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DM Sans" charset="0"/>
      <p:regular r:id="rId13"/>
      <p:bold r:id="rId14"/>
      <p:italic r:id="rId15"/>
      <p:boldItalic r:id="rId16"/>
    </p:embeddedFont>
    <p:embeddedFont>
      <p:font typeface="Figtree" charset="0"/>
      <p:regular r:id="rId17"/>
      <p:bold r:id="rId18"/>
      <p:italic r:id="rId19"/>
      <p:boldItalic r:id="rId20"/>
    </p:embeddedFont>
    <p:embeddedFont>
      <p:font typeface="Manrope" charset="0"/>
      <p:regular r:id="rId21"/>
      <p:bold r:id="rId22"/>
    </p:embeddedFont>
    <p:embeddedFont>
      <p:font typeface="DynaPuff" charset="0"/>
      <p:regular r:id="rId23"/>
      <p:bold r:id="rId24"/>
    </p:embeddedFont>
    <p:embeddedFont>
      <p:font typeface="DM Sans Medium" charset="0"/>
      <p:regular r:id="rId25"/>
      <p:bold r:id="rId26"/>
      <p:italic r:id="rId27"/>
      <p:boldItalic r:id="rId28"/>
    </p:embeddedFont>
    <p:embeddedFont>
      <p:font typeface="Figtree SemiBold" charset="0"/>
      <p:regular r:id="rId29"/>
      <p:bold r:id="rId30"/>
      <p:italic r:id="rId31"/>
      <p:boldItalic r:id="rId32"/>
    </p:embeddedFont>
    <p:embeddedFont>
      <p:font typeface="DM Sans SemiBold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0" roundtripDataSignature="AMtx7mjhDXKNMiAFZMFj7QKAdTHqw7RV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 snapVertSplitter="1" vertBarState="minimized" horzBarState="maximized">
    <p:restoredLeft sz="34587" autoAdjust="0"/>
    <p:restoredTop sz="86414" autoAdjust="0"/>
  </p:normalViewPr>
  <p:slideViewPr>
    <p:cSldViewPr snapToGrid="0">
      <p:cViewPr>
        <p:scale>
          <a:sx n="119" d="100"/>
          <a:sy n="119" d="100"/>
        </p:scale>
        <p:origin x="-1114" y="5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48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40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font" Target="fonts/font24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font" Target="fonts/font23.fntdata"/><Relationship Id="rId43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4875671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" name="Google Shape;30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93" name="Google Shape;30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56" name="Google Shape;315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0" name="Google Shape;310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" name="Google Shape;3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7" name="Google Shape;310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14" name="Google Shape;311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0" name="Google Shape;3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21" name="Google Shape;312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7" name="Google Shape;3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28" name="Google Shape;3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4" name="Google Shape;313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5" name="Google Shape;313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2" name="Google Shape;314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8" name="Google Shape;31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9" name="Google Shape;314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2 - Image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>
            <a:spLocks noGrp="1"/>
          </p:cNvSpPr>
          <p:nvPr>
            <p:ph type="title"/>
          </p:nvPr>
        </p:nvSpPr>
        <p:spPr>
          <a:xfrm>
            <a:off x="514800" y="1254375"/>
            <a:ext cx="3520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12"/>
          <p:cNvSpPr>
            <a:spLocks noGrp="1"/>
          </p:cNvSpPr>
          <p:nvPr>
            <p:ph type="pic" idx="2"/>
          </p:nvPr>
        </p:nvSpPr>
        <p:spPr>
          <a:xfrm>
            <a:off x="4179600" y="345600"/>
            <a:ext cx="4622400" cy="4428000"/>
          </a:xfrm>
          <a:prstGeom prst="roundRect">
            <a:avLst>
              <a:gd name="adj" fmla="val 6124"/>
            </a:avLst>
          </a:prstGeom>
          <a:noFill/>
          <a:ln>
            <a:noFill/>
          </a:ln>
        </p:spPr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514800" y="2158350"/>
            <a:ext cx="3520800" cy="26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30" name="Google Shape;30;p12"/>
          <p:cNvGrpSpPr/>
          <p:nvPr/>
        </p:nvGrpSpPr>
        <p:grpSpPr>
          <a:xfrm>
            <a:off x="553953" y="346649"/>
            <a:ext cx="862399" cy="795312"/>
            <a:chOff x="-2247375" y="-1041524"/>
            <a:chExt cx="7706870" cy="7113699"/>
          </a:xfrm>
        </p:grpSpPr>
        <p:sp>
          <p:nvSpPr>
            <p:cNvPr id="31" name="Google Shape;31;p12"/>
            <p:cNvSpPr/>
            <p:nvPr/>
          </p:nvSpPr>
          <p:spPr>
            <a:xfrm>
              <a:off x="3602064" y="2147577"/>
              <a:ext cx="43420" cy="392668"/>
            </a:xfrm>
            <a:custGeom>
              <a:avLst/>
              <a:gdLst/>
              <a:ahLst/>
              <a:cxnLst/>
              <a:rect l="l" t="t" r="r" b="b"/>
              <a:pathLst>
                <a:path w="230" h="2080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41"/>
                    <a:pt x="14" y="76"/>
                    <a:pt x="21" y="107"/>
                  </a:cubicBezTo>
                  <a:lnTo>
                    <a:pt x="21" y="107"/>
                  </a:lnTo>
                  <a:cubicBezTo>
                    <a:pt x="15" y="65"/>
                    <a:pt x="11" y="33"/>
                    <a:pt x="1" y="0"/>
                  </a:cubicBezTo>
                  <a:close/>
                  <a:moveTo>
                    <a:pt x="195" y="870"/>
                  </a:moveTo>
                  <a:cubicBezTo>
                    <a:pt x="196" y="891"/>
                    <a:pt x="197" y="912"/>
                    <a:pt x="197" y="933"/>
                  </a:cubicBezTo>
                  <a:cubicBezTo>
                    <a:pt x="197" y="907"/>
                    <a:pt x="196" y="886"/>
                    <a:pt x="195" y="870"/>
                  </a:cubicBezTo>
                  <a:close/>
                  <a:moveTo>
                    <a:pt x="21" y="107"/>
                  </a:moveTo>
                  <a:cubicBezTo>
                    <a:pt x="24" y="129"/>
                    <a:pt x="28" y="153"/>
                    <a:pt x="33" y="180"/>
                  </a:cubicBezTo>
                  <a:cubicBezTo>
                    <a:pt x="61" y="331"/>
                    <a:pt x="65" y="458"/>
                    <a:pt x="56" y="458"/>
                  </a:cubicBezTo>
                  <a:cubicBezTo>
                    <a:pt x="55" y="458"/>
                    <a:pt x="52" y="453"/>
                    <a:pt x="50" y="442"/>
                  </a:cubicBezTo>
                  <a:lnTo>
                    <a:pt x="50" y="442"/>
                  </a:lnTo>
                  <a:cubicBezTo>
                    <a:pt x="115" y="802"/>
                    <a:pt x="83" y="802"/>
                    <a:pt x="132" y="851"/>
                  </a:cubicBezTo>
                  <a:cubicBezTo>
                    <a:pt x="166" y="1001"/>
                    <a:pt x="168" y="1167"/>
                    <a:pt x="155" y="1167"/>
                  </a:cubicBezTo>
                  <a:cubicBezTo>
                    <a:pt x="150" y="1167"/>
                    <a:pt x="141" y="1137"/>
                    <a:pt x="132" y="1064"/>
                  </a:cubicBezTo>
                  <a:lnTo>
                    <a:pt x="132" y="1064"/>
                  </a:lnTo>
                  <a:lnTo>
                    <a:pt x="164" y="1392"/>
                  </a:lnTo>
                  <a:cubicBezTo>
                    <a:pt x="181" y="1490"/>
                    <a:pt x="181" y="1604"/>
                    <a:pt x="181" y="1719"/>
                  </a:cubicBezTo>
                  <a:cubicBezTo>
                    <a:pt x="181" y="1592"/>
                    <a:pt x="196" y="1465"/>
                    <a:pt x="182" y="1338"/>
                  </a:cubicBezTo>
                  <a:lnTo>
                    <a:pt x="182" y="1338"/>
                  </a:lnTo>
                  <a:cubicBezTo>
                    <a:pt x="186" y="1361"/>
                    <a:pt x="197" y="1407"/>
                    <a:pt x="197" y="1473"/>
                  </a:cubicBezTo>
                  <a:cubicBezTo>
                    <a:pt x="197" y="1539"/>
                    <a:pt x="213" y="1604"/>
                    <a:pt x="213" y="1686"/>
                  </a:cubicBezTo>
                  <a:cubicBezTo>
                    <a:pt x="213" y="1850"/>
                    <a:pt x="213" y="2014"/>
                    <a:pt x="230" y="2079"/>
                  </a:cubicBezTo>
                  <a:lnTo>
                    <a:pt x="230" y="1719"/>
                  </a:lnTo>
                  <a:lnTo>
                    <a:pt x="213" y="1539"/>
                  </a:lnTo>
                  <a:cubicBezTo>
                    <a:pt x="213" y="1485"/>
                    <a:pt x="213" y="1442"/>
                    <a:pt x="213" y="1392"/>
                  </a:cubicBezTo>
                  <a:cubicBezTo>
                    <a:pt x="197" y="1228"/>
                    <a:pt x="181" y="917"/>
                    <a:pt x="181" y="802"/>
                  </a:cubicBezTo>
                  <a:lnTo>
                    <a:pt x="181" y="802"/>
                  </a:lnTo>
                  <a:cubicBezTo>
                    <a:pt x="181" y="815"/>
                    <a:pt x="190" y="818"/>
                    <a:pt x="195" y="870"/>
                  </a:cubicBezTo>
                  <a:lnTo>
                    <a:pt x="195" y="870"/>
                  </a:lnTo>
                  <a:cubicBezTo>
                    <a:pt x="190" y="800"/>
                    <a:pt x="177" y="739"/>
                    <a:pt x="164" y="688"/>
                  </a:cubicBezTo>
                  <a:cubicBezTo>
                    <a:pt x="164" y="622"/>
                    <a:pt x="148" y="573"/>
                    <a:pt x="148" y="524"/>
                  </a:cubicBezTo>
                  <a:cubicBezTo>
                    <a:pt x="132" y="459"/>
                    <a:pt x="115" y="426"/>
                    <a:pt x="115" y="409"/>
                  </a:cubicBezTo>
                  <a:cubicBezTo>
                    <a:pt x="99" y="393"/>
                    <a:pt x="83" y="377"/>
                    <a:pt x="66" y="328"/>
                  </a:cubicBezTo>
                  <a:cubicBezTo>
                    <a:pt x="66" y="295"/>
                    <a:pt x="50" y="262"/>
                    <a:pt x="50" y="213"/>
                  </a:cubicBezTo>
                  <a:cubicBezTo>
                    <a:pt x="40" y="184"/>
                    <a:pt x="31" y="150"/>
                    <a:pt x="21" y="1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2"/>
            <p:cNvSpPr/>
            <p:nvPr/>
          </p:nvSpPr>
          <p:spPr>
            <a:xfrm>
              <a:off x="3515601" y="1820983"/>
              <a:ext cx="111382" cy="348304"/>
            </a:xfrm>
            <a:custGeom>
              <a:avLst/>
              <a:gdLst/>
              <a:ahLst/>
              <a:cxnLst/>
              <a:rect l="l" t="t" r="r" b="b"/>
              <a:pathLst>
                <a:path w="590" h="1845" extrusionOk="0">
                  <a:moveTo>
                    <a:pt x="5" y="0"/>
                  </a:moveTo>
                  <a:cubicBezTo>
                    <a:pt x="2" y="0"/>
                    <a:pt x="0" y="9"/>
                    <a:pt x="0" y="28"/>
                  </a:cubicBezTo>
                  <a:cubicBezTo>
                    <a:pt x="33" y="110"/>
                    <a:pt x="66" y="192"/>
                    <a:pt x="82" y="257"/>
                  </a:cubicBezTo>
                  <a:cubicBezTo>
                    <a:pt x="99" y="323"/>
                    <a:pt x="115" y="372"/>
                    <a:pt x="131" y="404"/>
                  </a:cubicBezTo>
                  <a:cubicBezTo>
                    <a:pt x="164" y="503"/>
                    <a:pt x="180" y="568"/>
                    <a:pt x="229" y="683"/>
                  </a:cubicBezTo>
                  <a:cubicBezTo>
                    <a:pt x="279" y="863"/>
                    <a:pt x="311" y="1026"/>
                    <a:pt x="328" y="1157"/>
                  </a:cubicBezTo>
                  <a:cubicBezTo>
                    <a:pt x="344" y="1223"/>
                    <a:pt x="360" y="1272"/>
                    <a:pt x="360" y="1321"/>
                  </a:cubicBezTo>
                  <a:cubicBezTo>
                    <a:pt x="377" y="1387"/>
                    <a:pt x="377" y="1436"/>
                    <a:pt x="393" y="1468"/>
                  </a:cubicBezTo>
                  <a:cubicBezTo>
                    <a:pt x="410" y="1583"/>
                    <a:pt x="426" y="1583"/>
                    <a:pt x="459" y="1730"/>
                  </a:cubicBezTo>
                  <a:cubicBezTo>
                    <a:pt x="459" y="1698"/>
                    <a:pt x="459" y="1665"/>
                    <a:pt x="442" y="1632"/>
                  </a:cubicBezTo>
                  <a:lnTo>
                    <a:pt x="491" y="1616"/>
                  </a:lnTo>
                  <a:cubicBezTo>
                    <a:pt x="459" y="1501"/>
                    <a:pt x="442" y="1387"/>
                    <a:pt x="426" y="1272"/>
                  </a:cubicBezTo>
                  <a:lnTo>
                    <a:pt x="426" y="1272"/>
                  </a:lnTo>
                  <a:cubicBezTo>
                    <a:pt x="475" y="1452"/>
                    <a:pt x="524" y="1648"/>
                    <a:pt x="590" y="1845"/>
                  </a:cubicBezTo>
                  <a:cubicBezTo>
                    <a:pt x="590" y="1747"/>
                    <a:pt x="557" y="1550"/>
                    <a:pt x="524" y="1354"/>
                  </a:cubicBezTo>
                  <a:cubicBezTo>
                    <a:pt x="491" y="1157"/>
                    <a:pt x="442" y="961"/>
                    <a:pt x="426" y="846"/>
                  </a:cubicBezTo>
                  <a:lnTo>
                    <a:pt x="426" y="846"/>
                  </a:lnTo>
                  <a:cubicBezTo>
                    <a:pt x="430" y="922"/>
                    <a:pt x="427" y="944"/>
                    <a:pt x="421" y="944"/>
                  </a:cubicBezTo>
                  <a:cubicBezTo>
                    <a:pt x="414" y="944"/>
                    <a:pt x="402" y="903"/>
                    <a:pt x="399" y="903"/>
                  </a:cubicBezTo>
                  <a:lnTo>
                    <a:pt x="399" y="903"/>
                  </a:lnTo>
                  <a:cubicBezTo>
                    <a:pt x="395" y="903"/>
                    <a:pt x="404" y="954"/>
                    <a:pt x="442" y="1174"/>
                  </a:cubicBezTo>
                  <a:lnTo>
                    <a:pt x="328" y="895"/>
                  </a:lnTo>
                  <a:cubicBezTo>
                    <a:pt x="295" y="732"/>
                    <a:pt x="246" y="568"/>
                    <a:pt x="213" y="404"/>
                  </a:cubicBezTo>
                  <a:cubicBezTo>
                    <a:pt x="201" y="404"/>
                    <a:pt x="133" y="211"/>
                    <a:pt x="121" y="211"/>
                  </a:cubicBezTo>
                  <a:lnTo>
                    <a:pt x="121" y="211"/>
                  </a:lnTo>
                  <a:cubicBezTo>
                    <a:pt x="117" y="211"/>
                    <a:pt x="119" y="233"/>
                    <a:pt x="131" y="290"/>
                  </a:cubicBezTo>
                  <a:cubicBezTo>
                    <a:pt x="148" y="339"/>
                    <a:pt x="180" y="437"/>
                    <a:pt x="197" y="503"/>
                  </a:cubicBezTo>
                  <a:cubicBezTo>
                    <a:pt x="180" y="486"/>
                    <a:pt x="131" y="323"/>
                    <a:pt x="82" y="192"/>
                  </a:cubicBezTo>
                  <a:cubicBezTo>
                    <a:pt x="45" y="91"/>
                    <a:pt x="1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12"/>
            <p:cNvSpPr/>
            <p:nvPr/>
          </p:nvSpPr>
          <p:spPr>
            <a:xfrm>
              <a:off x="-702376" y="3711073"/>
              <a:ext cx="15669" cy="21899"/>
            </a:xfrm>
            <a:custGeom>
              <a:avLst/>
              <a:gdLst/>
              <a:ahLst/>
              <a:cxnLst/>
              <a:rect l="l" t="t" r="r" b="b"/>
              <a:pathLst>
                <a:path w="83" h="116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lnTo>
                    <a:pt x="82" y="115"/>
                  </a:lnTo>
                  <a:cubicBezTo>
                    <a:pt x="49" y="66"/>
                    <a:pt x="17" y="3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12"/>
            <p:cNvSpPr/>
            <p:nvPr/>
          </p:nvSpPr>
          <p:spPr>
            <a:xfrm>
              <a:off x="-995933" y="3043727"/>
              <a:ext cx="95902" cy="265806"/>
            </a:xfrm>
            <a:custGeom>
              <a:avLst/>
              <a:gdLst/>
              <a:ahLst/>
              <a:cxnLst/>
              <a:rect l="l" t="t" r="r" b="b"/>
              <a:pathLst>
                <a:path w="508" h="1408" extrusionOk="0">
                  <a:moveTo>
                    <a:pt x="0" y="0"/>
                  </a:moveTo>
                  <a:lnTo>
                    <a:pt x="82" y="311"/>
                  </a:lnTo>
                  <a:lnTo>
                    <a:pt x="115" y="458"/>
                  </a:lnTo>
                  <a:lnTo>
                    <a:pt x="180" y="606"/>
                  </a:lnTo>
                  <a:cubicBezTo>
                    <a:pt x="175" y="599"/>
                    <a:pt x="172" y="596"/>
                    <a:pt x="170" y="596"/>
                  </a:cubicBezTo>
                  <a:cubicBezTo>
                    <a:pt x="154" y="596"/>
                    <a:pt x="196" y="738"/>
                    <a:pt x="185" y="738"/>
                  </a:cubicBezTo>
                  <a:cubicBezTo>
                    <a:pt x="183" y="738"/>
                    <a:pt x="176" y="728"/>
                    <a:pt x="164" y="704"/>
                  </a:cubicBezTo>
                  <a:lnTo>
                    <a:pt x="164" y="704"/>
                  </a:lnTo>
                  <a:cubicBezTo>
                    <a:pt x="178" y="747"/>
                    <a:pt x="242" y="913"/>
                    <a:pt x="248" y="913"/>
                  </a:cubicBezTo>
                  <a:cubicBezTo>
                    <a:pt x="248" y="913"/>
                    <a:pt x="248" y="909"/>
                    <a:pt x="246" y="900"/>
                  </a:cubicBezTo>
                  <a:lnTo>
                    <a:pt x="213" y="786"/>
                  </a:lnTo>
                  <a:lnTo>
                    <a:pt x="213" y="786"/>
                  </a:lnTo>
                  <a:cubicBezTo>
                    <a:pt x="344" y="1097"/>
                    <a:pt x="295" y="900"/>
                    <a:pt x="508" y="1408"/>
                  </a:cubicBezTo>
                  <a:cubicBezTo>
                    <a:pt x="459" y="1244"/>
                    <a:pt x="409" y="1130"/>
                    <a:pt x="377" y="1031"/>
                  </a:cubicBezTo>
                  <a:cubicBezTo>
                    <a:pt x="344" y="933"/>
                    <a:pt x="311" y="851"/>
                    <a:pt x="279" y="769"/>
                  </a:cubicBezTo>
                  <a:cubicBezTo>
                    <a:pt x="262" y="704"/>
                    <a:pt x="246" y="655"/>
                    <a:pt x="229" y="606"/>
                  </a:cubicBezTo>
                  <a:cubicBezTo>
                    <a:pt x="164" y="442"/>
                    <a:pt x="98" y="278"/>
                    <a:pt x="49" y="1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2"/>
            <p:cNvSpPr/>
            <p:nvPr/>
          </p:nvSpPr>
          <p:spPr>
            <a:xfrm>
              <a:off x="2795583" y="432291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2"/>
            <p:cNvSpPr/>
            <p:nvPr/>
          </p:nvSpPr>
          <p:spPr>
            <a:xfrm>
              <a:off x="2784067" y="4322916"/>
              <a:ext cx="11705" cy="13026"/>
            </a:xfrm>
            <a:custGeom>
              <a:avLst/>
              <a:gdLst/>
              <a:ahLst/>
              <a:cxnLst/>
              <a:rect l="l" t="t" r="r" b="b"/>
              <a:pathLst>
                <a:path w="62" h="69" extrusionOk="0">
                  <a:moveTo>
                    <a:pt x="61" y="1"/>
                  </a:moveTo>
                  <a:lnTo>
                    <a:pt x="61" y="1"/>
                  </a:lnTo>
                  <a:cubicBezTo>
                    <a:pt x="50" y="13"/>
                    <a:pt x="46" y="16"/>
                    <a:pt x="45" y="23"/>
                  </a:cubicBezTo>
                  <a:lnTo>
                    <a:pt x="45" y="23"/>
                  </a:lnTo>
                  <a:cubicBezTo>
                    <a:pt x="52" y="15"/>
                    <a:pt x="58" y="7"/>
                    <a:pt x="61" y="1"/>
                  </a:cubicBezTo>
                  <a:close/>
                  <a:moveTo>
                    <a:pt x="45" y="23"/>
                  </a:moveTo>
                  <a:cubicBezTo>
                    <a:pt x="27" y="45"/>
                    <a:pt x="1" y="69"/>
                    <a:pt x="2" y="69"/>
                  </a:cubicBezTo>
                  <a:cubicBezTo>
                    <a:pt x="3" y="69"/>
                    <a:pt x="14" y="59"/>
                    <a:pt x="45" y="33"/>
                  </a:cubicBezTo>
                  <a:cubicBezTo>
                    <a:pt x="45" y="29"/>
                    <a:pt x="45" y="26"/>
                    <a:pt x="45" y="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12"/>
            <p:cNvSpPr/>
            <p:nvPr/>
          </p:nvSpPr>
          <p:spPr>
            <a:xfrm>
              <a:off x="3314736" y="1331659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0" y="1"/>
                  </a:moveTo>
                  <a:cubicBezTo>
                    <a:pt x="17" y="34"/>
                    <a:pt x="33" y="66"/>
                    <a:pt x="33" y="83"/>
                  </a:cubicBezTo>
                  <a:cubicBezTo>
                    <a:pt x="33" y="66"/>
                    <a:pt x="17" y="3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12"/>
            <p:cNvSpPr/>
            <p:nvPr/>
          </p:nvSpPr>
          <p:spPr>
            <a:xfrm>
              <a:off x="-724086" y="1384330"/>
              <a:ext cx="18689" cy="27940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99" y="0"/>
                  </a:lnTo>
                  <a:cubicBezTo>
                    <a:pt x="50" y="49"/>
                    <a:pt x="33" y="98"/>
                    <a:pt x="1" y="148"/>
                  </a:cubicBezTo>
                  <a:lnTo>
                    <a:pt x="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12"/>
            <p:cNvSpPr/>
            <p:nvPr/>
          </p:nvSpPr>
          <p:spPr>
            <a:xfrm>
              <a:off x="-309896" y="790986"/>
              <a:ext cx="34170" cy="34170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0" y="181"/>
                  </a:moveTo>
                  <a:lnTo>
                    <a:pt x="180" y="0"/>
                  </a:lnTo>
                  <a:cubicBezTo>
                    <a:pt x="115" y="66"/>
                    <a:pt x="49" y="131"/>
                    <a:pt x="0" y="1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12"/>
            <p:cNvSpPr/>
            <p:nvPr/>
          </p:nvSpPr>
          <p:spPr>
            <a:xfrm>
              <a:off x="3086120" y="1019602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lnTo>
                    <a:pt x="33" y="33"/>
                  </a:lnTo>
                  <a:lnTo>
                    <a:pt x="33" y="17"/>
                  </a:lnTo>
                  <a:cubicBezTo>
                    <a:pt x="16" y="17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12"/>
            <p:cNvSpPr/>
            <p:nvPr/>
          </p:nvSpPr>
          <p:spPr>
            <a:xfrm>
              <a:off x="981757" y="219353"/>
              <a:ext cx="27940" cy="3209"/>
            </a:xfrm>
            <a:custGeom>
              <a:avLst/>
              <a:gdLst/>
              <a:ahLst/>
              <a:cxnLst/>
              <a:rect l="l" t="t" r="r" b="b"/>
              <a:pathLst>
                <a:path w="148" h="17" extrusionOk="0">
                  <a:moveTo>
                    <a:pt x="147" y="0"/>
                  </a:moveTo>
                  <a:cubicBezTo>
                    <a:pt x="131" y="0"/>
                    <a:pt x="82" y="0"/>
                    <a:pt x="0" y="17"/>
                  </a:cubicBezTo>
                  <a:cubicBezTo>
                    <a:pt x="33" y="17"/>
                    <a:pt x="82" y="0"/>
                    <a:pt x="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12"/>
            <p:cNvSpPr/>
            <p:nvPr/>
          </p:nvSpPr>
          <p:spPr>
            <a:xfrm>
              <a:off x="-313105" y="824967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33"/>
                  </a:moveTo>
                  <a:cubicBezTo>
                    <a:pt x="1" y="33"/>
                    <a:pt x="1" y="33"/>
                    <a:pt x="1" y="33"/>
                  </a:cubicBezTo>
                  <a:cubicBezTo>
                    <a:pt x="17" y="17"/>
                    <a:pt x="17" y="17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12"/>
            <p:cNvSpPr/>
            <p:nvPr/>
          </p:nvSpPr>
          <p:spPr>
            <a:xfrm>
              <a:off x="-887760" y="1687136"/>
              <a:ext cx="6230" cy="18689"/>
            </a:xfrm>
            <a:custGeom>
              <a:avLst/>
              <a:gdLst/>
              <a:ahLst/>
              <a:cxnLst/>
              <a:rect l="l" t="t" r="r" b="b"/>
              <a:pathLst>
                <a:path w="33" h="99" extrusionOk="0">
                  <a:moveTo>
                    <a:pt x="33" y="0"/>
                  </a:moveTo>
                  <a:cubicBezTo>
                    <a:pt x="25" y="17"/>
                    <a:pt x="21" y="33"/>
                    <a:pt x="17" y="49"/>
                  </a:cubicBezTo>
                  <a:lnTo>
                    <a:pt x="17" y="49"/>
                  </a:lnTo>
                  <a:lnTo>
                    <a:pt x="33" y="0"/>
                  </a:lnTo>
                  <a:close/>
                  <a:moveTo>
                    <a:pt x="17" y="49"/>
                  </a:moveTo>
                  <a:lnTo>
                    <a:pt x="0" y="99"/>
                  </a:lnTo>
                  <a:cubicBezTo>
                    <a:pt x="8" y="82"/>
                    <a:pt x="12" y="66"/>
                    <a:pt x="17" y="4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2"/>
            <p:cNvSpPr/>
            <p:nvPr/>
          </p:nvSpPr>
          <p:spPr>
            <a:xfrm>
              <a:off x="-847738" y="1656176"/>
              <a:ext cx="6419" cy="18689"/>
            </a:xfrm>
            <a:custGeom>
              <a:avLst/>
              <a:gdLst/>
              <a:ahLst/>
              <a:cxnLst/>
              <a:rect l="l" t="t" r="r" b="b"/>
              <a:pathLst>
                <a:path w="34" h="99" extrusionOk="0">
                  <a:moveTo>
                    <a:pt x="34" y="1"/>
                  </a:moveTo>
                  <a:lnTo>
                    <a:pt x="1" y="99"/>
                  </a:lnTo>
                  <a:cubicBezTo>
                    <a:pt x="17" y="66"/>
                    <a:pt x="34" y="33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12"/>
            <p:cNvSpPr/>
            <p:nvPr/>
          </p:nvSpPr>
          <p:spPr>
            <a:xfrm>
              <a:off x="-1023873" y="2737711"/>
              <a:ext cx="6419" cy="43420"/>
            </a:xfrm>
            <a:custGeom>
              <a:avLst/>
              <a:gdLst/>
              <a:ahLst/>
              <a:cxnLst/>
              <a:rect l="l" t="t" r="r" b="b"/>
              <a:pathLst>
                <a:path w="34" h="230" extrusionOk="0">
                  <a:moveTo>
                    <a:pt x="1" y="1"/>
                  </a:moveTo>
                  <a:cubicBezTo>
                    <a:pt x="1" y="50"/>
                    <a:pt x="17" y="115"/>
                    <a:pt x="34" y="2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12"/>
            <p:cNvSpPr/>
            <p:nvPr/>
          </p:nvSpPr>
          <p:spPr>
            <a:xfrm>
              <a:off x="-887760" y="1758119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"/>
                  </a:moveTo>
                  <a:cubicBezTo>
                    <a:pt x="0" y="17"/>
                    <a:pt x="0" y="34"/>
                    <a:pt x="0" y="34"/>
                  </a:cubicBezTo>
                  <a:cubicBezTo>
                    <a:pt x="17" y="17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12"/>
            <p:cNvSpPr/>
            <p:nvPr/>
          </p:nvSpPr>
          <p:spPr>
            <a:xfrm>
              <a:off x="3413658" y="1581985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7"/>
                  </a:moveTo>
                  <a:cubicBezTo>
                    <a:pt x="17" y="17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12"/>
            <p:cNvSpPr/>
            <p:nvPr/>
          </p:nvSpPr>
          <p:spPr>
            <a:xfrm>
              <a:off x="3469161" y="1674677"/>
              <a:ext cx="15669" cy="34170"/>
            </a:xfrm>
            <a:custGeom>
              <a:avLst/>
              <a:gdLst/>
              <a:ahLst/>
              <a:cxnLst/>
              <a:rect l="l" t="t" r="r" b="b"/>
              <a:pathLst>
                <a:path w="83" h="181" extrusionOk="0">
                  <a:moveTo>
                    <a:pt x="1" y="1"/>
                  </a:moveTo>
                  <a:cubicBezTo>
                    <a:pt x="17" y="66"/>
                    <a:pt x="50" y="115"/>
                    <a:pt x="83" y="181"/>
                  </a:cubicBezTo>
                  <a:cubicBezTo>
                    <a:pt x="50" y="115"/>
                    <a:pt x="17" y="5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12"/>
            <p:cNvSpPr/>
            <p:nvPr/>
          </p:nvSpPr>
          <p:spPr>
            <a:xfrm>
              <a:off x="1602853" y="228604"/>
              <a:ext cx="46440" cy="9439"/>
            </a:xfrm>
            <a:custGeom>
              <a:avLst/>
              <a:gdLst/>
              <a:ahLst/>
              <a:cxnLst/>
              <a:rect l="l" t="t" r="r" b="b"/>
              <a:pathLst>
                <a:path w="246" h="50" extrusionOk="0">
                  <a:moveTo>
                    <a:pt x="0" y="0"/>
                  </a:moveTo>
                  <a:lnTo>
                    <a:pt x="0" y="0"/>
                  </a:lnTo>
                  <a:cubicBezTo>
                    <a:pt x="66" y="17"/>
                    <a:pt x="197" y="50"/>
                    <a:pt x="131" y="50"/>
                  </a:cubicBezTo>
                  <a:cubicBezTo>
                    <a:pt x="246" y="50"/>
                    <a:pt x="246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12"/>
            <p:cNvSpPr/>
            <p:nvPr/>
          </p:nvSpPr>
          <p:spPr>
            <a:xfrm>
              <a:off x="3444430" y="1578964"/>
              <a:ext cx="130637" cy="316399"/>
            </a:xfrm>
            <a:custGeom>
              <a:avLst/>
              <a:gdLst/>
              <a:ahLst/>
              <a:cxnLst/>
              <a:rect l="l" t="t" r="r" b="b"/>
              <a:pathLst>
                <a:path w="692" h="1676" extrusionOk="0">
                  <a:moveTo>
                    <a:pt x="1" y="0"/>
                  </a:moveTo>
                  <a:lnTo>
                    <a:pt x="1" y="0"/>
                  </a:lnTo>
                  <a:cubicBezTo>
                    <a:pt x="5" y="7"/>
                    <a:pt x="9" y="14"/>
                    <a:pt x="12" y="20"/>
                  </a:cubicBezTo>
                  <a:lnTo>
                    <a:pt x="12" y="20"/>
                  </a:lnTo>
                  <a:cubicBezTo>
                    <a:pt x="9" y="14"/>
                    <a:pt x="5" y="7"/>
                    <a:pt x="1" y="0"/>
                  </a:cubicBezTo>
                  <a:close/>
                  <a:moveTo>
                    <a:pt x="17" y="82"/>
                  </a:moveTo>
                  <a:cubicBezTo>
                    <a:pt x="24" y="100"/>
                    <a:pt x="32" y="117"/>
                    <a:pt x="41" y="134"/>
                  </a:cubicBezTo>
                  <a:lnTo>
                    <a:pt x="41" y="134"/>
                  </a:lnTo>
                  <a:lnTo>
                    <a:pt x="17" y="82"/>
                  </a:lnTo>
                  <a:close/>
                  <a:moveTo>
                    <a:pt x="361" y="983"/>
                  </a:moveTo>
                  <a:lnTo>
                    <a:pt x="372" y="998"/>
                  </a:lnTo>
                  <a:lnTo>
                    <a:pt x="372" y="998"/>
                  </a:lnTo>
                  <a:cubicBezTo>
                    <a:pt x="368" y="991"/>
                    <a:pt x="364" y="985"/>
                    <a:pt x="361" y="983"/>
                  </a:cubicBezTo>
                  <a:close/>
                  <a:moveTo>
                    <a:pt x="41" y="134"/>
                  </a:moveTo>
                  <a:lnTo>
                    <a:pt x="99" y="262"/>
                  </a:lnTo>
                  <a:cubicBezTo>
                    <a:pt x="132" y="328"/>
                    <a:pt x="148" y="393"/>
                    <a:pt x="181" y="459"/>
                  </a:cubicBezTo>
                  <a:lnTo>
                    <a:pt x="312" y="835"/>
                  </a:lnTo>
                  <a:cubicBezTo>
                    <a:pt x="348" y="980"/>
                    <a:pt x="358" y="1036"/>
                    <a:pt x="354" y="1036"/>
                  </a:cubicBezTo>
                  <a:cubicBezTo>
                    <a:pt x="352" y="1036"/>
                    <a:pt x="349" y="1028"/>
                    <a:pt x="345" y="1015"/>
                  </a:cubicBezTo>
                  <a:cubicBezTo>
                    <a:pt x="328" y="983"/>
                    <a:pt x="312" y="950"/>
                    <a:pt x="295" y="884"/>
                  </a:cubicBezTo>
                  <a:cubicBezTo>
                    <a:pt x="279" y="835"/>
                    <a:pt x="246" y="770"/>
                    <a:pt x="214" y="688"/>
                  </a:cubicBezTo>
                  <a:lnTo>
                    <a:pt x="214" y="688"/>
                  </a:lnTo>
                  <a:cubicBezTo>
                    <a:pt x="246" y="770"/>
                    <a:pt x="263" y="819"/>
                    <a:pt x="263" y="852"/>
                  </a:cubicBezTo>
                  <a:cubicBezTo>
                    <a:pt x="274" y="863"/>
                    <a:pt x="430" y="1268"/>
                    <a:pt x="444" y="1268"/>
                  </a:cubicBezTo>
                  <a:cubicBezTo>
                    <a:pt x="450" y="1268"/>
                    <a:pt x="430" y="1194"/>
                    <a:pt x="361" y="983"/>
                  </a:cubicBezTo>
                  <a:cubicBezTo>
                    <a:pt x="361" y="933"/>
                    <a:pt x="345" y="884"/>
                    <a:pt x="328" y="852"/>
                  </a:cubicBezTo>
                  <a:cubicBezTo>
                    <a:pt x="312" y="803"/>
                    <a:pt x="312" y="770"/>
                    <a:pt x="295" y="737"/>
                  </a:cubicBezTo>
                  <a:cubicBezTo>
                    <a:pt x="263" y="655"/>
                    <a:pt x="230" y="590"/>
                    <a:pt x="214" y="524"/>
                  </a:cubicBezTo>
                  <a:cubicBezTo>
                    <a:pt x="181" y="442"/>
                    <a:pt x="148" y="377"/>
                    <a:pt x="132" y="311"/>
                  </a:cubicBezTo>
                  <a:cubicBezTo>
                    <a:pt x="106" y="248"/>
                    <a:pt x="71" y="194"/>
                    <a:pt x="41" y="134"/>
                  </a:cubicBezTo>
                  <a:close/>
                  <a:moveTo>
                    <a:pt x="12" y="20"/>
                  </a:moveTo>
                  <a:cubicBezTo>
                    <a:pt x="55" y="98"/>
                    <a:pt x="87" y="188"/>
                    <a:pt x="132" y="279"/>
                  </a:cubicBezTo>
                  <a:cubicBezTo>
                    <a:pt x="181" y="377"/>
                    <a:pt x="214" y="475"/>
                    <a:pt x="246" y="573"/>
                  </a:cubicBezTo>
                  <a:cubicBezTo>
                    <a:pt x="295" y="655"/>
                    <a:pt x="328" y="753"/>
                    <a:pt x="361" y="835"/>
                  </a:cubicBezTo>
                  <a:cubicBezTo>
                    <a:pt x="394" y="933"/>
                    <a:pt x="426" y="1015"/>
                    <a:pt x="443" y="1097"/>
                  </a:cubicBezTo>
                  <a:lnTo>
                    <a:pt x="372" y="998"/>
                  </a:lnTo>
                  <a:lnTo>
                    <a:pt x="372" y="998"/>
                  </a:lnTo>
                  <a:cubicBezTo>
                    <a:pt x="394" y="1034"/>
                    <a:pt x="432" y="1122"/>
                    <a:pt x="459" y="1244"/>
                  </a:cubicBezTo>
                  <a:cubicBezTo>
                    <a:pt x="492" y="1310"/>
                    <a:pt x="508" y="1375"/>
                    <a:pt x="541" y="1441"/>
                  </a:cubicBezTo>
                  <a:cubicBezTo>
                    <a:pt x="557" y="1506"/>
                    <a:pt x="574" y="1572"/>
                    <a:pt x="590" y="1605"/>
                  </a:cubicBezTo>
                  <a:cubicBezTo>
                    <a:pt x="582" y="1571"/>
                    <a:pt x="580" y="1559"/>
                    <a:pt x="582" y="1559"/>
                  </a:cubicBezTo>
                  <a:lnTo>
                    <a:pt x="582" y="1559"/>
                  </a:lnTo>
                  <a:cubicBezTo>
                    <a:pt x="586" y="1559"/>
                    <a:pt x="612" y="1629"/>
                    <a:pt x="620" y="1629"/>
                  </a:cubicBezTo>
                  <a:cubicBezTo>
                    <a:pt x="622" y="1629"/>
                    <a:pt x="623" y="1627"/>
                    <a:pt x="623" y="1621"/>
                  </a:cubicBezTo>
                  <a:cubicBezTo>
                    <a:pt x="606" y="1539"/>
                    <a:pt x="557" y="1425"/>
                    <a:pt x="508" y="1277"/>
                  </a:cubicBezTo>
                  <a:cubicBezTo>
                    <a:pt x="508" y="1265"/>
                    <a:pt x="510" y="1260"/>
                    <a:pt x="513" y="1260"/>
                  </a:cubicBezTo>
                  <a:cubicBezTo>
                    <a:pt x="531" y="1260"/>
                    <a:pt x="597" y="1450"/>
                    <a:pt x="639" y="1605"/>
                  </a:cubicBezTo>
                  <a:cubicBezTo>
                    <a:pt x="630" y="1560"/>
                    <a:pt x="628" y="1543"/>
                    <a:pt x="630" y="1543"/>
                  </a:cubicBezTo>
                  <a:lnTo>
                    <a:pt x="630" y="1543"/>
                  </a:lnTo>
                  <a:cubicBezTo>
                    <a:pt x="637" y="1543"/>
                    <a:pt x="679" y="1676"/>
                    <a:pt x="688" y="1676"/>
                  </a:cubicBezTo>
                  <a:cubicBezTo>
                    <a:pt x="691" y="1676"/>
                    <a:pt x="688" y="1649"/>
                    <a:pt x="672" y="1572"/>
                  </a:cubicBezTo>
                  <a:cubicBezTo>
                    <a:pt x="623" y="1392"/>
                    <a:pt x="557" y="1244"/>
                    <a:pt x="508" y="1097"/>
                  </a:cubicBezTo>
                  <a:cubicBezTo>
                    <a:pt x="459" y="950"/>
                    <a:pt x="410" y="819"/>
                    <a:pt x="345" y="688"/>
                  </a:cubicBezTo>
                  <a:cubicBezTo>
                    <a:pt x="295" y="557"/>
                    <a:pt x="246" y="442"/>
                    <a:pt x="181" y="328"/>
                  </a:cubicBezTo>
                  <a:cubicBezTo>
                    <a:pt x="135" y="220"/>
                    <a:pt x="74" y="127"/>
                    <a:pt x="12" y="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12"/>
            <p:cNvSpPr/>
            <p:nvPr/>
          </p:nvSpPr>
          <p:spPr>
            <a:xfrm>
              <a:off x="3394969" y="156650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12"/>
            <p:cNvSpPr/>
            <p:nvPr/>
          </p:nvSpPr>
          <p:spPr>
            <a:xfrm>
              <a:off x="-1029914" y="2305210"/>
              <a:ext cx="3209" cy="6041"/>
            </a:xfrm>
            <a:custGeom>
              <a:avLst/>
              <a:gdLst/>
              <a:ahLst/>
              <a:cxnLst/>
              <a:rect l="l" t="t" r="r" b="b"/>
              <a:pathLst>
                <a:path w="17" h="32" extrusionOk="0">
                  <a:moveTo>
                    <a:pt x="0" y="0"/>
                  </a:moveTo>
                  <a:cubicBezTo>
                    <a:pt x="0" y="22"/>
                    <a:pt x="0" y="31"/>
                    <a:pt x="2" y="31"/>
                  </a:cubicBezTo>
                  <a:cubicBezTo>
                    <a:pt x="4" y="31"/>
                    <a:pt x="8" y="1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2"/>
            <p:cNvSpPr/>
            <p:nvPr/>
          </p:nvSpPr>
          <p:spPr>
            <a:xfrm>
              <a:off x="1494680" y="191414"/>
              <a:ext cx="37190" cy="3398"/>
            </a:xfrm>
            <a:custGeom>
              <a:avLst/>
              <a:gdLst/>
              <a:ahLst/>
              <a:cxnLst/>
              <a:rect l="l" t="t" r="r" b="b"/>
              <a:pathLst>
                <a:path w="197" h="18" extrusionOk="0">
                  <a:moveTo>
                    <a:pt x="0" y="1"/>
                  </a:moveTo>
                  <a:cubicBezTo>
                    <a:pt x="49" y="1"/>
                    <a:pt x="115" y="17"/>
                    <a:pt x="197" y="17"/>
                  </a:cubicBezTo>
                  <a:cubicBezTo>
                    <a:pt x="115" y="1"/>
                    <a:pt x="49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12"/>
            <p:cNvSpPr/>
            <p:nvPr/>
          </p:nvSpPr>
          <p:spPr>
            <a:xfrm>
              <a:off x="8392" y="667334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33" y="1"/>
                  </a:moveTo>
                  <a:cubicBezTo>
                    <a:pt x="16" y="1"/>
                    <a:pt x="16" y="17"/>
                    <a:pt x="0" y="33"/>
                  </a:cubicBezTo>
                  <a:lnTo>
                    <a:pt x="16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2"/>
            <p:cNvSpPr/>
            <p:nvPr/>
          </p:nvSpPr>
          <p:spPr>
            <a:xfrm>
              <a:off x="-35028" y="497430"/>
              <a:ext cx="333956" cy="194824"/>
            </a:xfrm>
            <a:custGeom>
              <a:avLst/>
              <a:gdLst/>
              <a:ahLst/>
              <a:cxnLst/>
              <a:rect l="l" t="t" r="r" b="b"/>
              <a:pathLst>
                <a:path w="1769" h="1032" extrusionOk="0">
                  <a:moveTo>
                    <a:pt x="1769" y="0"/>
                  </a:moveTo>
                  <a:cubicBezTo>
                    <a:pt x="1720" y="33"/>
                    <a:pt x="1572" y="99"/>
                    <a:pt x="1441" y="148"/>
                  </a:cubicBezTo>
                  <a:cubicBezTo>
                    <a:pt x="1352" y="199"/>
                    <a:pt x="1272" y="240"/>
                    <a:pt x="1257" y="240"/>
                  </a:cubicBezTo>
                  <a:cubicBezTo>
                    <a:pt x="1253" y="240"/>
                    <a:pt x="1254" y="237"/>
                    <a:pt x="1261" y="230"/>
                  </a:cubicBezTo>
                  <a:lnTo>
                    <a:pt x="1261" y="230"/>
                  </a:lnTo>
                  <a:cubicBezTo>
                    <a:pt x="1163" y="279"/>
                    <a:pt x="1048" y="344"/>
                    <a:pt x="934" y="410"/>
                  </a:cubicBezTo>
                  <a:cubicBezTo>
                    <a:pt x="836" y="459"/>
                    <a:pt x="737" y="524"/>
                    <a:pt x="688" y="557"/>
                  </a:cubicBezTo>
                  <a:cubicBezTo>
                    <a:pt x="782" y="503"/>
                    <a:pt x="824" y="481"/>
                    <a:pt x="831" y="481"/>
                  </a:cubicBezTo>
                  <a:lnTo>
                    <a:pt x="831" y="481"/>
                  </a:lnTo>
                  <a:cubicBezTo>
                    <a:pt x="847" y="481"/>
                    <a:pt x="678" y="597"/>
                    <a:pt x="541" y="688"/>
                  </a:cubicBezTo>
                  <a:cubicBezTo>
                    <a:pt x="484" y="724"/>
                    <a:pt x="465" y="734"/>
                    <a:pt x="460" y="734"/>
                  </a:cubicBezTo>
                  <a:cubicBezTo>
                    <a:pt x="455" y="734"/>
                    <a:pt x="473" y="718"/>
                    <a:pt x="469" y="718"/>
                  </a:cubicBezTo>
                  <a:lnTo>
                    <a:pt x="469" y="718"/>
                  </a:lnTo>
                  <a:cubicBezTo>
                    <a:pt x="466" y="718"/>
                    <a:pt x="452" y="726"/>
                    <a:pt x="410" y="753"/>
                  </a:cubicBezTo>
                  <a:lnTo>
                    <a:pt x="360" y="788"/>
                  </a:lnTo>
                  <a:lnTo>
                    <a:pt x="360" y="788"/>
                  </a:lnTo>
                  <a:lnTo>
                    <a:pt x="263" y="901"/>
                  </a:lnTo>
                  <a:cubicBezTo>
                    <a:pt x="279" y="884"/>
                    <a:pt x="279" y="884"/>
                    <a:pt x="296" y="868"/>
                  </a:cubicBezTo>
                  <a:cubicBezTo>
                    <a:pt x="443" y="753"/>
                    <a:pt x="525" y="704"/>
                    <a:pt x="574" y="688"/>
                  </a:cubicBezTo>
                  <a:cubicBezTo>
                    <a:pt x="623" y="655"/>
                    <a:pt x="639" y="655"/>
                    <a:pt x="639" y="655"/>
                  </a:cubicBezTo>
                  <a:cubicBezTo>
                    <a:pt x="656" y="655"/>
                    <a:pt x="672" y="655"/>
                    <a:pt x="705" y="622"/>
                  </a:cubicBezTo>
                  <a:cubicBezTo>
                    <a:pt x="737" y="606"/>
                    <a:pt x="770" y="590"/>
                    <a:pt x="819" y="557"/>
                  </a:cubicBezTo>
                  <a:cubicBezTo>
                    <a:pt x="868" y="541"/>
                    <a:pt x="918" y="492"/>
                    <a:pt x="999" y="442"/>
                  </a:cubicBezTo>
                  <a:lnTo>
                    <a:pt x="999" y="442"/>
                  </a:lnTo>
                  <a:cubicBezTo>
                    <a:pt x="983" y="459"/>
                    <a:pt x="967" y="475"/>
                    <a:pt x="950" y="492"/>
                  </a:cubicBezTo>
                  <a:cubicBezTo>
                    <a:pt x="1081" y="410"/>
                    <a:pt x="1278" y="295"/>
                    <a:pt x="1441" y="197"/>
                  </a:cubicBezTo>
                  <a:cubicBezTo>
                    <a:pt x="1605" y="115"/>
                    <a:pt x="1736" y="33"/>
                    <a:pt x="1769" y="0"/>
                  </a:cubicBezTo>
                  <a:close/>
                  <a:moveTo>
                    <a:pt x="361" y="786"/>
                  </a:moveTo>
                  <a:lnTo>
                    <a:pt x="1" y="1032"/>
                  </a:lnTo>
                  <a:lnTo>
                    <a:pt x="1" y="1032"/>
                  </a:lnTo>
                  <a:lnTo>
                    <a:pt x="360" y="788"/>
                  </a:lnTo>
                  <a:lnTo>
                    <a:pt x="360" y="788"/>
                  </a:lnTo>
                  <a:lnTo>
                    <a:pt x="361" y="7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12"/>
            <p:cNvSpPr/>
            <p:nvPr/>
          </p:nvSpPr>
          <p:spPr>
            <a:xfrm>
              <a:off x="2152777" y="401717"/>
              <a:ext cx="31149" cy="12460"/>
            </a:xfrm>
            <a:custGeom>
              <a:avLst/>
              <a:gdLst/>
              <a:ahLst/>
              <a:cxnLst/>
              <a:rect l="l" t="t" r="r" b="b"/>
              <a:pathLst>
                <a:path w="165" h="66" extrusionOk="0">
                  <a:moveTo>
                    <a:pt x="1" y="0"/>
                  </a:moveTo>
                  <a:cubicBezTo>
                    <a:pt x="34" y="16"/>
                    <a:pt x="115" y="49"/>
                    <a:pt x="164" y="66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12"/>
            <p:cNvSpPr/>
            <p:nvPr/>
          </p:nvSpPr>
          <p:spPr>
            <a:xfrm>
              <a:off x="203027" y="525181"/>
              <a:ext cx="18689" cy="15669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98" y="1"/>
                  </a:moveTo>
                  <a:cubicBezTo>
                    <a:pt x="33" y="50"/>
                    <a:pt x="17" y="66"/>
                    <a:pt x="0" y="83"/>
                  </a:cubicBezTo>
                  <a:cubicBezTo>
                    <a:pt x="33" y="50"/>
                    <a:pt x="82" y="34"/>
                    <a:pt x="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2"/>
            <p:cNvSpPr/>
            <p:nvPr/>
          </p:nvSpPr>
          <p:spPr>
            <a:xfrm>
              <a:off x="2183738" y="426448"/>
              <a:ext cx="86651" cy="37190"/>
            </a:xfrm>
            <a:custGeom>
              <a:avLst/>
              <a:gdLst/>
              <a:ahLst/>
              <a:cxnLst/>
              <a:rect l="l" t="t" r="r" b="b"/>
              <a:pathLst>
                <a:path w="459" h="19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16"/>
                    <a:pt x="131" y="65"/>
                    <a:pt x="148" y="82"/>
                  </a:cubicBezTo>
                  <a:cubicBezTo>
                    <a:pt x="249" y="125"/>
                    <a:pt x="324" y="156"/>
                    <a:pt x="420" y="185"/>
                  </a:cubicBezTo>
                  <a:lnTo>
                    <a:pt x="420" y="185"/>
                  </a:lnTo>
                  <a:cubicBezTo>
                    <a:pt x="367" y="167"/>
                    <a:pt x="312" y="141"/>
                    <a:pt x="246" y="115"/>
                  </a:cubicBezTo>
                  <a:cubicBezTo>
                    <a:pt x="213" y="98"/>
                    <a:pt x="164" y="65"/>
                    <a:pt x="131" y="49"/>
                  </a:cubicBezTo>
                  <a:cubicBezTo>
                    <a:pt x="82" y="33"/>
                    <a:pt x="50" y="16"/>
                    <a:pt x="1" y="0"/>
                  </a:cubicBezTo>
                  <a:close/>
                  <a:moveTo>
                    <a:pt x="420" y="185"/>
                  </a:moveTo>
                  <a:cubicBezTo>
                    <a:pt x="433" y="189"/>
                    <a:pt x="446" y="193"/>
                    <a:pt x="459" y="196"/>
                  </a:cubicBezTo>
                  <a:cubicBezTo>
                    <a:pt x="445" y="193"/>
                    <a:pt x="432" y="189"/>
                    <a:pt x="420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2"/>
            <p:cNvSpPr/>
            <p:nvPr/>
          </p:nvSpPr>
          <p:spPr>
            <a:xfrm>
              <a:off x="-408818" y="96410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2"/>
            <p:cNvSpPr/>
            <p:nvPr/>
          </p:nvSpPr>
          <p:spPr>
            <a:xfrm>
              <a:off x="-649894" y="683380"/>
              <a:ext cx="528969" cy="596553"/>
            </a:xfrm>
            <a:custGeom>
              <a:avLst/>
              <a:gdLst/>
              <a:ahLst/>
              <a:cxnLst/>
              <a:rect l="l" t="t" r="r" b="b"/>
              <a:pathLst>
                <a:path w="2802" h="3160" extrusionOk="0">
                  <a:moveTo>
                    <a:pt x="2786" y="1"/>
                  </a:moveTo>
                  <a:cubicBezTo>
                    <a:pt x="2775" y="1"/>
                    <a:pt x="2752" y="10"/>
                    <a:pt x="2718" y="30"/>
                  </a:cubicBezTo>
                  <a:lnTo>
                    <a:pt x="2636" y="112"/>
                  </a:lnTo>
                  <a:cubicBezTo>
                    <a:pt x="2570" y="145"/>
                    <a:pt x="2489" y="194"/>
                    <a:pt x="2423" y="243"/>
                  </a:cubicBezTo>
                  <a:cubicBezTo>
                    <a:pt x="2407" y="292"/>
                    <a:pt x="2259" y="440"/>
                    <a:pt x="2079" y="587"/>
                  </a:cubicBezTo>
                  <a:cubicBezTo>
                    <a:pt x="1981" y="685"/>
                    <a:pt x="1899" y="767"/>
                    <a:pt x="1801" y="849"/>
                  </a:cubicBezTo>
                  <a:cubicBezTo>
                    <a:pt x="1719" y="947"/>
                    <a:pt x="1621" y="1029"/>
                    <a:pt x="1572" y="1111"/>
                  </a:cubicBezTo>
                  <a:lnTo>
                    <a:pt x="1621" y="1029"/>
                  </a:lnTo>
                  <a:cubicBezTo>
                    <a:pt x="1654" y="996"/>
                    <a:pt x="1670" y="980"/>
                    <a:pt x="1687" y="947"/>
                  </a:cubicBezTo>
                  <a:cubicBezTo>
                    <a:pt x="1736" y="898"/>
                    <a:pt x="1768" y="849"/>
                    <a:pt x="1817" y="800"/>
                  </a:cubicBezTo>
                  <a:cubicBezTo>
                    <a:pt x="1916" y="685"/>
                    <a:pt x="2014" y="587"/>
                    <a:pt x="2161" y="489"/>
                  </a:cubicBezTo>
                  <a:lnTo>
                    <a:pt x="2112" y="489"/>
                  </a:lnTo>
                  <a:cubicBezTo>
                    <a:pt x="2227" y="390"/>
                    <a:pt x="2341" y="292"/>
                    <a:pt x="2439" y="227"/>
                  </a:cubicBezTo>
                  <a:cubicBezTo>
                    <a:pt x="2521" y="145"/>
                    <a:pt x="2620" y="79"/>
                    <a:pt x="2669" y="14"/>
                  </a:cubicBezTo>
                  <a:lnTo>
                    <a:pt x="2669" y="14"/>
                  </a:lnTo>
                  <a:cubicBezTo>
                    <a:pt x="2570" y="96"/>
                    <a:pt x="2489" y="161"/>
                    <a:pt x="2390" y="243"/>
                  </a:cubicBezTo>
                  <a:lnTo>
                    <a:pt x="2390" y="227"/>
                  </a:lnTo>
                  <a:cubicBezTo>
                    <a:pt x="2292" y="309"/>
                    <a:pt x="2194" y="407"/>
                    <a:pt x="2079" y="505"/>
                  </a:cubicBezTo>
                  <a:cubicBezTo>
                    <a:pt x="2030" y="554"/>
                    <a:pt x="1981" y="603"/>
                    <a:pt x="1932" y="652"/>
                  </a:cubicBezTo>
                  <a:cubicBezTo>
                    <a:pt x="1883" y="701"/>
                    <a:pt x="1834" y="751"/>
                    <a:pt x="1785" y="783"/>
                  </a:cubicBezTo>
                  <a:cubicBezTo>
                    <a:pt x="1719" y="865"/>
                    <a:pt x="1654" y="931"/>
                    <a:pt x="1572" y="1045"/>
                  </a:cubicBezTo>
                  <a:cubicBezTo>
                    <a:pt x="1474" y="1160"/>
                    <a:pt x="1343" y="1291"/>
                    <a:pt x="1163" y="1487"/>
                  </a:cubicBezTo>
                  <a:lnTo>
                    <a:pt x="1163" y="1471"/>
                  </a:lnTo>
                  <a:cubicBezTo>
                    <a:pt x="1114" y="1553"/>
                    <a:pt x="1048" y="1634"/>
                    <a:pt x="966" y="1733"/>
                  </a:cubicBezTo>
                  <a:cubicBezTo>
                    <a:pt x="901" y="1814"/>
                    <a:pt x="803" y="1913"/>
                    <a:pt x="721" y="1995"/>
                  </a:cubicBezTo>
                  <a:cubicBezTo>
                    <a:pt x="557" y="2191"/>
                    <a:pt x="410" y="2371"/>
                    <a:pt x="328" y="2486"/>
                  </a:cubicBezTo>
                  <a:cubicBezTo>
                    <a:pt x="328" y="2508"/>
                    <a:pt x="331" y="2517"/>
                    <a:pt x="338" y="2517"/>
                  </a:cubicBezTo>
                  <a:cubicBezTo>
                    <a:pt x="346" y="2517"/>
                    <a:pt x="359" y="2504"/>
                    <a:pt x="377" y="2486"/>
                  </a:cubicBezTo>
                  <a:cubicBezTo>
                    <a:pt x="410" y="2436"/>
                    <a:pt x="459" y="2371"/>
                    <a:pt x="524" y="2289"/>
                  </a:cubicBezTo>
                  <a:cubicBezTo>
                    <a:pt x="639" y="2142"/>
                    <a:pt x="786" y="1962"/>
                    <a:pt x="852" y="1896"/>
                  </a:cubicBezTo>
                  <a:lnTo>
                    <a:pt x="852" y="1896"/>
                  </a:lnTo>
                  <a:cubicBezTo>
                    <a:pt x="752" y="2033"/>
                    <a:pt x="624" y="2170"/>
                    <a:pt x="633" y="2170"/>
                  </a:cubicBezTo>
                  <a:cubicBezTo>
                    <a:pt x="636" y="2170"/>
                    <a:pt x="653" y="2157"/>
                    <a:pt x="688" y="2125"/>
                  </a:cubicBezTo>
                  <a:lnTo>
                    <a:pt x="688" y="2125"/>
                  </a:lnTo>
                  <a:cubicBezTo>
                    <a:pt x="541" y="2338"/>
                    <a:pt x="475" y="2404"/>
                    <a:pt x="426" y="2453"/>
                  </a:cubicBezTo>
                  <a:cubicBezTo>
                    <a:pt x="393" y="2502"/>
                    <a:pt x="344" y="2535"/>
                    <a:pt x="230" y="2731"/>
                  </a:cubicBezTo>
                  <a:lnTo>
                    <a:pt x="393" y="2535"/>
                  </a:lnTo>
                  <a:lnTo>
                    <a:pt x="393" y="2535"/>
                  </a:lnTo>
                  <a:cubicBezTo>
                    <a:pt x="344" y="2617"/>
                    <a:pt x="262" y="2731"/>
                    <a:pt x="197" y="2846"/>
                  </a:cubicBezTo>
                  <a:cubicBezTo>
                    <a:pt x="115" y="2944"/>
                    <a:pt x="50" y="3058"/>
                    <a:pt x="1" y="3157"/>
                  </a:cubicBezTo>
                  <a:cubicBezTo>
                    <a:pt x="2" y="3158"/>
                    <a:pt x="4" y="3159"/>
                    <a:pt x="6" y="3159"/>
                  </a:cubicBezTo>
                  <a:cubicBezTo>
                    <a:pt x="24" y="3159"/>
                    <a:pt x="58" y="3096"/>
                    <a:pt x="132" y="2993"/>
                  </a:cubicBezTo>
                  <a:cubicBezTo>
                    <a:pt x="148" y="2960"/>
                    <a:pt x="164" y="2928"/>
                    <a:pt x="181" y="2895"/>
                  </a:cubicBezTo>
                  <a:cubicBezTo>
                    <a:pt x="213" y="2862"/>
                    <a:pt x="230" y="2829"/>
                    <a:pt x="246" y="2797"/>
                  </a:cubicBezTo>
                  <a:cubicBezTo>
                    <a:pt x="295" y="2731"/>
                    <a:pt x="361" y="2649"/>
                    <a:pt x="410" y="2567"/>
                  </a:cubicBezTo>
                  <a:lnTo>
                    <a:pt x="410" y="2567"/>
                  </a:lnTo>
                  <a:lnTo>
                    <a:pt x="344" y="2731"/>
                  </a:lnTo>
                  <a:cubicBezTo>
                    <a:pt x="410" y="2617"/>
                    <a:pt x="475" y="2518"/>
                    <a:pt x="541" y="2420"/>
                  </a:cubicBezTo>
                  <a:lnTo>
                    <a:pt x="770" y="2109"/>
                  </a:lnTo>
                  <a:cubicBezTo>
                    <a:pt x="819" y="1995"/>
                    <a:pt x="819" y="1995"/>
                    <a:pt x="835" y="1962"/>
                  </a:cubicBezTo>
                  <a:cubicBezTo>
                    <a:pt x="835" y="1929"/>
                    <a:pt x="884" y="1864"/>
                    <a:pt x="1015" y="1684"/>
                  </a:cubicBezTo>
                  <a:cubicBezTo>
                    <a:pt x="1114" y="1585"/>
                    <a:pt x="1195" y="1536"/>
                    <a:pt x="1245" y="1503"/>
                  </a:cubicBezTo>
                  <a:cubicBezTo>
                    <a:pt x="1261" y="1487"/>
                    <a:pt x="1277" y="1487"/>
                    <a:pt x="1294" y="1487"/>
                  </a:cubicBezTo>
                  <a:cubicBezTo>
                    <a:pt x="1343" y="1422"/>
                    <a:pt x="1441" y="1307"/>
                    <a:pt x="1556" y="1160"/>
                  </a:cubicBezTo>
                  <a:cubicBezTo>
                    <a:pt x="1588" y="1127"/>
                    <a:pt x="1621" y="1078"/>
                    <a:pt x="1670" y="1045"/>
                  </a:cubicBezTo>
                  <a:cubicBezTo>
                    <a:pt x="1703" y="1012"/>
                    <a:pt x="1736" y="963"/>
                    <a:pt x="1785" y="931"/>
                  </a:cubicBezTo>
                  <a:cubicBezTo>
                    <a:pt x="1867" y="849"/>
                    <a:pt x="1948" y="767"/>
                    <a:pt x="2047" y="669"/>
                  </a:cubicBezTo>
                  <a:lnTo>
                    <a:pt x="2047" y="669"/>
                  </a:lnTo>
                  <a:lnTo>
                    <a:pt x="1899" y="832"/>
                  </a:lnTo>
                  <a:cubicBezTo>
                    <a:pt x="1981" y="767"/>
                    <a:pt x="2030" y="701"/>
                    <a:pt x="2079" y="652"/>
                  </a:cubicBezTo>
                  <a:cubicBezTo>
                    <a:pt x="2145" y="603"/>
                    <a:pt x="2178" y="570"/>
                    <a:pt x="2227" y="521"/>
                  </a:cubicBezTo>
                  <a:cubicBezTo>
                    <a:pt x="2309" y="456"/>
                    <a:pt x="2358" y="390"/>
                    <a:pt x="2407" y="341"/>
                  </a:cubicBezTo>
                  <a:cubicBezTo>
                    <a:pt x="2407" y="346"/>
                    <a:pt x="2408" y="348"/>
                    <a:pt x="2411" y="348"/>
                  </a:cubicBezTo>
                  <a:cubicBezTo>
                    <a:pt x="2419" y="348"/>
                    <a:pt x="2441" y="333"/>
                    <a:pt x="2489" y="309"/>
                  </a:cubicBezTo>
                  <a:cubicBezTo>
                    <a:pt x="2554" y="243"/>
                    <a:pt x="2603" y="194"/>
                    <a:pt x="2652" y="145"/>
                  </a:cubicBezTo>
                  <a:cubicBezTo>
                    <a:pt x="2701" y="112"/>
                    <a:pt x="2734" y="63"/>
                    <a:pt x="2767" y="47"/>
                  </a:cubicBezTo>
                  <a:cubicBezTo>
                    <a:pt x="2795" y="18"/>
                    <a:pt x="2802" y="1"/>
                    <a:pt x="27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-1054644" y="182163"/>
              <a:ext cx="4672367" cy="4691056"/>
            </a:xfrm>
            <a:custGeom>
              <a:avLst/>
              <a:gdLst/>
              <a:ahLst/>
              <a:cxnLst/>
              <a:rect l="l" t="t" r="r" b="b"/>
              <a:pathLst>
                <a:path w="24750" h="24849" extrusionOk="0">
                  <a:moveTo>
                    <a:pt x="12093" y="34"/>
                  </a:moveTo>
                  <a:cubicBezTo>
                    <a:pt x="12018" y="34"/>
                    <a:pt x="11943" y="35"/>
                    <a:pt x="11867" y="50"/>
                  </a:cubicBezTo>
                  <a:cubicBezTo>
                    <a:pt x="11932" y="50"/>
                    <a:pt x="12013" y="34"/>
                    <a:pt x="12093" y="34"/>
                  </a:cubicBezTo>
                  <a:close/>
                  <a:moveTo>
                    <a:pt x="12620" y="1"/>
                  </a:moveTo>
                  <a:cubicBezTo>
                    <a:pt x="12539" y="1"/>
                    <a:pt x="12457" y="1"/>
                    <a:pt x="12375" y="17"/>
                  </a:cubicBezTo>
                  <a:cubicBezTo>
                    <a:pt x="12277" y="17"/>
                    <a:pt x="12178" y="17"/>
                    <a:pt x="12097" y="34"/>
                  </a:cubicBezTo>
                  <a:cubicBezTo>
                    <a:pt x="12096" y="34"/>
                    <a:pt x="12094" y="34"/>
                    <a:pt x="12093" y="34"/>
                  </a:cubicBezTo>
                  <a:lnTo>
                    <a:pt x="12093" y="34"/>
                  </a:lnTo>
                  <a:cubicBezTo>
                    <a:pt x="12100" y="34"/>
                    <a:pt x="12106" y="34"/>
                    <a:pt x="12113" y="34"/>
                  </a:cubicBezTo>
                  <a:lnTo>
                    <a:pt x="12489" y="34"/>
                  </a:lnTo>
                  <a:cubicBezTo>
                    <a:pt x="12522" y="34"/>
                    <a:pt x="12555" y="34"/>
                    <a:pt x="12588" y="50"/>
                  </a:cubicBezTo>
                  <a:lnTo>
                    <a:pt x="12686" y="50"/>
                  </a:lnTo>
                  <a:cubicBezTo>
                    <a:pt x="12571" y="50"/>
                    <a:pt x="12506" y="50"/>
                    <a:pt x="12440" y="66"/>
                  </a:cubicBezTo>
                  <a:cubicBezTo>
                    <a:pt x="12484" y="62"/>
                    <a:pt x="12527" y="60"/>
                    <a:pt x="12568" y="60"/>
                  </a:cubicBezTo>
                  <a:cubicBezTo>
                    <a:pt x="12667" y="60"/>
                    <a:pt x="12754" y="71"/>
                    <a:pt x="12800" y="83"/>
                  </a:cubicBezTo>
                  <a:lnTo>
                    <a:pt x="12686" y="83"/>
                  </a:lnTo>
                  <a:cubicBezTo>
                    <a:pt x="12931" y="91"/>
                    <a:pt x="13075" y="95"/>
                    <a:pt x="13159" y="95"/>
                  </a:cubicBezTo>
                  <a:cubicBezTo>
                    <a:pt x="13242" y="95"/>
                    <a:pt x="13267" y="91"/>
                    <a:pt x="13275" y="83"/>
                  </a:cubicBezTo>
                  <a:cubicBezTo>
                    <a:pt x="13287" y="59"/>
                    <a:pt x="13264" y="44"/>
                    <a:pt x="13354" y="44"/>
                  </a:cubicBezTo>
                  <a:cubicBezTo>
                    <a:pt x="13386" y="44"/>
                    <a:pt x="13434" y="46"/>
                    <a:pt x="13504" y="50"/>
                  </a:cubicBezTo>
                  <a:cubicBezTo>
                    <a:pt x="13439" y="34"/>
                    <a:pt x="13373" y="34"/>
                    <a:pt x="13308" y="17"/>
                  </a:cubicBezTo>
                  <a:cubicBezTo>
                    <a:pt x="13259" y="17"/>
                    <a:pt x="13193" y="17"/>
                    <a:pt x="13144" y="1"/>
                  </a:cubicBezTo>
                  <a:close/>
                  <a:moveTo>
                    <a:pt x="10427" y="541"/>
                  </a:moveTo>
                  <a:cubicBezTo>
                    <a:pt x="10406" y="547"/>
                    <a:pt x="10386" y="553"/>
                    <a:pt x="10367" y="559"/>
                  </a:cubicBezTo>
                  <a:lnTo>
                    <a:pt x="10367" y="559"/>
                  </a:lnTo>
                  <a:cubicBezTo>
                    <a:pt x="10388" y="553"/>
                    <a:pt x="10408" y="547"/>
                    <a:pt x="10427" y="541"/>
                  </a:cubicBezTo>
                  <a:close/>
                  <a:moveTo>
                    <a:pt x="14716" y="623"/>
                  </a:moveTo>
                  <a:cubicBezTo>
                    <a:pt x="14781" y="623"/>
                    <a:pt x="14863" y="639"/>
                    <a:pt x="14961" y="656"/>
                  </a:cubicBezTo>
                  <a:cubicBezTo>
                    <a:pt x="14988" y="665"/>
                    <a:pt x="15020" y="674"/>
                    <a:pt x="15049" y="680"/>
                  </a:cubicBezTo>
                  <a:lnTo>
                    <a:pt x="15049" y="680"/>
                  </a:lnTo>
                  <a:cubicBezTo>
                    <a:pt x="14938" y="662"/>
                    <a:pt x="14827" y="637"/>
                    <a:pt x="14716" y="623"/>
                  </a:cubicBezTo>
                  <a:close/>
                  <a:moveTo>
                    <a:pt x="8100" y="889"/>
                  </a:moveTo>
                  <a:lnTo>
                    <a:pt x="8100" y="889"/>
                  </a:lnTo>
                  <a:cubicBezTo>
                    <a:pt x="8089" y="895"/>
                    <a:pt x="8080" y="900"/>
                    <a:pt x="8072" y="904"/>
                  </a:cubicBezTo>
                  <a:lnTo>
                    <a:pt x="8072" y="904"/>
                  </a:lnTo>
                  <a:cubicBezTo>
                    <a:pt x="8077" y="903"/>
                    <a:pt x="8082" y="902"/>
                    <a:pt x="8086" y="901"/>
                  </a:cubicBezTo>
                  <a:cubicBezTo>
                    <a:pt x="8090" y="898"/>
                    <a:pt x="8095" y="894"/>
                    <a:pt x="8100" y="889"/>
                  </a:cubicBezTo>
                  <a:close/>
                  <a:moveTo>
                    <a:pt x="10787" y="115"/>
                  </a:moveTo>
                  <a:cubicBezTo>
                    <a:pt x="10754" y="115"/>
                    <a:pt x="10722" y="115"/>
                    <a:pt x="10689" y="132"/>
                  </a:cubicBezTo>
                  <a:cubicBezTo>
                    <a:pt x="10640" y="132"/>
                    <a:pt x="10607" y="148"/>
                    <a:pt x="10574" y="148"/>
                  </a:cubicBezTo>
                  <a:cubicBezTo>
                    <a:pt x="10493" y="165"/>
                    <a:pt x="10411" y="181"/>
                    <a:pt x="10329" y="197"/>
                  </a:cubicBezTo>
                  <a:cubicBezTo>
                    <a:pt x="10247" y="197"/>
                    <a:pt x="10149" y="214"/>
                    <a:pt x="10067" y="230"/>
                  </a:cubicBezTo>
                  <a:cubicBezTo>
                    <a:pt x="9969" y="246"/>
                    <a:pt x="9871" y="279"/>
                    <a:pt x="9772" y="296"/>
                  </a:cubicBezTo>
                  <a:cubicBezTo>
                    <a:pt x="9674" y="312"/>
                    <a:pt x="9576" y="328"/>
                    <a:pt x="9478" y="345"/>
                  </a:cubicBezTo>
                  <a:cubicBezTo>
                    <a:pt x="9379" y="377"/>
                    <a:pt x="9281" y="394"/>
                    <a:pt x="9183" y="426"/>
                  </a:cubicBezTo>
                  <a:cubicBezTo>
                    <a:pt x="9085" y="443"/>
                    <a:pt x="8987" y="476"/>
                    <a:pt x="8905" y="508"/>
                  </a:cubicBezTo>
                  <a:cubicBezTo>
                    <a:pt x="8807" y="525"/>
                    <a:pt x="8708" y="557"/>
                    <a:pt x="8626" y="590"/>
                  </a:cubicBezTo>
                  <a:lnTo>
                    <a:pt x="8708" y="607"/>
                  </a:lnTo>
                  <a:cubicBezTo>
                    <a:pt x="8529" y="676"/>
                    <a:pt x="8465" y="697"/>
                    <a:pt x="8449" y="697"/>
                  </a:cubicBezTo>
                  <a:cubicBezTo>
                    <a:pt x="8424" y="697"/>
                    <a:pt x="8518" y="645"/>
                    <a:pt x="8473" y="645"/>
                  </a:cubicBezTo>
                  <a:cubicBezTo>
                    <a:pt x="8453" y="645"/>
                    <a:pt x="8403" y="656"/>
                    <a:pt x="8299" y="688"/>
                  </a:cubicBezTo>
                  <a:cubicBezTo>
                    <a:pt x="8234" y="737"/>
                    <a:pt x="8168" y="770"/>
                    <a:pt x="8103" y="803"/>
                  </a:cubicBezTo>
                  <a:lnTo>
                    <a:pt x="8070" y="819"/>
                  </a:lnTo>
                  <a:lnTo>
                    <a:pt x="7759" y="983"/>
                  </a:lnTo>
                  <a:cubicBezTo>
                    <a:pt x="7988" y="885"/>
                    <a:pt x="7874" y="901"/>
                    <a:pt x="8135" y="819"/>
                  </a:cubicBezTo>
                  <a:cubicBezTo>
                    <a:pt x="8197" y="799"/>
                    <a:pt x="8228" y="791"/>
                    <a:pt x="8238" y="791"/>
                  </a:cubicBezTo>
                  <a:cubicBezTo>
                    <a:pt x="8267" y="791"/>
                    <a:pt x="8150" y="851"/>
                    <a:pt x="8100" y="889"/>
                  </a:cubicBezTo>
                  <a:lnTo>
                    <a:pt x="8100" y="889"/>
                  </a:lnTo>
                  <a:cubicBezTo>
                    <a:pt x="8169" y="855"/>
                    <a:pt x="8283" y="812"/>
                    <a:pt x="8283" y="787"/>
                  </a:cubicBezTo>
                  <a:cubicBezTo>
                    <a:pt x="9003" y="590"/>
                    <a:pt x="8757" y="557"/>
                    <a:pt x="9641" y="345"/>
                  </a:cubicBezTo>
                  <a:cubicBezTo>
                    <a:pt x="9645" y="352"/>
                    <a:pt x="9656" y="355"/>
                    <a:pt x="9674" y="355"/>
                  </a:cubicBezTo>
                  <a:cubicBezTo>
                    <a:pt x="9737" y="355"/>
                    <a:pt x="9881" y="314"/>
                    <a:pt x="10034" y="263"/>
                  </a:cubicBezTo>
                  <a:cubicBezTo>
                    <a:pt x="10196" y="222"/>
                    <a:pt x="10380" y="193"/>
                    <a:pt x="10485" y="193"/>
                  </a:cubicBezTo>
                  <a:cubicBezTo>
                    <a:pt x="10508" y="193"/>
                    <a:pt x="10527" y="194"/>
                    <a:pt x="10542" y="197"/>
                  </a:cubicBezTo>
                  <a:cubicBezTo>
                    <a:pt x="10378" y="214"/>
                    <a:pt x="10165" y="263"/>
                    <a:pt x="10018" y="296"/>
                  </a:cubicBezTo>
                  <a:cubicBezTo>
                    <a:pt x="9871" y="345"/>
                    <a:pt x="9789" y="377"/>
                    <a:pt x="9805" y="377"/>
                  </a:cubicBezTo>
                  <a:cubicBezTo>
                    <a:pt x="9887" y="361"/>
                    <a:pt x="9969" y="345"/>
                    <a:pt x="10067" y="312"/>
                  </a:cubicBezTo>
                  <a:cubicBezTo>
                    <a:pt x="10149" y="296"/>
                    <a:pt x="10247" y="279"/>
                    <a:pt x="10329" y="263"/>
                  </a:cubicBezTo>
                  <a:cubicBezTo>
                    <a:pt x="10427" y="246"/>
                    <a:pt x="10509" y="230"/>
                    <a:pt x="10591" y="230"/>
                  </a:cubicBezTo>
                  <a:cubicBezTo>
                    <a:pt x="10623" y="214"/>
                    <a:pt x="10656" y="214"/>
                    <a:pt x="10689" y="214"/>
                  </a:cubicBezTo>
                  <a:cubicBezTo>
                    <a:pt x="10722" y="197"/>
                    <a:pt x="10754" y="197"/>
                    <a:pt x="10787" y="197"/>
                  </a:cubicBezTo>
                  <a:cubicBezTo>
                    <a:pt x="10689" y="197"/>
                    <a:pt x="10656" y="181"/>
                    <a:pt x="10656" y="165"/>
                  </a:cubicBezTo>
                  <a:cubicBezTo>
                    <a:pt x="10673" y="148"/>
                    <a:pt x="10722" y="132"/>
                    <a:pt x="10787" y="115"/>
                  </a:cubicBezTo>
                  <a:close/>
                  <a:moveTo>
                    <a:pt x="13083" y="410"/>
                  </a:moveTo>
                  <a:lnTo>
                    <a:pt x="13083" y="410"/>
                  </a:lnTo>
                  <a:cubicBezTo>
                    <a:pt x="13639" y="443"/>
                    <a:pt x="14489" y="492"/>
                    <a:pt x="15518" y="672"/>
                  </a:cubicBezTo>
                  <a:lnTo>
                    <a:pt x="15452" y="672"/>
                  </a:lnTo>
                  <a:cubicBezTo>
                    <a:pt x="15518" y="688"/>
                    <a:pt x="15583" y="688"/>
                    <a:pt x="15632" y="705"/>
                  </a:cubicBezTo>
                  <a:cubicBezTo>
                    <a:pt x="15681" y="721"/>
                    <a:pt x="15730" y="737"/>
                    <a:pt x="15763" y="754"/>
                  </a:cubicBezTo>
                  <a:cubicBezTo>
                    <a:pt x="15845" y="770"/>
                    <a:pt x="15910" y="787"/>
                    <a:pt x="15976" y="803"/>
                  </a:cubicBezTo>
                  <a:cubicBezTo>
                    <a:pt x="16041" y="819"/>
                    <a:pt x="16107" y="836"/>
                    <a:pt x="16172" y="852"/>
                  </a:cubicBezTo>
                  <a:cubicBezTo>
                    <a:pt x="16238" y="885"/>
                    <a:pt x="16320" y="901"/>
                    <a:pt x="16418" y="934"/>
                  </a:cubicBezTo>
                  <a:lnTo>
                    <a:pt x="16287" y="918"/>
                  </a:lnTo>
                  <a:lnTo>
                    <a:pt x="16287" y="918"/>
                  </a:lnTo>
                  <a:cubicBezTo>
                    <a:pt x="16320" y="934"/>
                    <a:pt x="16418" y="967"/>
                    <a:pt x="16565" y="1016"/>
                  </a:cubicBezTo>
                  <a:cubicBezTo>
                    <a:pt x="16631" y="1032"/>
                    <a:pt x="16696" y="1048"/>
                    <a:pt x="16778" y="1081"/>
                  </a:cubicBezTo>
                  <a:cubicBezTo>
                    <a:pt x="16860" y="1114"/>
                    <a:pt x="16942" y="1130"/>
                    <a:pt x="17024" y="1163"/>
                  </a:cubicBezTo>
                  <a:cubicBezTo>
                    <a:pt x="17122" y="1196"/>
                    <a:pt x="17335" y="1261"/>
                    <a:pt x="17449" y="1327"/>
                  </a:cubicBezTo>
                  <a:lnTo>
                    <a:pt x="17384" y="1327"/>
                  </a:lnTo>
                  <a:cubicBezTo>
                    <a:pt x="17416" y="1343"/>
                    <a:pt x="17498" y="1392"/>
                    <a:pt x="17629" y="1458"/>
                  </a:cubicBezTo>
                  <a:cubicBezTo>
                    <a:pt x="17695" y="1490"/>
                    <a:pt x="17777" y="1523"/>
                    <a:pt x="17842" y="1556"/>
                  </a:cubicBezTo>
                  <a:cubicBezTo>
                    <a:pt x="17924" y="1589"/>
                    <a:pt x="18006" y="1638"/>
                    <a:pt x="18088" y="1687"/>
                  </a:cubicBezTo>
                  <a:cubicBezTo>
                    <a:pt x="18055" y="1670"/>
                    <a:pt x="18006" y="1654"/>
                    <a:pt x="17940" y="1621"/>
                  </a:cubicBezTo>
                  <a:cubicBezTo>
                    <a:pt x="17907" y="1605"/>
                    <a:pt x="17858" y="1589"/>
                    <a:pt x="17793" y="1572"/>
                  </a:cubicBezTo>
                  <a:cubicBezTo>
                    <a:pt x="17744" y="1556"/>
                    <a:pt x="17678" y="1523"/>
                    <a:pt x="17613" y="1507"/>
                  </a:cubicBezTo>
                  <a:lnTo>
                    <a:pt x="17613" y="1507"/>
                  </a:lnTo>
                  <a:cubicBezTo>
                    <a:pt x="17646" y="1523"/>
                    <a:pt x="17695" y="1540"/>
                    <a:pt x="17744" y="1556"/>
                  </a:cubicBezTo>
                  <a:cubicBezTo>
                    <a:pt x="17777" y="1572"/>
                    <a:pt x="17826" y="1605"/>
                    <a:pt x="17891" y="1638"/>
                  </a:cubicBezTo>
                  <a:cubicBezTo>
                    <a:pt x="17826" y="1605"/>
                    <a:pt x="17777" y="1589"/>
                    <a:pt x="17727" y="1572"/>
                  </a:cubicBezTo>
                  <a:lnTo>
                    <a:pt x="17695" y="1556"/>
                  </a:lnTo>
                  <a:cubicBezTo>
                    <a:pt x="17320" y="1393"/>
                    <a:pt x="16929" y="1230"/>
                    <a:pt x="16539" y="1084"/>
                  </a:cubicBezTo>
                  <a:lnTo>
                    <a:pt x="16539" y="1084"/>
                  </a:lnTo>
                  <a:cubicBezTo>
                    <a:pt x="16559" y="1088"/>
                    <a:pt x="16614" y="1099"/>
                    <a:pt x="16729" y="1130"/>
                  </a:cubicBezTo>
                  <a:cubicBezTo>
                    <a:pt x="16500" y="1048"/>
                    <a:pt x="16451" y="1048"/>
                    <a:pt x="16369" y="1032"/>
                  </a:cubicBezTo>
                  <a:cubicBezTo>
                    <a:pt x="16287" y="999"/>
                    <a:pt x="16221" y="983"/>
                    <a:pt x="16140" y="967"/>
                  </a:cubicBezTo>
                  <a:lnTo>
                    <a:pt x="16107" y="918"/>
                  </a:lnTo>
                  <a:cubicBezTo>
                    <a:pt x="16041" y="901"/>
                    <a:pt x="15943" y="868"/>
                    <a:pt x="15845" y="836"/>
                  </a:cubicBezTo>
                  <a:cubicBezTo>
                    <a:pt x="15796" y="819"/>
                    <a:pt x="15747" y="803"/>
                    <a:pt x="15681" y="787"/>
                  </a:cubicBezTo>
                  <a:cubicBezTo>
                    <a:pt x="15665" y="770"/>
                    <a:pt x="15632" y="770"/>
                    <a:pt x="15599" y="754"/>
                  </a:cubicBezTo>
                  <a:cubicBezTo>
                    <a:pt x="15567" y="754"/>
                    <a:pt x="15534" y="737"/>
                    <a:pt x="15518" y="737"/>
                  </a:cubicBezTo>
                  <a:cubicBezTo>
                    <a:pt x="15272" y="672"/>
                    <a:pt x="15027" y="607"/>
                    <a:pt x="14830" y="590"/>
                  </a:cubicBezTo>
                  <a:lnTo>
                    <a:pt x="14830" y="590"/>
                  </a:lnTo>
                  <a:cubicBezTo>
                    <a:pt x="14935" y="616"/>
                    <a:pt x="14948" y="624"/>
                    <a:pt x="14921" y="624"/>
                  </a:cubicBezTo>
                  <a:cubicBezTo>
                    <a:pt x="14880" y="624"/>
                    <a:pt x="14748" y="607"/>
                    <a:pt x="14699" y="607"/>
                  </a:cubicBezTo>
                  <a:cubicBezTo>
                    <a:pt x="14241" y="525"/>
                    <a:pt x="13766" y="476"/>
                    <a:pt x="13292" y="443"/>
                  </a:cubicBezTo>
                  <a:cubicBezTo>
                    <a:pt x="13259" y="443"/>
                    <a:pt x="13242" y="443"/>
                    <a:pt x="13210" y="426"/>
                  </a:cubicBezTo>
                  <a:cubicBezTo>
                    <a:pt x="13149" y="426"/>
                    <a:pt x="13102" y="412"/>
                    <a:pt x="13083" y="410"/>
                  </a:cubicBezTo>
                  <a:close/>
                  <a:moveTo>
                    <a:pt x="5342" y="2668"/>
                  </a:moveTo>
                  <a:cubicBezTo>
                    <a:pt x="5311" y="2691"/>
                    <a:pt x="5282" y="2713"/>
                    <a:pt x="5255" y="2734"/>
                  </a:cubicBezTo>
                  <a:cubicBezTo>
                    <a:pt x="5290" y="2708"/>
                    <a:pt x="5319" y="2686"/>
                    <a:pt x="5342" y="2668"/>
                  </a:cubicBezTo>
                  <a:close/>
                  <a:moveTo>
                    <a:pt x="22079" y="4575"/>
                  </a:moveTo>
                  <a:lnTo>
                    <a:pt x="22114" y="4617"/>
                  </a:lnTo>
                  <a:cubicBezTo>
                    <a:pt x="22102" y="4601"/>
                    <a:pt x="22091" y="4588"/>
                    <a:pt x="22079" y="4575"/>
                  </a:cubicBezTo>
                  <a:close/>
                  <a:moveTo>
                    <a:pt x="3339" y="4748"/>
                  </a:moveTo>
                  <a:lnTo>
                    <a:pt x="3339" y="4748"/>
                  </a:lnTo>
                  <a:cubicBezTo>
                    <a:pt x="3290" y="4813"/>
                    <a:pt x="3241" y="4862"/>
                    <a:pt x="3192" y="4928"/>
                  </a:cubicBezTo>
                  <a:cubicBezTo>
                    <a:pt x="3192" y="4928"/>
                    <a:pt x="3192" y="4911"/>
                    <a:pt x="3192" y="4911"/>
                  </a:cubicBezTo>
                  <a:cubicBezTo>
                    <a:pt x="3241" y="4862"/>
                    <a:pt x="3274" y="4813"/>
                    <a:pt x="3339" y="4748"/>
                  </a:cubicBezTo>
                  <a:close/>
                  <a:moveTo>
                    <a:pt x="12637" y="328"/>
                  </a:moveTo>
                  <a:lnTo>
                    <a:pt x="12620" y="345"/>
                  </a:lnTo>
                  <a:cubicBezTo>
                    <a:pt x="12342" y="345"/>
                    <a:pt x="12293" y="377"/>
                    <a:pt x="12424" y="377"/>
                  </a:cubicBezTo>
                  <a:cubicBezTo>
                    <a:pt x="12326" y="394"/>
                    <a:pt x="12162" y="394"/>
                    <a:pt x="12080" y="410"/>
                  </a:cubicBezTo>
                  <a:cubicBezTo>
                    <a:pt x="11998" y="410"/>
                    <a:pt x="11851" y="426"/>
                    <a:pt x="11720" y="426"/>
                  </a:cubicBezTo>
                  <a:cubicBezTo>
                    <a:pt x="11655" y="435"/>
                    <a:pt x="11589" y="439"/>
                    <a:pt x="11538" y="439"/>
                  </a:cubicBezTo>
                  <a:cubicBezTo>
                    <a:pt x="11487" y="439"/>
                    <a:pt x="11450" y="435"/>
                    <a:pt x="11442" y="426"/>
                  </a:cubicBezTo>
                  <a:cubicBezTo>
                    <a:pt x="11769" y="410"/>
                    <a:pt x="11737" y="410"/>
                    <a:pt x="11589" y="394"/>
                  </a:cubicBezTo>
                  <a:lnTo>
                    <a:pt x="11589" y="394"/>
                  </a:lnTo>
                  <a:cubicBezTo>
                    <a:pt x="11507" y="410"/>
                    <a:pt x="11409" y="426"/>
                    <a:pt x="11311" y="443"/>
                  </a:cubicBezTo>
                  <a:cubicBezTo>
                    <a:pt x="11213" y="443"/>
                    <a:pt x="11115" y="459"/>
                    <a:pt x="11016" y="476"/>
                  </a:cubicBezTo>
                  <a:cubicBezTo>
                    <a:pt x="10836" y="508"/>
                    <a:pt x="10689" y="541"/>
                    <a:pt x="10705" y="557"/>
                  </a:cubicBezTo>
                  <a:cubicBezTo>
                    <a:pt x="10512" y="593"/>
                    <a:pt x="10463" y="601"/>
                    <a:pt x="10443" y="601"/>
                  </a:cubicBezTo>
                  <a:cubicBezTo>
                    <a:pt x="10427" y="601"/>
                    <a:pt x="10428" y="597"/>
                    <a:pt x="10398" y="597"/>
                  </a:cubicBezTo>
                  <a:cubicBezTo>
                    <a:pt x="10376" y="597"/>
                    <a:pt x="10337" y="599"/>
                    <a:pt x="10263" y="607"/>
                  </a:cubicBezTo>
                  <a:cubicBezTo>
                    <a:pt x="10223" y="607"/>
                    <a:pt x="10282" y="585"/>
                    <a:pt x="10367" y="559"/>
                  </a:cubicBezTo>
                  <a:lnTo>
                    <a:pt x="10367" y="559"/>
                  </a:lnTo>
                  <a:cubicBezTo>
                    <a:pt x="10284" y="580"/>
                    <a:pt x="10192" y="593"/>
                    <a:pt x="10100" y="607"/>
                  </a:cubicBezTo>
                  <a:lnTo>
                    <a:pt x="9789" y="688"/>
                  </a:lnTo>
                  <a:cubicBezTo>
                    <a:pt x="9576" y="737"/>
                    <a:pt x="9363" y="803"/>
                    <a:pt x="9150" y="868"/>
                  </a:cubicBezTo>
                  <a:cubicBezTo>
                    <a:pt x="9148" y="871"/>
                    <a:pt x="9150" y="872"/>
                    <a:pt x="9155" y="872"/>
                  </a:cubicBezTo>
                  <a:cubicBezTo>
                    <a:pt x="9187" y="872"/>
                    <a:pt x="9353" y="831"/>
                    <a:pt x="9494" y="803"/>
                  </a:cubicBezTo>
                  <a:cubicBezTo>
                    <a:pt x="9576" y="787"/>
                    <a:pt x="9641" y="770"/>
                    <a:pt x="9658" y="770"/>
                  </a:cubicBezTo>
                  <a:cubicBezTo>
                    <a:pt x="9674" y="770"/>
                    <a:pt x="9674" y="787"/>
                    <a:pt x="9658" y="787"/>
                  </a:cubicBezTo>
                  <a:cubicBezTo>
                    <a:pt x="9429" y="836"/>
                    <a:pt x="9216" y="901"/>
                    <a:pt x="9003" y="967"/>
                  </a:cubicBezTo>
                  <a:cubicBezTo>
                    <a:pt x="9019" y="967"/>
                    <a:pt x="9052" y="950"/>
                    <a:pt x="9068" y="950"/>
                  </a:cubicBezTo>
                  <a:cubicBezTo>
                    <a:pt x="9019" y="967"/>
                    <a:pt x="8970" y="983"/>
                    <a:pt x="8937" y="999"/>
                  </a:cubicBezTo>
                  <a:cubicBezTo>
                    <a:pt x="8839" y="1016"/>
                    <a:pt x="8757" y="1048"/>
                    <a:pt x="8659" y="1081"/>
                  </a:cubicBezTo>
                  <a:lnTo>
                    <a:pt x="8577" y="1114"/>
                  </a:lnTo>
                  <a:cubicBezTo>
                    <a:pt x="7792" y="1392"/>
                    <a:pt x="7039" y="1736"/>
                    <a:pt x="6335" y="2178"/>
                  </a:cubicBezTo>
                  <a:cubicBezTo>
                    <a:pt x="6351" y="2162"/>
                    <a:pt x="6351" y="2162"/>
                    <a:pt x="6368" y="2145"/>
                  </a:cubicBezTo>
                  <a:lnTo>
                    <a:pt x="6368" y="2145"/>
                  </a:lnTo>
                  <a:cubicBezTo>
                    <a:pt x="6335" y="2162"/>
                    <a:pt x="6319" y="2178"/>
                    <a:pt x="6302" y="2194"/>
                  </a:cubicBezTo>
                  <a:cubicBezTo>
                    <a:pt x="5958" y="2407"/>
                    <a:pt x="5631" y="2620"/>
                    <a:pt x="5320" y="2865"/>
                  </a:cubicBezTo>
                  <a:lnTo>
                    <a:pt x="5369" y="2816"/>
                  </a:lnTo>
                  <a:cubicBezTo>
                    <a:pt x="5435" y="2767"/>
                    <a:pt x="5500" y="2702"/>
                    <a:pt x="5631" y="2603"/>
                  </a:cubicBezTo>
                  <a:lnTo>
                    <a:pt x="5631" y="2603"/>
                  </a:lnTo>
                  <a:cubicBezTo>
                    <a:pt x="5484" y="2685"/>
                    <a:pt x="5336" y="2784"/>
                    <a:pt x="5205" y="2898"/>
                  </a:cubicBezTo>
                  <a:cubicBezTo>
                    <a:pt x="5075" y="2996"/>
                    <a:pt x="4960" y="3095"/>
                    <a:pt x="4845" y="3209"/>
                  </a:cubicBezTo>
                  <a:cubicBezTo>
                    <a:pt x="4731" y="3307"/>
                    <a:pt x="4616" y="3422"/>
                    <a:pt x="4502" y="3520"/>
                  </a:cubicBezTo>
                  <a:cubicBezTo>
                    <a:pt x="4387" y="3618"/>
                    <a:pt x="4289" y="3717"/>
                    <a:pt x="4174" y="3815"/>
                  </a:cubicBezTo>
                  <a:lnTo>
                    <a:pt x="4240" y="3749"/>
                  </a:lnTo>
                  <a:lnTo>
                    <a:pt x="4240" y="3749"/>
                  </a:lnTo>
                  <a:cubicBezTo>
                    <a:pt x="3814" y="4158"/>
                    <a:pt x="3569" y="4437"/>
                    <a:pt x="3389" y="4617"/>
                  </a:cubicBezTo>
                  <a:cubicBezTo>
                    <a:pt x="3192" y="4780"/>
                    <a:pt x="3094" y="4879"/>
                    <a:pt x="2996" y="4961"/>
                  </a:cubicBezTo>
                  <a:cubicBezTo>
                    <a:pt x="3045" y="4879"/>
                    <a:pt x="3094" y="4813"/>
                    <a:pt x="3143" y="4748"/>
                  </a:cubicBezTo>
                  <a:cubicBezTo>
                    <a:pt x="3192" y="4682"/>
                    <a:pt x="3258" y="4617"/>
                    <a:pt x="3307" y="4551"/>
                  </a:cubicBezTo>
                  <a:lnTo>
                    <a:pt x="3356" y="4551"/>
                  </a:lnTo>
                  <a:cubicBezTo>
                    <a:pt x="3421" y="4469"/>
                    <a:pt x="3487" y="4388"/>
                    <a:pt x="3552" y="4322"/>
                  </a:cubicBezTo>
                  <a:cubicBezTo>
                    <a:pt x="3618" y="4240"/>
                    <a:pt x="3683" y="4175"/>
                    <a:pt x="3732" y="4109"/>
                  </a:cubicBezTo>
                  <a:cubicBezTo>
                    <a:pt x="3798" y="4044"/>
                    <a:pt x="3863" y="3978"/>
                    <a:pt x="3929" y="3897"/>
                  </a:cubicBezTo>
                  <a:cubicBezTo>
                    <a:pt x="3978" y="3831"/>
                    <a:pt x="4043" y="3766"/>
                    <a:pt x="4109" y="3700"/>
                  </a:cubicBezTo>
                  <a:cubicBezTo>
                    <a:pt x="4240" y="3586"/>
                    <a:pt x="4354" y="3438"/>
                    <a:pt x="4502" y="3324"/>
                  </a:cubicBezTo>
                  <a:cubicBezTo>
                    <a:pt x="4633" y="3193"/>
                    <a:pt x="4780" y="3045"/>
                    <a:pt x="4960" y="2931"/>
                  </a:cubicBezTo>
                  <a:lnTo>
                    <a:pt x="4960" y="2931"/>
                  </a:lnTo>
                  <a:cubicBezTo>
                    <a:pt x="4927" y="2980"/>
                    <a:pt x="4829" y="3045"/>
                    <a:pt x="4764" y="3111"/>
                  </a:cubicBezTo>
                  <a:cubicBezTo>
                    <a:pt x="4698" y="3160"/>
                    <a:pt x="4649" y="3209"/>
                    <a:pt x="4665" y="3209"/>
                  </a:cubicBezTo>
                  <a:cubicBezTo>
                    <a:pt x="4862" y="3029"/>
                    <a:pt x="4944" y="2964"/>
                    <a:pt x="5025" y="2882"/>
                  </a:cubicBezTo>
                  <a:cubicBezTo>
                    <a:pt x="5058" y="2833"/>
                    <a:pt x="5107" y="2800"/>
                    <a:pt x="5156" y="2751"/>
                  </a:cubicBezTo>
                  <a:cubicBezTo>
                    <a:pt x="5189" y="2734"/>
                    <a:pt x="5222" y="2702"/>
                    <a:pt x="5255" y="2669"/>
                  </a:cubicBezTo>
                  <a:cubicBezTo>
                    <a:pt x="5287" y="2653"/>
                    <a:pt x="5336" y="2620"/>
                    <a:pt x="5402" y="2587"/>
                  </a:cubicBezTo>
                  <a:lnTo>
                    <a:pt x="5402" y="2587"/>
                  </a:lnTo>
                  <a:cubicBezTo>
                    <a:pt x="5320" y="2636"/>
                    <a:pt x="5271" y="2669"/>
                    <a:pt x="5238" y="2702"/>
                  </a:cubicBezTo>
                  <a:cubicBezTo>
                    <a:pt x="5205" y="2718"/>
                    <a:pt x="5205" y="2734"/>
                    <a:pt x="5205" y="2734"/>
                  </a:cubicBezTo>
                  <a:cubicBezTo>
                    <a:pt x="5205" y="2734"/>
                    <a:pt x="5255" y="2702"/>
                    <a:pt x="5304" y="2669"/>
                  </a:cubicBezTo>
                  <a:cubicBezTo>
                    <a:pt x="5353" y="2636"/>
                    <a:pt x="5406" y="2603"/>
                    <a:pt x="5414" y="2603"/>
                  </a:cubicBezTo>
                  <a:lnTo>
                    <a:pt x="5414" y="2603"/>
                  </a:lnTo>
                  <a:cubicBezTo>
                    <a:pt x="5420" y="2603"/>
                    <a:pt x="5402" y="2621"/>
                    <a:pt x="5342" y="2668"/>
                  </a:cubicBezTo>
                  <a:lnTo>
                    <a:pt x="5342" y="2668"/>
                  </a:lnTo>
                  <a:cubicBezTo>
                    <a:pt x="5402" y="2623"/>
                    <a:pt x="5468" y="2576"/>
                    <a:pt x="5533" y="2522"/>
                  </a:cubicBezTo>
                  <a:cubicBezTo>
                    <a:pt x="5615" y="2456"/>
                    <a:pt x="5713" y="2391"/>
                    <a:pt x="5811" y="2325"/>
                  </a:cubicBezTo>
                  <a:cubicBezTo>
                    <a:pt x="5909" y="2260"/>
                    <a:pt x="6008" y="2211"/>
                    <a:pt x="6089" y="2145"/>
                  </a:cubicBezTo>
                  <a:cubicBezTo>
                    <a:pt x="6138" y="2112"/>
                    <a:pt x="6188" y="2080"/>
                    <a:pt x="6237" y="2063"/>
                  </a:cubicBezTo>
                  <a:cubicBezTo>
                    <a:pt x="6286" y="2031"/>
                    <a:pt x="6335" y="1998"/>
                    <a:pt x="6384" y="1981"/>
                  </a:cubicBezTo>
                  <a:cubicBezTo>
                    <a:pt x="6760" y="1769"/>
                    <a:pt x="7104" y="1605"/>
                    <a:pt x="7382" y="1458"/>
                  </a:cubicBezTo>
                  <a:lnTo>
                    <a:pt x="7382" y="1458"/>
                  </a:lnTo>
                  <a:cubicBezTo>
                    <a:pt x="7363" y="1464"/>
                    <a:pt x="7353" y="1467"/>
                    <a:pt x="7349" y="1467"/>
                  </a:cubicBezTo>
                  <a:cubicBezTo>
                    <a:pt x="7323" y="1467"/>
                    <a:pt x="7597" y="1341"/>
                    <a:pt x="7612" y="1327"/>
                  </a:cubicBezTo>
                  <a:cubicBezTo>
                    <a:pt x="7664" y="1301"/>
                    <a:pt x="7690" y="1290"/>
                    <a:pt x="7695" y="1290"/>
                  </a:cubicBezTo>
                  <a:lnTo>
                    <a:pt x="7695" y="1290"/>
                  </a:lnTo>
                  <a:cubicBezTo>
                    <a:pt x="7703" y="1290"/>
                    <a:pt x="7664" y="1314"/>
                    <a:pt x="7595" y="1343"/>
                  </a:cubicBezTo>
                  <a:cubicBezTo>
                    <a:pt x="7759" y="1276"/>
                    <a:pt x="7849" y="1254"/>
                    <a:pt x="7889" y="1254"/>
                  </a:cubicBezTo>
                  <a:cubicBezTo>
                    <a:pt x="7917" y="1254"/>
                    <a:pt x="7920" y="1264"/>
                    <a:pt x="7906" y="1278"/>
                  </a:cubicBezTo>
                  <a:cubicBezTo>
                    <a:pt x="7710" y="1359"/>
                    <a:pt x="7513" y="1458"/>
                    <a:pt x="7333" y="1540"/>
                  </a:cubicBezTo>
                  <a:cubicBezTo>
                    <a:pt x="7513" y="1458"/>
                    <a:pt x="7628" y="1441"/>
                    <a:pt x="7775" y="1376"/>
                  </a:cubicBezTo>
                  <a:cubicBezTo>
                    <a:pt x="7808" y="1359"/>
                    <a:pt x="7841" y="1343"/>
                    <a:pt x="7890" y="1327"/>
                  </a:cubicBezTo>
                  <a:cubicBezTo>
                    <a:pt x="7923" y="1310"/>
                    <a:pt x="7972" y="1294"/>
                    <a:pt x="8021" y="1261"/>
                  </a:cubicBezTo>
                  <a:cubicBezTo>
                    <a:pt x="8119" y="1212"/>
                    <a:pt x="8086" y="1229"/>
                    <a:pt x="8086" y="1212"/>
                  </a:cubicBezTo>
                  <a:cubicBezTo>
                    <a:pt x="8168" y="1163"/>
                    <a:pt x="8283" y="1114"/>
                    <a:pt x="8397" y="1048"/>
                  </a:cubicBezTo>
                  <a:cubicBezTo>
                    <a:pt x="8512" y="999"/>
                    <a:pt x="8643" y="950"/>
                    <a:pt x="8790" y="885"/>
                  </a:cubicBezTo>
                  <a:lnTo>
                    <a:pt x="8774" y="885"/>
                  </a:lnTo>
                  <a:lnTo>
                    <a:pt x="8937" y="836"/>
                  </a:lnTo>
                  <a:cubicBezTo>
                    <a:pt x="8987" y="819"/>
                    <a:pt x="9036" y="803"/>
                    <a:pt x="9101" y="787"/>
                  </a:cubicBezTo>
                  <a:lnTo>
                    <a:pt x="9429" y="688"/>
                  </a:lnTo>
                  <a:lnTo>
                    <a:pt x="9347" y="721"/>
                  </a:lnTo>
                  <a:lnTo>
                    <a:pt x="9347" y="721"/>
                  </a:lnTo>
                  <a:lnTo>
                    <a:pt x="9543" y="656"/>
                  </a:lnTo>
                  <a:lnTo>
                    <a:pt x="9723" y="607"/>
                  </a:lnTo>
                  <a:cubicBezTo>
                    <a:pt x="9723" y="616"/>
                    <a:pt x="9733" y="618"/>
                    <a:pt x="9747" y="618"/>
                  </a:cubicBezTo>
                  <a:cubicBezTo>
                    <a:pt x="9770" y="618"/>
                    <a:pt x="9804" y="611"/>
                    <a:pt x="9823" y="611"/>
                  </a:cubicBezTo>
                  <a:cubicBezTo>
                    <a:pt x="9836" y="611"/>
                    <a:pt x="9842" y="614"/>
                    <a:pt x="9838" y="623"/>
                  </a:cubicBezTo>
                  <a:cubicBezTo>
                    <a:pt x="9903" y="623"/>
                    <a:pt x="9985" y="607"/>
                    <a:pt x="10083" y="574"/>
                  </a:cubicBezTo>
                  <a:cubicBezTo>
                    <a:pt x="10182" y="557"/>
                    <a:pt x="10296" y="541"/>
                    <a:pt x="10427" y="508"/>
                  </a:cubicBezTo>
                  <a:cubicBezTo>
                    <a:pt x="10493" y="492"/>
                    <a:pt x="10558" y="476"/>
                    <a:pt x="10623" y="459"/>
                  </a:cubicBezTo>
                  <a:cubicBezTo>
                    <a:pt x="10656" y="459"/>
                    <a:pt x="10689" y="459"/>
                    <a:pt x="10722" y="443"/>
                  </a:cubicBezTo>
                  <a:cubicBezTo>
                    <a:pt x="10754" y="443"/>
                    <a:pt x="10787" y="443"/>
                    <a:pt x="10820" y="426"/>
                  </a:cubicBezTo>
                  <a:cubicBezTo>
                    <a:pt x="10967" y="410"/>
                    <a:pt x="11098" y="394"/>
                    <a:pt x="11229" y="377"/>
                  </a:cubicBezTo>
                  <a:lnTo>
                    <a:pt x="11229" y="377"/>
                  </a:lnTo>
                  <a:lnTo>
                    <a:pt x="11164" y="410"/>
                  </a:lnTo>
                  <a:cubicBezTo>
                    <a:pt x="11295" y="361"/>
                    <a:pt x="11556" y="345"/>
                    <a:pt x="11835" y="328"/>
                  </a:cubicBezTo>
                  <a:close/>
                  <a:moveTo>
                    <a:pt x="23096" y="6000"/>
                  </a:moveTo>
                  <a:lnTo>
                    <a:pt x="23096" y="6000"/>
                  </a:lnTo>
                  <a:cubicBezTo>
                    <a:pt x="23113" y="6031"/>
                    <a:pt x="23130" y="6061"/>
                    <a:pt x="23145" y="6090"/>
                  </a:cubicBezTo>
                  <a:cubicBezTo>
                    <a:pt x="23131" y="6061"/>
                    <a:pt x="23114" y="6030"/>
                    <a:pt x="23096" y="6000"/>
                  </a:cubicBezTo>
                  <a:close/>
                  <a:moveTo>
                    <a:pt x="23242" y="6309"/>
                  </a:moveTo>
                  <a:lnTo>
                    <a:pt x="23242" y="6309"/>
                  </a:lnTo>
                  <a:cubicBezTo>
                    <a:pt x="23242" y="6309"/>
                    <a:pt x="23242" y="6309"/>
                    <a:pt x="23242" y="6309"/>
                  </a:cubicBezTo>
                  <a:lnTo>
                    <a:pt x="23242" y="6309"/>
                  </a:lnTo>
                  <a:lnTo>
                    <a:pt x="23260" y="6336"/>
                  </a:lnTo>
                  <a:cubicBezTo>
                    <a:pt x="23252" y="6320"/>
                    <a:pt x="23245" y="6309"/>
                    <a:pt x="23242" y="6309"/>
                  </a:cubicBezTo>
                  <a:close/>
                  <a:moveTo>
                    <a:pt x="1719" y="6581"/>
                  </a:moveTo>
                  <a:cubicBezTo>
                    <a:pt x="1704" y="6603"/>
                    <a:pt x="1693" y="6625"/>
                    <a:pt x="1683" y="6646"/>
                  </a:cubicBezTo>
                  <a:lnTo>
                    <a:pt x="1683" y="6646"/>
                  </a:lnTo>
                  <a:cubicBezTo>
                    <a:pt x="1695" y="6624"/>
                    <a:pt x="1707" y="6603"/>
                    <a:pt x="1719" y="6581"/>
                  </a:cubicBezTo>
                  <a:close/>
                  <a:moveTo>
                    <a:pt x="1997" y="6728"/>
                  </a:moveTo>
                  <a:cubicBezTo>
                    <a:pt x="1983" y="6742"/>
                    <a:pt x="1981" y="6744"/>
                    <a:pt x="1981" y="6754"/>
                  </a:cubicBezTo>
                  <a:lnTo>
                    <a:pt x="1981" y="6754"/>
                  </a:lnTo>
                  <a:cubicBezTo>
                    <a:pt x="1988" y="6743"/>
                    <a:pt x="1993" y="6734"/>
                    <a:pt x="1997" y="6728"/>
                  </a:cubicBezTo>
                  <a:close/>
                  <a:moveTo>
                    <a:pt x="2425" y="5972"/>
                  </a:moveTo>
                  <a:lnTo>
                    <a:pt x="2425" y="5972"/>
                  </a:lnTo>
                  <a:cubicBezTo>
                    <a:pt x="2432" y="5972"/>
                    <a:pt x="2403" y="6027"/>
                    <a:pt x="2357" y="6106"/>
                  </a:cubicBezTo>
                  <a:cubicBezTo>
                    <a:pt x="2226" y="6319"/>
                    <a:pt x="2095" y="6532"/>
                    <a:pt x="1981" y="6761"/>
                  </a:cubicBezTo>
                  <a:cubicBezTo>
                    <a:pt x="1981" y="6759"/>
                    <a:pt x="1981" y="6756"/>
                    <a:pt x="1981" y="6754"/>
                  </a:cubicBezTo>
                  <a:lnTo>
                    <a:pt x="1981" y="6754"/>
                  </a:lnTo>
                  <a:cubicBezTo>
                    <a:pt x="1931" y="6837"/>
                    <a:pt x="1815" y="7045"/>
                    <a:pt x="1801" y="7088"/>
                  </a:cubicBezTo>
                  <a:cubicBezTo>
                    <a:pt x="1761" y="7167"/>
                    <a:pt x="1722" y="7246"/>
                    <a:pt x="1691" y="7316"/>
                  </a:cubicBezTo>
                  <a:lnTo>
                    <a:pt x="1691" y="7316"/>
                  </a:lnTo>
                  <a:cubicBezTo>
                    <a:pt x="1700" y="7291"/>
                    <a:pt x="1710" y="7263"/>
                    <a:pt x="1719" y="7236"/>
                  </a:cubicBezTo>
                  <a:lnTo>
                    <a:pt x="1719" y="7236"/>
                  </a:lnTo>
                  <a:cubicBezTo>
                    <a:pt x="1572" y="7612"/>
                    <a:pt x="1654" y="7203"/>
                    <a:pt x="1473" y="7710"/>
                  </a:cubicBezTo>
                  <a:cubicBezTo>
                    <a:pt x="1460" y="7723"/>
                    <a:pt x="1452" y="7729"/>
                    <a:pt x="1447" y="7729"/>
                  </a:cubicBezTo>
                  <a:cubicBezTo>
                    <a:pt x="1428" y="7729"/>
                    <a:pt x="1470" y="7632"/>
                    <a:pt x="1523" y="7514"/>
                  </a:cubicBezTo>
                  <a:cubicBezTo>
                    <a:pt x="1555" y="7432"/>
                    <a:pt x="1604" y="7350"/>
                    <a:pt x="1637" y="7269"/>
                  </a:cubicBezTo>
                  <a:cubicBezTo>
                    <a:pt x="1686" y="7187"/>
                    <a:pt x="1735" y="7105"/>
                    <a:pt x="1768" y="7056"/>
                  </a:cubicBezTo>
                  <a:lnTo>
                    <a:pt x="1768" y="7056"/>
                  </a:lnTo>
                  <a:cubicBezTo>
                    <a:pt x="1742" y="7108"/>
                    <a:pt x="1737" y="7121"/>
                    <a:pt x="1740" y="7121"/>
                  </a:cubicBezTo>
                  <a:cubicBezTo>
                    <a:pt x="1743" y="7121"/>
                    <a:pt x="1754" y="7108"/>
                    <a:pt x="1762" y="7108"/>
                  </a:cubicBezTo>
                  <a:cubicBezTo>
                    <a:pt x="1765" y="7108"/>
                    <a:pt x="1768" y="7111"/>
                    <a:pt x="1768" y="7121"/>
                  </a:cubicBezTo>
                  <a:cubicBezTo>
                    <a:pt x="1846" y="6958"/>
                    <a:pt x="1869" y="6894"/>
                    <a:pt x="1858" y="6894"/>
                  </a:cubicBezTo>
                  <a:cubicBezTo>
                    <a:pt x="1843" y="6894"/>
                    <a:pt x="1770" y="7005"/>
                    <a:pt x="1686" y="7154"/>
                  </a:cubicBezTo>
                  <a:lnTo>
                    <a:pt x="1883" y="6728"/>
                  </a:lnTo>
                  <a:lnTo>
                    <a:pt x="1883" y="6728"/>
                  </a:lnTo>
                  <a:cubicBezTo>
                    <a:pt x="1883" y="6728"/>
                    <a:pt x="1882" y="6729"/>
                    <a:pt x="1882" y="6729"/>
                  </a:cubicBezTo>
                  <a:lnTo>
                    <a:pt x="1882" y="6729"/>
                  </a:lnTo>
                  <a:cubicBezTo>
                    <a:pt x="1910" y="6670"/>
                    <a:pt x="1939" y="6604"/>
                    <a:pt x="1981" y="6548"/>
                  </a:cubicBezTo>
                  <a:cubicBezTo>
                    <a:pt x="2014" y="6483"/>
                    <a:pt x="2046" y="6401"/>
                    <a:pt x="2095" y="6336"/>
                  </a:cubicBezTo>
                  <a:cubicBezTo>
                    <a:pt x="2113" y="6324"/>
                    <a:pt x="2128" y="6317"/>
                    <a:pt x="2137" y="6317"/>
                  </a:cubicBezTo>
                  <a:cubicBezTo>
                    <a:pt x="2155" y="6317"/>
                    <a:pt x="2154" y="6343"/>
                    <a:pt x="2112" y="6417"/>
                  </a:cubicBezTo>
                  <a:cubicBezTo>
                    <a:pt x="2161" y="6336"/>
                    <a:pt x="2210" y="6270"/>
                    <a:pt x="2259" y="6205"/>
                  </a:cubicBezTo>
                  <a:lnTo>
                    <a:pt x="2259" y="6205"/>
                  </a:lnTo>
                  <a:cubicBezTo>
                    <a:pt x="2194" y="6319"/>
                    <a:pt x="2128" y="6434"/>
                    <a:pt x="2063" y="6548"/>
                  </a:cubicBezTo>
                  <a:cubicBezTo>
                    <a:pt x="2112" y="6483"/>
                    <a:pt x="2177" y="6385"/>
                    <a:pt x="2226" y="6286"/>
                  </a:cubicBezTo>
                  <a:cubicBezTo>
                    <a:pt x="2276" y="6188"/>
                    <a:pt x="2341" y="6090"/>
                    <a:pt x="2390" y="6008"/>
                  </a:cubicBezTo>
                  <a:cubicBezTo>
                    <a:pt x="2410" y="5983"/>
                    <a:pt x="2421" y="5972"/>
                    <a:pt x="2425" y="5972"/>
                  </a:cubicBezTo>
                  <a:close/>
                  <a:moveTo>
                    <a:pt x="23959" y="7889"/>
                  </a:moveTo>
                  <a:cubicBezTo>
                    <a:pt x="23961" y="7895"/>
                    <a:pt x="23962" y="7901"/>
                    <a:pt x="23964" y="7907"/>
                  </a:cubicBezTo>
                  <a:cubicBezTo>
                    <a:pt x="23964" y="7901"/>
                    <a:pt x="23962" y="7895"/>
                    <a:pt x="23959" y="7889"/>
                  </a:cubicBezTo>
                  <a:close/>
                  <a:moveTo>
                    <a:pt x="1487" y="7753"/>
                  </a:moveTo>
                  <a:cubicBezTo>
                    <a:pt x="1489" y="7753"/>
                    <a:pt x="1490" y="7755"/>
                    <a:pt x="1490" y="7760"/>
                  </a:cubicBezTo>
                  <a:cubicBezTo>
                    <a:pt x="1343" y="8120"/>
                    <a:pt x="1195" y="8480"/>
                    <a:pt x="1081" y="8856"/>
                  </a:cubicBezTo>
                  <a:cubicBezTo>
                    <a:pt x="1070" y="8877"/>
                    <a:pt x="1065" y="8883"/>
                    <a:pt x="1061" y="8883"/>
                  </a:cubicBezTo>
                  <a:cubicBezTo>
                    <a:pt x="1056" y="8883"/>
                    <a:pt x="1055" y="8872"/>
                    <a:pt x="1049" y="8872"/>
                  </a:cubicBezTo>
                  <a:cubicBezTo>
                    <a:pt x="1045" y="8872"/>
                    <a:pt x="1040" y="8876"/>
                    <a:pt x="1031" y="8889"/>
                  </a:cubicBezTo>
                  <a:cubicBezTo>
                    <a:pt x="1097" y="8660"/>
                    <a:pt x="1212" y="8300"/>
                    <a:pt x="1277" y="8152"/>
                  </a:cubicBezTo>
                  <a:cubicBezTo>
                    <a:pt x="1343" y="8005"/>
                    <a:pt x="1408" y="7874"/>
                    <a:pt x="1441" y="7809"/>
                  </a:cubicBezTo>
                  <a:cubicBezTo>
                    <a:pt x="1465" y="7772"/>
                    <a:pt x="1481" y="7753"/>
                    <a:pt x="1487" y="7753"/>
                  </a:cubicBezTo>
                  <a:close/>
                  <a:moveTo>
                    <a:pt x="1031" y="8987"/>
                  </a:moveTo>
                  <a:cubicBezTo>
                    <a:pt x="1031" y="8996"/>
                    <a:pt x="1031" y="9016"/>
                    <a:pt x="1031" y="9036"/>
                  </a:cubicBezTo>
                  <a:cubicBezTo>
                    <a:pt x="966" y="9233"/>
                    <a:pt x="917" y="9446"/>
                    <a:pt x="868" y="9642"/>
                  </a:cubicBezTo>
                  <a:cubicBezTo>
                    <a:pt x="865" y="9640"/>
                    <a:pt x="863" y="9638"/>
                    <a:pt x="862" y="9638"/>
                  </a:cubicBezTo>
                  <a:cubicBezTo>
                    <a:pt x="850" y="9638"/>
                    <a:pt x="844" y="9686"/>
                    <a:pt x="802" y="9855"/>
                  </a:cubicBezTo>
                  <a:lnTo>
                    <a:pt x="851" y="9593"/>
                  </a:lnTo>
                  <a:cubicBezTo>
                    <a:pt x="835" y="9593"/>
                    <a:pt x="835" y="9626"/>
                    <a:pt x="819" y="9642"/>
                  </a:cubicBezTo>
                  <a:cubicBezTo>
                    <a:pt x="835" y="9560"/>
                    <a:pt x="851" y="9478"/>
                    <a:pt x="884" y="9396"/>
                  </a:cubicBezTo>
                  <a:cubicBezTo>
                    <a:pt x="917" y="9298"/>
                    <a:pt x="966" y="9118"/>
                    <a:pt x="1031" y="8987"/>
                  </a:cubicBezTo>
                  <a:close/>
                  <a:moveTo>
                    <a:pt x="720" y="10149"/>
                  </a:moveTo>
                  <a:cubicBezTo>
                    <a:pt x="720" y="10198"/>
                    <a:pt x="753" y="10133"/>
                    <a:pt x="688" y="10444"/>
                  </a:cubicBezTo>
                  <a:cubicBezTo>
                    <a:pt x="688" y="10440"/>
                    <a:pt x="687" y="10438"/>
                    <a:pt x="685" y="10438"/>
                  </a:cubicBezTo>
                  <a:cubicBezTo>
                    <a:pt x="683" y="10438"/>
                    <a:pt x="680" y="10441"/>
                    <a:pt x="678" y="10448"/>
                  </a:cubicBezTo>
                  <a:lnTo>
                    <a:pt x="678" y="10448"/>
                  </a:lnTo>
                  <a:cubicBezTo>
                    <a:pt x="692" y="10348"/>
                    <a:pt x="706" y="10249"/>
                    <a:pt x="720" y="10149"/>
                  </a:cubicBezTo>
                  <a:close/>
                  <a:moveTo>
                    <a:pt x="148" y="11243"/>
                  </a:moveTo>
                  <a:cubicBezTo>
                    <a:pt x="148" y="11243"/>
                    <a:pt x="148" y="11244"/>
                    <a:pt x="148" y="11246"/>
                  </a:cubicBezTo>
                  <a:cubicBezTo>
                    <a:pt x="148" y="11245"/>
                    <a:pt x="148" y="11244"/>
                    <a:pt x="148" y="11243"/>
                  </a:cubicBezTo>
                  <a:close/>
                  <a:moveTo>
                    <a:pt x="540" y="10477"/>
                  </a:moveTo>
                  <a:cubicBezTo>
                    <a:pt x="540" y="10477"/>
                    <a:pt x="540" y="10526"/>
                    <a:pt x="540" y="10624"/>
                  </a:cubicBezTo>
                  <a:cubicBezTo>
                    <a:pt x="540" y="10706"/>
                    <a:pt x="540" y="10837"/>
                    <a:pt x="540" y="10968"/>
                  </a:cubicBezTo>
                  <a:cubicBezTo>
                    <a:pt x="524" y="11246"/>
                    <a:pt x="540" y="11541"/>
                    <a:pt x="540" y="11688"/>
                  </a:cubicBezTo>
                  <a:cubicBezTo>
                    <a:pt x="524" y="11868"/>
                    <a:pt x="524" y="12048"/>
                    <a:pt x="524" y="12212"/>
                  </a:cubicBezTo>
                  <a:cubicBezTo>
                    <a:pt x="524" y="12310"/>
                    <a:pt x="508" y="12375"/>
                    <a:pt x="508" y="12457"/>
                  </a:cubicBezTo>
                  <a:cubicBezTo>
                    <a:pt x="508" y="12280"/>
                    <a:pt x="508" y="12129"/>
                    <a:pt x="508" y="12015"/>
                  </a:cubicBezTo>
                  <a:cubicBezTo>
                    <a:pt x="508" y="11868"/>
                    <a:pt x="524" y="11770"/>
                    <a:pt x="524" y="11688"/>
                  </a:cubicBezTo>
                  <a:cubicBezTo>
                    <a:pt x="524" y="11578"/>
                    <a:pt x="524" y="11522"/>
                    <a:pt x="517" y="11522"/>
                  </a:cubicBezTo>
                  <a:cubicBezTo>
                    <a:pt x="515" y="11522"/>
                    <a:pt x="512" y="11528"/>
                    <a:pt x="508" y="11541"/>
                  </a:cubicBezTo>
                  <a:cubicBezTo>
                    <a:pt x="491" y="11590"/>
                    <a:pt x="459" y="11721"/>
                    <a:pt x="442" y="11901"/>
                  </a:cubicBezTo>
                  <a:cubicBezTo>
                    <a:pt x="426" y="11999"/>
                    <a:pt x="426" y="12097"/>
                    <a:pt x="409" y="12212"/>
                  </a:cubicBezTo>
                  <a:cubicBezTo>
                    <a:pt x="393" y="12261"/>
                    <a:pt x="393" y="12326"/>
                    <a:pt x="393" y="12375"/>
                  </a:cubicBezTo>
                  <a:cubicBezTo>
                    <a:pt x="378" y="12436"/>
                    <a:pt x="377" y="12496"/>
                    <a:pt x="377" y="12556"/>
                  </a:cubicBezTo>
                  <a:lnTo>
                    <a:pt x="377" y="12556"/>
                  </a:lnTo>
                  <a:cubicBezTo>
                    <a:pt x="377" y="11988"/>
                    <a:pt x="410" y="11405"/>
                    <a:pt x="508" y="10837"/>
                  </a:cubicBezTo>
                  <a:lnTo>
                    <a:pt x="508" y="10837"/>
                  </a:lnTo>
                  <a:lnTo>
                    <a:pt x="475" y="10902"/>
                  </a:lnTo>
                  <a:cubicBezTo>
                    <a:pt x="491" y="10820"/>
                    <a:pt x="508" y="10739"/>
                    <a:pt x="508" y="10657"/>
                  </a:cubicBezTo>
                  <a:cubicBezTo>
                    <a:pt x="508" y="10591"/>
                    <a:pt x="524" y="10526"/>
                    <a:pt x="540" y="10477"/>
                  </a:cubicBezTo>
                  <a:close/>
                  <a:moveTo>
                    <a:pt x="524" y="13112"/>
                  </a:moveTo>
                  <a:cubicBezTo>
                    <a:pt x="540" y="13112"/>
                    <a:pt x="540" y="13128"/>
                    <a:pt x="540" y="13145"/>
                  </a:cubicBezTo>
                  <a:cubicBezTo>
                    <a:pt x="557" y="13292"/>
                    <a:pt x="557" y="13439"/>
                    <a:pt x="573" y="13587"/>
                  </a:cubicBezTo>
                  <a:cubicBezTo>
                    <a:pt x="573" y="13603"/>
                    <a:pt x="573" y="13669"/>
                    <a:pt x="573" y="13750"/>
                  </a:cubicBezTo>
                  <a:cubicBezTo>
                    <a:pt x="557" y="13701"/>
                    <a:pt x="557" y="13669"/>
                    <a:pt x="557" y="13669"/>
                  </a:cubicBezTo>
                  <a:cubicBezTo>
                    <a:pt x="540" y="13538"/>
                    <a:pt x="540" y="13407"/>
                    <a:pt x="524" y="13292"/>
                  </a:cubicBezTo>
                  <a:cubicBezTo>
                    <a:pt x="524" y="13209"/>
                    <a:pt x="524" y="13134"/>
                    <a:pt x="524" y="13112"/>
                  </a:cubicBezTo>
                  <a:close/>
                  <a:moveTo>
                    <a:pt x="213" y="13849"/>
                  </a:moveTo>
                  <a:cubicBezTo>
                    <a:pt x="222" y="13895"/>
                    <a:pt x="231" y="13935"/>
                    <a:pt x="238" y="13969"/>
                  </a:cubicBezTo>
                  <a:lnTo>
                    <a:pt x="238" y="13969"/>
                  </a:lnTo>
                  <a:cubicBezTo>
                    <a:pt x="229" y="13892"/>
                    <a:pt x="226" y="13849"/>
                    <a:pt x="213" y="13849"/>
                  </a:cubicBezTo>
                  <a:close/>
                  <a:moveTo>
                    <a:pt x="24553" y="13914"/>
                  </a:moveTo>
                  <a:cubicBezTo>
                    <a:pt x="24553" y="13980"/>
                    <a:pt x="24537" y="14061"/>
                    <a:pt x="24537" y="14127"/>
                  </a:cubicBezTo>
                  <a:cubicBezTo>
                    <a:pt x="24520" y="14209"/>
                    <a:pt x="24520" y="14291"/>
                    <a:pt x="24504" y="14372"/>
                  </a:cubicBezTo>
                  <a:cubicBezTo>
                    <a:pt x="24493" y="14439"/>
                    <a:pt x="24482" y="14499"/>
                    <a:pt x="24465" y="14561"/>
                  </a:cubicBezTo>
                  <a:lnTo>
                    <a:pt x="24465" y="14561"/>
                  </a:lnTo>
                  <a:cubicBezTo>
                    <a:pt x="24495" y="14353"/>
                    <a:pt x="24524" y="14134"/>
                    <a:pt x="24553" y="13914"/>
                  </a:cubicBezTo>
                  <a:close/>
                  <a:moveTo>
                    <a:pt x="24324" y="15240"/>
                  </a:moveTo>
                  <a:cubicBezTo>
                    <a:pt x="24324" y="15289"/>
                    <a:pt x="24308" y="15322"/>
                    <a:pt x="24308" y="15371"/>
                  </a:cubicBezTo>
                  <a:cubicBezTo>
                    <a:pt x="24275" y="15486"/>
                    <a:pt x="24242" y="15616"/>
                    <a:pt x="24209" y="15747"/>
                  </a:cubicBezTo>
                  <a:cubicBezTo>
                    <a:pt x="24193" y="15747"/>
                    <a:pt x="24193" y="15731"/>
                    <a:pt x="24193" y="15731"/>
                  </a:cubicBezTo>
                  <a:cubicBezTo>
                    <a:pt x="24242" y="15567"/>
                    <a:pt x="24291" y="15404"/>
                    <a:pt x="24324" y="15240"/>
                  </a:cubicBezTo>
                  <a:close/>
                  <a:moveTo>
                    <a:pt x="917" y="15764"/>
                  </a:moveTo>
                  <a:lnTo>
                    <a:pt x="966" y="15829"/>
                  </a:lnTo>
                  <a:cubicBezTo>
                    <a:pt x="982" y="15927"/>
                    <a:pt x="982" y="15944"/>
                    <a:pt x="982" y="15977"/>
                  </a:cubicBezTo>
                  <a:cubicBezTo>
                    <a:pt x="966" y="15911"/>
                    <a:pt x="933" y="15829"/>
                    <a:pt x="917" y="15764"/>
                  </a:cubicBezTo>
                  <a:close/>
                  <a:moveTo>
                    <a:pt x="606" y="16222"/>
                  </a:moveTo>
                  <a:cubicBezTo>
                    <a:pt x="606" y="16222"/>
                    <a:pt x="615" y="16238"/>
                    <a:pt x="630" y="16267"/>
                  </a:cubicBezTo>
                  <a:lnTo>
                    <a:pt x="630" y="16267"/>
                  </a:lnTo>
                  <a:cubicBezTo>
                    <a:pt x="623" y="16250"/>
                    <a:pt x="614" y="16235"/>
                    <a:pt x="606" y="16222"/>
                  </a:cubicBezTo>
                  <a:close/>
                  <a:moveTo>
                    <a:pt x="1159" y="16547"/>
                  </a:moveTo>
                  <a:lnTo>
                    <a:pt x="1159" y="16547"/>
                  </a:lnTo>
                  <a:cubicBezTo>
                    <a:pt x="1186" y="16610"/>
                    <a:pt x="1195" y="16652"/>
                    <a:pt x="1195" y="16664"/>
                  </a:cubicBezTo>
                  <a:cubicBezTo>
                    <a:pt x="1186" y="16628"/>
                    <a:pt x="1172" y="16588"/>
                    <a:pt x="1159" y="16547"/>
                  </a:cubicBezTo>
                  <a:close/>
                  <a:moveTo>
                    <a:pt x="1174" y="17644"/>
                  </a:moveTo>
                  <a:cubicBezTo>
                    <a:pt x="1184" y="17669"/>
                    <a:pt x="1194" y="17696"/>
                    <a:pt x="1205" y="17724"/>
                  </a:cubicBezTo>
                  <a:lnTo>
                    <a:pt x="1205" y="17724"/>
                  </a:lnTo>
                  <a:cubicBezTo>
                    <a:pt x="1195" y="17698"/>
                    <a:pt x="1185" y="17671"/>
                    <a:pt x="1174" y="17644"/>
                  </a:cubicBezTo>
                  <a:close/>
                  <a:moveTo>
                    <a:pt x="1752" y="17957"/>
                  </a:moveTo>
                  <a:lnTo>
                    <a:pt x="1752" y="17957"/>
                  </a:lnTo>
                  <a:cubicBezTo>
                    <a:pt x="1777" y="18008"/>
                    <a:pt x="1803" y="18060"/>
                    <a:pt x="1829" y="18109"/>
                  </a:cubicBezTo>
                  <a:lnTo>
                    <a:pt x="1829" y="18109"/>
                  </a:lnTo>
                  <a:cubicBezTo>
                    <a:pt x="1798" y="18033"/>
                    <a:pt x="1767" y="17973"/>
                    <a:pt x="1752" y="17957"/>
                  </a:cubicBezTo>
                  <a:close/>
                  <a:moveTo>
                    <a:pt x="1829" y="18109"/>
                  </a:moveTo>
                  <a:cubicBezTo>
                    <a:pt x="1830" y="18113"/>
                    <a:pt x="1832" y="18117"/>
                    <a:pt x="1834" y="18121"/>
                  </a:cubicBezTo>
                  <a:cubicBezTo>
                    <a:pt x="1837" y="18126"/>
                    <a:pt x="1840" y="18130"/>
                    <a:pt x="1843" y="18135"/>
                  </a:cubicBezTo>
                  <a:lnTo>
                    <a:pt x="1843" y="18135"/>
                  </a:lnTo>
                  <a:cubicBezTo>
                    <a:pt x="1838" y="18126"/>
                    <a:pt x="1833" y="18118"/>
                    <a:pt x="1829" y="18109"/>
                  </a:cubicBezTo>
                  <a:close/>
                  <a:moveTo>
                    <a:pt x="1843" y="18135"/>
                  </a:moveTo>
                  <a:cubicBezTo>
                    <a:pt x="1850" y="18148"/>
                    <a:pt x="1857" y="18162"/>
                    <a:pt x="1864" y="18174"/>
                  </a:cubicBezTo>
                  <a:lnTo>
                    <a:pt x="1864" y="18174"/>
                  </a:lnTo>
                  <a:cubicBezTo>
                    <a:pt x="1857" y="18161"/>
                    <a:pt x="1850" y="18148"/>
                    <a:pt x="1843" y="18135"/>
                  </a:cubicBezTo>
                  <a:close/>
                  <a:moveTo>
                    <a:pt x="23571" y="17451"/>
                  </a:moveTo>
                  <a:lnTo>
                    <a:pt x="23571" y="17451"/>
                  </a:lnTo>
                  <a:cubicBezTo>
                    <a:pt x="23394" y="17847"/>
                    <a:pt x="23192" y="18256"/>
                    <a:pt x="22940" y="18667"/>
                  </a:cubicBezTo>
                  <a:lnTo>
                    <a:pt x="22940" y="18667"/>
                  </a:lnTo>
                  <a:cubicBezTo>
                    <a:pt x="23178" y="18270"/>
                    <a:pt x="23388" y="17861"/>
                    <a:pt x="23571" y="17451"/>
                  </a:cubicBezTo>
                  <a:close/>
                  <a:moveTo>
                    <a:pt x="1113" y="16320"/>
                  </a:moveTo>
                  <a:lnTo>
                    <a:pt x="1113" y="16320"/>
                  </a:lnTo>
                  <a:cubicBezTo>
                    <a:pt x="1359" y="16942"/>
                    <a:pt x="1473" y="17253"/>
                    <a:pt x="1784" y="17843"/>
                  </a:cubicBezTo>
                  <a:cubicBezTo>
                    <a:pt x="1801" y="17875"/>
                    <a:pt x="1817" y="17924"/>
                    <a:pt x="1834" y="17957"/>
                  </a:cubicBezTo>
                  <a:cubicBezTo>
                    <a:pt x="1851" y="18009"/>
                    <a:pt x="1856" y="18030"/>
                    <a:pt x="1852" y="18030"/>
                  </a:cubicBezTo>
                  <a:cubicBezTo>
                    <a:pt x="1844" y="18030"/>
                    <a:pt x="1805" y="17955"/>
                    <a:pt x="1752" y="17859"/>
                  </a:cubicBezTo>
                  <a:cubicBezTo>
                    <a:pt x="1735" y="17826"/>
                    <a:pt x="1719" y="17793"/>
                    <a:pt x="1686" y="17744"/>
                  </a:cubicBezTo>
                  <a:cubicBezTo>
                    <a:pt x="1670" y="17712"/>
                    <a:pt x="1654" y="17663"/>
                    <a:pt x="1637" y="17630"/>
                  </a:cubicBezTo>
                  <a:cubicBezTo>
                    <a:pt x="1604" y="17564"/>
                    <a:pt x="1572" y="17515"/>
                    <a:pt x="1572" y="17515"/>
                  </a:cubicBezTo>
                  <a:lnTo>
                    <a:pt x="1572" y="17515"/>
                  </a:lnTo>
                  <a:lnTo>
                    <a:pt x="1654" y="17695"/>
                  </a:lnTo>
                  <a:cubicBezTo>
                    <a:pt x="1670" y="17761"/>
                    <a:pt x="1703" y="17826"/>
                    <a:pt x="1735" y="17892"/>
                  </a:cubicBezTo>
                  <a:cubicBezTo>
                    <a:pt x="1735" y="17889"/>
                    <a:pt x="1736" y="17888"/>
                    <a:pt x="1737" y="17888"/>
                  </a:cubicBezTo>
                  <a:cubicBezTo>
                    <a:pt x="1751" y="17888"/>
                    <a:pt x="1840" y="18052"/>
                    <a:pt x="1915" y="18203"/>
                  </a:cubicBezTo>
                  <a:cubicBezTo>
                    <a:pt x="1988" y="18318"/>
                    <a:pt x="2060" y="18421"/>
                    <a:pt x="2076" y="18421"/>
                  </a:cubicBezTo>
                  <a:cubicBezTo>
                    <a:pt x="2078" y="18421"/>
                    <a:pt x="2079" y="18419"/>
                    <a:pt x="2079" y="18415"/>
                  </a:cubicBezTo>
                  <a:cubicBezTo>
                    <a:pt x="2145" y="18514"/>
                    <a:pt x="2194" y="18612"/>
                    <a:pt x="2259" y="18726"/>
                  </a:cubicBezTo>
                  <a:lnTo>
                    <a:pt x="2177" y="18596"/>
                  </a:lnTo>
                  <a:lnTo>
                    <a:pt x="2210" y="18661"/>
                  </a:lnTo>
                  <a:cubicBezTo>
                    <a:pt x="2194" y="18661"/>
                    <a:pt x="2128" y="18579"/>
                    <a:pt x="2046" y="18448"/>
                  </a:cubicBezTo>
                  <a:cubicBezTo>
                    <a:pt x="1997" y="18399"/>
                    <a:pt x="1948" y="18317"/>
                    <a:pt x="1899" y="18235"/>
                  </a:cubicBezTo>
                  <a:cubicBezTo>
                    <a:pt x="1887" y="18216"/>
                    <a:pt x="1876" y="18196"/>
                    <a:pt x="1864" y="18174"/>
                  </a:cubicBezTo>
                  <a:lnTo>
                    <a:pt x="1864" y="18174"/>
                  </a:lnTo>
                  <a:cubicBezTo>
                    <a:pt x="1880" y="18207"/>
                    <a:pt x="1894" y="18243"/>
                    <a:pt x="1915" y="18285"/>
                  </a:cubicBezTo>
                  <a:cubicBezTo>
                    <a:pt x="1948" y="18350"/>
                    <a:pt x="1981" y="18415"/>
                    <a:pt x="2030" y="18481"/>
                  </a:cubicBezTo>
                  <a:lnTo>
                    <a:pt x="1965" y="18399"/>
                  </a:lnTo>
                  <a:cubicBezTo>
                    <a:pt x="1899" y="18285"/>
                    <a:pt x="1850" y="18186"/>
                    <a:pt x="1801" y="18072"/>
                  </a:cubicBezTo>
                  <a:cubicBezTo>
                    <a:pt x="1735" y="17974"/>
                    <a:pt x="1686" y="17859"/>
                    <a:pt x="1637" y="17761"/>
                  </a:cubicBezTo>
                  <a:cubicBezTo>
                    <a:pt x="1588" y="17663"/>
                    <a:pt x="1555" y="17548"/>
                    <a:pt x="1506" y="17450"/>
                  </a:cubicBezTo>
                  <a:cubicBezTo>
                    <a:pt x="1457" y="17352"/>
                    <a:pt x="1408" y="17253"/>
                    <a:pt x="1375" y="17155"/>
                  </a:cubicBezTo>
                  <a:lnTo>
                    <a:pt x="1375" y="17155"/>
                  </a:lnTo>
                  <a:cubicBezTo>
                    <a:pt x="1441" y="17286"/>
                    <a:pt x="1523" y="17433"/>
                    <a:pt x="1588" y="17613"/>
                  </a:cubicBezTo>
                  <a:cubicBezTo>
                    <a:pt x="1555" y="17499"/>
                    <a:pt x="1506" y="17384"/>
                    <a:pt x="1457" y="17253"/>
                  </a:cubicBezTo>
                  <a:cubicBezTo>
                    <a:pt x="1392" y="17139"/>
                    <a:pt x="1343" y="17008"/>
                    <a:pt x="1293" y="16893"/>
                  </a:cubicBezTo>
                  <a:cubicBezTo>
                    <a:pt x="1195" y="16648"/>
                    <a:pt x="1130" y="16435"/>
                    <a:pt x="1113" y="16320"/>
                  </a:cubicBezTo>
                  <a:close/>
                  <a:moveTo>
                    <a:pt x="2292" y="18759"/>
                  </a:moveTo>
                  <a:cubicBezTo>
                    <a:pt x="2316" y="18807"/>
                    <a:pt x="2344" y="18855"/>
                    <a:pt x="2373" y="18904"/>
                  </a:cubicBezTo>
                  <a:lnTo>
                    <a:pt x="2373" y="18904"/>
                  </a:lnTo>
                  <a:cubicBezTo>
                    <a:pt x="2342" y="18860"/>
                    <a:pt x="2313" y="18813"/>
                    <a:pt x="2292" y="18759"/>
                  </a:cubicBezTo>
                  <a:close/>
                  <a:moveTo>
                    <a:pt x="1741" y="18825"/>
                  </a:moveTo>
                  <a:cubicBezTo>
                    <a:pt x="1764" y="18866"/>
                    <a:pt x="1788" y="18907"/>
                    <a:pt x="1812" y="18946"/>
                  </a:cubicBezTo>
                  <a:lnTo>
                    <a:pt x="1812" y="18946"/>
                  </a:lnTo>
                  <a:cubicBezTo>
                    <a:pt x="1790" y="18907"/>
                    <a:pt x="1766" y="18867"/>
                    <a:pt x="1741" y="18825"/>
                  </a:cubicBezTo>
                  <a:close/>
                  <a:moveTo>
                    <a:pt x="1205" y="17724"/>
                  </a:moveTo>
                  <a:lnTo>
                    <a:pt x="1205" y="17724"/>
                  </a:lnTo>
                  <a:cubicBezTo>
                    <a:pt x="1227" y="17787"/>
                    <a:pt x="1245" y="17847"/>
                    <a:pt x="1261" y="17908"/>
                  </a:cubicBezTo>
                  <a:cubicBezTo>
                    <a:pt x="1310" y="18023"/>
                    <a:pt x="1359" y="18137"/>
                    <a:pt x="1408" y="18252"/>
                  </a:cubicBezTo>
                  <a:cubicBezTo>
                    <a:pt x="1502" y="18472"/>
                    <a:pt x="1627" y="18692"/>
                    <a:pt x="1811" y="18985"/>
                  </a:cubicBezTo>
                  <a:lnTo>
                    <a:pt x="1811" y="18985"/>
                  </a:lnTo>
                  <a:cubicBezTo>
                    <a:pt x="1753" y="18889"/>
                    <a:pt x="1625" y="18674"/>
                    <a:pt x="1646" y="18674"/>
                  </a:cubicBezTo>
                  <a:cubicBezTo>
                    <a:pt x="1648" y="18674"/>
                    <a:pt x="1650" y="18675"/>
                    <a:pt x="1654" y="18677"/>
                  </a:cubicBezTo>
                  <a:cubicBezTo>
                    <a:pt x="1683" y="18730"/>
                    <a:pt x="1713" y="18778"/>
                    <a:pt x="1741" y="18825"/>
                  </a:cubicBezTo>
                  <a:lnTo>
                    <a:pt x="1741" y="18825"/>
                  </a:lnTo>
                  <a:cubicBezTo>
                    <a:pt x="1723" y="18793"/>
                    <a:pt x="1705" y="18760"/>
                    <a:pt x="1686" y="18726"/>
                  </a:cubicBezTo>
                  <a:cubicBezTo>
                    <a:pt x="1654" y="18661"/>
                    <a:pt x="1604" y="18579"/>
                    <a:pt x="1572" y="18514"/>
                  </a:cubicBezTo>
                  <a:cubicBezTo>
                    <a:pt x="1523" y="18448"/>
                    <a:pt x="1490" y="18366"/>
                    <a:pt x="1457" y="18301"/>
                  </a:cubicBezTo>
                  <a:cubicBezTo>
                    <a:pt x="1392" y="18170"/>
                    <a:pt x="1326" y="18039"/>
                    <a:pt x="1277" y="17908"/>
                  </a:cubicBezTo>
                  <a:cubicBezTo>
                    <a:pt x="1248" y="17841"/>
                    <a:pt x="1225" y="17780"/>
                    <a:pt x="1205" y="17724"/>
                  </a:cubicBezTo>
                  <a:close/>
                  <a:moveTo>
                    <a:pt x="1811" y="18985"/>
                  </a:moveTo>
                  <a:cubicBezTo>
                    <a:pt x="1828" y="19013"/>
                    <a:pt x="1839" y="19031"/>
                    <a:pt x="1839" y="19031"/>
                  </a:cubicBezTo>
                  <a:cubicBezTo>
                    <a:pt x="1839" y="19031"/>
                    <a:pt x="1837" y="19028"/>
                    <a:pt x="1834" y="19021"/>
                  </a:cubicBezTo>
                  <a:cubicBezTo>
                    <a:pt x="1826" y="19009"/>
                    <a:pt x="1818" y="18997"/>
                    <a:pt x="1811" y="18985"/>
                  </a:cubicBezTo>
                  <a:close/>
                  <a:moveTo>
                    <a:pt x="22720" y="19005"/>
                  </a:moveTo>
                  <a:lnTo>
                    <a:pt x="22720" y="19005"/>
                  </a:lnTo>
                  <a:cubicBezTo>
                    <a:pt x="22710" y="19021"/>
                    <a:pt x="22701" y="19036"/>
                    <a:pt x="22692" y="19051"/>
                  </a:cubicBezTo>
                  <a:lnTo>
                    <a:pt x="22692" y="19051"/>
                  </a:lnTo>
                  <a:cubicBezTo>
                    <a:pt x="22700" y="19038"/>
                    <a:pt x="22709" y="19023"/>
                    <a:pt x="22720" y="19005"/>
                  </a:cubicBezTo>
                  <a:close/>
                  <a:moveTo>
                    <a:pt x="22802" y="18890"/>
                  </a:moveTo>
                  <a:cubicBezTo>
                    <a:pt x="22736" y="19005"/>
                    <a:pt x="22671" y="19119"/>
                    <a:pt x="22654" y="19152"/>
                  </a:cubicBezTo>
                  <a:cubicBezTo>
                    <a:pt x="22654" y="19129"/>
                    <a:pt x="22662" y="19106"/>
                    <a:pt x="22684" y="19066"/>
                  </a:cubicBezTo>
                  <a:lnTo>
                    <a:pt x="22684" y="19066"/>
                  </a:lnTo>
                  <a:cubicBezTo>
                    <a:pt x="22723" y="19008"/>
                    <a:pt x="22763" y="18949"/>
                    <a:pt x="22802" y="18890"/>
                  </a:cubicBezTo>
                  <a:close/>
                  <a:moveTo>
                    <a:pt x="2652" y="19348"/>
                  </a:moveTo>
                  <a:lnTo>
                    <a:pt x="2652" y="19348"/>
                  </a:lnTo>
                  <a:cubicBezTo>
                    <a:pt x="2657" y="19359"/>
                    <a:pt x="2663" y="19368"/>
                    <a:pt x="2668" y="19376"/>
                  </a:cubicBezTo>
                  <a:lnTo>
                    <a:pt x="2668" y="19376"/>
                  </a:lnTo>
                  <a:cubicBezTo>
                    <a:pt x="2665" y="19362"/>
                    <a:pt x="2652" y="19349"/>
                    <a:pt x="2652" y="19348"/>
                  </a:cubicBezTo>
                  <a:close/>
                  <a:moveTo>
                    <a:pt x="2210" y="19463"/>
                  </a:moveTo>
                  <a:lnTo>
                    <a:pt x="2210" y="19463"/>
                  </a:lnTo>
                  <a:cubicBezTo>
                    <a:pt x="2224" y="19483"/>
                    <a:pt x="2237" y="19506"/>
                    <a:pt x="2252" y="19531"/>
                  </a:cubicBezTo>
                  <a:lnTo>
                    <a:pt x="2252" y="19531"/>
                  </a:lnTo>
                  <a:cubicBezTo>
                    <a:pt x="2237" y="19510"/>
                    <a:pt x="2222" y="19487"/>
                    <a:pt x="2210" y="19463"/>
                  </a:cubicBezTo>
                  <a:close/>
                  <a:moveTo>
                    <a:pt x="2439" y="19037"/>
                  </a:moveTo>
                  <a:lnTo>
                    <a:pt x="2462" y="19053"/>
                  </a:lnTo>
                  <a:lnTo>
                    <a:pt x="2462" y="19053"/>
                  </a:lnTo>
                  <a:cubicBezTo>
                    <a:pt x="2465" y="19058"/>
                    <a:pt x="2469" y="19064"/>
                    <a:pt x="2472" y="19070"/>
                  </a:cubicBezTo>
                  <a:cubicBezTo>
                    <a:pt x="2469" y="19065"/>
                    <a:pt x="2466" y="19059"/>
                    <a:pt x="2464" y="19054"/>
                  </a:cubicBezTo>
                  <a:lnTo>
                    <a:pt x="2464" y="19054"/>
                  </a:lnTo>
                  <a:lnTo>
                    <a:pt x="2488" y="19070"/>
                  </a:lnTo>
                  <a:cubicBezTo>
                    <a:pt x="2589" y="19243"/>
                    <a:pt x="2703" y="19404"/>
                    <a:pt x="2818" y="19563"/>
                  </a:cubicBezTo>
                  <a:lnTo>
                    <a:pt x="2818" y="19563"/>
                  </a:lnTo>
                  <a:cubicBezTo>
                    <a:pt x="2768" y="19508"/>
                    <a:pt x="2729" y="19458"/>
                    <a:pt x="2701" y="19430"/>
                  </a:cubicBezTo>
                  <a:cubicBezTo>
                    <a:pt x="2690" y="19408"/>
                    <a:pt x="2679" y="19394"/>
                    <a:pt x="2668" y="19376"/>
                  </a:cubicBezTo>
                  <a:lnTo>
                    <a:pt x="2668" y="19376"/>
                  </a:lnTo>
                  <a:cubicBezTo>
                    <a:pt x="2668" y="19378"/>
                    <a:pt x="2668" y="19380"/>
                    <a:pt x="2668" y="19381"/>
                  </a:cubicBezTo>
                  <a:cubicBezTo>
                    <a:pt x="2652" y="19348"/>
                    <a:pt x="2619" y="19316"/>
                    <a:pt x="2603" y="19283"/>
                  </a:cubicBezTo>
                  <a:cubicBezTo>
                    <a:pt x="2554" y="19201"/>
                    <a:pt x="2505" y="19119"/>
                    <a:pt x="2439" y="19037"/>
                  </a:cubicBezTo>
                  <a:close/>
                  <a:moveTo>
                    <a:pt x="22682" y="19069"/>
                  </a:moveTo>
                  <a:cubicBezTo>
                    <a:pt x="22651" y="19123"/>
                    <a:pt x="22624" y="19170"/>
                    <a:pt x="22589" y="19218"/>
                  </a:cubicBezTo>
                  <a:cubicBezTo>
                    <a:pt x="22540" y="19299"/>
                    <a:pt x="22491" y="19348"/>
                    <a:pt x="22458" y="19414"/>
                  </a:cubicBezTo>
                  <a:cubicBezTo>
                    <a:pt x="22409" y="19479"/>
                    <a:pt x="22360" y="19545"/>
                    <a:pt x="22311" y="19610"/>
                  </a:cubicBezTo>
                  <a:cubicBezTo>
                    <a:pt x="22434" y="19437"/>
                    <a:pt x="22558" y="19254"/>
                    <a:pt x="22682" y="19069"/>
                  </a:cubicBezTo>
                  <a:close/>
                  <a:moveTo>
                    <a:pt x="2444" y="19711"/>
                  </a:moveTo>
                  <a:lnTo>
                    <a:pt x="2444" y="19711"/>
                  </a:lnTo>
                  <a:cubicBezTo>
                    <a:pt x="2439" y="19711"/>
                    <a:pt x="2492" y="19787"/>
                    <a:pt x="2553" y="19870"/>
                  </a:cubicBezTo>
                  <a:lnTo>
                    <a:pt x="2553" y="19870"/>
                  </a:lnTo>
                  <a:cubicBezTo>
                    <a:pt x="2527" y="19831"/>
                    <a:pt x="2500" y="19788"/>
                    <a:pt x="2472" y="19741"/>
                  </a:cubicBezTo>
                  <a:cubicBezTo>
                    <a:pt x="2454" y="19720"/>
                    <a:pt x="2446" y="19711"/>
                    <a:pt x="2444" y="19711"/>
                  </a:cubicBezTo>
                  <a:close/>
                  <a:moveTo>
                    <a:pt x="2575" y="19900"/>
                  </a:moveTo>
                  <a:cubicBezTo>
                    <a:pt x="2584" y="19913"/>
                    <a:pt x="2594" y="19925"/>
                    <a:pt x="2603" y="19938"/>
                  </a:cubicBezTo>
                  <a:cubicBezTo>
                    <a:pt x="2593" y="19924"/>
                    <a:pt x="2584" y="19912"/>
                    <a:pt x="2575" y="19900"/>
                  </a:cubicBezTo>
                  <a:close/>
                  <a:moveTo>
                    <a:pt x="21214" y="20904"/>
                  </a:moveTo>
                  <a:lnTo>
                    <a:pt x="21214" y="20904"/>
                  </a:lnTo>
                  <a:cubicBezTo>
                    <a:pt x="21165" y="20953"/>
                    <a:pt x="21132" y="21002"/>
                    <a:pt x="21083" y="21051"/>
                  </a:cubicBezTo>
                  <a:cubicBezTo>
                    <a:pt x="20968" y="21165"/>
                    <a:pt x="20854" y="21280"/>
                    <a:pt x="20723" y="21411"/>
                  </a:cubicBezTo>
                  <a:cubicBezTo>
                    <a:pt x="20760" y="21361"/>
                    <a:pt x="20769" y="21340"/>
                    <a:pt x="20764" y="21340"/>
                  </a:cubicBezTo>
                  <a:lnTo>
                    <a:pt x="20764" y="21340"/>
                  </a:lnTo>
                  <a:cubicBezTo>
                    <a:pt x="20763" y="21340"/>
                    <a:pt x="20762" y="21340"/>
                    <a:pt x="20760" y="21342"/>
                  </a:cubicBezTo>
                  <a:lnTo>
                    <a:pt x="20760" y="21342"/>
                  </a:lnTo>
                  <a:cubicBezTo>
                    <a:pt x="20922" y="21196"/>
                    <a:pt x="21068" y="21050"/>
                    <a:pt x="21214" y="20904"/>
                  </a:cubicBezTo>
                  <a:close/>
                  <a:moveTo>
                    <a:pt x="4502" y="21886"/>
                  </a:moveTo>
                  <a:cubicBezTo>
                    <a:pt x="4512" y="21893"/>
                    <a:pt x="4519" y="21898"/>
                    <a:pt x="4525" y="21902"/>
                  </a:cubicBezTo>
                  <a:lnTo>
                    <a:pt x="4525" y="21902"/>
                  </a:lnTo>
                  <a:cubicBezTo>
                    <a:pt x="4517" y="21896"/>
                    <a:pt x="4509" y="21891"/>
                    <a:pt x="4502" y="21886"/>
                  </a:cubicBezTo>
                  <a:close/>
                  <a:moveTo>
                    <a:pt x="1850" y="18890"/>
                  </a:moveTo>
                  <a:cubicBezTo>
                    <a:pt x="1883" y="19005"/>
                    <a:pt x="1948" y="19087"/>
                    <a:pt x="1997" y="19185"/>
                  </a:cubicBezTo>
                  <a:cubicBezTo>
                    <a:pt x="1932" y="19103"/>
                    <a:pt x="1866" y="19005"/>
                    <a:pt x="1817" y="18907"/>
                  </a:cubicBezTo>
                  <a:lnTo>
                    <a:pt x="1817" y="18907"/>
                  </a:lnTo>
                  <a:cubicBezTo>
                    <a:pt x="1850" y="18988"/>
                    <a:pt x="1899" y="19070"/>
                    <a:pt x="1948" y="19152"/>
                  </a:cubicBezTo>
                  <a:cubicBezTo>
                    <a:pt x="1899" y="19087"/>
                    <a:pt x="1854" y="19018"/>
                    <a:pt x="1812" y="18946"/>
                  </a:cubicBezTo>
                  <a:lnTo>
                    <a:pt x="1812" y="18946"/>
                  </a:lnTo>
                  <a:cubicBezTo>
                    <a:pt x="1819" y="18960"/>
                    <a:pt x="1827" y="18974"/>
                    <a:pt x="1834" y="18988"/>
                  </a:cubicBezTo>
                  <a:cubicBezTo>
                    <a:pt x="1883" y="19070"/>
                    <a:pt x="1932" y="19152"/>
                    <a:pt x="1965" y="19218"/>
                  </a:cubicBezTo>
                  <a:cubicBezTo>
                    <a:pt x="2046" y="19365"/>
                    <a:pt x="2112" y="19512"/>
                    <a:pt x="2259" y="19709"/>
                  </a:cubicBezTo>
                  <a:lnTo>
                    <a:pt x="2210" y="19578"/>
                  </a:lnTo>
                  <a:lnTo>
                    <a:pt x="2210" y="19578"/>
                  </a:lnTo>
                  <a:cubicBezTo>
                    <a:pt x="2259" y="19627"/>
                    <a:pt x="2341" y="19741"/>
                    <a:pt x="2423" y="19840"/>
                  </a:cubicBezTo>
                  <a:cubicBezTo>
                    <a:pt x="2456" y="19889"/>
                    <a:pt x="2488" y="19938"/>
                    <a:pt x="2537" y="19987"/>
                  </a:cubicBezTo>
                  <a:cubicBezTo>
                    <a:pt x="2570" y="20036"/>
                    <a:pt x="2603" y="20085"/>
                    <a:pt x="2636" y="20118"/>
                  </a:cubicBezTo>
                  <a:cubicBezTo>
                    <a:pt x="2648" y="20154"/>
                    <a:pt x="2812" y="20387"/>
                    <a:pt x="2797" y="20387"/>
                  </a:cubicBezTo>
                  <a:cubicBezTo>
                    <a:pt x="2792" y="20387"/>
                    <a:pt x="2765" y="20358"/>
                    <a:pt x="2701" y="20281"/>
                  </a:cubicBezTo>
                  <a:lnTo>
                    <a:pt x="2701" y="20281"/>
                  </a:lnTo>
                  <a:cubicBezTo>
                    <a:pt x="2767" y="20363"/>
                    <a:pt x="2816" y="20445"/>
                    <a:pt x="2865" y="20494"/>
                  </a:cubicBezTo>
                  <a:cubicBezTo>
                    <a:pt x="2914" y="20560"/>
                    <a:pt x="2963" y="20609"/>
                    <a:pt x="3012" y="20658"/>
                  </a:cubicBezTo>
                  <a:cubicBezTo>
                    <a:pt x="3094" y="20740"/>
                    <a:pt x="3159" y="20805"/>
                    <a:pt x="3225" y="20871"/>
                  </a:cubicBezTo>
                  <a:cubicBezTo>
                    <a:pt x="3307" y="20936"/>
                    <a:pt x="3389" y="21002"/>
                    <a:pt x="3487" y="21100"/>
                  </a:cubicBezTo>
                  <a:cubicBezTo>
                    <a:pt x="3585" y="21182"/>
                    <a:pt x="3700" y="21313"/>
                    <a:pt x="3863" y="21476"/>
                  </a:cubicBezTo>
                  <a:cubicBezTo>
                    <a:pt x="3716" y="21313"/>
                    <a:pt x="3634" y="21231"/>
                    <a:pt x="3552" y="21149"/>
                  </a:cubicBezTo>
                  <a:cubicBezTo>
                    <a:pt x="3487" y="21067"/>
                    <a:pt x="3421" y="21002"/>
                    <a:pt x="3307" y="20871"/>
                  </a:cubicBezTo>
                  <a:lnTo>
                    <a:pt x="3307" y="20871"/>
                  </a:lnTo>
                  <a:cubicBezTo>
                    <a:pt x="3403" y="20967"/>
                    <a:pt x="3435" y="20997"/>
                    <a:pt x="3440" y="20997"/>
                  </a:cubicBezTo>
                  <a:cubicBezTo>
                    <a:pt x="3447" y="20997"/>
                    <a:pt x="3382" y="20919"/>
                    <a:pt x="3401" y="20919"/>
                  </a:cubicBezTo>
                  <a:cubicBezTo>
                    <a:pt x="3402" y="20919"/>
                    <a:pt x="3403" y="20919"/>
                    <a:pt x="3405" y="20920"/>
                  </a:cubicBezTo>
                  <a:cubicBezTo>
                    <a:pt x="3470" y="21002"/>
                    <a:pt x="3618" y="21165"/>
                    <a:pt x="3716" y="21280"/>
                  </a:cubicBezTo>
                  <a:cubicBezTo>
                    <a:pt x="3765" y="21329"/>
                    <a:pt x="3814" y="21362"/>
                    <a:pt x="3798" y="21362"/>
                  </a:cubicBezTo>
                  <a:cubicBezTo>
                    <a:pt x="3798" y="21362"/>
                    <a:pt x="3798" y="21362"/>
                    <a:pt x="3781" y="21345"/>
                  </a:cubicBezTo>
                  <a:cubicBezTo>
                    <a:pt x="3749" y="21329"/>
                    <a:pt x="3717" y="21297"/>
                    <a:pt x="3684" y="21264"/>
                  </a:cubicBezTo>
                  <a:lnTo>
                    <a:pt x="3684" y="21264"/>
                  </a:lnTo>
                  <a:cubicBezTo>
                    <a:pt x="3733" y="21313"/>
                    <a:pt x="3798" y="21379"/>
                    <a:pt x="3863" y="21444"/>
                  </a:cubicBezTo>
                  <a:cubicBezTo>
                    <a:pt x="3929" y="21509"/>
                    <a:pt x="4011" y="21575"/>
                    <a:pt x="4076" y="21656"/>
                  </a:cubicBezTo>
                  <a:cubicBezTo>
                    <a:pt x="4109" y="21689"/>
                    <a:pt x="4158" y="21722"/>
                    <a:pt x="4191" y="21755"/>
                  </a:cubicBezTo>
                  <a:cubicBezTo>
                    <a:pt x="4223" y="21771"/>
                    <a:pt x="4256" y="21804"/>
                    <a:pt x="4289" y="21837"/>
                  </a:cubicBezTo>
                  <a:cubicBezTo>
                    <a:pt x="4338" y="21886"/>
                    <a:pt x="4387" y="21918"/>
                    <a:pt x="4420" y="21935"/>
                  </a:cubicBezTo>
                  <a:lnTo>
                    <a:pt x="4293" y="21808"/>
                  </a:lnTo>
                  <a:lnTo>
                    <a:pt x="4293" y="21808"/>
                  </a:lnTo>
                  <a:cubicBezTo>
                    <a:pt x="4299" y="21813"/>
                    <a:pt x="4305" y="21818"/>
                    <a:pt x="4311" y="21824"/>
                  </a:cubicBezTo>
                  <a:lnTo>
                    <a:pt x="4311" y="21824"/>
                  </a:lnTo>
                  <a:cubicBezTo>
                    <a:pt x="4287" y="21801"/>
                    <a:pt x="4263" y="21778"/>
                    <a:pt x="4240" y="21755"/>
                  </a:cubicBezTo>
                  <a:lnTo>
                    <a:pt x="4240" y="21755"/>
                  </a:lnTo>
                  <a:lnTo>
                    <a:pt x="4293" y="21808"/>
                  </a:lnTo>
                  <a:lnTo>
                    <a:pt x="4293" y="21808"/>
                  </a:lnTo>
                  <a:cubicBezTo>
                    <a:pt x="4244" y="21765"/>
                    <a:pt x="4188" y="21715"/>
                    <a:pt x="4125" y="21656"/>
                  </a:cubicBezTo>
                  <a:cubicBezTo>
                    <a:pt x="3955" y="21481"/>
                    <a:pt x="3914" y="21432"/>
                    <a:pt x="3922" y="21432"/>
                  </a:cubicBezTo>
                  <a:lnTo>
                    <a:pt x="3922" y="21432"/>
                  </a:lnTo>
                  <a:cubicBezTo>
                    <a:pt x="3933" y="21432"/>
                    <a:pt x="4020" y="21507"/>
                    <a:pt x="4033" y="21507"/>
                  </a:cubicBezTo>
                  <a:cubicBezTo>
                    <a:pt x="4041" y="21507"/>
                    <a:pt x="4022" y="21480"/>
                    <a:pt x="3945" y="21395"/>
                  </a:cubicBezTo>
                  <a:cubicBezTo>
                    <a:pt x="3880" y="21345"/>
                    <a:pt x="3814" y="21280"/>
                    <a:pt x="3765" y="21231"/>
                  </a:cubicBezTo>
                  <a:lnTo>
                    <a:pt x="3569" y="21051"/>
                  </a:lnTo>
                  <a:lnTo>
                    <a:pt x="3732" y="21231"/>
                  </a:lnTo>
                  <a:cubicBezTo>
                    <a:pt x="3700" y="21214"/>
                    <a:pt x="3552" y="21067"/>
                    <a:pt x="3438" y="20953"/>
                  </a:cubicBezTo>
                  <a:cubicBezTo>
                    <a:pt x="3372" y="20887"/>
                    <a:pt x="3323" y="20822"/>
                    <a:pt x="3274" y="20773"/>
                  </a:cubicBezTo>
                  <a:cubicBezTo>
                    <a:pt x="3251" y="20749"/>
                    <a:pt x="3228" y="20726"/>
                    <a:pt x="3216" y="20726"/>
                  </a:cubicBezTo>
                  <a:cubicBezTo>
                    <a:pt x="3211" y="20726"/>
                    <a:pt x="3209" y="20730"/>
                    <a:pt x="3209" y="20740"/>
                  </a:cubicBezTo>
                  <a:cubicBezTo>
                    <a:pt x="3061" y="20527"/>
                    <a:pt x="2947" y="20396"/>
                    <a:pt x="2848" y="20265"/>
                  </a:cubicBezTo>
                  <a:cubicBezTo>
                    <a:pt x="2758" y="20149"/>
                    <a:pt x="2668" y="20043"/>
                    <a:pt x="2561" y="19883"/>
                  </a:cubicBezTo>
                  <a:lnTo>
                    <a:pt x="2561" y="19883"/>
                  </a:lnTo>
                  <a:cubicBezTo>
                    <a:pt x="2566" y="19888"/>
                    <a:pt x="2570" y="19894"/>
                    <a:pt x="2575" y="19900"/>
                  </a:cubicBezTo>
                  <a:lnTo>
                    <a:pt x="2575" y="19900"/>
                  </a:lnTo>
                  <a:cubicBezTo>
                    <a:pt x="2567" y="19890"/>
                    <a:pt x="2560" y="19880"/>
                    <a:pt x="2553" y="19870"/>
                  </a:cubicBezTo>
                  <a:lnTo>
                    <a:pt x="2553" y="19870"/>
                  </a:lnTo>
                  <a:cubicBezTo>
                    <a:pt x="2556" y="19874"/>
                    <a:pt x="2558" y="19879"/>
                    <a:pt x="2561" y="19883"/>
                  </a:cubicBezTo>
                  <a:lnTo>
                    <a:pt x="2561" y="19883"/>
                  </a:lnTo>
                  <a:cubicBezTo>
                    <a:pt x="2499" y="19805"/>
                    <a:pt x="2447" y="19760"/>
                    <a:pt x="2406" y="19692"/>
                  </a:cubicBezTo>
                  <a:cubicBezTo>
                    <a:pt x="2374" y="19659"/>
                    <a:pt x="2341" y="19627"/>
                    <a:pt x="2308" y="19578"/>
                  </a:cubicBezTo>
                  <a:cubicBezTo>
                    <a:pt x="2276" y="19529"/>
                    <a:pt x="2243" y="19479"/>
                    <a:pt x="2194" y="19398"/>
                  </a:cubicBezTo>
                  <a:cubicBezTo>
                    <a:pt x="2163" y="19346"/>
                    <a:pt x="2145" y="19321"/>
                    <a:pt x="2140" y="19321"/>
                  </a:cubicBezTo>
                  <a:lnTo>
                    <a:pt x="2140" y="19321"/>
                  </a:lnTo>
                  <a:cubicBezTo>
                    <a:pt x="2137" y="19321"/>
                    <a:pt x="2138" y="19330"/>
                    <a:pt x="2145" y="19348"/>
                  </a:cubicBezTo>
                  <a:cubicBezTo>
                    <a:pt x="2161" y="19381"/>
                    <a:pt x="2177" y="19414"/>
                    <a:pt x="2210" y="19463"/>
                  </a:cubicBezTo>
                  <a:cubicBezTo>
                    <a:pt x="2161" y="19398"/>
                    <a:pt x="2128" y="19348"/>
                    <a:pt x="2079" y="19283"/>
                  </a:cubicBezTo>
                  <a:cubicBezTo>
                    <a:pt x="2046" y="19218"/>
                    <a:pt x="1997" y="19152"/>
                    <a:pt x="1965" y="19103"/>
                  </a:cubicBezTo>
                  <a:cubicBezTo>
                    <a:pt x="1915" y="19037"/>
                    <a:pt x="1883" y="18972"/>
                    <a:pt x="1850" y="18890"/>
                  </a:cubicBezTo>
                  <a:close/>
                  <a:moveTo>
                    <a:pt x="5238" y="22049"/>
                  </a:moveTo>
                  <a:lnTo>
                    <a:pt x="5238" y="22049"/>
                  </a:lnTo>
                  <a:cubicBezTo>
                    <a:pt x="5369" y="22148"/>
                    <a:pt x="5500" y="22246"/>
                    <a:pt x="5631" y="22344"/>
                  </a:cubicBezTo>
                  <a:cubicBezTo>
                    <a:pt x="5637" y="22353"/>
                    <a:pt x="5638" y="22356"/>
                    <a:pt x="5634" y="22356"/>
                  </a:cubicBezTo>
                  <a:cubicBezTo>
                    <a:pt x="5618" y="22356"/>
                    <a:pt x="5519" y="22284"/>
                    <a:pt x="5508" y="22284"/>
                  </a:cubicBezTo>
                  <a:cubicBezTo>
                    <a:pt x="5503" y="22284"/>
                    <a:pt x="5516" y="22299"/>
                    <a:pt x="5566" y="22344"/>
                  </a:cubicBezTo>
                  <a:cubicBezTo>
                    <a:pt x="5418" y="22246"/>
                    <a:pt x="5320" y="22164"/>
                    <a:pt x="5287" y="22115"/>
                  </a:cubicBezTo>
                  <a:cubicBezTo>
                    <a:pt x="5271" y="22082"/>
                    <a:pt x="5255" y="22066"/>
                    <a:pt x="5238" y="22049"/>
                  </a:cubicBezTo>
                  <a:close/>
                  <a:moveTo>
                    <a:pt x="4311" y="21824"/>
                  </a:moveTo>
                  <a:cubicBezTo>
                    <a:pt x="4439" y="21943"/>
                    <a:pt x="4574" y="22049"/>
                    <a:pt x="4698" y="22131"/>
                  </a:cubicBezTo>
                  <a:cubicBezTo>
                    <a:pt x="4845" y="22229"/>
                    <a:pt x="4960" y="22311"/>
                    <a:pt x="5042" y="22360"/>
                  </a:cubicBezTo>
                  <a:cubicBezTo>
                    <a:pt x="4694" y="22082"/>
                    <a:pt x="4618" y="22088"/>
                    <a:pt x="4311" y="21824"/>
                  </a:cubicBezTo>
                  <a:close/>
                  <a:moveTo>
                    <a:pt x="6057" y="22622"/>
                  </a:moveTo>
                  <a:cubicBezTo>
                    <a:pt x="6159" y="22696"/>
                    <a:pt x="6288" y="22769"/>
                    <a:pt x="6408" y="22842"/>
                  </a:cubicBezTo>
                  <a:lnTo>
                    <a:pt x="6408" y="22842"/>
                  </a:lnTo>
                  <a:cubicBezTo>
                    <a:pt x="6366" y="22818"/>
                    <a:pt x="6318" y="22794"/>
                    <a:pt x="6269" y="22770"/>
                  </a:cubicBezTo>
                  <a:cubicBezTo>
                    <a:pt x="6204" y="22720"/>
                    <a:pt x="6122" y="22671"/>
                    <a:pt x="6057" y="22622"/>
                  </a:cubicBezTo>
                  <a:close/>
                  <a:moveTo>
                    <a:pt x="19210" y="22561"/>
                  </a:moveTo>
                  <a:cubicBezTo>
                    <a:pt x="19180" y="22581"/>
                    <a:pt x="19149" y="22602"/>
                    <a:pt x="19119" y="22622"/>
                  </a:cubicBezTo>
                  <a:cubicBezTo>
                    <a:pt x="19004" y="22688"/>
                    <a:pt x="18906" y="22770"/>
                    <a:pt x="18791" y="22835"/>
                  </a:cubicBezTo>
                  <a:cubicBezTo>
                    <a:pt x="18677" y="22900"/>
                    <a:pt x="18562" y="22966"/>
                    <a:pt x="18464" y="23031"/>
                  </a:cubicBezTo>
                  <a:cubicBezTo>
                    <a:pt x="18415" y="23064"/>
                    <a:pt x="18366" y="23097"/>
                    <a:pt x="18300" y="23130"/>
                  </a:cubicBezTo>
                  <a:cubicBezTo>
                    <a:pt x="18251" y="23146"/>
                    <a:pt x="18202" y="23179"/>
                    <a:pt x="18153" y="23211"/>
                  </a:cubicBezTo>
                  <a:cubicBezTo>
                    <a:pt x="18186" y="23179"/>
                    <a:pt x="18186" y="23179"/>
                    <a:pt x="18153" y="23179"/>
                  </a:cubicBezTo>
                  <a:cubicBezTo>
                    <a:pt x="18522" y="22987"/>
                    <a:pt x="18868" y="22785"/>
                    <a:pt x="19210" y="22561"/>
                  </a:cubicBezTo>
                  <a:close/>
                  <a:moveTo>
                    <a:pt x="8676" y="23899"/>
                  </a:moveTo>
                  <a:lnTo>
                    <a:pt x="8676" y="23899"/>
                  </a:lnTo>
                  <a:cubicBezTo>
                    <a:pt x="8790" y="23932"/>
                    <a:pt x="8921" y="23981"/>
                    <a:pt x="9036" y="24014"/>
                  </a:cubicBezTo>
                  <a:cubicBezTo>
                    <a:pt x="8970" y="23997"/>
                    <a:pt x="8921" y="23981"/>
                    <a:pt x="8888" y="23981"/>
                  </a:cubicBezTo>
                  <a:cubicBezTo>
                    <a:pt x="8807" y="23964"/>
                    <a:pt x="8741" y="23932"/>
                    <a:pt x="8676" y="23899"/>
                  </a:cubicBezTo>
                  <a:close/>
                  <a:moveTo>
                    <a:pt x="16991" y="23719"/>
                  </a:moveTo>
                  <a:cubicBezTo>
                    <a:pt x="16925" y="23752"/>
                    <a:pt x="16843" y="23784"/>
                    <a:pt x="16762" y="23817"/>
                  </a:cubicBezTo>
                  <a:cubicBezTo>
                    <a:pt x="16696" y="23850"/>
                    <a:pt x="16614" y="23866"/>
                    <a:pt x="16532" y="23899"/>
                  </a:cubicBezTo>
                  <a:cubicBezTo>
                    <a:pt x="16385" y="23948"/>
                    <a:pt x="16271" y="23997"/>
                    <a:pt x="16254" y="24014"/>
                  </a:cubicBezTo>
                  <a:cubicBezTo>
                    <a:pt x="16205" y="24030"/>
                    <a:pt x="16140" y="24046"/>
                    <a:pt x="16074" y="24063"/>
                  </a:cubicBezTo>
                  <a:lnTo>
                    <a:pt x="15894" y="24095"/>
                  </a:lnTo>
                  <a:cubicBezTo>
                    <a:pt x="15878" y="24128"/>
                    <a:pt x="15780" y="24177"/>
                    <a:pt x="15583" y="24226"/>
                  </a:cubicBezTo>
                  <a:cubicBezTo>
                    <a:pt x="15125" y="24275"/>
                    <a:pt x="15649" y="24259"/>
                    <a:pt x="15010" y="24374"/>
                  </a:cubicBezTo>
                  <a:cubicBezTo>
                    <a:pt x="15141" y="24325"/>
                    <a:pt x="15272" y="24275"/>
                    <a:pt x="15321" y="24243"/>
                  </a:cubicBezTo>
                  <a:lnTo>
                    <a:pt x="15321" y="24243"/>
                  </a:lnTo>
                  <a:cubicBezTo>
                    <a:pt x="15010" y="24308"/>
                    <a:pt x="15059" y="24325"/>
                    <a:pt x="14847" y="24357"/>
                  </a:cubicBezTo>
                  <a:cubicBezTo>
                    <a:pt x="14797" y="24357"/>
                    <a:pt x="14847" y="24341"/>
                    <a:pt x="14945" y="24308"/>
                  </a:cubicBezTo>
                  <a:cubicBezTo>
                    <a:pt x="15632" y="24177"/>
                    <a:pt x="16303" y="23981"/>
                    <a:pt x="16958" y="23719"/>
                  </a:cubicBezTo>
                  <a:close/>
                  <a:moveTo>
                    <a:pt x="10476" y="24357"/>
                  </a:moveTo>
                  <a:lnTo>
                    <a:pt x="10476" y="24357"/>
                  </a:lnTo>
                  <a:cubicBezTo>
                    <a:pt x="10656" y="24390"/>
                    <a:pt x="10853" y="24423"/>
                    <a:pt x="11033" y="24439"/>
                  </a:cubicBezTo>
                  <a:cubicBezTo>
                    <a:pt x="10902" y="24439"/>
                    <a:pt x="10787" y="24423"/>
                    <a:pt x="10705" y="24406"/>
                  </a:cubicBezTo>
                  <a:cubicBezTo>
                    <a:pt x="10607" y="24390"/>
                    <a:pt x="10542" y="24374"/>
                    <a:pt x="10476" y="24357"/>
                  </a:cubicBezTo>
                  <a:close/>
                  <a:moveTo>
                    <a:pt x="11902" y="24525"/>
                  </a:moveTo>
                  <a:cubicBezTo>
                    <a:pt x="12065" y="24537"/>
                    <a:pt x="12228" y="24537"/>
                    <a:pt x="12391" y="24537"/>
                  </a:cubicBezTo>
                  <a:lnTo>
                    <a:pt x="11933" y="24537"/>
                  </a:lnTo>
                  <a:cubicBezTo>
                    <a:pt x="11921" y="24531"/>
                    <a:pt x="11911" y="24528"/>
                    <a:pt x="11902" y="24525"/>
                  </a:cubicBezTo>
                  <a:close/>
                  <a:moveTo>
                    <a:pt x="14274" y="24423"/>
                  </a:moveTo>
                  <a:lnTo>
                    <a:pt x="14274" y="24423"/>
                  </a:lnTo>
                  <a:cubicBezTo>
                    <a:pt x="13963" y="24488"/>
                    <a:pt x="13586" y="24537"/>
                    <a:pt x="13226" y="24554"/>
                  </a:cubicBezTo>
                  <a:cubicBezTo>
                    <a:pt x="13292" y="24537"/>
                    <a:pt x="13390" y="24521"/>
                    <a:pt x="13422" y="24521"/>
                  </a:cubicBezTo>
                  <a:cubicBezTo>
                    <a:pt x="13586" y="24505"/>
                    <a:pt x="13733" y="24488"/>
                    <a:pt x="13881" y="24472"/>
                  </a:cubicBezTo>
                  <a:cubicBezTo>
                    <a:pt x="14012" y="24455"/>
                    <a:pt x="14143" y="24439"/>
                    <a:pt x="14274" y="24423"/>
                  </a:cubicBezTo>
                  <a:close/>
                  <a:moveTo>
                    <a:pt x="12915" y="24537"/>
                  </a:moveTo>
                  <a:cubicBezTo>
                    <a:pt x="12799" y="24549"/>
                    <a:pt x="12675" y="24560"/>
                    <a:pt x="12549" y="24560"/>
                  </a:cubicBezTo>
                  <a:cubicBezTo>
                    <a:pt x="12497" y="24560"/>
                    <a:pt x="12444" y="24558"/>
                    <a:pt x="12391" y="24554"/>
                  </a:cubicBezTo>
                  <a:cubicBezTo>
                    <a:pt x="12424" y="24554"/>
                    <a:pt x="12424" y="24537"/>
                    <a:pt x="12440" y="24537"/>
                  </a:cubicBezTo>
                  <a:close/>
                  <a:moveTo>
                    <a:pt x="10378" y="24649"/>
                  </a:moveTo>
                  <a:cubicBezTo>
                    <a:pt x="10356" y="24649"/>
                    <a:pt x="10367" y="24654"/>
                    <a:pt x="10443" y="24668"/>
                  </a:cubicBezTo>
                  <a:cubicBezTo>
                    <a:pt x="10501" y="24668"/>
                    <a:pt x="10585" y="24681"/>
                    <a:pt x="10694" y="24684"/>
                  </a:cubicBezTo>
                  <a:lnTo>
                    <a:pt x="10694" y="24684"/>
                  </a:lnTo>
                  <a:cubicBezTo>
                    <a:pt x="10665" y="24681"/>
                    <a:pt x="10634" y="24668"/>
                    <a:pt x="10591" y="24668"/>
                  </a:cubicBezTo>
                  <a:cubicBezTo>
                    <a:pt x="10506" y="24659"/>
                    <a:pt x="10410" y="24649"/>
                    <a:pt x="10378" y="24649"/>
                  </a:cubicBezTo>
                  <a:close/>
                  <a:moveTo>
                    <a:pt x="10694" y="24684"/>
                  </a:moveTo>
                  <a:cubicBezTo>
                    <a:pt x="10698" y="24684"/>
                    <a:pt x="10702" y="24685"/>
                    <a:pt x="10705" y="24685"/>
                  </a:cubicBezTo>
                  <a:lnTo>
                    <a:pt x="10738" y="24685"/>
                  </a:lnTo>
                  <a:cubicBezTo>
                    <a:pt x="10723" y="24685"/>
                    <a:pt x="10708" y="24684"/>
                    <a:pt x="10694" y="24684"/>
                  </a:cubicBezTo>
                  <a:close/>
                  <a:moveTo>
                    <a:pt x="12277" y="50"/>
                  </a:moveTo>
                  <a:lnTo>
                    <a:pt x="12015" y="83"/>
                  </a:lnTo>
                  <a:cubicBezTo>
                    <a:pt x="12007" y="75"/>
                    <a:pt x="11966" y="73"/>
                    <a:pt x="11912" y="73"/>
                  </a:cubicBezTo>
                  <a:cubicBezTo>
                    <a:pt x="11815" y="73"/>
                    <a:pt x="11676" y="80"/>
                    <a:pt x="11611" y="80"/>
                  </a:cubicBezTo>
                  <a:cubicBezTo>
                    <a:pt x="11551" y="80"/>
                    <a:pt x="11553" y="74"/>
                    <a:pt x="11704" y="50"/>
                  </a:cubicBezTo>
                  <a:lnTo>
                    <a:pt x="11704" y="50"/>
                  </a:lnTo>
                  <a:cubicBezTo>
                    <a:pt x="11344" y="83"/>
                    <a:pt x="11573" y="83"/>
                    <a:pt x="11262" y="132"/>
                  </a:cubicBezTo>
                  <a:cubicBezTo>
                    <a:pt x="11475" y="115"/>
                    <a:pt x="11687" y="99"/>
                    <a:pt x="11884" y="83"/>
                  </a:cubicBezTo>
                  <a:lnTo>
                    <a:pt x="11884" y="115"/>
                  </a:lnTo>
                  <a:cubicBezTo>
                    <a:pt x="11655" y="165"/>
                    <a:pt x="11589" y="132"/>
                    <a:pt x="11344" y="165"/>
                  </a:cubicBezTo>
                  <a:lnTo>
                    <a:pt x="11360" y="197"/>
                  </a:lnTo>
                  <a:cubicBezTo>
                    <a:pt x="11213" y="197"/>
                    <a:pt x="11065" y="214"/>
                    <a:pt x="10918" y="214"/>
                  </a:cubicBezTo>
                  <a:cubicBezTo>
                    <a:pt x="10934" y="230"/>
                    <a:pt x="10869" y="246"/>
                    <a:pt x="10771" y="246"/>
                  </a:cubicBezTo>
                  <a:cubicBezTo>
                    <a:pt x="10689" y="263"/>
                    <a:pt x="10574" y="279"/>
                    <a:pt x="10525" y="296"/>
                  </a:cubicBezTo>
                  <a:cubicBezTo>
                    <a:pt x="10487" y="301"/>
                    <a:pt x="10458" y="303"/>
                    <a:pt x="10434" y="303"/>
                  </a:cubicBezTo>
                  <a:cubicBezTo>
                    <a:pt x="10387" y="303"/>
                    <a:pt x="10362" y="296"/>
                    <a:pt x="10329" y="296"/>
                  </a:cubicBezTo>
                  <a:lnTo>
                    <a:pt x="10231" y="296"/>
                  </a:lnTo>
                  <a:cubicBezTo>
                    <a:pt x="10198" y="312"/>
                    <a:pt x="10116" y="312"/>
                    <a:pt x="10018" y="345"/>
                  </a:cubicBezTo>
                  <a:lnTo>
                    <a:pt x="10051" y="345"/>
                  </a:lnTo>
                  <a:cubicBezTo>
                    <a:pt x="9936" y="377"/>
                    <a:pt x="9838" y="410"/>
                    <a:pt x="9723" y="426"/>
                  </a:cubicBezTo>
                  <a:cubicBezTo>
                    <a:pt x="9628" y="458"/>
                    <a:pt x="9518" y="490"/>
                    <a:pt x="9347" y="522"/>
                  </a:cubicBezTo>
                  <a:lnTo>
                    <a:pt x="9347" y="522"/>
                  </a:lnTo>
                  <a:cubicBezTo>
                    <a:pt x="9382" y="513"/>
                    <a:pt x="9454" y="489"/>
                    <a:pt x="9494" y="476"/>
                  </a:cubicBezTo>
                  <a:lnTo>
                    <a:pt x="9494" y="476"/>
                  </a:lnTo>
                  <a:cubicBezTo>
                    <a:pt x="9003" y="574"/>
                    <a:pt x="8283" y="868"/>
                    <a:pt x="8054" y="918"/>
                  </a:cubicBezTo>
                  <a:cubicBezTo>
                    <a:pt x="8058" y="914"/>
                    <a:pt x="8064" y="909"/>
                    <a:pt x="8072" y="904"/>
                  </a:cubicBezTo>
                  <a:lnTo>
                    <a:pt x="8072" y="904"/>
                  </a:lnTo>
                  <a:cubicBezTo>
                    <a:pt x="7985" y="925"/>
                    <a:pt x="7817" y="986"/>
                    <a:pt x="7693" y="1032"/>
                  </a:cubicBezTo>
                  <a:cubicBezTo>
                    <a:pt x="7633" y="1058"/>
                    <a:pt x="7591" y="1079"/>
                    <a:pt x="7588" y="1079"/>
                  </a:cubicBezTo>
                  <a:cubicBezTo>
                    <a:pt x="7586" y="1079"/>
                    <a:pt x="7616" y="1062"/>
                    <a:pt x="7693" y="1016"/>
                  </a:cubicBezTo>
                  <a:lnTo>
                    <a:pt x="7693" y="1016"/>
                  </a:lnTo>
                  <a:lnTo>
                    <a:pt x="7399" y="1179"/>
                  </a:lnTo>
                  <a:cubicBezTo>
                    <a:pt x="7301" y="1229"/>
                    <a:pt x="7202" y="1278"/>
                    <a:pt x="7104" y="1343"/>
                  </a:cubicBezTo>
                  <a:cubicBezTo>
                    <a:pt x="7104" y="1327"/>
                    <a:pt x="7137" y="1310"/>
                    <a:pt x="7170" y="1278"/>
                  </a:cubicBezTo>
                  <a:cubicBezTo>
                    <a:pt x="7202" y="1261"/>
                    <a:pt x="7251" y="1229"/>
                    <a:pt x="7284" y="1212"/>
                  </a:cubicBezTo>
                  <a:lnTo>
                    <a:pt x="7284" y="1212"/>
                  </a:lnTo>
                  <a:cubicBezTo>
                    <a:pt x="7252" y="1229"/>
                    <a:pt x="7219" y="1245"/>
                    <a:pt x="7186" y="1261"/>
                  </a:cubicBezTo>
                  <a:lnTo>
                    <a:pt x="7071" y="1327"/>
                  </a:lnTo>
                  <a:lnTo>
                    <a:pt x="6859" y="1441"/>
                  </a:lnTo>
                  <a:lnTo>
                    <a:pt x="6875" y="1425"/>
                  </a:lnTo>
                  <a:lnTo>
                    <a:pt x="6875" y="1425"/>
                  </a:lnTo>
                  <a:cubicBezTo>
                    <a:pt x="6793" y="1474"/>
                    <a:pt x="6695" y="1523"/>
                    <a:pt x="6597" y="1589"/>
                  </a:cubicBezTo>
                  <a:cubicBezTo>
                    <a:pt x="6499" y="1638"/>
                    <a:pt x="6400" y="1703"/>
                    <a:pt x="6302" y="1752"/>
                  </a:cubicBezTo>
                  <a:cubicBezTo>
                    <a:pt x="6122" y="1867"/>
                    <a:pt x="5942" y="1998"/>
                    <a:pt x="5827" y="2080"/>
                  </a:cubicBezTo>
                  <a:cubicBezTo>
                    <a:pt x="5961" y="2003"/>
                    <a:pt x="6019" y="1974"/>
                    <a:pt x="6030" y="1974"/>
                  </a:cubicBezTo>
                  <a:cubicBezTo>
                    <a:pt x="6066" y="1974"/>
                    <a:pt x="5615" y="2276"/>
                    <a:pt x="5645" y="2276"/>
                  </a:cubicBezTo>
                  <a:cubicBezTo>
                    <a:pt x="5646" y="2276"/>
                    <a:pt x="5646" y="2276"/>
                    <a:pt x="5647" y="2276"/>
                  </a:cubicBezTo>
                  <a:lnTo>
                    <a:pt x="5647" y="2276"/>
                  </a:lnTo>
                  <a:cubicBezTo>
                    <a:pt x="5576" y="2324"/>
                    <a:pt x="5512" y="2354"/>
                    <a:pt x="5484" y="2354"/>
                  </a:cubicBezTo>
                  <a:cubicBezTo>
                    <a:pt x="5473" y="2354"/>
                    <a:pt x="5467" y="2350"/>
                    <a:pt x="5467" y="2342"/>
                  </a:cubicBezTo>
                  <a:cubicBezTo>
                    <a:pt x="5467" y="2342"/>
                    <a:pt x="5500" y="2309"/>
                    <a:pt x="5533" y="2260"/>
                  </a:cubicBezTo>
                  <a:cubicBezTo>
                    <a:pt x="5566" y="2243"/>
                    <a:pt x="5582" y="2211"/>
                    <a:pt x="5615" y="2178"/>
                  </a:cubicBezTo>
                  <a:cubicBezTo>
                    <a:pt x="5647" y="2145"/>
                    <a:pt x="5697" y="2112"/>
                    <a:pt x="5746" y="2080"/>
                  </a:cubicBezTo>
                  <a:cubicBezTo>
                    <a:pt x="5877" y="2031"/>
                    <a:pt x="6155" y="1818"/>
                    <a:pt x="6384" y="1687"/>
                  </a:cubicBezTo>
                  <a:lnTo>
                    <a:pt x="6384" y="1687"/>
                  </a:lnTo>
                  <a:cubicBezTo>
                    <a:pt x="6073" y="1834"/>
                    <a:pt x="6008" y="1916"/>
                    <a:pt x="5795" y="2047"/>
                  </a:cubicBezTo>
                  <a:cubicBezTo>
                    <a:pt x="5817" y="2031"/>
                    <a:pt x="5822" y="2023"/>
                    <a:pt x="5817" y="2023"/>
                  </a:cubicBezTo>
                  <a:cubicBezTo>
                    <a:pt x="5806" y="2023"/>
                    <a:pt x="5751" y="2052"/>
                    <a:pt x="5697" y="2096"/>
                  </a:cubicBezTo>
                  <a:cubicBezTo>
                    <a:pt x="5607" y="2141"/>
                    <a:pt x="5504" y="2213"/>
                    <a:pt x="5486" y="2213"/>
                  </a:cubicBezTo>
                  <a:cubicBezTo>
                    <a:pt x="5485" y="2213"/>
                    <a:pt x="5484" y="2212"/>
                    <a:pt x="5484" y="2211"/>
                  </a:cubicBezTo>
                  <a:cubicBezTo>
                    <a:pt x="5500" y="2194"/>
                    <a:pt x="5516" y="2162"/>
                    <a:pt x="5566" y="2112"/>
                  </a:cubicBezTo>
                  <a:cubicBezTo>
                    <a:pt x="5631" y="2063"/>
                    <a:pt x="5713" y="1998"/>
                    <a:pt x="5860" y="1916"/>
                  </a:cubicBezTo>
                  <a:cubicBezTo>
                    <a:pt x="6005" y="1827"/>
                    <a:pt x="6059" y="1800"/>
                    <a:pt x="6072" y="1800"/>
                  </a:cubicBezTo>
                  <a:cubicBezTo>
                    <a:pt x="6091" y="1800"/>
                    <a:pt x="6024" y="1856"/>
                    <a:pt x="6026" y="1856"/>
                  </a:cubicBezTo>
                  <a:cubicBezTo>
                    <a:pt x="6027" y="1856"/>
                    <a:pt x="6035" y="1850"/>
                    <a:pt x="6057" y="1834"/>
                  </a:cubicBezTo>
                  <a:cubicBezTo>
                    <a:pt x="6106" y="1818"/>
                    <a:pt x="6269" y="1736"/>
                    <a:pt x="6433" y="1638"/>
                  </a:cubicBezTo>
                  <a:cubicBezTo>
                    <a:pt x="6515" y="1589"/>
                    <a:pt x="6597" y="1523"/>
                    <a:pt x="6679" y="1474"/>
                  </a:cubicBezTo>
                  <a:cubicBezTo>
                    <a:pt x="6777" y="1425"/>
                    <a:pt x="6859" y="1392"/>
                    <a:pt x="6924" y="1360"/>
                  </a:cubicBezTo>
                  <a:lnTo>
                    <a:pt x="6924" y="1360"/>
                  </a:lnTo>
                  <a:cubicBezTo>
                    <a:pt x="6905" y="1369"/>
                    <a:pt x="6849" y="1397"/>
                    <a:pt x="6826" y="1409"/>
                  </a:cubicBezTo>
                  <a:cubicBezTo>
                    <a:pt x="6875" y="1392"/>
                    <a:pt x="6957" y="1343"/>
                    <a:pt x="7039" y="1310"/>
                  </a:cubicBezTo>
                  <a:cubicBezTo>
                    <a:pt x="7104" y="1261"/>
                    <a:pt x="7186" y="1229"/>
                    <a:pt x="7268" y="1179"/>
                  </a:cubicBezTo>
                  <a:cubicBezTo>
                    <a:pt x="7432" y="1114"/>
                    <a:pt x="7563" y="1048"/>
                    <a:pt x="7579" y="1016"/>
                  </a:cubicBezTo>
                  <a:lnTo>
                    <a:pt x="7579" y="1016"/>
                  </a:lnTo>
                  <a:cubicBezTo>
                    <a:pt x="7382" y="1114"/>
                    <a:pt x="7186" y="1212"/>
                    <a:pt x="6990" y="1310"/>
                  </a:cubicBezTo>
                  <a:cubicBezTo>
                    <a:pt x="6969" y="1321"/>
                    <a:pt x="6959" y="1325"/>
                    <a:pt x="6956" y="1325"/>
                  </a:cubicBezTo>
                  <a:cubicBezTo>
                    <a:pt x="6944" y="1325"/>
                    <a:pt x="7051" y="1256"/>
                    <a:pt x="7031" y="1256"/>
                  </a:cubicBezTo>
                  <a:cubicBezTo>
                    <a:pt x="7025" y="1256"/>
                    <a:pt x="7008" y="1262"/>
                    <a:pt x="6973" y="1278"/>
                  </a:cubicBezTo>
                  <a:cubicBezTo>
                    <a:pt x="6908" y="1327"/>
                    <a:pt x="6842" y="1359"/>
                    <a:pt x="6760" y="1392"/>
                  </a:cubicBezTo>
                  <a:cubicBezTo>
                    <a:pt x="6686" y="1437"/>
                    <a:pt x="6611" y="1468"/>
                    <a:pt x="6536" y="1511"/>
                  </a:cubicBezTo>
                  <a:lnTo>
                    <a:pt x="6536" y="1511"/>
                  </a:lnTo>
                  <a:cubicBezTo>
                    <a:pt x="6442" y="1545"/>
                    <a:pt x="6347" y="1607"/>
                    <a:pt x="6253" y="1654"/>
                  </a:cubicBezTo>
                  <a:cubicBezTo>
                    <a:pt x="6188" y="1687"/>
                    <a:pt x="6138" y="1720"/>
                    <a:pt x="6089" y="1752"/>
                  </a:cubicBezTo>
                  <a:cubicBezTo>
                    <a:pt x="6040" y="1785"/>
                    <a:pt x="5975" y="1818"/>
                    <a:pt x="5926" y="1851"/>
                  </a:cubicBezTo>
                  <a:cubicBezTo>
                    <a:pt x="5811" y="1916"/>
                    <a:pt x="5697" y="1998"/>
                    <a:pt x="5598" y="2063"/>
                  </a:cubicBezTo>
                  <a:cubicBezTo>
                    <a:pt x="5484" y="2145"/>
                    <a:pt x="5386" y="2211"/>
                    <a:pt x="5304" y="2276"/>
                  </a:cubicBezTo>
                  <a:cubicBezTo>
                    <a:pt x="5271" y="2342"/>
                    <a:pt x="5222" y="2407"/>
                    <a:pt x="5156" y="2489"/>
                  </a:cubicBezTo>
                  <a:cubicBezTo>
                    <a:pt x="5091" y="2554"/>
                    <a:pt x="5025" y="2653"/>
                    <a:pt x="4976" y="2734"/>
                  </a:cubicBezTo>
                  <a:cubicBezTo>
                    <a:pt x="4436" y="3144"/>
                    <a:pt x="3929" y="3618"/>
                    <a:pt x="3438" y="4142"/>
                  </a:cubicBezTo>
                  <a:cubicBezTo>
                    <a:pt x="3454" y="4142"/>
                    <a:pt x="3454" y="4158"/>
                    <a:pt x="3438" y="4191"/>
                  </a:cubicBezTo>
                  <a:cubicBezTo>
                    <a:pt x="3298" y="4315"/>
                    <a:pt x="3085" y="4587"/>
                    <a:pt x="3049" y="4587"/>
                  </a:cubicBezTo>
                  <a:cubicBezTo>
                    <a:pt x="3047" y="4587"/>
                    <a:pt x="3046" y="4586"/>
                    <a:pt x="3045" y="4584"/>
                  </a:cubicBezTo>
                  <a:cubicBezTo>
                    <a:pt x="2979" y="4682"/>
                    <a:pt x="2865" y="4846"/>
                    <a:pt x="2783" y="4993"/>
                  </a:cubicBezTo>
                  <a:cubicBezTo>
                    <a:pt x="2696" y="5109"/>
                    <a:pt x="2648" y="5212"/>
                    <a:pt x="2660" y="5212"/>
                  </a:cubicBezTo>
                  <a:cubicBezTo>
                    <a:pt x="2662" y="5212"/>
                    <a:pt x="2665" y="5210"/>
                    <a:pt x="2668" y="5206"/>
                  </a:cubicBezTo>
                  <a:lnTo>
                    <a:pt x="2668" y="5206"/>
                  </a:lnTo>
                  <a:cubicBezTo>
                    <a:pt x="2652" y="5222"/>
                    <a:pt x="2636" y="5239"/>
                    <a:pt x="2636" y="5272"/>
                  </a:cubicBezTo>
                  <a:cubicBezTo>
                    <a:pt x="2456" y="5468"/>
                    <a:pt x="2194" y="5763"/>
                    <a:pt x="1850" y="6368"/>
                  </a:cubicBezTo>
                  <a:cubicBezTo>
                    <a:pt x="1768" y="6483"/>
                    <a:pt x="1784" y="6499"/>
                    <a:pt x="1834" y="6499"/>
                  </a:cubicBezTo>
                  <a:cubicBezTo>
                    <a:pt x="1735" y="6614"/>
                    <a:pt x="1670" y="6745"/>
                    <a:pt x="1604" y="6859"/>
                  </a:cubicBezTo>
                  <a:cubicBezTo>
                    <a:pt x="1621" y="6810"/>
                    <a:pt x="1637" y="6761"/>
                    <a:pt x="1654" y="6712"/>
                  </a:cubicBezTo>
                  <a:cubicBezTo>
                    <a:pt x="1663" y="6694"/>
                    <a:pt x="1671" y="6671"/>
                    <a:pt x="1683" y="6646"/>
                  </a:cubicBezTo>
                  <a:lnTo>
                    <a:pt x="1683" y="6646"/>
                  </a:lnTo>
                  <a:cubicBezTo>
                    <a:pt x="1534" y="6918"/>
                    <a:pt x="1398" y="7191"/>
                    <a:pt x="1262" y="7478"/>
                  </a:cubicBezTo>
                  <a:lnTo>
                    <a:pt x="1262" y="7478"/>
                  </a:lnTo>
                  <a:cubicBezTo>
                    <a:pt x="1273" y="7452"/>
                    <a:pt x="1284" y="7426"/>
                    <a:pt x="1293" y="7399"/>
                  </a:cubicBezTo>
                  <a:lnTo>
                    <a:pt x="1293" y="7399"/>
                  </a:lnTo>
                  <a:lnTo>
                    <a:pt x="1261" y="7481"/>
                  </a:lnTo>
                  <a:cubicBezTo>
                    <a:pt x="1261" y="7480"/>
                    <a:pt x="1262" y="7479"/>
                    <a:pt x="1262" y="7478"/>
                  </a:cubicBezTo>
                  <a:lnTo>
                    <a:pt x="1262" y="7478"/>
                  </a:lnTo>
                  <a:cubicBezTo>
                    <a:pt x="1219" y="7583"/>
                    <a:pt x="1169" y="7687"/>
                    <a:pt x="1130" y="7792"/>
                  </a:cubicBezTo>
                  <a:cubicBezTo>
                    <a:pt x="1179" y="7678"/>
                    <a:pt x="1244" y="7547"/>
                    <a:pt x="1293" y="7449"/>
                  </a:cubicBezTo>
                  <a:cubicBezTo>
                    <a:pt x="1330" y="7364"/>
                    <a:pt x="1357" y="7315"/>
                    <a:pt x="1369" y="7315"/>
                  </a:cubicBezTo>
                  <a:cubicBezTo>
                    <a:pt x="1373" y="7315"/>
                    <a:pt x="1375" y="7321"/>
                    <a:pt x="1375" y="7334"/>
                  </a:cubicBezTo>
                  <a:cubicBezTo>
                    <a:pt x="1326" y="7449"/>
                    <a:pt x="1293" y="7547"/>
                    <a:pt x="1244" y="7629"/>
                  </a:cubicBezTo>
                  <a:cubicBezTo>
                    <a:pt x="1212" y="7727"/>
                    <a:pt x="1179" y="7809"/>
                    <a:pt x="1146" y="7891"/>
                  </a:cubicBezTo>
                  <a:cubicBezTo>
                    <a:pt x="1081" y="8071"/>
                    <a:pt x="1015" y="8218"/>
                    <a:pt x="966" y="8431"/>
                  </a:cubicBezTo>
                  <a:cubicBezTo>
                    <a:pt x="963" y="8430"/>
                    <a:pt x="959" y="8429"/>
                    <a:pt x="956" y="8429"/>
                  </a:cubicBezTo>
                  <a:cubicBezTo>
                    <a:pt x="927" y="8429"/>
                    <a:pt x="896" y="8462"/>
                    <a:pt x="879" y="8462"/>
                  </a:cubicBezTo>
                  <a:cubicBezTo>
                    <a:pt x="867" y="8462"/>
                    <a:pt x="862" y="8447"/>
                    <a:pt x="868" y="8398"/>
                  </a:cubicBezTo>
                  <a:cubicBezTo>
                    <a:pt x="884" y="8365"/>
                    <a:pt x="884" y="8349"/>
                    <a:pt x="884" y="8349"/>
                  </a:cubicBezTo>
                  <a:cubicBezTo>
                    <a:pt x="901" y="8316"/>
                    <a:pt x="901" y="8267"/>
                    <a:pt x="917" y="8202"/>
                  </a:cubicBezTo>
                  <a:cubicBezTo>
                    <a:pt x="933" y="8152"/>
                    <a:pt x="950" y="8087"/>
                    <a:pt x="966" y="8021"/>
                  </a:cubicBezTo>
                  <a:cubicBezTo>
                    <a:pt x="999" y="7891"/>
                    <a:pt x="1048" y="7760"/>
                    <a:pt x="1097" y="7629"/>
                  </a:cubicBezTo>
                  <a:lnTo>
                    <a:pt x="1097" y="7629"/>
                  </a:lnTo>
                  <a:cubicBezTo>
                    <a:pt x="917" y="8054"/>
                    <a:pt x="851" y="8202"/>
                    <a:pt x="802" y="8349"/>
                  </a:cubicBezTo>
                  <a:cubicBezTo>
                    <a:pt x="786" y="8431"/>
                    <a:pt x="753" y="8496"/>
                    <a:pt x="720" y="8594"/>
                  </a:cubicBezTo>
                  <a:cubicBezTo>
                    <a:pt x="704" y="8643"/>
                    <a:pt x="688" y="8709"/>
                    <a:pt x="671" y="8774"/>
                  </a:cubicBezTo>
                  <a:cubicBezTo>
                    <a:pt x="639" y="8840"/>
                    <a:pt x="622" y="8922"/>
                    <a:pt x="590" y="9020"/>
                  </a:cubicBezTo>
                  <a:cubicBezTo>
                    <a:pt x="588" y="9023"/>
                    <a:pt x="587" y="9024"/>
                    <a:pt x="587" y="9024"/>
                  </a:cubicBezTo>
                  <a:cubicBezTo>
                    <a:pt x="579" y="9024"/>
                    <a:pt x="610" y="8859"/>
                    <a:pt x="655" y="8709"/>
                  </a:cubicBezTo>
                  <a:cubicBezTo>
                    <a:pt x="694" y="8577"/>
                    <a:pt x="723" y="8456"/>
                    <a:pt x="716" y="8456"/>
                  </a:cubicBezTo>
                  <a:lnTo>
                    <a:pt x="716" y="8456"/>
                  </a:lnTo>
                  <a:cubicBezTo>
                    <a:pt x="714" y="8456"/>
                    <a:pt x="711" y="8464"/>
                    <a:pt x="704" y="8480"/>
                  </a:cubicBezTo>
                  <a:cubicBezTo>
                    <a:pt x="737" y="8365"/>
                    <a:pt x="786" y="8234"/>
                    <a:pt x="835" y="8120"/>
                  </a:cubicBezTo>
                  <a:lnTo>
                    <a:pt x="982" y="7776"/>
                  </a:lnTo>
                  <a:lnTo>
                    <a:pt x="982" y="7776"/>
                  </a:lnTo>
                  <a:cubicBezTo>
                    <a:pt x="933" y="7891"/>
                    <a:pt x="933" y="7907"/>
                    <a:pt x="917" y="7972"/>
                  </a:cubicBezTo>
                  <a:cubicBezTo>
                    <a:pt x="966" y="7841"/>
                    <a:pt x="999" y="7743"/>
                    <a:pt x="1031" y="7661"/>
                  </a:cubicBezTo>
                  <a:cubicBezTo>
                    <a:pt x="1064" y="7563"/>
                    <a:pt x="1097" y="7498"/>
                    <a:pt x="1130" y="7416"/>
                  </a:cubicBezTo>
                  <a:cubicBezTo>
                    <a:pt x="1162" y="7350"/>
                    <a:pt x="1195" y="7269"/>
                    <a:pt x="1228" y="7203"/>
                  </a:cubicBezTo>
                  <a:cubicBezTo>
                    <a:pt x="1261" y="7121"/>
                    <a:pt x="1293" y="7039"/>
                    <a:pt x="1326" y="6958"/>
                  </a:cubicBezTo>
                  <a:cubicBezTo>
                    <a:pt x="1348" y="6920"/>
                    <a:pt x="1358" y="6905"/>
                    <a:pt x="1362" y="6905"/>
                  </a:cubicBezTo>
                  <a:lnTo>
                    <a:pt x="1362" y="6905"/>
                  </a:lnTo>
                  <a:cubicBezTo>
                    <a:pt x="1368" y="6905"/>
                    <a:pt x="1343" y="6968"/>
                    <a:pt x="1310" y="7023"/>
                  </a:cubicBezTo>
                  <a:cubicBezTo>
                    <a:pt x="1289" y="7076"/>
                    <a:pt x="1267" y="7129"/>
                    <a:pt x="1273" y="7129"/>
                  </a:cubicBezTo>
                  <a:cubicBezTo>
                    <a:pt x="1276" y="7129"/>
                    <a:pt x="1287" y="7113"/>
                    <a:pt x="1310" y="7072"/>
                  </a:cubicBezTo>
                  <a:lnTo>
                    <a:pt x="1310" y="7072"/>
                  </a:lnTo>
                  <a:cubicBezTo>
                    <a:pt x="1212" y="7285"/>
                    <a:pt x="1162" y="7498"/>
                    <a:pt x="1130" y="7612"/>
                  </a:cubicBezTo>
                  <a:cubicBezTo>
                    <a:pt x="1261" y="7350"/>
                    <a:pt x="1293" y="7269"/>
                    <a:pt x="1310" y="7187"/>
                  </a:cubicBezTo>
                  <a:cubicBezTo>
                    <a:pt x="1310" y="7154"/>
                    <a:pt x="1326" y="7121"/>
                    <a:pt x="1343" y="7072"/>
                  </a:cubicBezTo>
                  <a:cubicBezTo>
                    <a:pt x="1359" y="7007"/>
                    <a:pt x="1392" y="6941"/>
                    <a:pt x="1441" y="6827"/>
                  </a:cubicBezTo>
                  <a:cubicBezTo>
                    <a:pt x="1506" y="6728"/>
                    <a:pt x="1572" y="6614"/>
                    <a:pt x="1637" y="6499"/>
                  </a:cubicBezTo>
                  <a:cubicBezTo>
                    <a:pt x="1668" y="6446"/>
                    <a:pt x="1679" y="6426"/>
                    <a:pt x="1677" y="6426"/>
                  </a:cubicBezTo>
                  <a:lnTo>
                    <a:pt x="1677" y="6426"/>
                  </a:lnTo>
                  <a:cubicBezTo>
                    <a:pt x="1673" y="6426"/>
                    <a:pt x="1584" y="6565"/>
                    <a:pt x="1572" y="6565"/>
                  </a:cubicBezTo>
                  <a:cubicBezTo>
                    <a:pt x="1703" y="6319"/>
                    <a:pt x="1768" y="6254"/>
                    <a:pt x="1883" y="6057"/>
                  </a:cubicBezTo>
                  <a:lnTo>
                    <a:pt x="1883" y="6057"/>
                  </a:lnTo>
                  <a:cubicBezTo>
                    <a:pt x="1855" y="6099"/>
                    <a:pt x="1792" y="6199"/>
                    <a:pt x="1773" y="6199"/>
                  </a:cubicBezTo>
                  <a:cubicBezTo>
                    <a:pt x="1770" y="6199"/>
                    <a:pt x="1768" y="6196"/>
                    <a:pt x="1768" y="6188"/>
                  </a:cubicBezTo>
                  <a:cubicBezTo>
                    <a:pt x="1817" y="6123"/>
                    <a:pt x="1866" y="6057"/>
                    <a:pt x="1915" y="5975"/>
                  </a:cubicBezTo>
                  <a:cubicBezTo>
                    <a:pt x="1965" y="5910"/>
                    <a:pt x="2014" y="5844"/>
                    <a:pt x="2063" y="5763"/>
                  </a:cubicBezTo>
                  <a:cubicBezTo>
                    <a:pt x="2136" y="5645"/>
                    <a:pt x="2223" y="5514"/>
                    <a:pt x="2323" y="5406"/>
                  </a:cubicBezTo>
                  <a:lnTo>
                    <a:pt x="2323" y="5406"/>
                  </a:lnTo>
                  <a:cubicBezTo>
                    <a:pt x="2323" y="5406"/>
                    <a:pt x="2323" y="5406"/>
                    <a:pt x="2324" y="5406"/>
                  </a:cubicBezTo>
                  <a:cubicBezTo>
                    <a:pt x="2327" y="5406"/>
                    <a:pt x="2338" y="5395"/>
                    <a:pt x="2357" y="5370"/>
                  </a:cubicBezTo>
                  <a:lnTo>
                    <a:pt x="2357" y="5370"/>
                  </a:lnTo>
                  <a:cubicBezTo>
                    <a:pt x="2346" y="5381"/>
                    <a:pt x="2334" y="5393"/>
                    <a:pt x="2323" y="5406"/>
                  </a:cubicBezTo>
                  <a:lnTo>
                    <a:pt x="2323" y="5406"/>
                  </a:lnTo>
                  <a:cubicBezTo>
                    <a:pt x="2311" y="5397"/>
                    <a:pt x="2454" y="5149"/>
                    <a:pt x="2521" y="5042"/>
                  </a:cubicBezTo>
                  <a:lnTo>
                    <a:pt x="2521" y="5042"/>
                  </a:lnTo>
                  <a:lnTo>
                    <a:pt x="2308" y="5304"/>
                  </a:lnTo>
                  <a:cubicBezTo>
                    <a:pt x="2243" y="5386"/>
                    <a:pt x="2161" y="5468"/>
                    <a:pt x="2095" y="5566"/>
                  </a:cubicBezTo>
                  <a:cubicBezTo>
                    <a:pt x="2046" y="5648"/>
                    <a:pt x="1997" y="5746"/>
                    <a:pt x="1932" y="5828"/>
                  </a:cubicBezTo>
                  <a:cubicBezTo>
                    <a:pt x="1883" y="5910"/>
                    <a:pt x="1834" y="5975"/>
                    <a:pt x="1784" y="6057"/>
                  </a:cubicBezTo>
                  <a:cubicBezTo>
                    <a:pt x="1703" y="6221"/>
                    <a:pt x="1604" y="6368"/>
                    <a:pt x="1523" y="6532"/>
                  </a:cubicBezTo>
                  <a:cubicBezTo>
                    <a:pt x="1441" y="6679"/>
                    <a:pt x="1359" y="6843"/>
                    <a:pt x="1277" y="7007"/>
                  </a:cubicBezTo>
                  <a:cubicBezTo>
                    <a:pt x="1195" y="7187"/>
                    <a:pt x="1113" y="7367"/>
                    <a:pt x="1031" y="7580"/>
                  </a:cubicBezTo>
                  <a:lnTo>
                    <a:pt x="1031" y="7530"/>
                  </a:lnTo>
                  <a:cubicBezTo>
                    <a:pt x="999" y="7612"/>
                    <a:pt x="966" y="7678"/>
                    <a:pt x="933" y="7760"/>
                  </a:cubicBezTo>
                  <a:cubicBezTo>
                    <a:pt x="901" y="7825"/>
                    <a:pt x="884" y="7891"/>
                    <a:pt x="851" y="7956"/>
                  </a:cubicBezTo>
                  <a:cubicBezTo>
                    <a:pt x="802" y="8071"/>
                    <a:pt x="753" y="8185"/>
                    <a:pt x="737" y="8283"/>
                  </a:cubicBezTo>
                  <a:cubicBezTo>
                    <a:pt x="671" y="8463"/>
                    <a:pt x="639" y="8611"/>
                    <a:pt x="606" y="8742"/>
                  </a:cubicBezTo>
                  <a:cubicBezTo>
                    <a:pt x="590" y="8873"/>
                    <a:pt x="573" y="9004"/>
                    <a:pt x="524" y="9184"/>
                  </a:cubicBezTo>
                  <a:cubicBezTo>
                    <a:pt x="491" y="9347"/>
                    <a:pt x="459" y="9560"/>
                    <a:pt x="393" y="9855"/>
                  </a:cubicBezTo>
                  <a:cubicBezTo>
                    <a:pt x="330" y="9870"/>
                    <a:pt x="298" y="10365"/>
                    <a:pt x="252" y="10365"/>
                  </a:cubicBezTo>
                  <a:cubicBezTo>
                    <a:pt x="250" y="10365"/>
                    <a:pt x="248" y="10364"/>
                    <a:pt x="246" y="10362"/>
                  </a:cubicBezTo>
                  <a:cubicBezTo>
                    <a:pt x="292" y="10150"/>
                    <a:pt x="302" y="10083"/>
                    <a:pt x="293" y="10083"/>
                  </a:cubicBezTo>
                  <a:lnTo>
                    <a:pt x="293" y="10083"/>
                  </a:lnTo>
                  <a:cubicBezTo>
                    <a:pt x="286" y="10083"/>
                    <a:pt x="267" y="10123"/>
                    <a:pt x="246" y="10166"/>
                  </a:cubicBezTo>
                  <a:cubicBezTo>
                    <a:pt x="229" y="10379"/>
                    <a:pt x="229" y="10526"/>
                    <a:pt x="164" y="10935"/>
                  </a:cubicBezTo>
                  <a:cubicBezTo>
                    <a:pt x="164" y="10900"/>
                    <a:pt x="161" y="10889"/>
                    <a:pt x="157" y="10889"/>
                  </a:cubicBezTo>
                  <a:cubicBezTo>
                    <a:pt x="149" y="10889"/>
                    <a:pt x="138" y="10927"/>
                    <a:pt x="132" y="10927"/>
                  </a:cubicBezTo>
                  <a:cubicBezTo>
                    <a:pt x="127" y="10927"/>
                    <a:pt x="128" y="10886"/>
                    <a:pt x="148" y="10722"/>
                  </a:cubicBezTo>
                  <a:lnTo>
                    <a:pt x="148" y="10722"/>
                  </a:lnTo>
                  <a:cubicBezTo>
                    <a:pt x="98" y="11001"/>
                    <a:pt x="66" y="11230"/>
                    <a:pt x="66" y="11410"/>
                  </a:cubicBezTo>
                  <a:cubicBezTo>
                    <a:pt x="49" y="11590"/>
                    <a:pt x="49" y="11737"/>
                    <a:pt x="66" y="11884"/>
                  </a:cubicBezTo>
                  <a:cubicBezTo>
                    <a:pt x="82" y="12801"/>
                    <a:pt x="0" y="12163"/>
                    <a:pt x="33" y="13079"/>
                  </a:cubicBezTo>
                  <a:lnTo>
                    <a:pt x="17" y="12932"/>
                  </a:lnTo>
                  <a:lnTo>
                    <a:pt x="17" y="12932"/>
                  </a:lnTo>
                  <a:cubicBezTo>
                    <a:pt x="17" y="13128"/>
                    <a:pt x="49" y="13325"/>
                    <a:pt x="49" y="13505"/>
                  </a:cubicBezTo>
                  <a:lnTo>
                    <a:pt x="66" y="13325"/>
                  </a:lnTo>
                  <a:cubicBezTo>
                    <a:pt x="98" y="13538"/>
                    <a:pt x="115" y="13767"/>
                    <a:pt x="148" y="13980"/>
                  </a:cubicBezTo>
                  <a:cubicBezTo>
                    <a:pt x="169" y="14089"/>
                    <a:pt x="181" y="14128"/>
                    <a:pt x="186" y="14128"/>
                  </a:cubicBezTo>
                  <a:cubicBezTo>
                    <a:pt x="200" y="14128"/>
                    <a:pt x="172" y="13862"/>
                    <a:pt x="179" y="13862"/>
                  </a:cubicBezTo>
                  <a:lnTo>
                    <a:pt x="179" y="13862"/>
                  </a:lnTo>
                  <a:cubicBezTo>
                    <a:pt x="179" y="13862"/>
                    <a:pt x="180" y="13863"/>
                    <a:pt x="180" y="13865"/>
                  </a:cubicBezTo>
                  <a:cubicBezTo>
                    <a:pt x="164" y="13816"/>
                    <a:pt x="148" y="13783"/>
                    <a:pt x="131" y="13734"/>
                  </a:cubicBezTo>
                  <a:cubicBezTo>
                    <a:pt x="131" y="13456"/>
                    <a:pt x="66" y="13079"/>
                    <a:pt x="98" y="13014"/>
                  </a:cubicBezTo>
                  <a:lnTo>
                    <a:pt x="98" y="13014"/>
                  </a:lnTo>
                  <a:cubicBezTo>
                    <a:pt x="98" y="13128"/>
                    <a:pt x="98" y="13210"/>
                    <a:pt x="115" y="13259"/>
                  </a:cubicBezTo>
                  <a:cubicBezTo>
                    <a:pt x="115" y="13325"/>
                    <a:pt x="131" y="13358"/>
                    <a:pt x="131" y="13374"/>
                  </a:cubicBezTo>
                  <a:cubicBezTo>
                    <a:pt x="148" y="13423"/>
                    <a:pt x="148" y="13439"/>
                    <a:pt x="164" y="13521"/>
                  </a:cubicBezTo>
                  <a:lnTo>
                    <a:pt x="131" y="13112"/>
                  </a:lnTo>
                  <a:lnTo>
                    <a:pt x="148" y="12981"/>
                  </a:lnTo>
                  <a:cubicBezTo>
                    <a:pt x="148" y="12768"/>
                    <a:pt x="131" y="12588"/>
                    <a:pt x="131" y="12425"/>
                  </a:cubicBezTo>
                  <a:cubicBezTo>
                    <a:pt x="131" y="12261"/>
                    <a:pt x="131" y="12114"/>
                    <a:pt x="131" y="11983"/>
                  </a:cubicBezTo>
                  <a:lnTo>
                    <a:pt x="131" y="11983"/>
                  </a:lnTo>
                  <a:cubicBezTo>
                    <a:pt x="115" y="12163"/>
                    <a:pt x="148" y="12277"/>
                    <a:pt x="115" y="12425"/>
                  </a:cubicBezTo>
                  <a:cubicBezTo>
                    <a:pt x="98" y="12326"/>
                    <a:pt x="98" y="12146"/>
                    <a:pt x="98" y="11917"/>
                  </a:cubicBezTo>
                  <a:lnTo>
                    <a:pt x="98" y="11835"/>
                  </a:lnTo>
                  <a:cubicBezTo>
                    <a:pt x="98" y="11803"/>
                    <a:pt x="98" y="11786"/>
                    <a:pt x="98" y="11753"/>
                  </a:cubicBezTo>
                  <a:cubicBezTo>
                    <a:pt x="98" y="11688"/>
                    <a:pt x="98" y="11639"/>
                    <a:pt x="98" y="11573"/>
                  </a:cubicBezTo>
                  <a:cubicBezTo>
                    <a:pt x="115" y="11442"/>
                    <a:pt x="115" y="11328"/>
                    <a:pt x="131" y="11197"/>
                  </a:cubicBezTo>
                  <a:cubicBezTo>
                    <a:pt x="131" y="11184"/>
                    <a:pt x="153" y="11082"/>
                    <a:pt x="161" y="11082"/>
                  </a:cubicBezTo>
                  <a:cubicBezTo>
                    <a:pt x="163" y="11082"/>
                    <a:pt x="164" y="11087"/>
                    <a:pt x="164" y="11099"/>
                  </a:cubicBezTo>
                  <a:cubicBezTo>
                    <a:pt x="164" y="11099"/>
                    <a:pt x="148" y="11193"/>
                    <a:pt x="148" y="11243"/>
                  </a:cubicBezTo>
                  <a:lnTo>
                    <a:pt x="148" y="11243"/>
                  </a:lnTo>
                  <a:cubicBezTo>
                    <a:pt x="148" y="11243"/>
                    <a:pt x="148" y="11243"/>
                    <a:pt x="148" y="11243"/>
                  </a:cubicBezTo>
                  <a:cubicBezTo>
                    <a:pt x="148" y="11243"/>
                    <a:pt x="150" y="11281"/>
                    <a:pt x="164" y="11295"/>
                  </a:cubicBezTo>
                  <a:cubicBezTo>
                    <a:pt x="164" y="11295"/>
                    <a:pt x="180" y="11246"/>
                    <a:pt x="213" y="11017"/>
                  </a:cubicBezTo>
                  <a:cubicBezTo>
                    <a:pt x="213" y="11193"/>
                    <a:pt x="229" y="11525"/>
                    <a:pt x="245" y="11525"/>
                  </a:cubicBezTo>
                  <a:cubicBezTo>
                    <a:pt x="245" y="11525"/>
                    <a:pt x="245" y="11525"/>
                    <a:pt x="246" y="11524"/>
                  </a:cubicBezTo>
                  <a:lnTo>
                    <a:pt x="246" y="11524"/>
                  </a:lnTo>
                  <a:cubicBezTo>
                    <a:pt x="229" y="11803"/>
                    <a:pt x="229" y="12195"/>
                    <a:pt x="213" y="12408"/>
                  </a:cubicBezTo>
                  <a:lnTo>
                    <a:pt x="197" y="12392"/>
                  </a:lnTo>
                  <a:cubicBezTo>
                    <a:pt x="197" y="12425"/>
                    <a:pt x="197" y="12457"/>
                    <a:pt x="197" y="12490"/>
                  </a:cubicBezTo>
                  <a:cubicBezTo>
                    <a:pt x="197" y="12523"/>
                    <a:pt x="213" y="12572"/>
                    <a:pt x="213" y="12605"/>
                  </a:cubicBezTo>
                  <a:cubicBezTo>
                    <a:pt x="213" y="12686"/>
                    <a:pt x="213" y="12768"/>
                    <a:pt x="213" y="12850"/>
                  </a:cubicBezTo>
                  <a:cubicBezTo>
                    <a:pt x="229" y="13014"/>
                    <a:pt x="229" y="13145"/>
                    <a:pt x="213" y="13178"/>
                  </a:cubicBezTo>
                  <a:cubicBezTo>
                    <a:pt x="224" y="13267"/>
                    <a:pt x="251" y="13486"/>
                    <a:pt x="261" y="13486"/>
                  </a:cubicBezTo>
                  <a:cubicBezTo>
                    <a:pt x="266" y="13486"/>
                    <a:pt x="267" y="13438"/>
                    <a:pt x="262" y="13308"/>
                  </a:cubicBezTo>
                  <a:lnTo>
                    <a:pt x="262" y="13308"/>
                  </a:lnTo>
                  <a:cubicBezTo>
                    <a:pt x="279" y="13521"/>
                    <a:pt x="295" y="13750"/>
                    <a:pt x="344" y="13980"/>
                  </a:cubicBezTo>
                  <a:cubicBezTo>
                    <a:pt x="338" y="13970"/>
                    <a:pt x="334" y="13965"/>
                    <a:pt x="330" y="13965"/>
                  </a:cubicBezTo>
                  <a:cubicBezTo>
                    <a:pt x="304" y="13965"/>
                    <a:pt x="311" y="14149"/>
                    <a:pt x="292" y="14149"/>
                  </a:cubicBezTo>
                  <a:cubicBezTo>
                    <a:pt x="283" y="14149"/>
                    <a:pt x="267" y="14104"/>
                    <a:pt x="238" y="13969"/>
                  </a:cubicBezTo>
                  <a:lnTo>
                    <a:pt x="238" y="13969"/>
                  </a:lnTo>
                  <a:cubicBezTo>
                    <a:pt x="240" y="13987"/>
                    <a:pt x="243" y="14007"/>
                    <a:pt x="246" y="14029"/>
                  </a:cubicBezTo>
                  <a:cubicBezTo>
                    <a:pt x="262" y="14094"/>
                    <a:pt x="262" y="14160"/>
                    <a:pt x="279" y="14242"/>
                  </a:cubicBezTo>
                  <a:cubicBezTo>
                    <a:pt x="279" y="14274"/>
                    <a:pt x="295" y="14307"/>
                    <a:pt x="295" y="14356"/>
                  </a:cubicBezTo>
                  <a:cubicBezTo>
                    <a:pt x="310" y="14402"/>
                    <a:pt x="311" y="14447"/>
                    <a:pt x="324" y="14493"/>
                  </a:cubicBezTo>
                  <a:lnTo>
                    <a:pt x="324" y="14493"/>
                  </a:lnTo>
                  <a:cubicBezTo>
                    <a:pt x="320" y="14487"/>
                    <a:pt x="311" y="14487"/>
                    <a:pt x="311" y="14487"/>
                  </a:cubicBezTo>
                  <a:cubicBezTo>
                    <a:pt x="311" y="14454"/>
                    <a:pt x="311" y="14438"/>
                    <a:pt x="295" y="14438"/>
                  </a:cubicBezTo>
                  <a:cubicBezTo>
                    <a:pt x="279" y="14356"/>
                    <a:pt x="279" y="14307"/>
                    <a:pt x="279" y="14291"/>
                  </a:cubicBezTo>
                  <a:cubicBezTo>
                    <a:pt x="264" y="14240"/>
                    <a:pt x="256" y="14218"/>
                    <a:pt x="251" y="14218"/>
                  </a:cubicBezTo>
                  <a:cubicBezTo>
                    <a:pt x="246" y="14218"/>
                    <a:pt x="246" y="14252"/>
                    <a:pt x="246" y="14307"/>
                  </a:cubicBezTo>
                  <a:cubicBezTo>
                    <a:pt x="246" y="14356"/>
                    <a:pt x="262" y="14438"/>
                    <a:pt x="279" y="14503"/>
                  </a:cubicBezTo>
                  <a:cubicBezTo>
                    <a:pt x="295" y="14585"/>
                    <a:pt x="311" y="14683"/>
                    <a:pt x="311" y="14765"/>
                  </a:cubicBezTo>
                  <a:lnTo>
                    <a:pt x="360" y="14847"/>
                  </a:lnTo>
                  <a:cubicBezTo>
                    <a:pt x="377" y="15011"/>
                    <a:pt x="409" y="15142"/>
                    <a:pt x="426" y="15273"/>
                  </a:cubicBezTo>
                  <a:cubicBezTo>
                    <a:pt x="442" y="15355"/>
                    <a:pt x="459" y="15420"/>
                    <a:pt x="475" y="15502"/>
                  </a:cubicBezTo>
                  <a:cubicBezTo>
                    <a:pt x="491" y="15584"/>
                    <a:pt x="508" y="15666"/>
                    <a:pt x="540" y="15780"/>
                  </a:cubicBezTo>
                  <a:cubicBezTo>
                    <a:pt x="606" y="15927"/>
                    <a:pt x="671" y="16091"/>
                    <a:pt x="737" y="16238"/>
                  </a:cubicBezTo>
                  <a:lnTo>
                    <a:pt x="950" y="16680"/>
                  </a:lnTo>
                  <a:cubicBezTo>
                    <a:pt x="982" y="16779"/>
                    <a:pt x="1015" y="16860"/>
                    <a:pt x="1048" y="16959"/>
                  </a:cubicBezTo>
                  <a:cubicBezTo>
                    <a:pt x="1064" y="17024"/>
                    <a:pt x="1130" y="17155"/>
                    <a:pt x="1162" y="17253"/>
                  </a:cubicBezTo>
                  <a:cubicBezTo>
                    <a:pt x="1185" y="17321"/>
                    <a:pt x="1200" y="17365"/>
                    <a:pt x="1191" y="17365"/>
                  </a:cubicBezTo>
                  <a:cubicBezTo>
                    <a:pt x="1187" y="17365"/>
                    <a:pt x="1178" y="17356"/>
                    <a:pt x="1162" y="17335"/>
                  </a:cubicBezTo>
                  <a:cubicBezTo>
                    <a:pt x="1162" y="17342"/>
                    <a:pt x="1161" y="17346"/>
                    <a:pt x="1159" y="17346"/>
                  </a:cubicBezTo>
                  <a:cubicBezTo>
                    <a:pt x="1148" y="17346"/>
                    <a:pt x="1104" y="17227"/>
                    <a:pt x="1048" y="17073"/>
                  </a:cubicBezTo>
                  <a:cubicBezTo>
                    <a:pt x="1043" y="17064"/>
                    <a:pt x="1043" y="17061"/>
                    <a:pt x="1043" y="17061"/>
                  </a:cubicBezTo>
                  <a:lnTo>
                    <a:pt x="1043" y="17061"/>
                  </a:lnTo>
                  <a:cubicBezTo>
                    <a:pt x="1045" y="17061"/>
                    <a:pt x="1051" y="17069"/>
                    <a:pt x="1052" y="17069"/>
                  </a:cubicBezTo>
                  <a:cubicBezTo>
                    <a:pt x="1053" y="17069"/>
                    <a:pt x="1052" y="17066"/>
                    <a:pt x="1048" y="17057"/>
                  </a:cubicBezTo>
                  <a:cubicBezTo>
                    <a:pt x="1036" y="17040"/>
                    <a:pt x="1025" y="17026"/>
                    <a:pt x="1018" y="17026"/>
                  </a:cubicBezTo>
                  <a:cubicBezTo>
                    <a:pt x="1004" y="17026"/>
                    <a:pt x="1005" y="17072"/>
                    <a:pt x="1048" y="17221"/>
                  </a:cubicBezTo>
                  <a:cubicBezTo>
                    <a:pt x="966" y="16991"/>
                    <a:pt x="966" y="16975"/>
                    <a:pt x="884" y="16811"/>
                  </a:cubicBezTo>
                  <a:lnTo>
                    <a:pt x="884" y="16811"/>
                  </a:lnTo>
                  <a:lnTo>
                    <a:pt x="966" y="17041"/>
                  </a:lnTo>
                  <a:cubicBezTo>
                    <a:pt x="933" y="16959"/>
                    <a:pt x="901" y="16877"/>
                    <a:pt x="851" y="16779"/>
                  </a:cubicBezTo>
                  <a:cubicBezTo>
                    <a:pt x="819" y="16680"/>
                    <a:pt x="786" y="16582"/>
                    <a:pt x="737" y="16500"/>
                  </a:cubicBezTo>
                  <a:cubicBezTo>
                    <a:pt x="696" y="16398"/>
                    <a:pt x="655" y="16315"/>
                    <a:pt x="630" y="16267"/>
                  </a:cubicBezTo>
                  <a:lnTo>
                    <a:pt x="630" y="16267"/>
                  </a:lnTo>
                  <a:cubicBezTo>
                    <a:pt x="681" y="16379"/>
                    <a:pt x="713" y="16573"/>
                    <a:pt x="770" y="16730"/>
                  </a:cubicBezTo>
                  <a:cubicBezTo>
                    <a:pt x="733" y="16633"/>
                    <a:pt x="653" y="16448"/>
                    <a:pt x="646" y="16448"/>
                  </a:cubicBezTo>
                  <a:lnTo>
                    <a:pt x="646" y="16448"/>
                  </a:lnTo>
                  <a:cubicBezTo>
                    <a:pt x="643" y="16448"/>
                    <a:pt x="650" y="16472"/>
                    <a:pt x="671" y="16533"/>
                  </a:cubicBezTo>
                  <a:cubicBezTo>
                    <a:pt x="688" y="16566"/>
                    <a:pt x="753" y="16746"/>
                    <a:pt x="802" y="16844"/>
                  </a:cubicBezTo>
                  <a:cubicBezTo>
                    <a:pt x="826" y="16898"/>
                    <a:pt x="845" y="16934"/>
                    <a:pt x="851" y="16934"/>
                  </a:cubicBezTo>
                  <a:cubicBezTo>
                    <a:pt x="857" y="16934"/>
                    <a:pt x="845" y="16890"/>
                    <a:pt x="802" y="16779"/>
                  </a:cubicBezTo>
                  <a:lnTo>
                    <a:pt x="802" y="16779"/>
                  </a:lnTo>
                  <a:cubicBezTo>
                    <a:pt x="884" y="16959"/>
                    <a:pt x="982" y="17188"/>
                    <a:pt x="1064" y="17401"/>
                  </a:cubicBezTo>
                  <a:cubicBezTo>
                    <a:pt x="1012" y="17296"/>
                    <a:pt x="994" y="17273"/>
                    <a:pt x="985" y="17273"/>
                  </a:cubicBezTo>
                  <a:cubicBezTo>
                    <a:pt x="978" y="17273"/>
                    <a:pt x="976" y="17286"/>
                    <a:pt x="969" y="17286"/>
                  </a:cubicBezTo>
                  <a:cubicBezTo>
                    <a:pt x="965" y="17286"/>
                    <a:pt x="959" y="17282"/>
                    <a:pt x="950" y="17270"/>
                  </a:cubicBezTo>
                  <a:lnTo>
                    <a:pt x="950" y="17270"/>
                  </a:lnTo>
                  <a:cubicBezTo>
                    <a:pt x="999" y="17384"/>
                    <a:pt x="1048" y="17433"/>
                    <a:pt x="1064" y="17450"/>
                  </a:cubicBezTo>
                  <a:cubicBezTo>
                    <a:pt x="1081" y="17482"/>
                    <a:pt x="1097" y="17482"/>
                    <a:pt x="1113" y="17499"/>
                  </a:cubicBezTo>
                  <a:cubicBezTo>
                    <a:pt x="1136" y="17549"/>
                    <a:pt x="1156" y="17597"/>
                    <a:pt x="1174" y="17644"/>
                  </a:cubicBezTo>
                  <a:lnTo>
                    <a:pt x="1174" y="17644"/>
                  </a:lnTo>
                  <a:cubicBezTo>
                    <a:pt x="1170" y="17633"/>
                    <a:pt x="1166" y="17623"/>
                    <a:pt x="1162" y="17613"/>
                  </a:cubicBezTo>
                  <a:lnTo>
                    <a:pt x="1162" y="17613"/>
                  </a:lnTo>
                  <a:cubicBezTo>
                    <a:pt x="1293" y="17859"/>
                    <a:pt x="1473" y="18186"/>
                    <a:pt x="1637" y="18481"/>
                  </a:cubicBezTo>
                  <a:cubicBezTo>
                    <a:pt x="1719" y="18628"/>
                    <a:pt x="1801" y="18776"/>
                    <a:pt x="1883" y="18890"/>
                  </a:cubicBezTo>
                  <a:cubicBezTo>
                    <a:pt x="1965" y="19005"/>
                    <a:pt x="2030" y="19103"/>
                    <a:pt x="2095" y="19168"/>
                  </a:cubicBezTo>
                  <a:cubicBezTo>
                    <a:pt x="2063" y="19103"/>
                    <a:pt x="1997" y="19021"/>
                    <a:pt x="1932" y="18923"/>
                  </a:cubicBezTo>
                  <a:cubicBezTo>
                    <a:pt x="1866" y="18825"/>
                    <a:pt x="1801" y="18726"/>
                    <a:pt x="1784" y="18645"/>
                  </a:cubicBezTo>
                  <a:lnTo>
                    <a:pt x="1670" y="18514"/>
                  </a:lnTo>
                  <a:cubicBezTo>
                    <a:pt x="1621" y="18432"/>
                    <a:pt x="1539" y="18285"/>
                    <a:pt x="1473" y="18154"/>
                  </a:cubicBezTo>
                  <a:cubicBezTo>
                    <a:pt x="1408" y="18039"/>
                    <a:pt x="1359" y="17924"/>
                    <a:pt x="1359" y="17892"/>
                  </a:cubicBezTo>
                  <a:lnTo>
                    <a:pt x="1359" y="17892"/>
                  </a:lnTo>
                  <a:cubicBezTo>
                    <a:pt x="1490" y="18137"/>
                    <a:pt x="1588" y="18285"/>
                    <a:pt x="1654" y="18399"/>
                  </a:cubicBezTo>
                  <a:cubicBezTo>
                    <a:pt x="1735" y="18497"/>
                    <a:pt x="1801" y="18596"/>
                    <a:pt x="1866" y="18694"/>
                  </a:cubicBezTo>
                  <a:cubicBezTo>
                    <a:pt x="1883" y="18694"/>
                    <a:pt x="1899" y="18743"/>
                    <a:pt x="1948" y="18808"/>
                  </a:cubicBezTo>
                  <a:cubicBezTo>
                    <a:pt x="1965" y="18841"/>
                    <a:pt x="1981" y="18874"/>
                    <a:pt x="2014" y="18923"/>
                  </a:cubicBezTo>
                  <a:cubicBezTo>
                    <a:pt x="2046" y="18956"/>
                    <a:pt x="2063" y="19005"/>
                    <a:pt x="2095" y="19054"/>
                  </a:cubicBezTo>
                  <a:cubicBezTo>
                    <a:pt x="2145" y="19136"/>
                    <a:pt x="2210" y="19218"/>
                    <a:pt x="2259" y="19283"/>
                  </a:cubicBezTo>
                  <a:cubicBezTo>
                    <a:pt x="2295" y="19355"/>
                    <a:pt x="2299" y="19376"/>
                    <a:pt x="2292" y="19376"/>
                  </a:cubicBezTo>
                  <a:cubicBezTo>
                    <a:pt x="2282" y="19376"/>
                    <a:pt x="2252" y="19341"/>
                    <a:pt x="2243" y="19332"/>
                  </a:cubicBezTo>
                  <a:lnTo>
                    <a:pt x="2243" y="19332"/>
                  </a:lnTo>
                  <a:cubicBezTo>
                    <a:pt x="2292" y="19398"/>
                    <a:pt x="2325" y="19463"/>
                    <a:pt x="2374" y="19529"/>
                  </a:cubicBezTo>
                  <a:cubicBezTo>
                    <a:pt x="2423" y="19594"/>
                    <a:pt x="2456" y="19643"/>
                    <a:pt x="2505" y="19709"/>
                  </a:cubicBezTo>
                  <a:cubicBezTo>
                    <a:pt x="2537" y="19758"/>
                    <a:pt x="2587" y="19823"/>
                    <a:pt x="2636" y="19872"/>
                  </a:cubicBezTo>
                  <a:cubicBezTo>
                    <a:pt x="2668" y="19921"/>
                    <a:pt x="2717" y="19970"/>
                    <a:pt x="2767" y="20036"/>
                  </a:cubicBezTo>
                  <a:cubicBezTo>
                    <a:pt x="2865" y="20134"/>
                    <a:pt x="2947" y="20232"/>
                    <a:pt x="3045" y="20347"/>
                  </a:cubicBezTo>
                  <a:cubicBezTo>
                    <a:pt x="3143" y="20462"/>
                    <a:pt x="3241" y="20576"/>
                    <a:pt x="3356" y="20707"/>
                  </a:cubicBezTo>
                  <a:cubicBezTo>
                    <a:pt x="3342" y="20736"/>
                    <a:pt x="3611" y="21023"/>
                    <a:pt x="3597" y="21023"/>
                  </a:cubicBezTo>
                  <a:cubicBezTo>
                    <a:pt x="3595" y="21023"/>
                    <a:pt x="3586" y="21017"/>
                    <a:pt x="3569" y="21002"/>
                  </a:cubicBezTo>
                  <a:lnTo>
                    <a:pt x="3569" y="21002"/>
                  </a:lnTo>
                  <a:cubicBezTo>
                    <a:pt x="3831" y="21296"/>
                    <a:pt x="4027" y="21427"/>
                    <a:pt x="4223" y="21591"/>
                  </a:cubicBezTo>
                  <a:cubicBezTo>
                    <a:pt x="4237" y="21647"/>
                    <a:pt x="4553" y="21909"/>
                    <a:pt x="4539" y="21909"/>
                  </a:cubicBezTo>
                  <a:cubicBezTo>
                    <a:pt x="4537" y="21909"/>
                    <a:pt x="4533" y="21907"/>
                    <a:pt x="4525" y="21902"/>
                  </a:cubicBezTo>
                  <a:lnTo>
                    <a:pt x="4525" y="21902"/>
                  </a:lnTo>
                  <a:cubicBezTo>
                    <a:pt x="4616" y="21964"/>
                    <a:pt x="4707" y="22037"/>
                    <a:pt x="4813" y="22082"/>
                  </a:cubicBezTo>
                  <a:cubicBezTo>
                    <a:pt x="4894" y="22164"/>
                    <a:pt x="5058" y="22295"/>
                    <a:pt x="5189" y="22393"/>
                  </a:cubicBezTo>
                  <a:cubicBezTo>
                    <a:pt x="5320" y="22491"/>
                    <a:pt x="5451" y="22589"/>
                    <a:pt x="5484" y="22622"/>
                  </a:cubicBezTo>
                  <a:cubicBezTo>
                    <a:pt x="5598" y="22704"/>
                    <a:pt x="5615" y="22704"/>
                    <a:pt x="5647" y="22720"/>
                  </a:cubicBezTo>
                  <a:cubicBezTo>
                    <a:pt x="5680" y="22720"/>
                    <a:pt x="5713" y="22753"/>
                    <a:pt x="5877" y="22851"/>
                  </a:cubicBezTo>
                  <a:cubicBezTo>
                    <a:pt x="5870" y="22851"/>
                    <a:pt x="5869" y="22854"/>
                    <a:pt x="5865" y="22854"/>
                  </a:cubicBezTo>
                  <a:cubicBezTo>
                    <a:pt x="5860" y="22854"/>
                    <a:pt x="5850" y="22848"/>
                    <a:pt x="5811" y="22819"/>
                  </a:cubicBezTo>
                  <a:lnTo>
                    <a:pt x="5811" y="22819"/>
                  </a:lnTo>
                  <a:cubicBezTo>
                    <a:pt x="5877" y="22884"/>
                    <a:pt x="6008" y="22966"/>
                    <a:pt x="6122" y="23031"/>
                  </a:cubicBezTo>
                  <a:cubicBezTo>
                    <a:pt x="6253" y="23113"/>
                    <a:pt x="6384" y="23179"/>
                    <a:pt x="6466" y="23228"/>
                  </a:cubicBezTo>
                  <a:cubicBezTo>
                    <a:pt x="6237" y="23081"/>
                    <a:pt x="6417" y="23179"/>
                    <a:pt x="6138" y="23015"/>
                  </a:cubicBezTo>
                  <a:cubicBezTo>
                    <a:pt x="6155" y="23015"/>
                    <a:pt x="6237" y="23048"/>
                    <a:pt x="6351" y="23113"/>
                  </a:cubicBezTo>
                  <a:cubicBezTo>
                    <a:pt x="6417" y="23146"/>
                    <a:pt x="6482" y="23179"/>
                    <a:pt x="6548" y="23228"/>
                  </a:cubicBezTo>
                  <a:cubicBezTo>
                    <a:pt x="6630" y="23261"/>
                    <a:pt x="6695" y="23310"/>
                    <a:pt x="6777" y="23359"/>
                  </a:cubicBezTo>
                  <a:cubicBezTo>
                    <a:pt x="6691" y="23322"/>
                    <a:pt x="6651" y="23304"/>
                    <a:pt x="6643" y="23304"/>
                  </a:cubicBezTo>
                  <a:cubicBezTo>
                    <a:pt x="6641" y="23304"/>
                    <a:pt x="6642" y="23306"/>
                    <a:pt x="6646" y="23310"/>
                  </a:cubicBezTo>
                  <a:cubicBezTo>
                    <a:pt x="6646" y="23326"/>
                    <a:pt x="6695" y="23359"/>
                    <a:pt x="6744" y="23375"/>
                  </a:cubicBezTo>
                  <a:cubicBezTo>
                    <a:pt x="6841" y="23430"/>
                    <a:pt x="6961" y="23497"/>
                    <a:pt x="6927" y="23497"/>
                  </a:cubicBezTo>
                  <a:cubicBezTo>
                    <a:pt x="6921" y="23497"/>
                    <a:pt x="6909" y="23495"/>
                    <a:pt x="6891" y="23490"/>
                  </a:cubicBezTo>
                  <a:lnTo>
                    <a:pt x="6891" y="23490"/>
                  </a:lnTo>
                  <a:cubicBezTo>
                    <a:pt x="7235" y="23670"/>
                    <a:pt x="7530" y="23768"/>
                    <a:pt x="7792" y="23883"/>
                  </a:cubicBezTo>
                  <a:cubicBezTo>
                    <a:pt x="8070" y="23964"/>
                    <a:pt x="8332" y="24063"/>
                    <a:pt x="8643" y="24144"/>
                  </a:cubicBezTo>
                  <a:cubicBezTo>
                    <a:pt x="8741" y="24161"/>
                    <a:pt x="8839" y="24194"/>
                    <a:pt x="8921" y="24226"/>
                  </a:cubicBezTo>
                  <a:cubicBezTo>
                    <a:pt x="9019" y="24259"/>
                    <a:pt x="9118" y="24292"/>
                    <a:pt x="9216" y="24308"/>
                  </a:cubicBezTo>
                  <a:cubicBezTo>
                    <a:pt x="9314" y="24341"/>
                    <a:pt x="9412" y="24374"/>
                    <a:pt x="9510" y="24390"/>
                  </a:cubicBezTo>
                  <a:cubicBezTo>
                    <a:pt x="9625" y="24423"/>
                    <a:pt x="9723" y="24439"/>
                    <a:pt x="9821" y="24472"/>
                  </a:cubicBezTo>
                  <a:cubicBezTo>
                    <a:pt x="9920" y="24488"/>
                    <a:pt x="10018" y="24505"/>
                    <a:pt x="10116" y="24537"/>
                  </a:cubicBezTo>
                  <a:cubicBezTo>
                    <a:pt x="10214" y="24554"/>
                    <a:pt x="10296" y="24570"/>
                    <a:pt x="10394" y="24586"/>
                  </a:cubicBezTo>
                  <a:cubicBezTo>
                    <a:pt x="10493" y="24586"/>
                    <a:pt x="10574" y="24603"/>
                    <a:pt x="10656" y="24619"/>
                  </a:cubicBezTo>
                  <a:cubicBezTo>
                    <a:pt x="10738" y="24636"/>
                    <a:pt x="10820" y="24636"/>
                    <a:pt x="10885" y="24636"/>
                  </a:cubicBezTo>
                  <a:lnTo>
                    <a:pt x="10820" y="24636"/>
                  </a:lnTo>
                  <a:lnTo>
                    <a:pt x="11164" y="24652"/>
                  </a:lnTo>
                  <a:cubicBezTo>
                    <a:pt x="11278" y="24668"/>
                    <a:pt x="11278" y="24668"/>
                    <a:pt x="11278" y="24685"/>
                  </a:cubicBezTo>
                  <a:cubicBezTo>
                    <a:pt x="11295" y="24701"/>
                    <a:pt x="11327" y="24717"/>
                    <a:pt x="11491" y="24717"/>
                  </a:cubicBezTo>
                  <a:lnTo>
                    <a:pt x="11344" y="24717"/>
                  </a:lnTo>
                  <a:cubicBezTo>
                    <a:pt x="11278" y="24717"/>
                    <a:pt x="11213" y="24701"/>
                    <a:pt x="11131" y="24701"/>
                  </a:cubicBezTo>
                  <a:cubicBezTo>
                    <a:pt x="11049" y="24685"/>
                    <a:pt x="10951" y="24685"/>
                    <a:pt x="10869" y="24668"/>
                  </a:cubicBezTo>
                  <a:cubicBezTo>
                    <a:pt x="10771" y="24652"/>
                    <a:pt x="10689" y="24652"/>
                    <a:pt x="10607" y="24636"/>
                  </a:cubicBezTo>
                  <a:lnTo>
                    <a:pt x="10607" y="24636"/>
                  </a:lnTo>
                  <a:cubicBezTo>
                    <a:pt x="10738" y="24668"/>
                    <a:pt x="10771" y="24685"/>
                    <a:pt x="10754" y="24685"/>
                  </a:cubicBezTo>
                  <a:lnTo>
                    <a:pt x="10738" y="24685"/>
                  </a:lnTo>
                  <a:cubicBezTo>
                    <a:pt x="10869" y="24701"/>
                    <a:pt x="11016" y="24717"/>
                    <a:pt x="11180" y="24750"/>
                  </a:cubicBezTo>
                  <a:cubicBezTo>
                    <a:pt x="11229" y="24750"/>
                    <a:pt x="11278" y="24750"/>
                    <a:pt x="11311" y="24766"/>
                  </a:cubicBezTo>
                  <a:lnTo>
                    <a:pt x="11442" y="24766"/>
                  </a:lnTo>
                  <a:cubicBezTo>
                    <a:pt x="11524" y="24783"/>
                    <a:pt x="11606" y="24783"/>
                    <a:pt x="11687" y="24783"/>
                  </a:cubicBezTo>
                  <a:cubicBezTo>
                    <a:pt x="11769" y="24799"/>
                    <a:pt x="11851" y="24799"/>
                    <a:pt x="11933" y="24799"/>
                  </a:cubicBezTo>
                  <a:lnTo>
                    <a:pt x="12129" y="24799"/>
                  </a:lnTo>
                  <a:cubicBezTo>
                    <a:pt x="12604" y="24816"/>
                    <a:pt x="11917" y="24832"/>
                    <a:pt x="12146" y="24832"/>
                  </a:cubicBezTo>
                  <a:lnTo>
                    <a:pt x="12309" y="24816"/>
                  </a:lnTo>
                  <a:cubicBezTo>
                    <a:pt x="12489" y="24832"/>
                    <a:pt x="12555" y="24832"/>
                    <a:pt x="12555" y="24848"/>
                  </a:cubicBezTo>
                  <a:lnTo>
                    <a:pt x="12931" y="24848"/>
                  </a:lnTo>
                  <a:cubicBezTo>
                    <a:pt x="13062" y="24848"/>
                    <a:pt x="13210" y="24848"/>
                    <a:pt x="13324" y="24832"/>
                  </a:cubicBezTo>
                  <a:cubicBezTo>
                    <a:pt x="13586" y="24799"/>
                    <a:pt x="13848" y="24783"/>
                    <a:pt x="14044" y="24734"/>
                  </a:cubicBezTo>
                  <a:lnTo>
                    <a:pt x="14044" y="24734"/>
                  </a:lnTo>
                  <a:cubicBezTo>
                    <a:pt x="13914" y="24750"/>
                    <a:pt x="13860" y="24754"/>
                    <a:pt x="13844" y="24754"/>
                  </a:cubicBezTo>
                  <a:cubicBezTo>
                    <a:pt x="13828" y="24754"/>
                    <a:pt x="13848" y="24750"/>
                    <a:pt x="13864" y="24750"/>
                  </a:cubicBezTo>
                  <a:cubicBezTo>
                    <a:pt x="13897" y="24734"/>
                    <a:pt x="13914" y="24734"/>
                    <a:pt x="13897" y="24717"/>
                  </a:cubicBezTo>
                  <a:lnTo>
                    <a:pt x="13897" y="24717"/>
                  </a:lnTo>
                  <a:cubicBezTo>
                    <a:pt x="13897" y="24717"/>
                    <a:pt x="13864" y="24717"/>
                    <a:pt x="13832" y="24734"/>
                  </a:cubicBezTo>
                  <a:lnTo>
                    <a:pt x="13684" y="24734"/>
                  </a:lnTo>
                  <a:cubicBezTo>
                    <a:pt x="13733" y="24734"/>
                    <a:pt x="13783" y="24717"/>
                    <a:pt x="13848" y="24717"/>
                  </a:cubicBezTo>
                  <a:cubicBezTo>
                    <a:pt x="13897" y="24701"/>
                    <a:pt x="13979" y="24701"/>
                    <a:pt x="14044" y="24685"/>
                  </a:cubicBezTo>
                  <a:cubicBezTo>
                    <a:pt x="14126" y="24668"/>
                    <a:pt x="14208" y="24668"/>
                    <a:pt x="14290" y="24652"/>
                  </a:cubicBezTo>
                  <a:cubicBezTo>
                    <a:pt x="14372" y="24636"/>
                    <a:pt x="14454" y="24636"/>
                    <a:pt x="14535" y="24619"/>
                  </a:cubicBezTo>
                  <a:lnTo>
                    <a:pt x="14535" y="24619"/>
                  </a:lnTo>
                  <a:cubicBezTo>
                    <a:pt x="14454" y="24636"/>
                    <a:pt x="14441" y="24640"/>
                    <a:pt x="14456" y="24640"/>
                  </a:cubicBezTo>
                  <a:cubicBezTo>
                    <a:pt x="14470" y="24640"/>
                    <a:pt x="14511" y="24636"/>
                    <a:pt x="14536" y="24636"/>
                  </a:cubicBezTo>
                  <a:cubicBezTo>
                    <a:pt x="14568" y="24636"/>
                    <a:pt x="14585" y="24636"/>
                    <a:pt x="14552" y="24652"/>
                  </a:cubicBezTo>
                  <a:cubicBezTo>
                    <a:pt x="14536" y="24652"/>
                    <a:pt x="14503" y="24668"/>
                    <a:pt x="14454" y="24668"/>
                  </a:cubicBezTo>
                  <a:cubicBezTo>
                    <a:pt x="14405" y="24668"/>
                    <a:pt x="14339" y="24685"/>
                    <a:pt x="14257" y="24685"/>
                  </a:cubicBezTo>
                  <a:cubicBezTo>
                    <a:pt x="14278" y="24691"/>
                    <a:pt x="14304" y="24695"/>
                    <a:pt x="14335" y="24695"/>
                  </a:cubicBezTo>
                  <a:cubicBezTo>
                    <a:pt x="14380" y="24695"/>
                    <a:pt x="14436" y="24687"/>
                    <a:pt x="14503" y="24668"/>
                  </a:cubicBezTo>
                  <a:cubicBezTo>
                    <a:pt x="14617" y="24636"/>
                    <a:pt x="14765" y="24603"/>
                    <a:pt x="14912" y="24586"/>
                  </a:cubicBezTo>
                  <a:lnTo>
                    <a:pt x="14912" y="24586"/>
                  </a:lnTo>
                  <a:cubicBezTo>
                    <a:pt x="14748" y="24619"/>
                    <a:pt x="14405" y="24701"/>
                    <a:pt x="14437" y="24701"/>
                  </a:cubicBezTo>
                  <a:cubicBezTo>
                    <a:pt x="14552" y="24668"/>
                    <a:pt x="14699" y="24636"/>
                    <a:pt x="14879" y="24619"/>
                  </a:cubicBezTo>
                  <a:cubicBezTo>
                    <a:pt x="14961" y="24603"/>
                    <a:pt x="15043" y="24586"/>
                    <a:pt x="15125" y="24570"/>
                  </a:cubicBezTo>
                  <a:cubicBezTo>
                    <a:pt x="15223" y="24554"/>
                    <a:pt x="15305" y="24521"/>
                    <a:pt x="15387" y="24505"/>
                  </a:cubicBezTo>
                  <a:cubicBezTo>
                    <a:pt x="15469" y="24488"/>
                    <a:pt x="15550" y="24472"/>
                    <a:pt x="15632" y="24455"/>
                  </a:cubicBezTo>
                  <a:cubicBezTo>
                    <a:pt x="15714" y="24439"/>
                    <a:pt x="15780" y="24423"/>
                    <a:pt x="15845" y="24406"/>
                  </a:cubicBezTo>
                  <a:cubicBezTo>
                    <a:pt x="15976" y="24374"/>
                    <a:pt x="16074" y="24341"/>
                    <a:pt x="16123" y="24325"/>
                  </a:cubicBezTo>
                  <a:cubicBezTo>
                    <a:pt x="16156" y="24308"/>
                    <a:pt x="16205" y="24292"/>
                    <a:pt x="16238" y="24275"/>
                  </a:cubicBezTo>
                  <a:cubicBezTo>
                    <a:pt x="16287" y="24259"/>
                    <a:pt x="16336" y="24243"/>
                    <a:pt x="16385" y="24210"/>
                  </a:cubicBezTo>
                  <a:cubicBezTo>
                    <a:pt x="16483" y="24177"/>
                    <a:pt x="16582" y="24128"/>
                    <a:pt x="16696" y="24095"/>
                  </a:cubicBezTo>
                  <a:cubicBezTo>
                    <a:pt x="16794" y="24046"/>
                    <a:pt x="16909" y="23997"/>
                    <a:pt x="17007" y="23948"/>
                  </a:cubicBezTo>
                  <a:cubicBezTo>
                    <a:pt x="17122" y="23899"/>
                    <a:pt x="17220" y="23850"/>
                    <a:pt x="17318" y="23801"/>
                  </a:cubicBezTo>
                  <a:cubicBezTo>
                    <a:pt x="17515" y="23735"/>
                    <a:pt x="17711" y="23653"/>
                    <a:pt x="17924" y="23555"/>
                  </a:cubicBezTo>
                  <a:cubicBezTo>
                    <a:pt x="18022" y="23506"/>
                    <a:pt x="18120" y="23441"/>
                    <a:pt x="18218" y="23392"/>
                  </a:cubicBezTo>
                  <a:cubicBezTo>
                    <a:pt x="18333" y="23342"/>
                    <a:pt x="18431" y="23293"/>
                    <a:pt x="18546" y="23228"/>
                  </a:cubicBezTo>
                  <a:lnTo>
                    <a:pt x="18546" y="23228"/>
                  </a:lnTo>
                  <a:lnTo>
                    <a:pt x="18480" y="23293"/>
                  </a:lnTo>
                  <a:cubicBezTo>
                    <a:pt x="18595" y="23228"/>
                    <a:pt x="18742" y="23130"/>
                    <a:pt x="18906" y="23048"/>
                  </a:cubicBezTo>
                  <a:cubicBezTo>
                    <a:pt x="19053" y="22950"/>
                    <a:pt x="19233" y="22835"/>
                    <a:pt x="19397" y="22720"/>
                  </a:cubicBezTo>
                  <a:cubicBezTo>
                    <a:pt x="19430" y="22720"/>
                    <a:pt x="19446" y="22704"/>
                    <a:pt x="19479" y="22704"/>
                  </a:cubicBezTo>
                  <a:cubicBezTo>
                    <a:pt x="19593" y="22622"/>
                    <a:pt x="19741" y="22508"/>
                    <a:pt x="19921" y="22377"/>
                  </a:cubicBezTo>
                  <a:cubicBezTo>
                    <a:pt x="20084" y="22246"/>
                    <a:pt x="20265" y="22098"/>
                    <a:pt x="20428" y="21967"/>
                  </a:cubicBezTo>
                  <a:lnTo>
                    <a:pt x="20428" y="21967"/>
                  </a:lnTo>
                  <a:cubicBezTo>
                    <a:pt x="20428" y="21968"/>
                    <a:pt x="20240" y="22114"/>
                    <a:pt x="20231" y="22114"/>
                  </a:cubicBezTo>
                  <a:cubicBezTo>
                    <a:pt x="20229" y="22114"/>
                    <a:pt x="20238" y="22105"/>
                    <a:pt x="20265" y="22082"/>
                  </a:cubicBezTo>
                  <a:lnTo>
                    <a:pt x="20265" y="22082"/>
                  </a:lnTo>
                  <a:cubicBezTo>
                    <a:pt x="20120" y="22183"/>
                    <a:pt x="19989" y="22284"/>
                    <a:pt x="20016" y="22284"/>
                  </a:cubicBezTo>
                  <a:cubicBezTo>
                    <a:pt x="20019" y="22284"/>
                    <a:pt x="20026" y="22282"/>
                    <a:pt x="20035" y="22278"/>
                  </a:cubicBezTo>
                  <a:lnTo>
                    <a:pt x="20035" y="22278"/>
                  </a:lnTo>
                  <a:cubicBezTo>
                    <a:pt x="19954" y="22344"/>
                    <a:pt x="19904" y="22377"/>
                    <a:pt x="19855" y="22393"/>
                  </a:cubicBezTo>
                  <a:cubicBezTo>
                    <a:pt x="19806" y="22409"/>
                    <a:pt x="19773" y="22442"/>
                    <a:pt x="19692" y="22475"/>
                  </a:cubicBezTo>
                  <a:lnTo>
                    <a:pt x="19692" y="22475"/>
                  </a:lnTo>
                  <a:cubicBezTo>
                    <a:pt x="19904" y="22328"/>
                    <a:pt x="20117" y="22148"/>
                    <a:pt x="20314" y="21984"/>
                  </a:cubicBezTo>
                  <a:cubicBezTo>
                    <a:pt x="20363" y="21951"/>
                    <a:pt x="20379" y="21935"/>
                    <a:pt x="20395" y="21935"/>
                  </a:cubicBezTo>
                  <a:lnTo>
                    <a:pt x="20412" y="21869"/>
                  </a:lnTo>
                  <a:cubicBezTo>
                    <a:pt x="20537" y="21769"/>
                    <a:pt x="20595" y="21726"/>
                    <a:pt x="20608" y="21726"/>
                  </a:cubicBezTo>
                  <a:cubicBezTo>
                    <a:pt x="20612" y="21726"/>
                    <a:pt x="20612" y="21731"/>
                    <a:pt x="20608" y="21738"/>
                  </a:cubicBezTo>
                  <a:cubicBezTo>
                    <a:pt x="20690" y="21656"/>
                    <a:pt x="20756" y="21591"/>
                    <a:pt x="20821" y="21542"/>
                  </a:cubicBezTo>
                  <a:cubicBezTo>
                    <a:pt x="20870" y="21476"/>
                    <a:pt x="20919" y="21411"/>
                    <a:pt x="20968" y="21362"/>
                  </a:cubicBezTo>
                  <a:cubicBezTo>
                    <a:pt x="21083" y="21247"/>
                    <a:pt x="21198" y="21133"/>
                    <a:pt x="21345" y="20969"/>
                  </a:cubicBezTo>
                  <a:lnTo>
                    <a:pt x="21345" y="20969"/>
                  </a:lnTo>
                  <a:cubicBezTo>
                    <a:pt x="21230" y="21133"/>
                    <a:pt x="21148" y="21231"/>
                    <a:pt x="20903" y="21460"/>
                  </a:cubicBezTo>
                  <a:lnTo>
                    <a:pt x="21099" y="21280"/>
                  </a:lnTo>
                  <a:cubicBezTo>
                    <a:pt x="21165" y="21214"/>
                    <a:pt x="21230" y="21149"/>
                    <a:pt x="21296" y="21084"/>
                  </a:cubicBezTo>
                  <a:lnTo>
                    <a:pt x="21296" y="21084"/>
                  </a:lnTo>
                  <a:cubicBezTo>
                    <a:pt x="21263" y="21133"/>
                    <a:pt x="21198" y="21214"/>
                    <a:pt x="21099" y="21296"/>
                  </a:cubicBezTo>
                  <a:cubicBezTo>
                    <a:pt x="21017" y="21378"/>
                    <a:pt x="20919" y="21476"/>
                    <a:pt x="20837" y="21558"/>
                  </a:cubicBezTo>
                  <a:cubicBezTo>
                    <a:pt x="20681" y="21700"/>
                    <a:pt x="20562" y="21830"/>
                    <a:pt x="20576" y="21830"/>
                  </a:cubicBezTo>
                  <a:cubicBezTo>
                    <a:pt x="20578" y="21830"/>
                    <a:pt x="20583" y="21827"/>
                    <a:pt x="20592" y="21820"/>
                  </a:cubicBezTo>
                  <a:cubicBezTo>
                    <a:pt x="20821" y="21624"/>
                    <a:pt x="21083" y="21378"/>
                    <a:pt x="21312" y="21116"/>
                  </a:cubicBezTo>
                  <a:cubicBezTo>
                    <a:pt x="21427" y="20985"/>
                    <a:pt x="21541" y="20854"/>
                    <a:pt x="21656" y="20723"/>
                  </a:cubicBezTo>
                  <a:cubicBezTo>
                    <a:pt x="21754" y="20592"/>
                    <a:pt x="21852" y="20478"/>
                    <a:pt x="21934" y="20380"/>
                  </a:cubicBezTo>
                  <a:cubicBezTo>
                    <a:pt x="22032" y="20281"/>
                    <a:pt x="22131" y="20151"/>
                    <a:pt x="22245" y="19987"/>
                  </a:cubicBezTo>
                  <a:cubicBezTo>
                    <a:pt x="22278" y="19954"/>
                    <a:pt x="22311" y="19921"/>
                    <a:pt x="22343" y="19872"/>
                  </a:cubicBezTo>
                  <a:cubicBezTo>
                    <a:pt x="22376" y="19840"/>
                    <a:pt x="22409" y="19790"/>
                    <a:pt x="22442" y="19741"/>
                  </a:cubicBezTo>
                  <a:cubicBezTo>
                    <a:pt x="22491" y="19659"/>
                    <a:pt x="22556" y="19578"/>
                    <a:pt x="22622" y="19479"/>
                  </a:cubicBezTo>
                  <a:cubicBezTo>
                    <a:pt x="22659" y="19442"/>
                    <a:pt x="22716" y="19376"/>
                    <a:pt x="22726" y="19376"/>
                  </a:cubicBezTo>
                  <a:lnTo>
                    <a:pt x="22726" y="19376"/>
                  </a:lnTo>
                  <a:cubicBezTo>
                    <a:pt x="22729" y="19376"/>
                    <a:pt x="22728" y="19382"/>
                    <a:pt x="22720" y="19398"/>
                  </a:cubicBezTo>
                  <a:cubicBezTo>
                    <a:pt x="23047" y="18923"/>
                    <a:pt x="23342" y="18383"/>
                    <a:pt x="23538" y="17924"/>
                  </a:cubicBezTo>
                  <a:lnTo>
                    <a:pt x="23620" y="17810"/>
                  </a:lnTo>
                  <a:cubicBezTo>
                    <a:pt x="23636" y="17777"/>
                    <a:pt x="23669" y="17728"/>
                    <a:pt x="23686" y="17695"/>
                  </a:cubicBezTo>
                  <a:cubicBezTo>
                    <a:pt x="23837" y="17379"/>
                    <a:pt x="23852" y="17327"/>
                    <a:pt x="23836" y="17327"/>
                  </a:cubicBezTo>
                  <a:cubicBezTo>
                    <a:pt x="23831" y="17327"/>
                    <a:pt x="23824" y="17331"/>
                    <a:pt x="23816" y="17335"/>
                  </a:cubicBezTo>
                  <a:cubicBezTo>
                    <a:pt x="23807" y="17345"/>
                    <a:pt x="23798" y="17354"/>
                    <a:pt x="23794" y="17354"/>
                  </a:cubicBezTo>
                  <a:cubicBezTo>
                    <a:pt x="23792" y="17354"/>
                    <a:pt x="23793" y="17349"/>
                    <a:pt x="23800" y="17335"/>
                  </a:cubicBezTo>
                  <a:cubicBezTo>
                    <a:pt x="23800" y="17302"/>
                    <a:pt x="23816" y="17270"/>
                    <a:pt x="23833" y="17221"/>
                  </a:cubicBezTo>
                  <a:cubicBezTo>
                    <a:pt x="23866" y="17155"/>
                    <a:pt x="23882" y="17073"/>
                    <a:pt x="23931" y="16959"/>
                  </a:cubicBezTo>
                  <a:cubicBezTo>
                    <a:pt x="24062" y="16779"/>
                    <a:pt x="24324" y="15895"/>
                    <a:pt x="24357" y="15862"/>
                  </a:cubicBezTo>
                  <a:cubicBezTo>
                    <a:pt x="24406" y="15698"/>
                    <a:pt x="24422" y="15616"/>
                    <a:pt x="24406" y="15584"/>
                  </a:cubicBezTo>
                  <a:lnTo>
                    <a:pt x="24406" y="15584"/>
                  </a:lnTo>
                  <a:cubicBezTo>
                    <a:pt x="24367" y="15712"/>
                    <a:pt x="24309" y="15939"/>
                    <a:pt x="24301" y="15939"/>
                  </a:cubicBezTo>
                  <a:cubicBezTo>
                    <a:pt x="24299" y="15939"/>
                    <a:pt x="24300" y="15921"/>
                    <a:pt x="24308" y="15878"/>
                  </a:cubicBezTo>
                  <a:cubicBezTo>
                    <a:pt x="24340" y="15731"/>
                    <a:pt x="24373" y="15616"/>
                    <a:pt x="24406" y="15518"/>
                  </a:cubicBezTo>
                  <a:cubicBezTo>
                    <a:pt x="24438" y="15404"/>
                    <a:pt x="24455" y="15305"/>
                    <a:pt x="24488" y="15191"/>
                  </a:cubicBezTo>
                  <a:lnTo>
                    <a:pt x="24488" y="15191"/>
                  </a:lnTo>
                  <a:cubicBezTo>
                    <a:pt x="24488" y="15204"/>
                    <a:pt x="24477" y="15318"/>
                    <a:pt x="24481" y="15318"/>
                  </a:cubicBezTo>
                  <a:cubicBezTo>
                    <a:pt x="24482" y="15318"/>
                    <a:pt x="24484" y="15310"/>
                    <a:pt x="24488" y="15289"/>
                  </a:cubicBezTo>
                  <a:cubicBezTo>
                    <a:pt x="24520" y="15142"/>
                    <a:pt x="24569" y="14945"/>
                    <a:pt x="24586" y="14749"/>
                  </a:cubicBezTo>
                  <a:cubicBezTo>
                    <a:pt x="24619" y="14553"/>
                    <a:pt x="24668" y="14340"/>
                    <a:pt x="24684" y="14111"/>
                  </a:cubicBezTo>
                  <a:cubicBezTo>
                    <a:pt x="24700" y="14012"/>
                    <a:pt x="24700" y="13898"/>
                    <a:pt x="24717" y="13800"/>
                  </a:cubicBezTo>
                  <a:cubicBezTo>
                    <a:pt x="24733" y="13685"/>
                    <a:pt x="24733" y="13587"/>
                    <a:pt x="24733" y="13472"/>
                  </a:cubicBezTo>
                  <a:cubicBezTo>
                    <a:pt x="24733" y="13276"/>
                    <a:pt x="24750" y="13096"/>
                    <a:pt x="24733" y="12948"/>
                  </a:cubicBezTo>
                  <a:cubicBezTo>
                    <a:pt x="24733" y="13063"/>
                    <a:pt x="24733" y="13128"/>
                    <a:pt x="24733" y="13194"/>
                  </a:cubicBezTo>
                  <a:cubicBezTo>
                    <a:pt x="24733" y="13259"/>
                    <a:pt x="24733" y="13341"/>
                    <a:pt x="24717" y="13489"/>
                  </a:cubicBezTo>
                  <a:cubicBezTo>
                    <a:pt x="24700" y="13489"/>
                    <a:pt x="24717" y="13325"/>
                    <a:pt x="24717" y="13259"/>
                  </a:cubicBezTo>
                  <a:lnTo>
                    <a:pt x="24717" y="13259"/>
                  </a:lnTo>
                  <a:cubicBezTo>
                    <a:pt x="24700" y="13276"/>
                    <a:pt x="24700" y="13358"/>
                    <a:pt x="24700" y="13472"/>
                  </a:cubicBezTo>
                  <a:cubicBezTo>
                    <a:pt x="24684" y="13570"/>
                    <a:pt x="24684" y="13718"/>
                    <a:pt x="24651" y="13865"/>
                  </a:cubicBezTo>
                  <a:cubicBezTo>
                    <a:pt x="24668" y="13701"/>
                    <a:pt x="24668" y="13521"/>
                    <a:pt x="24668" y="13358"/>
                  </a:cubicBezTo>
                  <a:lnTo>
                    <a:pt x="24668" y="13358"/>
                  </a:lnTo>
                  <a:lnTo>
                    <a:pt x="24619" y="13636"/>
                  </a:lnTo>
                  <a:cubicBezTo>
                    <a:pt x="24619" y="13489"/>
                    <a:pt x="24619" y="13341"/>
                    <a:pt x="24619" y="13194"/>
                  </a:cubicBezTo>
                  <a:cubicBezTo>
                    <a:pt x="24635" y="12948"/>
                    <a:pt x="24651" y="12719"/>
                    <a:pt x="24651" y="12474"/>
                  </a:cubicBezTo>
                  <a:cubicBezTo>
                    <a:pt x="24651" y="10902"/>
                    <a:pt x="24340" y="9413"/>
                    <a:pt x="23800" y="8021"/>
                  </a:cubicBezTo>
                  <a:cubicBezTo>
                    <a:pt x="23784" y="8005"/>
                    <a:pt x="23767" y="7972"/>
                    <a:pt x="23767" y="7940"/>
                  </a:cubicBezTo>
                  <a:cubicBezTo>
                    <a:pt x="23751" y="7891"/>
                    <a:pt x="23718" y="7841"/>
                    <a:pt x="23702" y="7792"/>
                  </a:cubicBezTo>
                  <a:cubicBezTo>
                    <a:pt x="23686" y="7743"/>
                    <a:pt x="23669" y="7710"/>
                    <a:pt x="23653" y="7661"/>
                  </a:cubicBezTo>
                  <a:cubicBezTo>
                    <a:pt x="23620" y="7612"/>
                    <a:pt x="23604" y="7563"/>
                    <a:pt x="23587" y="7514"/>
                  </a:cubicBezTo>
                  <a:cubicBezTo>
                    <a:pt x="23194" y="6663"/>
                    <a:pt x="22703" y="5844"/>
                    <a:pt x="22131" y="5108"/>
                  </a:cubicBezTo>
                  <a:cubicBezTo>
                    <a:pt x="22114" y="5075"/>
                    <a:pt x="22098" y="5059"/>
                    <a:pt x="22081" y="5042"/>
                  </a:cubicBezTo>
                  <a:cubicBezTo>
                    <a:pt x="22081" y="5042"/>
                    <a:pt x="22065" y="5042"/>
                    <a:pt x="22065" y="5026"/>
                  </a:cubicBezTo>
                  <a:cubicBezTo>
                    <a:pt x="21924" y="4854"/>
                    <a:pt x="21783" y="4681"/>
                    <a:pt x="21642" y="4509"/>
                  </a:cubicBezTo>
                  <a:lnTo>
                    <a:pt x="21642" y="4509"/>
                  </a:lnTo>
                  <a:cubicBezTo>
                    <a:pt x="21704" y="4583"/>
                    <a:pt x="21778" y="4657"/>
                    <a:pt x="21852" y="4731"/>
                  </a:cubicBezTo>
                  <a:cubicBezTo>
                    <a:pt x="21869" y="4748"/>
                    <a:pt x="21885" y="4780"/>
                    <a:pt x="21918" y="4797"/>
                  </a:cubicBezTo>
                  <a:cubicBezTo>
                    <a:pt x="21934" y="4830"/>
                    <a:pt x="21950" y="4846"/>
                    <a:pt x="21983" y="4879"/>
                  </a:cubicBezTo>
                  <a:cubicBezTo>
                    <a:pt x="22016" y="4911"/>
                    <a:pt x="22065" y="4961"/>
                    <a:pt x="22098" y="5010"/>
                  </a:cubicBezTo>
                  <a:cubicBezTo>
                    <a:pt x="22180" y="5091"/>
                    <a:pt x="22245" y="5173"/>
                    <a:pt x="22311" y="5255"/>
                  </a:cubicBezTo>
                  <a:cubicBezTo>
                    <a:pt x="22376" y="5337"/>
                    <a:pt x="22425" y="5402"/>
                    <a:pt x="22474" y="5452"/>
                  </a:cubicBezTo>
                  <a:lnTo>
                    <a:pt x="22376" y="5353"/>
                  </a:lnTo>
                  <a:lnTo>
                    <a:pt x="22376" y="5353"/>
                  </a:lnTo>
                  <a:cubicBezTo>
                    <a:pt x="22442" y="5435"/>
                    <a:pt x="22507" y="5517"/>
                    <a:pt x="22572" y="5599"/>
                  </a:cubicBezTo>
                  <a:cubicBezTo>
                    <a:pt x="22605" y="5632"/>
                    <a:pt x="22622" y="5681"/>
                    <a:pt x="22654" y="5713"/>
                  </a:cubicBezTo>
                  <a:lnTo>
                    <a:pt x="22736" y="5844"/>
                  </a:lnTo>
                  <a:cubicBezTo>
                    <a:pt x="22851" y="6024"/>
                    <a:pt x="22965" y="6188"/>
                    <a:pt x="23080" y="6368"/>
                  </a:cubicBezTo>
                  <a:cubicBezTo>
                    <a:pt x="23071" y="6359"/>
                    <a:pt x="23057" y="6345"/>
                    <a:pt x="23054" y="6345"/>
                  </a:cubicBezTo>
                  <a:lnTo>
                    <a:pt x="23054" y="6345"/>
                  </a:lnTo>
                  <a:cubicBezTo>
                    <a:pt x="23052" y="6345"/>
                    <a:pt x="23058" y="6355"/>
                    <a:pt x="23080" y="6385"/>
                  </a:cubicBezTo>
                  <a:cubicBezTo>
                    <a:pt x="23129" y="6499"/>
                    <a:pt x="23194" y="6597"/>
                    <a:pt x="23244" y="6679"/>
                  </a:cubicBezTo>
                  <a:cubicBezTo>
                    <a:pt x="23293" y="6761"/>
                    <a:pt x="23342" y="6827"/>
                    <a:pt x="23375" y="6908"/>
                  </a:cubicBezTo>
                  <a:cubicBezTo>
                    <a:pt x="23473" y="7056"/>
                    <a:pt x="23555" y="7187"/>
                    <a:pt x="23620" y="7383"/>
                  </a:cubicBezTo>
                  <a:lnTo>
                    <a:pt x="23587" y="7334"/>
                  </a:lnTo>
                  <a:lnTo>
                    <a:pt x="23587" y="7334"/>
                  </a:lnTo>
                  <a:cubicBezTo>
                    <a:pt x="23602" y="7363"/>
                    <a:pt x="23696" y="7538"/>
                    <a:pt x="23715" y="7538"/>
                  </a:cubicBezTo>
                  <a:cubicBezTo>
                    <a:pt x="23717" y="7538"/>
                    <a:pt x="23718" y="7535"/>
                    <a:pt x="23718" y="7530"/>
                  </a:cubicBezTo>
                  <a:cubicBezTo>
                    <a:pt x="23636" y="7383"/>
                    <a:pt x="23587" y="7285"/>
                    <a:pt x="23555" y="7203"/>
                  </a:cubicBezTo>
                  <a:cubicBezTo>
                    <a:pt x="23505" y="7105"/>
                    <a:pt x="23456" y="7023"/>
                    <a:pt x="23391" y="6892"/>
                  </a:cubicBezTo>
                  <a:lnTo>
                    <a:pt x="23391" y="6892"/>
                  </a:lnTo>
                  <a:cubicBezTo>
                    <a:pt x="23424" y="6941"/>
                    <a:pt x="23473" y="7023"/>
                    <a:pt x="23538" y="7121"/>
                  </a:cubicBezTo>
                  <a:cubicBezTo>
                    <a:pt x="23587" y="7219"/>
                    <a:pt x="23636" y="7334"/>
                    <a:pt x="23686" y="7416"/>
                  </a:cubicBezTo>
                  <a:lnTo>
                    <a:pt x="23718" y="7432"/>
                  </a:lnTo>
                  <a:cubicBezTo>
                    <a:pt x="23784" y="7547"/>
                    <a:pt x="23849" y="7661"/>
                    <a:pt x="23882" y="7792"/>
                  </a:cubicBezTo>
                  <a:cubicBezTo>
                    <a:pt x="23931" y="7907"/>
                    <a:pt x="23980" y="8038"/>
                    <a:pt x="24046" y="8152"/>
                  </a:cubicBezTo>
                  <a:lnTo>
                    <a:pt x="23956" y="7882"/>
                  </a:lnTo>
                  <a:lnTo>
                    <a:pt x="23956" y="7882"/>
                  </a:lnTo>
                  <a:cubicBezTo>
                    <a:pt x="23957" y="7884"/>
                    <a:pt x="23958" y="7887"/>
                    <a:pt x="23959" y="7889"/>
                  </a:cubicBezTo>
                  <a:lnTo>
                    <a:pt x="23959" y="7889"/>
                  </a:lnTo>
                  <a:cubicBezTo>
                    <a:pt x="23941" y="7832"/>
                    <a:pt x="23913" y="7788"/>
                    <a:pt x="23898" y="7743"/>
                  </a:cubicBezTo>
                  <a:cubicBezTo>
                    <a:pt x="23882" y="7694"/>
                    <a:pt x="23849" y="7661"/>
                    <a:pt x="23849" y="7645"/>
                  </a:cubicBezTo>
                  <a:cubicBezTo>
                    <a:pt x="23735" y="7432"/>
                    <a:pt x="23669" y="7269"/>
                    <a:pt x="23636" y="7154"/>
                  </a:cubicBezTo>
                  <a:cubicBezTo>
                    <a:pt x="23587" y="7039"/>
                    <a:pt x="23555" y="6958"/>
                    <a:pt x="23555" y="6925"/>
                  </a:cubicBezTo>
                  <a:cubicBezTo>
                    <a:pt x="23526" y="6868"/>
                    <a:pt x="23520" y="6848"/>
                    <a:pt x="23525" y="6848"/>
                  </a:cubicBezTo>
                  <a:lnTo>
                    <a:pt x="23525" y="6848"/>
                  </a:lnTo>
                  <a:cubicBezTo>
                    <a:pt x="23537" y="6848"/>
                    <a:pt x="23606" y="6944"/>
                    <a:pt x="23618" y="6944"/>
                  </a:cubicBezTo>
                  <a:cubicBezTo>
                    <a:pt x="23619" y="6944"/>
                    <a:pt x="23620" y="6943"/>
                    <a:pt x="23620" y="6941"/>
                  </a:cubicBezTo>
                  <a:cubicBezTo>
                    <a:pt x="23456" y="6630"/>
                    <a:pt x="23440" y="6663"/>
                    <a:pt x="23260" y="6368"/>
                  </a:cubicBezTo>
                  <a:cubicBezTo>
                    <a:pt x="23242" y="6324"/>
                    <a:pt x="23239" y="6309"/>
                    <a:pt x="23242" y="6309"/>
                  </a:cubicBezTo>
                  <a:lnTo>
                    <a:pt x="23242" y="6309"/>
                  </a:lnTo>
                  <a:lnTo>
                    <a:pt x="23129" y="6139"/>
                  </a:lnTo>
                  <a:cubicBezTo>
                    <a:pt x="23129" y="6126"/>
                    <a:pt x="22942" y="5818"/>
                    <a:pt x="22957" y="5818"/>
                  </a:cubicBezTo>
                  <a:lnTo>
                    <a:pt x="22957" y="5818"/>
                  </a:lnTo>
                  <a:cubicBezTo>
                    <a:pt x="22962" y="5818"/>
                    <a:pt x="22983" y="5844"/>
                    <a:pt x="23031" y="5910"/>
                  </a:cubicBezTo>
                  <a:cubicBezTo>
                    <a:pt x="23049" y="5928"/>
                    <a:pt x="23073" y="5962"/>
                    <a:pt x="23096" y="6000"/>
                  </a:cubicBezTo>
                  <a:lnTo>
                    <a:pt x="23096" y="6000"/>
                  </a:lnTo>
                  <a:cubicBezTo>
                    <a:pt x="22854" y="5572"/>
                    <a:pt x="22444" y="4961"/>
                    <a:pt x="22474" y="4961"/>
                  </a:cubicBezTo>
                  <a:cubicBezTo>
                    <a:pt x="22392" y="4846"/>
                    <a:pt x="22360" y="4813"/>
                    <a:pt x="22311" y="4764"/>
                  </a:cubicBezTo>
                  <a:cubicBezTo>
                    <a:pt x="22294" y="4731"/>
                    <a:pt x="22261" y="4699"/>
                    <a:pt x="22229" y="4666"/>
                  </a:cubicBezTo>
                  <a:cubicBezTo>
                    <a:pt x="22212" y="4633"/>
                    <a:pt x="22196" y="4617"/>
                    <a:pt x="22163" y="4584"/>
                  </a:cubicBezTo>
                  <a:cubicBezTo>
                    <a:pt x="22147" y="4551"/>
                    <a:pt x="22114" y="4519"/>
                    <a:pt x="22081" y="4469"/>
                  </a:cubicBezTo>
                  <a:cubicBezTo>
                    <a:pt x="21934" y="4339"/>
                    <a:pt x="22049" y="4519"/>
                    <a:pt x="21738" y="4175"/>
                  </a:cubicBezTo>
                  <a:lnTo>
                    <a:pt x="21738" y="4175"/>
                  </a:lnTo>
                  <a:lnTo>
                    <a:pt x="21967" y="4453"/>
                  </a:lnTo>
                  <a:cubicBezTo>
                    <a:pt x="22004" y="4503"/>
                    <a:pt x="22042" y="4534"/>
                    <a:pt x="22079" y="4575"/>
                  </a:cubicBezTo>
                  <a:lnTo>
                    <a:pt x="22079" y="4575"/>
                  </a:lnTo>
                  <a:lnTo>
                    <a:pt x="21869" y="4322"/>
                  </a:lnTo>
                  <a:lnTo>
                    <a:pt x="21869" y="4322"/>
                  </a:lnTo>
                  <a:cubicBezTo>
                    <a:pt x="22032" y="4502"/>
                    <a:pt x="22016" y="4469"/>
                    <a:pt x="22081" y="4502"/>
                  </a:cubicBezTo>
                  <a:cubicBezTo>
                    <a:pt x="22458" y="4961"/>
                    <a:pt x="22523" y="5124"/>
                    <a:pt x="22687" y="5370"/>
                  </a:cubicBezTo>
                  <a:cubicBezTo>
                    <a:pt x="22622" y="5304"/>
                    <a:pt x="22556" y="5206"/>
                    <a:pt x="22491" y="5124"/>
                  </a:cubicBezTo>
                  <a:cubicBezTo>
                    <a:pt x="22460" y="5084"/>
                    <a:pt x="22436" y="5056"/>
                    <a:pt x="22426" y="5056"/>
                  </a:cubicBezTo>
                  <a:cubicBezTo>
                    <a:pt x="22420" y="5056"/>
                    <a:pt x="22419" y="5066"/>
                    <a:pt x="22425" y="5091"/>
                  </a:cubicBezTo>
                  <a:cubicBezTo>
                    <a:pt x="22343" y="4961"/>
                    <a:pt x="22294" y="4895"/>
                    <a:pt x="22229" y="4830"/>
                  </a:cubicBezTo>
                  <a:cubicBezTo>
                    <a:pt x="22196" y="4797"/>
                    <a:pt x="22180" y="4764"/>
                    <a:pt x="22131" y="4731"/>
                  </a:cubicBezTo>
                  <a:cubicBezTo>
                    <a:pt x="22114" y="4699"/>
                    <a:pt x="22098" y="4682"/>
                    <a:pt x="22081" y="4650"/>
                  </a:cubicBezTo>
                  <a:cubicBezTo>
                    <a:pt x="22049" y="4633"/>
                    <a:pt x="22032" y="4600"/>
                    <a:pt x="22016" y="4568"/>
                  </a:cubicBezTo>
                  <a:lnTo>
                    <a:pt x="22016" y="4568"/>
                  </a:lnTo>
                  <a:lnTo>
                    <a:pt x="22065" y="4600"/>
                  </a:lnTo>
                  <a:cubicBezTo>
                    <a:pt x="21852" y="4420"/>
                    <a:pt x="21852" y="4371"/>
                    <a:pt x="21689" y="4208"/>
                  </a:cubicBezTo>
                  <a:cubicBezTo>
                    <a:pt x="21705" y="4208"/>
                    <a:pt x="21689" y="4191"/>
                    <a:pt x="21672" y="4175"/>
                  </a:cubicBezTo>
                  <a:cubicBezTo>
                    <a:pt x="21560" y="4062"/>
                    <a:pt x="21526" y="4031"/>
                    <a:pt x="21521" y="4031"/>
                  </a:cubicBezTo>
                  <a:lnTo>
                    <a:pt x="21521" y="4031"/>
                  </a:lnTo>
                  <a:cubicBezTo>
                    <a:pt x="21515" y="4031"/>
                    <a:pt x="21553" y="4079"/>
                    <a:pt x="21545" y="4079"/>
                  </a:cubicBezTo>
                  <a:cubicBezTo>
                    <a:pt x="21538" y="4079"/>
                    <a:pt x="21503" y="4050"/>
                    <a:pt x="21394" y="3946"/>
                  </a:cubicBezTo>
                  <a:cubicBezTo>
                    <a:pt x="21247" y="3782"/>
                    <a:pt x="21230" y="3749"/>
                    <a:pt x="21247" y="3749"/>
                  </a:cubicBezTo>
                  <a:cubicBezTo>
                    <a:pt x="21247" y="3749"/>
                    <a:pt x="21254" y="3752"/>
                    <a:pt x="21262" y="3752"/>
                  </a:cubicBezTo>
                  <a:cubicBezTo>
                    <a:pt x="21273" y="3752"/>
                    <a:pt x="21283" y="3746"/>
                    <a:pt x="21263" y="3717"/>
                  </a:cubicBezTo>
                  <a:lnTo>
                    <a:pt x="21263" y="3717"/>
                  </a:lnTo>
                  <a:cubicBezTo>
                    <a:pt x="21471" y="3912"/>
                    <a:pt x="21524" y="3952"/>
                    <a:pt x="21537" y="3952"/>
                  </a:cubicBezTo>
                  <a:cubicBezTo>
                    <a:pt x="21541" y="3952"/>
                    <a:pt x="21541" y="3949"/>
                    <a:pt x="21541" y="3946"/>
                  </a:cubicBezTo>
                  <a:cubicBezTo>
                    <a:pt x="21558" y="3946"/>
                    <a:pt x="21558" y="3946"/>
                    <a:pt x="21607" y="3978"/>
                  </a:cubicBezTo>
                  <a:cubicBezTo>
                    <a:pt x="21623" y="3995"/>
                    <a:pt x="21656" y="4028"/>
                    <a:pt x="21689" y="4060"/>
                  </a:cubicBezTo>
                  <a:cubicBezTo>
                    <a:pt x="21721" y="4093"/>
                    <a:pt x="21738" y="4109"/>
                    <a:pt x="21770" y="4142"/>
                  </a:cubicBezTo>
                  <a:cubicBezTo>
                    <a:pt x="21787" y="4158"/>
                    <a:pt x="21820" y="4191"/>
                    <a:pt x="21852" y="4240"/>
                  </a:cubicBezTo>
                  <a:cubicBezTo>
                    <a:pt x="21869" y="4224"/>
                    <a:pt x="21852" y="4208"/>
                    <a:pt x="21836" y="4175"/>
                  </a:cubicBezTo>
                  <a:cubicBezTo>
                    <a:pt x="21820" y="4142"/>
                    <a:pt x="21787" y="4093"/>
                    <a:pt x="21738" y="4044"/>
                  </a:cubicBezTo>
                  <a:cubicBezTo>
                    <a:pt x="21656" y="3946"/>
                    <a:pt x="21525" y="3815"/>
                    <a:pt x="21378" y="3651"/>
                  </a:cubicBezTo>
                  <a:lnTo>
                    <a:pt x="21378" y="3651"/>
                  </a:lnTo>
                  <a:cubicBezTo>
                    <a:pt x="21435" y="3719"/>
                    <a:pt x="21438" y="3735"/>
                    <a:pt x="21422" y="3735"/>
                  </a:cubicBezTo>
                  <a:cubicBezTo>
                    <a:pt x="21408" y="3735"/>
                    <a:pt x="21380" y="3723"/>
                    <a:pt x="21365" y="3723"/>
                  </a:cubicBezTo>
                  <a:cubicBezTo>
                    <a:pt x="21344" y="3723"/>
                    <a:pt x="21346" y="3747"/>
                    <a:pt x="21443" y="3864"/>
                  </a:cubicBezTo>
                  <a:cubicBezTo>
                    <a:pt x="21328" y="3749"/>
                    <a:pt x="21230" y="3667"/>
                    <a:pt x="21165" y="3618"/>
                  </a:cubicBezTo>
                  <a:cubicBezTo>
                    <a:pt x="21083" y="3553"/>
                    <a:pt x="21017" y="3504"/>
                    <a:pt x="20952" y="3455"/>
                  </a:cubicBezTo>
                  <a:cubicBezTo>
                    <a:pt x="20936" y="3438"/>
                    <a:pt x="20903" y="3406"/>
                    <a:pt x="20870" y="3389"/>
                  </a:cubicBezTo>
                  <a:cubicBezTo>
                    <a:pt x="20821" y="3356"/>
                    <a:pt x="20788" y="3324"/>
                    <a:pt x="20756" y="3291"/>
                  </a:cubicBezTo>
                  <a:cubicBezTo>
                    <a:pt x="20674" y="3226"/>
                    <a:pt x="20576" y="3144"/>
                    <a:pt x="20445" y="3013"/>
                  </a:cubicBezTo>
                  <a:lnTo>
                    <a:pt x="20445" y="3013"/>
                  </a:lnTo>
                  <a:lnTo>
                    <a:pt x="20461" y="3029"/>
                  </a:lnTo>
                  <a:cubicBezTo>
                    <a:pt x="20379" y="2964"/>
                    <a:pt x="20297" y="2914"/>
                    <a:pt x="20215" y="2865"/>
                  </a:cubicBezTo>
                  <a:cubicBezTo>
                    <a:pt x="20101" y="2767"/>
                    <a:pt x="20003" y="2685"/>
                    <a:pt x="19904" y="2603"/>
                  </a:cubicBezTo>
                  <a:lnTo>
                    <a:pt x="19904" y="2603"/>
                  </a:lnTo>
                  <a:cubicBezTo>
                    <a:pt x="20019" y="2653"/>
                    <a:pt x="20117" y="2734"/>
                    <a:pt x="20232" y="2816"/>
                  </a:cubicBezTo>
                  <a:cubicBezTo>
                    <a:pt x="20346" y="2898"/>
                    <a:pt x="20445" y="2980"/>
                    <a:pt x="20526" y="3029"/>
                  </a:cubicBezTo>
                  <a:cubicBezTo>
                    <a:pt x="20166" y="2685"/>
                    <a:pt x="19986" y="2653"/>
                    <a:pt x="19512" y="2309"/>
                  </a:cubicBezTo>
                  <a:cubicBezTo>
                    <a:pt x="19430" y="2243"/>
                    <a:pt x="19413" y="2227"/>
                    <a:pt x="19446" y="2227"/>
                  </a:cubicBezTo>
                  <a:cubicBezTo>
                    <a:pt x="19479" y="2243"/>
                    <a:pt x="19544" y="2292"/>
                    <a:pt x="19626" y="2342"/>
                  </a:cubicBezTo>
                  <a:cubicBezTo>
                    <a:pt x="19806" y="2456"/>
                    <a:pt x="20019" y="2603"/>
                    <a:pt x="20035" y="2603"/>
                  </a:cubicBezTo>
                  <a:cubicBezTo>
                    <a:pt x="19937" y="2538"/>
                    <a:pt x="19692" y="2342"/>
                    <a:pt x="19724" y="2342"/>
                  </a:cubicBezTo>
                  <a:lnTo>
                    <a:pt x="19724" y="2342"/>
                  </a:lnTo>
                  <a:cubicBezTo>
                    <a:pt x="19937" y="2505"/>
                    <a:pt x="20003" y="2554"/>
                    <a:pt x="20084" y="2603"/>
                  </a:cubicBezTo>
                  <a:cubicBezTo>
                    <a:pt x="20150" y="2653"/>
                    <a:pt x="20232" y="2718"/>
                    <a:pt x="20461" y="2914"/>
                  </a:cubicBezTo>
                  <a:cubicBezTo>
                    <a:pt x="20392" y="2860"/>
                    <a:pt x="20368" y="2842"/>
                    <a:pt x="20365" y="2842"/>
                  </a:cubicBezTo>
                  <a:lnTo>
                    <a:pt x="20365" y="2842"/>
                  </a:lnTo>
                  <a:cubicBezTo>
                    <a:pt x="20360" y="2842"/>
                    <a:pt x="20462" y="2932"/>
                    <a:pt x="20434" y="2932"/>
                  </a:cubicBezTo>
                  <a:cubicBezTo>
                    <a:pt x="20433" y="2932"/>
                    <a:pt x="20431" y="2931"/>
                    <a:pt x="20428" y="2931"/>
                  </a:cubicBezTo>
                  <a:lnTo>
                    <a:pt x="20428" y="2931"/>
                  </a:lnTo>
                  <a:cubicBezTo>
                    <a:pt x="20510" y="2964"/>
                    <a:pt x="20936" y="3324"/>
                    <a:pt x="21214" y="3618"/>
                  </a:cubicBezTo>
                  <a:cubicBezTo>
                    <a:pt x="21219" y="3620"/>
                    <a:pt x="21223" y="3621"/>
                    <a:pt x="21226" y="3621"/>
                  </a:cubicBezTo>
                  <a:cubicBezTo>
                    <a:pt x="21249" y="3621"/>
                    <a:pt x="21189" y="3559"/>
                    <a:pt x="21116" y="3471"/>
                  </a:cubicBezTo>
                  <a:lnTo>
                    <a:pt x="20968" y="3324"/>
                  </a:lnTo>
                  <a:cubicBezTo>
                    <a:pt x="20903" y="3275"/>
                    <a:pt x="20854" y="3225"/>
                    <a:pt x="20805" y="3176"/>
                  </a:cubicBezTo>
                  <a:cubicBezTo>
                    <a:pt x="20706" y="3111"/>
                    <a:pt x="20625" y="3029"/>
                    <a:pt x="20526" y="2947"/>
                  </a:cubicBezTo>
                  <a:cubicBezTo>
                    <a:pt x="20445" y="2882"/>
                    <a:pt x="20346" y="2800"/>
                    <a:pt x="20265" y="2734"/>
                  </a:cubicBezTo>
                  <a:cubicBezTo>
                    <a:pt x="20183" y="2653"/>
                    <a:pt x="20084" y="2587"/>
                    <a:pt x="20003" y="2522"/>
                  </a:cubicBezTo>
                  <a:cubicBezTo>
                    <a:pt x="19921" y="2456"/>
                    <a:pt x="19839" y="2407"/>
                    <a:pt x="19757" y="2358"/>
                  </a:cubicBezTo>
                  <a:cubicBezTo>
                    <a:pt x="19602" y="2246"/>
                    <a:pt x="19562" y="2212"/>
                    <a:pt x="19572" y="2212"/>
                  </a:cubicBezTo>
                  <a:lnTo>
                    <a:pt x="19572" y="2212"/>
                  </a:lnTo>
                  <a:cubicBezTo>
                    <a:pt x="19586" y="2212"/>
                    <a:pt x="19719" y="2293"/>
                    <a:pt x="19725" y="2293"/>
                  </a:cubicBezTo>
                  <a:cubicBezTo>
                    <a:pt x="19725" y="2293"/>
                    <a:pt x="19725" y="2293"/>
                    <a:pt x="19724" y="2292"/>
                  </a:cubicBezTo>
                  <a:cubicBezTo>
                    <a:pt x="19626" y="2227"/>
                    <a:pt x="19577" y="2178"/>
                    <a:pt x="19528" y="2162"/>
                  </a:cubicBezTo>
                  <a:cubicBezTo>
                    <a:pt x="19495" y="2145"/>
                    <a:pt x="19479" y="2129"/>
                    <a:pt x="19479" y="2129"/>
                  </a:cubicBezTo>
                  <a:cubicBezTo>
                    <a:pt x="19468" y="2129"/>
                    <a:pt x="19472" y="2143"/>
                    <a:pt x="19456" y="2143"/>
                  </a:cubicBezTo>
                  <a:cubicBezTo>
                    <a:pt x="19448" y="2143"/>
                    <a:pt x="19435" y="2140"/>
                    <a:pt x="19413" y="2129"/>
                  </a:cubicBezTo>
                  <a:cubicBezTo>
                    <a:pt x="19266" y="2031"/>
                    <a:pt x="19151" y="1965"/>
                    <a:pt x="19053" y="1900"/>
                  </a:cubicBezTo>
                  <a:cubicBezTo>
                    <a:pt x="18971" y="1834"/>
                    <a:pt x="18890" y="1785"/>
                    <a:pt x="18824" y="1736"/>
                  </a:cubicBezTo>
                  <a:cubicBezTo>
                    <a:pt x="18742" y="1687"/>
                    <a:pt x="18677" y="1654"/>
                    <a:pt x="18611" y="1605"/>
                  </a:cubicBezTo>
                  <a:cubicBezTo>
                    <a:pt x="18529" y="1556"/>
                    <a:pt x="18448" y="1507"/>
                    <a:pt x="18333" y="1441"/>
                  </a:cubicBezTo>
                  <a:cubicBezTo>
                    <a:pt x="18251" y="1409"/>
                    <a:pt x="18120" y="1343"/>
                    <a:pt x="17973" y="1278"/>
                  </a:cubicBezTo>
                  <a:cubicBezTo>
                    <a:pt x="17809" y="1212"/>
                    <a:pt x="17646" y="1130"/>
                    <a:pt x="17466" y="1065"/>
                  </a:cubicBezTo>
                  <a:cubicBezTo>
                    <a:pt x="17285" y="983"/>
                    <a:pt x="17105" y="901"/>
                    <a:pt x="16909" y="836"/>
                  </a:cubicBezTo>
                  <a:cubicBezTo>
                    <a:pt x="16729" y="770"/>
                    <a:pt x="16532" y="705"/>
                    <a:pt x="16369" y="639"/>
                  </a:cubicBezTo>
                  <a:lnTo>
                    <a:pt x="16369" y="639"/>
                  </a:lnTo>
                  <a:cubicBezTo>
                    <a:pt x="16387" y="642"/>
                    <a:pt x="16398" y="644"/>
                    <a:pt x="16405" y="644"/>
                  </a:cubicBezTo>
                  <a:cubicBezTo>
                    <a:pt x="16433" y="644"/>
                    <a:pt x="16363" y="617"/>
                    <a:pt x="16336" y="590"/>
                  </a:cubicBezTo>
                  <a:cubicBezTo>
                    <a:pt x="16123" y="557"/>
                    <a:pt x="16058" y="557"/>
                    <a:pt x="15976" y="541"/>
                  </a:cubicBezTo>
                  <a:cubicBezTo>
                    <a:pt x="15943" y="525"/>
                    <a:pt x="15894" y="508"/>
                    <a:pt x="15829" y="508"/>
                  </a:cubicBezTo>
                  <a:cubicBezTo>
                    <a:pt x="15763" y="492"/>
                    <a:pt x="15681" y="459"/>
                    <a:pt x="15550" y="443"/>
                  </a:cubicBezTo>
                  <a:lnTo>
                    <a:pt x="15550" y="443"/>
                  </a:lnTo>
                  <a:cubicBezTo>
                    <a:pt x="15698" y="476"/>
                    <a:pt x="15829" y="541"/>
                    <a:pt x="15976" y="574"/>
                  </a:cubicBezTo>
                  <a:cubicBezTo>
                    <a:pt x="15812" y="541"/>
                    <a:pt x="15649" y="492"/>
                    <a:pt x="15501" y="476"/>
                  </a:cubicBezTo>
                  <a:cubicBezTo>
                    <a:pt x="15338" y="443"/>
                    <a:pt x="15190" y="410"/>
                    <a:pt x="15043" y="361"/>
                  </a:cubicBezTo>
                  <a:lnTo>
                    <a:pt x="15043" y="361"/>
                  </a:lnTo>
                  <a:cubicBezTo>
                    <a:pt x="15142" y="397"/>
                    <a:pt x="15160" y="410"/>
                    <a:pt x="15125" y="410"/>
                  </a:cubicBezTo>
                  <a:cubicBezTo>
                    <a:pt x="15017" y="410"/>
                    <a:pt x="14406" y="279"/>
                    <a:pt x="14208" y="279"/>
                  </a:cubicBezTo>
                  <a:cubicBezTo>
                    <a:pt x="13864" y="214"/>
                    <a:pt x="13488" y="230"/>
                    <a:pt x="13308" y="181"/>
                  </a:cubicBezTo>
                  <a:lnTo>
                    <a:pt x="13226" y="181"/>
                  </a:lnTo>
                  <a:lnTo>
                    <a:pt x="13095" y="165"/>
                  </a:lnTo>
                  <a:lnTo>
                    <a:pt x="12833" y="165"/>
                  </a:lnTo>
                  <a:lnTo>
                    <a:pt x="12899" y="115"/>
                  </a:lnTo>
                  <a:cubicBezTo>
                    <a:pt x="12800" y="99"/>
                    <a:pt x="12702" y="99"/>
                    <a:pt x="12620" y="99"/>
                  </a:cubicBezTo>
                  <a:cubicBezTo>
                    <a:pt x="12522" y="99"/>
                    <a:pt x="12440" y="115"/>
                    <a:pt x="12375" y="115"/>
                  </a:cubicBezTo>
                  <a:cubicBezTo>
                    <a:pt x="12228" y="132"/>
                    <a:pt x="12146" y="132"/>
                    <a:pt x="12211" y="148"/>
                  </a:cubicBezTo>
                  <a:cubicBezTo>
                    <a:pt x="11835" y="148"/>
                    <a:pt x="12064" y="132"/>
                    <a:pt x="11998" y="115"/>
                  </a:cubicBezTo>
                  <a:cubicBezTo>
                    <a:pt x="12113" y="99"/>
                    <a:pt x="12277" y="83"/>
                    <a:pt x="12440" y="66"/>
                  </a:cubicBezTo>
                  <a:lnTo>
                    <a:pt x="12211" y="66"/>
                  </a:lnTo>
                  <a:lnTo>
                    <a:pt x="12277" y="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3222044" y="3843975"/>
              <a:ext cx="12460" cy="21899"/>
            </a:xfrm>
            <a:custGeom>
              <a:avLst/>
              <a:gdLst/>
              <a:ahLst/>
              <a:cxnLst/>
              <a:rect l="l" t="t" r="r" b="b"/>
              <a:pathLst>
                <a:path w="66" h="116" extrusionOk="0">
                  <a:moveTo>
                    <a:pt x="66" y="1"/>
                  </a:moveTo>
                  <a:lnTo>
                    <a:pt x="56" y="17"/>
                  </a:lnTo>
                  <a:lnTo>
                    <a:pt x="56" y="17"/>
                  </a:lnTo>
                  <a:cubicBezTo>
                    <a:pt x="60" y="12"/>
                    <a:pt x="63" y="6"/>
                    <a:pt x="66" y="1"/>
                  </a:cubicBezTo>
                  <a:close/>
                  <a:moveTo>
                    <a:pt x="56" y="17"/>
                  </a:moveTo>
                  <a:cubicBezTo>
                    <a:pt x="39" y="45"/>
                    <a:pt x="14" y="74"/>
                    <a:pt x="0" y="115"/>
                  </a:cubicBezTo>
                  <a:lnTo>
                    <a:pt x="56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2"/>
            <p:cNvSpPr/>
            <p:nvPr/>
          </p:nvSpPr>
          <p:spPr>
            <a:xfrm>
              <a:off x="3431215" y="1618986"/>
              <a:ext cx="32093" cy="65885"/>
            </a:xfrm>
            <a:custGeom>
              <a:avLst/>
              <a:gdLst/>
              <a:ahLst/>
              <a:cxnLst/>
              <a:rect l="l" t="t" r="r" b="b"/>
              <a:pathLst>
                <a:path w="170" h="349" extrusionOk="0">
                  <a:moveTo>
                    <a:pt x="3" y="0"/>
                  </a:moveTo>
                  <a:cubicBezTo>
                    <a:pt x="0" y="0"/>
                    <a:pt x="1" y="10"/>
                    <a:pt x="5" y="34"/>
                  </a:cubicBezTo>
                  <a:cubicBezTo>
                    <a:pt x="22" y="50"/>
                    <a:pt x="38" y="83"/>
                    <a:pt x="54" y="132"/>
                  </a:cubicBezTo>
                  <a:cubicBezTo>
                    <a:pt x="71" y="165"/>
                    <a:pt x="104" y="198"/>
                    <a:pt x="120" y="247"/>
                  </a:cubicBezTo>
                  <a:cubicBezTo>
                    <a:pt x="134" y="304"/>
                    <a:pt x="161" y="348"/>
                    <a:pt x="167" y="348"/>
                  </a:cubicBezTo>
                  <a:cubicBezTo>
                    <a:pt x="169" y="348"/>
                    <a:pt x="169" y="347"/>
                    <a:pt x="169" y="345"/>
                  </a:cubicBezTo>
                  <a:cubicBezTo>
                    <a:pt x="153" y="345"/>
                    <a:pt x="120" y="230"/>
                    <a:pt x="71" y="132"/>
                  </a:cubicBezTo>
                  <a:cubicBezTo>
                    <a:pt x="36" y="62"/>
                    <a:pt x="9" y="0"/>
                    <a:pt x="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2"/>
            <p:cNvSpPr/>
            <p:nvPr/>
          </p:nvSpPr>
          <p:spPr>
            <a:xfrm>
              <a:off x="3463120" y="1699407"/>
              <a:ext cx="3209" cy="9439"/>
            </a:xfrm>
            <a:custGeom>
              <a:avLst/>
              <a:gdLst/>
              <a:ahLst/>
              <a:cxnLst/>
              <a:rect l="l" t="t" r="r" b="b"/>
              <a:pathLst>
                <a:path w="17" h="50" extrusionOk="0">
                  <a:moveTo>
                    <a:pt x="0" y="1"/>
                  </a:moveTo>
                  <a:cubicBezTo>
                    <a:pt x="0" y="17"/>
                    <a:pt x="0" y="34"/>
                    <a:pt x="16" y="5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2"/>
            <p:cNvSpPr/>
            <p:nvPr/>
          </p:nvSpPr>
          <p:spPr>
            <a:xfrm>
              <a:off x="3441410" y="1646926"/>
              <a:ext cx="21899" cy="52670"/>
            </a:xfrm>
            <a:custGeom>
              <a:avLst/>
              <a:gdLst/>
              <a:ahLst/>
              <a:cxnLst/>
              <a:rect l="l" t="t" r="r" b="b"/>
              <a:pathLst>
                <a:path w="116" h="279" extrusionOk="0">
                  <a:moveTo>
                    <a:pt x="0" y="1"/>
                  </a:moveTo>
                  <a:lnTo>
                    <a:pt x="66" y="213"/>
                  </a:lnTo>
                  <a:cubicBezTo>
                    <a:pt x="66" y="213"/>
                    <a:pt x="82" y="213"/>
                    <a:pt x="115" y="2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2"/>
            <p:cNvSpPr/>
            <p:nvPr/>
          </p:nvSpPr>
          <p:spPr>
            <a:xfrm>
              <a:off x="2770853" y="692064"/>
              <a:ext cx="46629" cy="34170"/>
            </a:xfrm>
            <a:custGeom>
              <a:avLst/>
              <a:gdLst/>
              <a:ahLst/>
              <a:cxnLst/>
              <a:rect l="l" t="t" r="r" b="b"/>
              <a:pathLst>
                <a:path w="247" h="181" extrusionOk="0">
                  <a:moveTo>
                    <a:pt x="1" y="1"/>
                  </a:moveTo>
                  <a:lnTo>
                    <a:pt x="1" y="1"/>
                  </a:lnTo>
                  <a:cubicBezTo>
                    <a:pt x="66" y="50"/>
                    <a:pt x="148" y="115"/>
                    <a:pt x="246" y="181"/>
                  </a:cubicBezTo>
                  <a:cubicBezTo>
                    <a:pt x="230" y="148"/>
                    <a:pt x="82" y="5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2"/>
            <p:cNvSpPr/>
            <p:nvPr/>
          </p:nvSpPr>
          <p:spPr>
            <a:xfrm>
              <a:off x="3045909" y="4106572"/>
              <a:ext cx="27940" cy="31149"/>
            </a:xfrm>
            <a:custGeom>
              <a:avLst/>
              <a:gdLst/>
              <a:ahLst/>
              <a:cxnLst/>
              <a:rect l="l" t="t" r="r" b="b"/>
              <a:pathLst>
                <a:path w="148" h="165" extrusionOk="0">
                  <a:moveTo>
                    <a:pt x="148" y="1"/>
                  </a:moveTo>
                  <a:lnTo>
                    <a:pt x="148" y="1"/>
                  </a:lnTo>
                  <a:cubicBezTo>
                    <a:pt x="99" y="66"/>
                    <a:pt x="49" y="115"/>
                    <a:pt x="0" y="165"/>
                  </a:cubicBezTo>
                  <a:cubicBezTo>
                    <a:pt x="17" y="148"/>
                    <a:pt x="33" y="148"/>
                    <a:pt x="33" y="132"/>
                  </a:cubicBezTo>
                  <a:cubicBezTo>
                    <a:pt x="82" y="83"/>
                    <a:pt x="115" y="50"/>
                    <a:pt x="1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2"/>
            <p:cNvSpPr/>
            <p:nvPr/>
          </p:nvSpPr>
          <p:spPr>
            <a:xfrm>
              <a:off x="3132372" y="3850205"/>
              <a:ext cx="139321" cy="188594"/>
            </a:xfrm>
            <a:custGeom>
              <a:avLst/>
              <a:gdLst/>
              <a:ahLst/>
              <a:cxnLst/>
              <a:rect l="l" t="t" r="r" b="b"/>
              <a:pathLst>
                <a:path w="738" h="999" extrusionOk="0">
                  <a:moveTo>
                    <a:pt x="737" y="0"/>
                  </a:moveTo>
                  <a:cubicBezTo>
                    <a:pt x="659" y="114"/>
                    <a:pt x="580" y="229"/>
                    <a:pt x="499" y="344"/>
                  </a:cubicBezTo>
                  <a:lnTo>
                    <a:pt x="499" y="344"/>
                  </a:lnTo>
                  <a:cubicBezTo>
                    <a:pt x="580" y="231"/>
                    <a:pt x="660" y="117"/>
                    <a:pt x="737" y="0"/>
                  </a:cubicBezTo>
                  <a:close/>
                  <a:moveTo>
                    <a:pt x="499" y="344"/>
                  </a:moveTo>
                  <a:lnTo>
                    <a:pt x="499" y="344"/>
                  </a:lnTo>
                  <a:cubicBezTo>
                    <a:pt x="340" y="566"/>
                    <a:pt x="174" y="782"/>
                    <a:pt x="1" y="999"/>
                  </a:cubicBezTo>
                  <a:cubicBezTo>
                    <a:pt x="66" y="933"/>
                    <a:pt x="115" y="868"/>
                    <a:pt x="164" y="802"/>
                  </a:cubicBezTo>
                  <a:cubicBezTo>
                    <a:pt x="284" y="645"/>
                    <a:pt x="394" y="494"/>
                    <a:pt x="499" y="34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2"/>
            <p:cNvSpPr/>
            <p:nvPr/>
          </p:nvSpPr>
          <p:spPr>
            <a:xfrm>
              <a:off x="3008719" y="4137532"/>
              <a:ext cx="40399" cy="43420"/>
            </a:xfrm>
            <a:custGeom>
              <a:avLst/>
              <a:gdLst/>
              <a:ahLst/>
              <a:cxnLst/>
              <a:rect l="l" t="t" r="r" b="b"/>
              <a:pathLst>
                <a:path w="214" h="230" extrusionOk="0">
                  <a:moveTo>
                    <a:pt x="214" y="1"/>
                  </a:moveTo>
                  <a:cubicBezTo>
                    <a:pt x="132" y="66"/>
                    <a:pt x="66" y="148"/>
                    <a:pt x="1" y="230"/>
                  </a:cubicBezTo>
                  <a:cubicBezTo>
                    <a:pt x="66" y="148"/>
                    <a:pt x="132" y="82"/>
                    <a:pt x="2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2"/>
            <p:cNvSpPr/>
            <p:nvPr/>
          </p:nvSpPr>
          <p:spPr>
            <a:xfrm>
              <a:off x="3126142" y="4035589"/>
              <a:ext cx="6419" cy="9439"/>
            </a:xfrm>
            <a:custGeom>
              <a:avLst/>
              <a:gdLst/>
              <a:ahLst/>
              <a:cxnLst/>
              <a:rect l="l" t="t" r="r" b="b"/>
              <a:pathLst>
                <a:path w="34" h="50" extrusionOk="0">
                  <a:moveTo>
                    <a:pt x="34" y="0"/>
                  </a:moveTo>
                  <a:cubicBezTo>
                    <a:pt x="34" y="17"/>
                    <a:pt x="17" y="33"/>
                    <a:pt x="1" y="50"/>
                  </a:cubicBezTo>
                  <a:cubicBezTo>
                    <a:pt x="17" y="50"/>
                    <a:pt x="17" y="33"/>
                    <a:pt x="17" y="33"/>
                  </a:cubicBezTo>
                  <a:cubicBezTo>
                    <a:pt x="34" y="33"/>
                    <a:pt x="34" y="17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2"/>
            <p:cNvSpPr/>
            <p:nvPr/>
          </p:nvSpPr>
          <p:spPr>
            <a:xfrm>
              <a:off x="3073660" y="4044840"/>
              <a:ext cx="52670" cy="61921"/>
            </a:xfrm>
            <a:custGeom>
              <a:avLst/>
              <a:gdLst/>
              <a:ahLst/>
              <a:cxnLst/>
              <a:rect l="l" t="t" r="r" b="b"/>
              <a:pathLst>
                <a:path w="279" h="328" extrusionOk="0">
                  <a:moveTo>
                    <a:pt x="279" y="1"/>
                  </a:moveTo>
                  <a:lnTo>
                    <a:pt x="279" y="1"/>
                  </a:lnTo>
                  <a:cubicBezTo>
                    <a:pt x="230" y="66"/>
                    <a:pt x="164" y="131"/>
                    <a:pt x="99" y="213"/>
                  </a:cubicBezTo>
                  <a:cubicBezTo>
                    <a:pt x="66" y="246"/>
                    <a:pt x="33" y="295"/>
                    <a:pt x="1" y="328"/>
                  </a:cubicBezTo>
                  <a:cubicBezTo>
                    <a:pt x="99" y="230"/>
                    <a:pt x="197" y="115"/>
                    <a:pt x="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2"/>
            <p:cNvSpPr/>
            <p:nvPr/>
          </p:nvSpPr>
          <p:spPr>
            <a:xfrm>
              <a:off x="1488450" y="213124"/>
              <a:ext cx="324706" cy="40399"/>
            </a:xfrm>
            <a:custGeom>
              <a:avLst/>
              <a:gdLst/>
              <a:ahLst/>
              <a:cxnLst/>
              <a:rect l="l" t="t" r="r" b="b"/>
              <a:pathLst>
                <a:path w="1720" h="214" extrusionOk="0">
                  <a:moveTo>
                    <a:pt x="1" y="1"/>
                  </a:moveTo>
                  <a:lnTo>
                    <a:pt x="262" y="50"/>
                  </a:lnTo>
                  <a:lnTo>
                    <a:pt x="377" y="50"/>
                  </a:lnTo>
                  <a:cubicBezTo>
                    <a:pt x="410" y="66"/>
                    <a:pt x="443" y="66"/>
                    <a:pt x="475" y="66"/>
                  </a:cubicBezTo>
                  <a:cubicBezTo>
                    <a:pt x="541" y="66"/>
                    <a:pt x="590" y="82"/>
                    <a:pt x="655" y="82"/>
                  </a:cubicBezTo>
                  <a:cubicBezTo>
                    <a:pt x="770" y="82"/>
                    <a:pt x="884" y="99"/>
                    <a:pt x="983" y="99"/>
                  </a:cubicBezTo>
                  <a:cubicBezTo>
                    <a:pt x="1097" y="115"/>
                    <a:pt x="1212" y="132"/>
                    <a:pt x="1326" y="148"/>
                  </a:cubicBezTo>
                  <a:cubicBezTo>
                    <a:pt x="1376" y="148"/>
                    <a:pt x="1441" y="164"/>
                    <a:pt x="1506" y="164"/>
                  </a:cubicBezTo>
                  <a:cubicBezTo>
                    <a:pt x="1536" y="179"/>
                    <a:pt x="1566" y="180"/>
                    <a:pt x="1607" y="181"/>
                  </a:cubicBezTo>
                  <a:lnTo>
                    <a:pt x="1607" y="181"/>
                  </a:lnTo>
                  <a:cubicBezTo>
                    <a:pt x="1555" y="167"/>
                    <a:pt x="1506" y="158"/>
                    <a:pt x="1457" y="148"/>
                  </a:cubicBezTo>
                  <a:cubicBezTo>
                    <a:pt x="1376" y="132"/>
                    <a:pt x="1294" y="115"/>
                    <a:pt x="1212" y="99"/>
                  </a:cubicBezTo>
                  <a:cubicBezTo>
                    <a:pt x="1146" y="99"/>
                    <a:pt x="1081" y="82"/>
                    <a:pt x="1015" y="82"/>
                  </a:cubicBezTo>
                  <a:cubicBezTo>
                    <a:pt x="950" y="66"/>
                    <a:pt x="884" y="66"/>
                    <a:pt x="819" y="66"/>
                  </a:cubicBezTo>
                  <a:cubicBezTo>
                    <a:pt x="704" y="50"/>
                    <a:pt x="573" y="50"/>
                    <a:pt x="443" y="33"/>
                  </a:cubicBezTo>
                  <a:cubicBezTo>
                    <a:pt x="377" y="33"/>
                    <a:pt x="312" y="33"/>
                    <a:pt x="246" y="17"/>
                  </a:cubicBezTo>
                  <a:cubicBezTo>
                    <a:pt x="164" y="17"/>
                    <a:pt x="99" y="1"/>
                    <a:pt x="1" y="1"/>
                  </a:cubicBezTo>
                  <a:close/>
                  <a:moveTo>
                    <a:pt x="1607" y="181"/>
                  </a:moveTo>
                  <a:cubicBezTo>
                    <a:pt x="1643" y="190"/>
                    <a:pt x="1680" y="200"/>
                    <a:pt x="1719" y="213"/>
                  </a:cubicBezTo>
                  <a:cubicBezTo>
                    <a:pt x="1687" y="197"/>
                    <a:pt x="1654" y="197"/>
                    <a:pt x="1621" y="181"/>
                  </a:cubicBezTo>
                  <a:cubicBezTo>
                    <a:pt x="1616" y="181"/>
                    <a:pt x="1612" y="181"/>
                    <a:pt x="1607" y="1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2"/>
            <p:cNvSpPr/>
            <p:nvPr/>
          </p:nvSpPr>
          <p:spPr>
            <a:xfrm>
              <a:off x="1500910" y="197643"/>
              <a:ext cx="111382" cy="12648"/>
            </a:xfrm>
            <a:custGeom>
              <a:avLst/>
              <a:gdLst/>
              <a:ahLst/>
              <a:cxnLst/>
              <a:rect l="l" t="t" r="r" b="b"/>
              <a:pathLst>
                <a:path w="590" h="67" extrusionOk="0">
                  <a:moveTo>
                    <a:pt x="409" y="1"/>
                  </a:moveTo>
                  <a:cubicBezTo>
                    <a:pt x="442" y="17"/>
                    <a:pt x="426" y="17"/>
                    <a:pt x="393" y="17"/>
                  </a:cubicBezTo>
                  <a:lnTo>
                    <a:pt x="229" y="17"/>
                  </a:lnTo>
                  <a:cubicBezTo>
                    <a:pt x="115" y="17"/>
                    <a:pt x="0" y="17"/>
                    <a:pt x="33" y="33"/>
                  </a:cubicBezTo>
                  <a:cubicBezTo>
                    <a:pt x="154" y="43"/>
                    <a:pt x="221" y="46"/>
                    <a:pt x="264" y="46"/>
                  </a:cubicBezTo>
                  <a:cubicBezTo>
                    <a:pt x="310" y="46"/>
                    <a:pt x="329" y="43"/>
                    <a:pt x="359" y="43"/>
                  </a:cubicBezTo>
                  <a:cubicBezTo>
                    <a:pt x="396" y="43"/>
                    <a:pt x="450" y="47"/>
                    <a:pt x="589" y="66"/>
                  </a:cubicBezTo>
                  <a:lnTo>
                    <a:pt x="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1018758" y="200853"/>
              <a:ext cx="58900" cy="6230"/>
            </a:xfrm>
            <a:custGeom>
              <a:avLst/>
              <a:gdLst/>
              <a:ahLst/>
              <a:cxnLst/>
              <a:rect l="l" t="t" r="r" b="b"/>
              <a:pathLst>
                <a:path w="312" h="33" extrusionOk="0">
                  <a:moveTo>
                    <a:pt x="312" y="0"/>
                  </a:moveTo>
                  <a:lnTo>
                    <a:pt x="1" y="33"/>
                  </a:lnTo>
                  <a:lnTo>
                    <a:pt x="246" y="16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69510" y="262585"/>
              <a:ext cx="58900" cy="18689"/>
            </a:xfrm>
            <a:custGeom>
              <a:avLst/>
              <a:gdLst/>
              <a:ahLst/>
              <a:cxnLst/>
              <a:rect l="l" t="t" r="r" b="b"/>
              <a:pathLst>
                <a:path w="312" h="99" extrusionOk="0">
                  <a:moveTo>
                    <a:pt x="279" y="0"/>
                  </a:moveTo>
                  <a:lnTo>
                    <a:pt x="1" y="99"/>
                  </a:lnTo>
                  <a:lnTo>
                    <a:pt x="34" y="99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583047" y="373777"/>
              <a:ext cx="21899" cy="6419"/>
            </a:xfrm>
            <a:custGeom>
              <a:avLst/>
              <a:gdLst/>
              <a:ahLst/>
              <a:cxnLst/>
              <a:rect l="l" t="t" r="r" b="b"/>
              <a:pathLst>
                <a:path w="116" h="34" extrusionOk="0">
                  <a:moveTo>
                    <a:pt x="115" y="1"/>
                  </a:moveTo>
                  <a:lnTo>
                    <a:pt x="115" y="1"/>
                  </a:lnTo>
                  <a:cubicBezTo>
                    <a:pt x="66" y="17"/>
                    <a:pt x="33" y="17"/>
                    <a:pt x="1" y="33"/>
                  </a:cubicBezTo>
                  <a:cubicBezTo>
                    <a:pt x="50" y="17"/>
                    <a:pt x="82" y="17"/>
                    <a:pt x="1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04757" y="355277"/>
              <a:ext cx="58900" cy="18689"/>
            </a:xfrm>
            <a:custGeom>
              <a:avLst/>
              <a:gdLst/>
              <a:ahLst/>
              <a:cxnLst/>
              <a:rect l="l" t="t" r="r" b="b"/>
              <a:pathLst>
                <a:path w="312" h="99" extrusionOk="0">
                  <a:moveTo>
                    <a:pt x="311" y="1"/>
                  </a:moveTo>
                  <a:cubicBezTo>
                    <a:pt x="164" y="17"/>
                    <a:pt x="115" y="50"/>
                    <a:pt x="0" y="99"/>
                  </a:cubicBezTo>
                  <a:cubicBezTo>
                    <a:pt x="49" y="82"/>
                    <a:pt x="115" y="66"/>
                    <a:pt x="164" y="33"/>
                  </a:cubicBezTo>
                  <a:cubicBezTo>
                    <a:pt x="229" y="17"/>
                    <a:pt x="278" y="17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350089" y="441739"/>
              <a:ext cx="63242" cy="31715"/>
            </a:xfrm>
            <a:custGeom>
              <a:avLst/>
              <a:gdLst/>
              <a:ahLst/>
              <a:cxnLst/>
              <a:rect l="l" t="t" r="r" b="b"/>
              <a:pathLst>
                <a:path w="335" h="168" extrusionOk="0">
                  <a:moveTo>
                    <a:pt x="334" y="1"/>
                  </a:moveTo>
                  <a:lnTo>
                    <a:pt x="334" y="1"/>
                  </a:lnTo>
                  <a:cubicBezTo>
                    <a:pt x="313" y="12"/>
                    <a:pt x="291" y="23"/>
                    <a:pt x="274" y="33"/>
                  </a:cubicBezTo>
                  <a:lnTo>
                    <a:pt x="274" y="33"/>
                  </a:lnTo>
                  <a:cubicBezTo>
                    <a:pt x="303" y="32"/>
                    <a:pt x="319" y="16"/>
                    <a:pt x="334" y="1"/>
                  </a:cubicBezTo>
                  <a:close/>
                  <a:moveTo>
                    <a:pt x="274" y="33"/>
                  </a:moveTo>
                  <a:cubicBezTo>
                    <a:pt x="272" y="34"/>
                    <a:pt x="271" y="34"/>
                    <a:pt x="269" y="34"/>
                  </a:cubicBezTo>
                  <a:cubicBezTo>
                    <a:pt x="269" y="35"/>
                    <a:pt x="269" y="36"/>
                    <a:pt x="269" y="37"/>
                  </a:cubicBezTo>
                  <a:lnTo>
                    <a:pt x="269" y="37"/>
                  </a:lnTo>
                  <a:cubicBezTo>
                    <a:pt x="270" y="36"/>
                    <a:pt x="272" y="35"/>
                    <a:pt x="274" y="33"/>
                  </a:cubicBezTo>
                  <a:close/>
                  <a:moveTo>
                    <a:pt x="269" y="37"/>
                  </a:moveTo>
                  <a:lnTo>
                    <a:pt x="269" y="37"/>
                  </a:lnTo>
                  <a:cubicBezTo>
                    <a:pt x="262" y="41"/>
                    <a:pt x="257" y="46"/>
                    <a:pt x="252" y="50"/>
                  </a:cubicBezTo>
                  <a:cubicBezTo>
                    <a:pt x="96" y="121"/>
                    <a:pt x="1" y="168"/>
                    <a:pt x="12" y="168"/>
                  </a:cubicBezTo>
                  <a:cubicBezTo>
                    <a:pt x="13" y="168"/>
                    <a:pt x="17" y="167"/>
                    <a:pt x="23" y="165"/>
                  </a:cubicBezTo>
                  <a:lnTo>
                    <a:pt x="122" y="132"/>
                  </a:lnTo>
                  <a:lnTo>
                    <a:pt x="122" y="132"/>
                  </a:lnTo>
                  <a:cubicBezTo>
                    <a:pt x="80" y="152"/>
                    <a:pt x="65" y="161"/>
                    <a:pt x="68" y="161"/>
                  </a:cubicBezTo>
                  <a:cubicBezTo>
                    <a:pt x="73" y="161"/>
                    <a:pt x="114" y="144"/>
                    <a:pt x="171" y="115"/>
                  </a:cubicBezTo>
                  <a:cubicBezTo>
                    <a:pt x="262" y="55"/>
                    <a:pt x="268" y="50"/>
                    <a:pt x="269" y="3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-501511" y="868198"/>
              <a:ext cx="142342" cy="154802"/>
            </a:xfrm>
            <a:custGeom>
              <a:avLst/>
              <a:gdLst/>
              <a:ahLst/>
              <a:cxnLst/>
              <a:rect l="l" t="t" r="r" b="b"/>
              <a:pathLst>
                <a:path w="754" h="820" extrusionOk="0">
                  <a:moveTo>
                    <a:pt x="753" y="1"/>
                  </a:moveTo>
                  <a:cubicBezTo>
                    <a:pt x="750" y="4"/>
                    <a:pt x="747" y="8"/>
                    <a:pt x="743" y="12"/>
                  </a:cubicBezTo>
                  <a:lnTo>
                    <a:pt x="743" y="12"/>
                  </a:lnTo>
                  <a:cubicBezTo>
                    <a:pt x="747" y="8"/>
                    <a:pt x="750" y="4"/>
                    <a:pt x="753" y="1"/>
                  </a:cubicBezTo>
                  <a:close/>
                  <a:moveTo>
                    <a:pt x="743" y="12"/>
                  </a:moveTo>
                  <a:lnTo>
                    <a:pt x="743" y="12"/>
                  </a:lnTo>
                  <a:cubicBezTo>
                    <a:pt x="601" y="169"/>
                    <a:pt x="505" y="265"/>
                    <a:pt x="393" y="377"/>
                  </a:cubicBezTo>
                  <a:cubicBezTo>
                    <a:pt x="295" y="492"/>
                    <a:pt x="180" y="606"/>
                    <a:pt x="0" y="819"/>
                  </a:cubicBezTo>
                  <a:cubicBezTo>
                    <a:pt x="255" y="550"/>
                    <a:pt x="351" y="452"/>
                    <a:pt x="372" y="452"/>
                  </a:cubicBezTo>
                  <a:cubicBezTo>
                    <a:pt x="375" y="452"/>
                    <a:pt x="377" y="455"/>
                    <a:pt x="377" y="459"/>
                  </a:cubicBezTo>
                  <a:cubicBezTo>
                    <a:pt x="665" y="170"/>
                    <a:pt x="593" y="180"/>
                    <a:pt x="743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-359357" y="846677"/>
              <a:ext cx="21710" cy="21710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115" y="0"/>
                  </a:moveTo>
                  <a:lnTo>
                    <a:pt x="115" y="0"/>
                  </a:lnTo>
                  <a:cubicBezTo>
                    <a:pt x="66" y="49"/>
                    <a:pt x="33" y="82"/>
                    <a:pt x="0" y="115"/>
                  </a:cubicBezTo>
                  <a:cubicBezTo>
                    <a:pt x="49" y="82"/>
                    <a:pt x="82" y="49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2"/>
            <p:cNvSpPr/>
            <p:nvPr/>
          </p:nvSpPr>
          <p:spPr>
            <a:xfrm>
              <a:off x="-577590" y="1077936"/>
              <a:ext cx="33037" cy="42476"/>
            </a:xfrm>
            <a:custGeom>
              <a:avLst/>
              <a:gdLst/>
              <a:ahLst/>
              <a:cxnLst/>
              <a:rect l="l" t="t" r="r" b="b"/>
              <a:pathLst>
                <a:path w="175" h="225" extrusionOk="0">
                  <a:moveTo>
                    <a:pt x="173" y="0"/>
                  </a:moveTo>
                  <a:cubicBezTo>
                    <a:pt x="155" y="0"/>
                    <a:pt x="0" y="225"/>
                    <a:pt x="3" y="225"/>
                  </a:cubicBezTo>
                  <a:cubicBezTo>
                    <a:pt x="3" y="225"/>
                    <a:pt x="6" y="222"/>
                    <a:pt x="10" y="216"/>
                  </a:cubicBezTo>
                  <a:cubicBezTo>
                    <a:pt x="60" y="150"/>
                    <a:pt x="141" y="52"/>
                    <a:pt x="174" y="3"/>
                  </a:cubicBezTo>
                  <a:cubicBezTo>
                    <a:pt x="174" y="1"/>
                    <a:pt x="174" y="0"/>
                    <a:pt x="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2"/>
            <p:cNvSpPr/>
            <p:nvPr/>
          </p:nvSpPr>
          <p:spPr>
            <a:xfrm>
              <a:off x="-313105" y="883679"/>
              <a:ext cx="52670" cy="52670"/>
            </a:xfrm>
            <a:custGeom>
              <a:avLst/>
              <a:gdLst/>
              <a:ahLst/>
              <a:cxnLst/>
              <a:rect l="l" t="t" r="r" b="b"/>
              <a:pathLst>
                <a:path w="279" h="279" extrusionOk="0">
                  <a:moveTo>
                    <a:pt x="279" y="1"/>
                  </a:moveTo>
                  <a:cubicBezTo>
                    <a:pt x="181" y="99"/>
                    <a:pt x="66" y="148"/>
                    <a:pt x="1" y="279"/>
                  </a:cubicBezTo>
                  <a:cubicBezTo>
                    <a:pt x="33" y="246"/>
                    <a:pt x="197" y="82"/>
                    <a:pt x="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2"/>
            <p:cNvSpPr/>
            <p:nvPr/>
          </p:nvSpPr>
          <p:spPr>
            <a:xfrm>
              <a:off x="-693125" y="1278045"/>
              <a:ext cx="30772" cy="44553"/>
            </a:xfrm>
            <a:custGeom>
              <a:avLst/>
              <a:gdLst/>
              <a:ahLst/>
              <a:cxnLst/>
              <a:rect l="l" t="t" r="r" b="b"/>
              <a:pathLst>
                <a:path w="163" h="236" extrusionOk="0">
                  <a:moveTo>
                    <a:pt x="153" y="0"/>
                  </a:moveTo>
                  <a:cubicBezTo>
                    <a:pt x="145" y="0"/>
                    <a:pt x="115" y="39"/>
                    <a:pt x="47" y="155"/>
                  </a:cubicBezTo>
                  <a:lnTo>
                    <a:pt x="47" y="155"/>
                  </a:lnTo>
                  <a:cubicBezTo>
                    <a:pt x="68" y="126"/>
                    <a:pt x="89" y="106"/>
                    <a:pt x="97" y="106"/>
                  </a:cubicBezTo>
                  <a:cubicBezTo>
                    <a:pt x="101" y="106"/>
                    <a:pt x="102" y="111"/>
                    <a:pt x="99" y="121"/>
                  </a:cubicBezTo>
                  <a:cubicBezTo>
                    <a:pt x="133" y="70"/>
                    <a:pt x="163" y="0"/>
                    <a:pt x="153" y="0"/>
                  </a:cubicBezTo>
                  <a:close/>
                  <a:moveTo>
                    <a:pt x="47" y="155"/>
                  </a:moveTo>
                  <a:cubicBezTo>
                    <a:pt x="30" y="178"/>
                    <a:pt x="12" y="207"/>
                    <a:pt x="0" y="236"/>
                  </a:cubicBezTo>
                  <a:cubicBezTo>
                    <a:pt x="18" y="206"/>
                    <a:pt x="33" y="179"/>
                    <a:pt x="47" y="15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-412027" y="991851"/>
              <a:ext cx="43420" cy="49650"/>
            </a:xfrm>
            <a:custGeom>
              <a:avLst/>
              <a:gdLst/>
              <a:ahLst/>
              <a:cxnLst/>
              <a:rect l="l" t="t" r="r" b="b"/>
              <a:pathLst>
                <a:path w="230" h="263" extrusionOk="0">
                  <a:moveTo>
                    <a:pt x="230" y="1"/>
                  </a:moveTo>
                  <a:cubicBezTo>
                    <a:pt x="148" y="82"/>
                    <a:pt x="66" y="164"/>
                    <a:pt x="1" y="262"/>
                  </a:cubicBezTo>
                  <a:lnTo>
                    <a:pt x="50" y="213"/>
                  </a:lnTo>
                  <a:cubicBezTo>
                    <a:pt x="99" y="148"/>
                    <a:pt x="165" y="66"/>
                    <a:pt x="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-1020664" y="2107366"/>
              <a:ext cx="9439" cy="52670"/>
            </a:xfrm>
            <a:custGeom>
              <a:avLst/>
              <a:gdLst/>
              <a:ahLst/>
              <a:cxnLst/>
              <a:rect l="l" t="t" r="r" b="b"/>
              <a:pathLst>
                <a:path w="50" h="279" extrusionOk="0">
                  <a:moveTo>
                    <a:pt x="49" y="0"/>
                  </a:moveTo>
                  <a:lnTo>
                    <a:pt x="0" y="279"/>
                  </a:lnTo>
                  <a:cubicBezTo>
                    <a:pt x="4" y="259"/>
                    <a:pt x="7" y="252"/>
                    <a:pt x="10" y="252"/>
                  </a:cubicBezTo>
                  <a:cubicBezTo>
                    <a:pt x="14" y="252"/>
                    <a:pt x="17" y="270"/>
                    <a:pt x="21" y="270"/>
                  </a:cubicBezTo>
                  <a:cubicBezTo>
                    <a:pt x="24" y="270"/>
                    <a:pt x="27" y="258"/>
                    <a:pt x="33" y="213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-1023873" y="2159848"/>
              <a:ext cx="3398" cy="9439"/>
            </a:xfrm>
            <a:custGeom>
              <a:avLst/>
              <a:gdLst/>
              <a:ahLst/>
              <a:cxnLst/>
              <a:rect l="l" t="t" r="r" b="b"/>
              <a:pathLst>
                <a:path w="18" h="50" extrusionOk="0">
                  <a:moveTo>
                    <a:pt x="17" y="1"/>
                  </a:moveTo>
                  <a:cubicBezTo>
                    <a:pt x="17" y="1"/>
                    <a:pt x="1" y="17"/>
                    <a:pt x="1" y="5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>
              <a:off x="-1036144" y="2366942"/>
              <a:ext cx="3209" cy="74380"/>
            </a:xfrm>
            <a:custGeom>
              <a:avLst/>
              <a:gdLst/>
              <a:ahLst/>
              <a:cxnLst/>
              <a:rect l="l" t="t" r="r" b="b"/>
              <a:pathLst>
                <a:path w="17" h="394" extrusionOk="0">
                  <a:moveTo>
                    <a:pt x="17" y="0"/>
                  </a:moveTo>
                  <a:cubicBezTo>
                    <a:pt x="17" y="78"/>
                    <a:pt x="11" y="155"/>
                    <a:pt x="6" y="232"/>
                  </a:cubicBezTo>
                  <a:lnTo>
                    <a:pt x="6" y="232"/>
                  </a:lnTo>
                  <a:lnTo>
                    <a:pt x="17" y="180"/>
                  </a:lnTo>
                  <a:lnTo>
                    <a:pt x="17" y="0"/>
                  </a:lnTo>
                  <a:close/>
                  <a:moveTo>
                    <a:pt x="6" y="232"/>
                  </a:moveTo>
                  <a:lnTo>
                    <a:pt x="0" y="262"/>
                  </a:lnTo>
                  <a:lnTo>
                    <a:pt x="0" y="361"/>
                  </a:lnTo>
                  <a:lnTo>
                    <a:pt x="0" y="393"/>
                  </a:lnTo>
                  <a:cubicBezTo>
                    <a:pt x="0" y="340"/>
                    <a:pt x="3" y="286"/>
                    <a:pt x="6" y="23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2"/>
            <p:cNvSpPr/>
            <p:nvPr/>
          </p:nvSpPr>
          <p:spPr>
            <a:xfrm>
              <a:off x="-1042374" y="2746961"/>
              <a:ext cx="9439" cy="68150"/>
            </a:xfrm>
            <a:custGeom>
              <a:avLst/>
              <a:gdLst/>
              <a:ahLst/>
              <a:cxnLst/>
              <a:rect l="l" t="t" r="r" b="b"/>
              <a:pathLst>
                <a:path w="50" h="361" extrusionOk="0">
                  <a:moveTo>
                    <a:pt x="17" y="1"/>
                  </a:moveTo>
                  <a:lnTo>
                    <a:pt x="1" y="66"/>
                  </a:lnTo>
                  <a:cubicBezTo>
                    <a:pt x="17" y="164"/>
                    <a:pt x="33" y="263"/>
                    <a:pt x="50" y="361"/>
                  </a:cubicBezTo>
                  <a:lnTo>
                    <a:pt x="50" y="295"/>
                  </a:lnTo>
                  <a:cubicBezTo>
                    <a:pt x="33" y="197"/>
                    <a:pt x="17" y="99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2"/>
            <p:cNvSpPr/>
            <p:nvPr/>
          </p:nvSpPr>
          <p:spPr>
            <a:xfrm>
              <a:off x="363682" y="4678394"/>
              <a:ext cx="18689" cy="6230"/>
            </a:xfrm>
            <a:custGeom>
              <a:avLst/>
              <a:gdLst/>
              <a:ahLst/>
              <a:cxnLst/>
              <a:rect l="l" t="t" r="r" b="b"/>
              <a:pathLst>
                <a:path w="99" h="33" extrusionOk="0">
                  <a:moveTo>
                    <a:pt x="0" y="0"/>
                  </a:moveTo>
                  <a:cubicBezTo>
                    <a:pt x="33" y="16"/>
                    <a:pt x="50" y="16"/>
                    <a:pt x="99" y="3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2"/>
            <p:cNvSpPr/>
            <p:nvPr/>
          </p:nvSpPr>
          <p:spPr>
            <a:xfrm>
              <a:off x="-164722" y="4384837"/>
              <a:ext cx="1511204" cy="522550"/>
            </a:xfrm>
            <a:custGeom>
              <a:avLst/>
              <a:gdLst/>
              <a:ahLst/>
              <a:cxnLst/>
              <a:rect l="l" t="t" r="r" b="b"/>
              <a:pathLst>
                <a:path w="8005" h="2768" extrusionOk="0">
                  <a:moveTo>
                    <a:pt x="197" y="82"/>
                  </a:moveTo>
                  <a:cubicBezTo>
                    <a:pt x="214" y="99"/>
                    <a:pt x="231" y="115"/>
                    <a:pt x="250" y="132"/>
                  </a:cubicBezTo>
                  <a:lnTo>
                    <a:pt x="250" y="132"/>
                  </a:lnTo>
                  <a:cubicBezTo>
                    <a:pt x="236" y="118"/>
                    <a:pt x="219" y="102"/>
                    <a:pt x="197" y="82"/>
                  </a:cubicBezTo>
                  <a:close/>
                  <a:moveTo>
                    <a:pt x="1719" y="1195"/>
                  </a:moveTo>
                  <a:lnTo>
                    <a:pt x="1719" y="1195"/>
                  </a:lnTo>
                  <a:cubicBezTo>
                    <a:pt x="1751" y="1211"/>
                    <a:pt x="1797" y="1242"/>
                    <a:pt x="1859" y="1259"/>
                  </a:cubicBezTo>
                  <a:lnTo>
                    <a:pt x="1859" y="1259"/>
                  </a:lnTo>
                  <a:cubicBezTo>
                    <a:pt x="1830" y="1248"/>
                    <a:pt x="1786" y="1228"/>
                    <a:pt x="1719" y="1195"/>
                  </a:cubicBezTo>
                  <a:close/>
                  <a:moveTo>
                    <a:pt x="1859" y="1259"/>
                  </a:moveTo>
                  <a:cubicBezTo>
                    <a:pt x="1863" y="1260"/>
                    <a:pt x="1866" y="1261"/>
                    <a:pt x="1869" y="1262"/>
                  </a:cubicBezTo>
                  <a:lnTo>
                    <a:pt x="1869" y="1262"/>
                  </a:lnTo>
                  <a:cubicBezTo>
                    <a:pt x="1868" y="1261"/>
                    <a:pt x="1867" y="1261"/>
                    <a:pt x="1866" y="1260"/>
                  </a:cubicBezTo>
                  <a:cubicBezTo>
                    <a:pt x="1864" y="1260"/>
                    <a:pt x="1862" y="1259"/>
                    <a:pt x="1859" y="1259"/>
                  </a:cubicBezTo>
                  <a:close/>
                  <a:moveTo>
                    <a:pt x="0" y="0"/>
                  </a:moveTo>
                  <a:lnTo>
                    <a:pt x="33" y="33"/>
                  </a:lnTo>
                  <a:cubicBezTo>
                    <a:pt x="33" y="33"/>
                    <a:pt x="33" y="33"/>
                    <a:pt x="66" y="66"/>
                  </a:cubicBezTo>
                  <a:cubicBezTo>
                    <a:pt x="197" y="164"/>
                    <a:pt x="295" y="262"/>
                    <a:pt x="410" y="344"/>
                  </a:cubicBezTo>
                  <a:cubicBezTo>
                    <a:pt x="508" y="426"/>
                    <a:pt x="590" y="491"/>
                    <a:pt x="688" y="557"/>
                  </a:cubicBezTo>
                  <a:cubicBezTo>
                    <a:pt x="666" y="534"/>
                    <a:pt x="660" y="526"/>
                    <a:pt x="665" y="526"/>
                  </a:cubicBezTo>
                  <a:cubicBezTo>
                    <a:pt x="672" y="526"/>
                    <a:pt x="694" y="539"/>
                    <a:pt x="721" y="557"/>
                  </a:cubicBezTo>
                  <a:cubicBezTo>
                    <a:pt x="770" y="589"/>
                    <a:pt x="852" y="638"/>
                    <a:pt x="950" y="704"/>
                  </a:cubicBezTo>
                  <a:cubicBezTo>
                    <a:pt x="1163" y="835"/>
                    <a:pt x="1408" y="999"/>
                    <a:pt x="1523" y="1064"/>
                  </a:cubicBezTo>
                  <a:lnTo>
                    <a:pt x="1785" y="1211"/>
                  </a:lnTo>
                  <a:lnTo>
                    <a:pt x="1899" y="1260"/>
                  </a:lnTo>
                  <a:cubicBezTo>
                    <a:pt x="1904" y="1266"/>
                    <a:pt x="1905" y="1269"/>
                    <a:pt x="1898" y="1269"/>
                  </a:cubicBezTo>
                  <a:cubicBezTo>
                    <a:pt x="1893" y="1269"/>
                    <a:pt x="1883" y="1267"/>
                    <a:pt x="1869" y="1262"/>
                  </a:cubicBezTo>
                  <a:lnTo>
                    <a:pt x="1869" y="1262"/>
                  </a:lnTo>
                  <a:cubicBezTo>
                    <a:pt x="1918" y="1294"/>
                    <a:pt x="1982" y="1326"/>
                    <a:pt x="2046" y="1359"/>
                  </a:cubicBezTo>
                  <a:cubicBezTo>
                    <a:pt x="2136" y="1410"/>
                    <a:pt x="2215" y="1451"/>
                    <a:pt x="2238" y="1451"/>
                  </a:cubicBezTo>
                  <a:cubicBezTo>
                    <a:pt x="2245" y="1451"/>
                    <a:pt x="2246" y="1448"/>
                    <a:pt x="2243" y="1441"/>
                  </a:cubicBezTo>
                  <a:lnTo>
                    <a:pt x="2243" y="1441"/>
                  </a:lnTo>
                  <a:cubicBezTo>
                    <a:pt x="2407" y="1539"/>
                    <a:pt x="2587" y="1604"/>
                    <a:pt x="2750" y="1686"/>
                  </a:cubicBezTo>
                  <a:cubicBezTo>
                    <a:pt x="2832" y="1719"/>
                    <a:pt x="2914" y="1768"/>
                    <a:pt x="2996" y="1801"/>
                  </a:cubicBezTo>
                  <a:lnTo>
                    <a:pt x="3258" y="1899"/>
                  </a:lnTo>
                  <a:cubicBezTo>
                    <a:pt x="3290" y="1915"/>
                    <a:pt x="3323" y="1932"/>
                    <a:pt x="3340" y="1948"/>
                  </a:cubicBezTo>
                  <a:lnTo>
                    <a:pt x="3389" y="1948"/>
                  </a:lnTo>
                  <a:cubicBezTo>
                    <a:pt x="4805" y="2489"/>
                    <a:pt x="6345" y="2767"/>
                    <a:pt x="7874" y="2767"/>
                  </a:cubicBezTo>
                  <a:cubicBezTo>
                    <a:pt x="7917" y="2767"/>
                    <a:pt x="7961" y="2767"/>
                    <a:pt x="8005" y="2766"/>
                  </a:cubicBezTo>
                  <a:cubicBezTo>
                    <a:pt x="7808" y="2766"/>
                    <a:pt x="7628" y="2750"/>
                    <a:pt x="7415" y="2734"/>
                  </a:cubicBezTo>
                  <a:cubicBezTo>
                    <a:pt x="7595" y="2717"/>
                    <a:pt x="7497" y="2717"/>
                    <a:pt x="7366" y="2717"/>
                  </a:cubicBezTo>
                  <a:cubicBezTo>
                    <a:pt x="7235" y="2717"/>
                    <a:pt x="7072" y="2701"/>
                    <a:pt x="7121" y="2685"/>
                  </a:cubicBezTo>
                  <a:lnTo>
                    <a:pt x="7399" y="2685"/>
                  </a:lnTo>
                  <a:cubicBezTo>
                    <a:pt x="7497" y="2685"/>
                    <a:pt x="7595" y="2701"/>
                    <a:pt x="7677" y="2701"/>
                  </a:cubicBezTo>
                  <a:cubicBezTo>
                    <a:pt x="7726" y="2685"/>
                    <a:pt x="7514" y="2668"/>
                    <a:pt x="7546" y="2635"/>
                  </a:cubicBezTo>
                  <a:lnTo>
                    <a:pt x="6630" y="2635"/>
                  </a:lnTo>
                  <a:cubicBezTo>
                    <a:pt x="6531" y="2619"/>
                    <a:pt x="6401" y="2619"/>
                    <a:pt x="6253" y="2586"/>
                  </a:cubicBezTo>
                  <a:cubicBezTo>
                    <a:pt x="6286" y="2570"/>
                    <a:pt x="6466" y="2586"/>
                    <a:pt x="6090" y="2537"/>
                  </a:cubicBezTo>
                  <a:lnTo>
                    <a:pt x="6188" y="2537"/>
                  </a:lnTo>
                  <a:cubicBezTo>
                    <a:pt x="6106" y="2537"/>
                    <a:pt x="6040" y="2521"/>
                    <a:pt x="5991" y="2521"/>
                  </a:cubicBezTo>
                  <a:cubicBezTo>
                    <a:pt x="5926" y="2521"/>
                    <a:pt x="5877" y="2504"/>
                    <a:pt x="5844" y="2488"/>
                  </a:cubicBezTo>
                  <a:cubicBezTo>
                    <a:pt x="5762" y="2472"/>
                    <a:pt x="5713" y="2472"/>
                    <a:pt x="5664" y="2455"/>
                  </a:cubicBezTo>
                  <a:cubicBezTo>
                    <a:pt x="5582" y="2423"/>
                    <a:pt x="5517" y="2423"/>
                    <a:pt x="5320" y="2406"/>
                  </a:cubicBezTo>
                  <a:lnTo>
                    <a:pt x="5337" y="2374"/>
                  </a:lnTo>
                  <a:cubicBezTo>
                    <a:pt x="5206" y="2357"/>
                    <a:pt x="4993" y="2324"/>
                    <a:pt x="4796" y="2275"/>
                  </a:cubicBezTo>
                  <a:cubicBezTo>
                    <a:pt x="4584" y="2226"/>
                    <a:pt x="4387" y="2161"/>
                    <a:pt x="4240" y="2128"/>
                  </a:cubicBezTo>
                  <a:lnTo>
                    <a:pt x="4256" y="2128"/>
                  </a:lnTo>
                  <a:cubicBezTo>
                    <a:pt x="3453" y="1892"/>
                    <a:pt x="3756" y="1989"/>
                    <a:pt x="2979" y="1676"/>
                  </a:cubicBezTo>
                  <a:lnTo>
                    <a:pt x="2979" y="1676"/>
                  </a:lnTo>
                  <a:cubicBezTo>
                    <a:pt x="3093" y="1718"/>
                    <a:pt x="3205" y="1746"/>
                    <a:pt x="3307" y="1784"/>
                  </a:cubicBezTo>
                  <a:cubicBezTo>
                    <a:pt x="3016" y="1655"/>
                    <a:pt x="2933" y="1653"/>
                    <a:pt x="2711" y="1543"/>
                  </a:cubicBezTo>
                  <a:lnTo>
                    <a:pt x="2711" y="1543"/>
                  </a:lnTo>
                  <a:cubicBezTo>
                    <a:pt x="2714" y="1543"/>
                    <a:pt x="2718" y="1540"/>
                    <a:pt x="2730" y="1540"/>
                  </a:cubicBezTo>
                  <a:cubicBezTo>
                    <a:pt x="2743" y="1540"/>
                    <a:pt x="2763" y="1543"/>
                    <a:pt x="2799" y="1555"/>
                  </a:cubicBezTo>
                  <a:cubicBezTo>
                    <a:pt x="2472" y="1424"/>
                    <a:pt x="2145" y="1277"/>
                    <a:pt x="1817" y="1113"/>
                  </a:cubicBezTo>
                  <a:cubicBezTo>
                    <a:pt x="1751" y="1084"/>
                    <a:pt x="1720" y="1073"/>
                    <a:pt x="1712" y="1073"/>
                  </a:cubicBezTo>
                  <a:cubicBezTo>
                    <a:pt x="1688" y="1073"/>
                    <a:pt x="1858" y="1171"/>
                    <a:pt x="1883" y="1195"/>
                  </a:cubicBezTo>
                  <a:cubicBezTo>
                    <a:pt x="1785" y="1162"/>
                    <a:pt x="1343" y="900"/>
                    <a:pt x="1343" y="868"/>
                  </a:cubicBezTo>
                  <a:lnTo>
                    <a:pt x="1343" y="868"/>
                  </a:lnTo>
                  <a:cubicBezTo>
                    <a:pt x="1379" y="892"/>
                    <a:pt x="1521" y="969"/>
                    <a:pt x="1542" y="969"/>
                  </a:cubicBezTo>
                  <a:cubicBezTo>
                    <a:pt x="1549" y="969"/>
                    <a:pt x="1541" y="959"/>
                    <a:pt x="1506" y="933"/>
                  </a:cubicBezTo>
                  <a:cubicBezTo>
                    <a:pt x="1375" y="884"/>
                    <a:pt x="1261" y="819"/>
                    <a:pt x="1130" y="769"/>
                  </a:cubicBezTo>
                  <a:cubicBezTo>
                    <a:pt x="1026" y="689"/>
                    <a:pt x="995" y="658"/>
                    <a:pt x="1012" y="658"/>
                  </a:cubicBezTo>
                  <a:cubicBezTo>
                    <a:pt x="1063" y="658"/>
                    <a:pt x="1566" y="957"/>
                    <a:pt x="1752" y="1031"/>
                  </a:cubicBezTo>
                  <a:cubicBezTo>
                    <a:pt x="1637" y="966"/>
                    <a:pt x="1539" y="917"/>
                    <a:pt x="1441" y="868"/>
                  </a:cubicBezTo>
                  <a:cubicBezTo>
                    <a:pt x="1359" y="819"/>
                    <a:pt x="1277" y="769"/>
                    <a:pt x="1212" y="720"/>
                  </a:cubicBezTo>
                  <a:cubicBezTo>
                    <a:pt x="1130" y="671"/>
                    <a:pt x="1048" y="638"/>
                    <a:pt x="950" y="573"/>
                  </a:cubicBezTo>
                  <a:cubicBezTo>
                    <a:pt x="868" y="524"/>
                    <a:pt x="770" y="458"/>
                    <a:pt x="655" y="377"/>
                  </a:cubicBezTo>
                  <a:lnTo>
                    <a:pt x="655" y="377"/>
                  </a:lnTo>
                  <a:cubicBezTo>
                    <a:pt x="786" y="475"/>
                    <a:pt x="868" y="540"/>
                    <a:pt x="933" y="606"/>
                  </a:cubicBezTo>
                  <a:cubicBezTo>
                    <a:pt x="933" y="610"/>
                    <a:pt x="932" y="612"/>
                    <a:pt x="930" y="612"/>
                  </a:cubicBezTo>
                  <a:cubicBezTo>
                    <a:pt x="922" y="612"/>
                    <a:pt x="904" y="597"/>
                    <a:pt x="868" y="573"/>
                  </a:cubicBezTo>
                  <a:cubicBezTo>
                    <a:pt x="819" y="540"/>
                    <a:pt x="753" y="508"/>
                    <a:pt x="688" y="458"/>
                  </a:cubicBezTo>
                  <a:cubicBezTo>
                    <a:pt x="606" y="393"/>
                    <a:pt x="524" y="344"/>
                    <a:pt x="442" y="278"/>
                  </a:cubicBezTo>
                  <a:cubicBezTo>
                    <a:pt x="369" y="230"/>
                    <a:pt x="305" y="181"/>
                    <a:pt x="250" y="132"/>
                  </a:cubicBezTo>
                  <a:lnTo>
                    <a:pt x="250" y="132"/>
                  </a:lnTo>
                  <a:cubicBezTo>
                    <a:pt x="286" y="167"/>
                    <a:pt x="295" y="182"/>
                    <a:pt x="286" y="182"/>
                  </a:cubicBezTo>
                  <a:cubicBezTo>
                    <a:pt x="270" y="182"/>
                    <a:pt x="197" y="137"/>
                    <a:pt x="115" y="82"/>
                  </a:cubicBezTo>
                  <a:cubicBezTo>
                    <a:pt x="82" y="49"/>
                    <a:pt x="66" y="49"/>
                    <a:pt x="50" y="33"/>
                  </a:cubicBezTo>
                  <a:cubicBezTo>
                    <a:pt x="33" y="16"/>
                    <a:pt x="17" y="1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2"/>
            <p:cNvSpPr/>
            <p:nvPr/>
          </p:nvSpPr>
          <p:spPr>
            <a:xfrm>
              <a:off x="-75050" y="4431089"/>
              <a:ext cx="34170" cy="24919"/>
            </a:xfrm>
            <a:custGeom>
              <a:avLst/>
              <a:gdLst/>
              <a:ahLst/>
              <a:cxnLst/>
              <a:rect l="l" t="t" r="r" b="b"/>
              <a:pathLst>
                <a:path w="181" h="132" extrusionOk="0">
                  <a:moveTo>
                    <a:pt x="0" y="1"/>
                  </a:moveTo>
                  <a:cubicBezTo>
                    <a:pt x="66" y="50"/>
                    <a:pt x="131" y="99"/>
                    <a:pt x="180" y="132"/>
                  </a:cubicBezTo>
                  <a:cubicBezTo>
                    <a:pt x="131" y="82"/>
                    <a:pt x="66" y="50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2"/>
            <p:cNvSpPr/>
            <p:nvPr/>
          </p:nvSpPr>
          <p:spPr>
            <a:xfrm>
              <a:off x="1364797" y="4907009"/>
              <a:ext cx="62109" cy="189"/>
            </a:xfrm>
            <a:custGeom>
              <a:avLst/>
              <a:gdLst/>
              <a:ahLst/>
              <a:cxnLst/>
              <a:rect l="l" t="t" r="r" b="b"/>
              <a:pathLst>
                <a:path w="329" h="1" extrusionOk="0">
                  <a:moveTo>
                    <a:pt x="1" y="0"/>
                  </a:moveTo>
                  <a:cubicBezTo>
                    <a:pt x="99" y="0"/>
                    <a:pt x="214" y="0"/>
                    <a:pt x="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2"/>
            <p:cNvSpPr/>
            <p:nvPr/>
          </p:nvSpPr>
          <p:spPr>
            <a:xfrm>
              <a:off x="-325376" y="4242684"/>
              <a:ext cx="114402" cy="96845"/>
            </a:xfrm>
            <a:custGeom>
              <a:avLst/>
              <a:gdLst/>
              <a:ahLst/>
              <a:cxnLst/>
              <a:rect l="l" t="t" r="r" b="b"/>
              <a:pathLst>
                <a:path w="606" h="513" extrusionOk="0">
                  <a:moveTo>
                    <a:pt x="0" y="0"/>
                  </a:moveTo>
                  <a:lnTo>
                    <a:pt x="262" y="262"/>
                  </a:lnTo>
                  <a:cubicBezTo>
                    <a:pt x="344" y="344"/>
                    <a:pt x="442" y="426"/>
                    <a:pt x="540" y="491"/>
                  </a:cubicBezTo>
                  <a:cubicBezTo>
                    <a:pt x="540" y="491"/>
                    <a:pt x="582" y="512"/>
                    <a:pt x="599" y="512"/>
                  </a:cubicBezTo>
                  <a:cubicBezTo>
                    <a:pt x="603" y="512"/>
                    <a:pt x="606" y="511"/>
                    <a:pt x="606" y="508"/>
                  </a:cubicBezTo>
                  <a:cubicBezTo>
                    <a:pt x="459" y="377"/>
                    <a:pt x="295" y="246"/>
                    <a:pt x="148" y="115"/>
                  </a:cubicBezTo>
                  <a:lnTo>
                    <a:pt x="148" y="115"/>
                  </a:lnTo>
                  <a:cubicBezTo>
                    <a:pt x="181" y="148"/>
                    <a:pt x="194" y="162"/>
                    <a:pt x="192" y="162"/>
                  </a:cubicBezTo>
                  <a:cubicBezTo>
                    <a:pt x="187" y="162"/>
                    <a:pt x="25" y="13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2"/>
            <p:cNvSpPr/>
            <p:nvPr/>
          </p:nvSpPr>
          <p:spPr>
            <a:xfrm>
              <a:off x="-223433" y="4338396"/>
              <a:ext cx="58900" cy="46629"/>
            </a:xfrm>
            <a:custGeom>
              <a:avLst/>
              <a:gdLst/>
              <a:ahLst/>
              <a:cxnLst/>
              <a:rect l="l" t="t" r="r" b="b"/>
              <a:pathLst>
                <a:path w="312" h="247" extrusionOk="0">
                  <a:moveTo>
                    <a:pt x="0" y="1"/>
                  </a:moveTo>
                  <a:cubicBezTo>
                    <a:pt x="0" y="1"/>
                    <a:pt x="17" y="33"/>
                    <a:pt x="148" y="148"/>
                  </a:cubicBezTo>
                  <a:cubicBezTo>
                    <a:pt x="164" y="164"/>
                    <a:pt x="230" y="197"/>
                    <a:pt x="311" y="246"/>
                  </a:cubicBezTo>
                  <a:cubicBezTo>
                    <a:pt x="197" y="164"/>
                    <a:pt x="99" y="8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2"/>
            <p:cNvSpPr/>
            <p:nvPr/>
          </p:nvSpPr>
          <p:spPr>
            <a:xfrm>
              <a:off x="1890180" y="4808087"/>
              <a:ext cx="27940" cy="6419"/>
            </a:xfrm>
            <a:custGeom>
              <a:avLst/>
              <a:gdLst/>
              <a:ahLst/>
              <a:cxnLst/>
              <a:rect l="l" t="t" r="r" b="b"/>
              <a:pathLst>
                <a:path w="148" h="34" extrusionOk="0">
                  <a:moveTo>
                    <a:pt x="148" y="1"/>
                  </a:moveTo>
                  <a:cubicBezTo>
                    <a:pt x="82" y="17"/>
                    <a:pt x="33" y="33"/>
                    <a:pt x="0" y="33"/>
                  </a:cubicBezTo>
                  <a:cubicBezTo>
                    <a:pt x="50" y="33"/>
                    <a:pt x="99" y="17"/>
                    <a:pt x="1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2"/>
            <p:cNvSpPr/>
            <p:nvPr/>
          </p:nvSpPr>
          <p:spPr>
            <a:xfrm>
              <a:off x="1272105" y="4706145"/>
              <a:ext cx="975250" cy="197844"/>
            </a:xfrm>
            <a:custGeom>
              <a:avLst/>
              <a:gdLst/>
              <a:ahLst/>
              <a:cxnLst/>
              <a:rect l="l" t="t" r="r" b="b"/>
              <a:pathLst>
                <a:path w="5166" h="1048" extrusionOk="0">
                  <a:moveTo>
                    <a:pt x="5157" y="17"/>
                  </a:moveTo>
                  <a:cubicBezTo>
                    <a:pt x="5157" y="17"/>
                    <a:pt x="5154" y="20"/>
                    <a:pt x="5146" y="26"/>
                  </a:cubicBezTo>
                  <a:lnTo>
                    <a:pt x="5146" y="26"/>
                  </a:lnTo>
                  <a:cubicBezTo>
                    <a:pt x="5160" y="22"/>
                    <a:pt x="5166" y="17"/>
                    <a:pt x="5157" y="17"/>
                  </a:cubicBezTo>
                  <a:close/>
                  <a:moveTo>
                    <a:pt x="2472" y="852"/>
                  </a:moveTo>
                  <a:lnTo>
                    <a:pt x="2472" y="852"/>
                  </a:lnTo>
                  <a:cubicBezTo>
                    <a:pt x="2468" y="852"/>
                    <a:pt x="2463" y="853"/>
                    <a:pt x="2458" y="853"/>
                  </a:cubicBezTo>
                  <a:lnTo>
                    <a:pt x="2458" y="853"/>
                  </a:lnTo>
                  <a:cubicBezTo>
                    <a:pt x="2444" y="858"/>
                    <a:pt x="2427" y="863"/>
                    <a:pt x="2407" y="868"/>
                  </a:cubicBezTo>
                  <a:lnTo>
                    <a:pt x="2472" y="852"/>
                  </a:lnTo>
                  <a:close/>
                  <a:moveTo>
                    <a:pt x="5075" y="0"/>
                  </a:moveTo>
                  <a:lnTo>
                    <a:pt x="5075" y="0"/>
                  </a:lnTo>
                  <a:cubicBezTo>
                    <a:pt x="4600" y="197"/>
                    <a:pt x="3864" y="410"/>
                    <a:pt x="3766" y="475"/>
                  </a:cubicBezTo>
                  <a:cubicBezTo>
                    <a:pt x="3774" y="467"/>
                    <a:pt x="3778" y="463"/>
                    <a:pt x="3770" y="463"/>
                  </a:cubicBezTo>
                  <a:cubicBezTo>
                    <a:pt x="3761" y="463"/>
                    <a:pt x="3741" y="467"/>
                    <a:pt x="3700" y="475"/>
                  </a:cubicBezTo>
                  <a:lnTo>
                    <a:pt x="3405" y="606"/>
                  </a:lnTo>
                  <a:lnTo>
                    <a:pt x="3700" y="524"/>
                  </a:lnTo>
                  <a:lnTo>
                    <a:pt x="3700" y="524"/>
                  </a:lnTo>
                  <a:cubicBezTo>
                    <a:pt x="3618" y="557"/>
                    <a:pt x="3504" y="606"/>
                    <a:pt x="3373" y="639"/>
                  </a:cubicBezTo>
                  <a:cubicBezTo>
                    <a:pt x="3225" y="672"/>
                    <a:pt x="3062" y="721"/>
                    <a:pt x="2914" y="753"/>
                  </a:cubicBezTo>
                  <a:cubicBezTo>
                    <a:pt x="2751" y="786"/>
                    <a:pt x="2603" y="802"/>
                    <a:pt x="2472" y="835"/>
                  </a:cubicBezTo>
                  <a:cubicBezTo>
                    <a:pt x="2341" y="852"/>
                    <a:pt x="2243" y="868"/>
                    <a:pt x="2194" y="868"/>
                  </a:cubicBezTo>
                  <a:cubicBezTo>
                    <a:pt x="2489" y="802"/>
                    <a:pt x="2554" y="786"/>
                    <a:pt x="2652" y="753"/>
                  </a:cubicBezTo>
                  <a:cubicBezTo>
                    <a:pt x="2751" y="737"/>
                    <a:pt x="2882" y="688"/>
                    <a:pt x="3274" y="606"/>
                  </a:cubicBezTo>
                  <a:cubicBezTo>
                    <a:pt x="3261" y="606"/>
                    <a:pt x="3230" y="609"/>
                    <a:pt x="3207" y="609"/>
                  </a:cubicBezTo>
                  <a:cubicBezTo>
                    <a:pt x="3174" y="609"/>
                    <a:pt x="3160" y="603"/>
                    <a:pt x="3258" y="573"/>
                  </a:cubicBezTo>
                  <a:lnTo>
                    <a:pt x="3258" y="573"/>
                  </a:lnTo>
                  <a:cubicBezTo>
                    <a:pt x="3144" y="606"/>
                    <a:pt x="3029" y="639"/>
                    <a:pt x="2931" y="655"/>
                  </a:cubicBezTo>
                  <a:cubicBezTo>
                    <a:pt x="2865" y="672"/>
                    <a:pt x="2816" y="688"/>
                    <a:pt x="2751" y="704"/>
                  </a:cubicBezTo>
                  <a:cubicBezTo>
                    <a:pt x="2702" y="704"/>
                    <a:pt x="2636" y="721"/>
                    <a:pt x="2587" y="737"/>
                  </a:cubicBezTo>
                  <a:cubicBezTo>
                    <a:pt x="2358" y="770"/>
                    <a:pt x="2129" y="819"/>
                    <a:pt x="1916" y="835"/>
                  </a:cubicBezTo>
                  <a:cubicBezTo>
                    <a:pt x="1801" y="852"/>
                    <a:pt x="1687" y="868"/>
                    <a:pt x="1572" y="884"/>
                  </a:cubicBezTo>
                  <a:cubicBezTo>
                    <a:pt x="1458" y="901"/>
                    <a:pt x="1343" y="901"/>
                    <a:pt x="1228" y="917"/>
                  </a:cubicBezTo>
                  <a:cubicBezTo>
                    <a:pt x="1114" y="933"/>
                    <a:pt x="999" y="933"/>
                    <a:pt x="868" y="950"/>
                  </a:cubicBezTo>
                  <a:cubicBezTo>
                    <a:pt x="754" y="950"/>
                    <a:pt x="639" y="966"/>
                    <a:pt x="508" y="966"/>
                  </a:cubicBezTo>
                  <a:cubicBezTo>
                    <a:pt x="1294" y="983"/>
                    <a:pt x="1" y="1015"/>
                    <a:pt x="246" y="1048"/>
                  </a:cubicBezTo>
                  <a:lnTo>
                    <a:pt x="672" y="1032"/>
                  </a:lnTo>
                  <a:lnTo>
                    <a:pt x="901" y="1032"/>
                  </a:lnTo>
                  <a:lnTo>
                    <a:pt x="1147" y="1015"/>
                  </a:lnTo>
                  <a:cubicBezTo>
                    <a:pt x="1048" y="999"/>
                    <a:pt x="967" y="999"/>
                    <a:pt x="983" y="983"/>
                  </a:cubicBezTo>
                  <a:cubicBezTo>
                    <a:pt x="1184" y="963"/>
                    <a:pt x="1290" y="955"/>
                    <a:pt x="1347" y="955"/>
                  </a:cubicBezTo>
                  <a:cubicBezTo>
                    <a:pt x="1386" y="955"/>
                    <a:pt x="1402" y="959"/>
                    <a:pt x="1408" y="966"/>
                  </a:cubicBezTo>
                  <a:cubicBezTo>
                    <a:pt x="1430" y="966"/>
                    <a:pt x="1445" y="973"/>
                    <a:pt x="1525" y="973"/>
                  </a:cubicBezTo>
                  <a:cubicBezTo>
                    <a:pt x="1565" y="973"/>
                    <a:pt x="1621" y="972"/>
                    <a:pt x="1703" y="966"/>
                  </a:cubicBezTo>
                  <a:lnTo>
                    <a:pt x="2096" y="917"/>
                  </a:lnTo>
                  <a:cubicBezTo>
                    <a:pt x="2222" y="901"/>
                    <a:pt x="2333" y="870"/>
                    <a:pt x="2458" y="853"/>
                  </a:cubicBezTo>
                  <a:lnTo>
                    <a:pt x="2458" y="853"/>
                  </a:lnTo>
                  <a:cubicBezTo>
                    <a:pt x="2491" y="843"/>
                    <a:pt x="2510" y="835"/>
                    <a:pt x="2522" y="835"/>
                  </a:cubicBezTo>
                  <a:cubicBezTo>
                    <a:pt x="3373" y="672"/>
                    <a:pt x="4207" y="426"/>
                    <a:pt x="5010" y="99"/>
                  </a:cubicBezTo>
                  <a:cubicBezTo>
                    <a:pt x="5088" y="65"/>
                    <a:pt x="5128" y="39"/>
                    <a:pt x="5146" y="26"/>
                  </a:cubicBezTo>
                  <a:lnTo>
                    <a:pt x="5146" y="26"/>
                  </a:lnTo>
                  <a:cubicBezTo>
                    <a:pt x="5133" y="30"/>
                    <a:pt x="5114" y="33"/>
                    <a:pt x="5091" y="33"/>
                  </a:cubicBezTo>
                  <a:cubicBezTo>
                    <a:pt x="5050" y="41"/>
                    <a:pt x="5005" y="54"/>
                    <a:pt x="4991" y="54"/>
                  </a:cubicBezTo>
                  <a:cubicBezTo>
                    <a:pt x="4977" y="54"/>
                    <a:pt x="4993" y="41"/>
                    <a:pt x="5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2"/>
            <p:cNvSpPr/>
            <p:nvPr/>
          </p:nvSpPr>
          <p:spPr>
            <a:xfrm>
              <a:off x="2983989" y="419322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7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2"/>
            <p:cNvSpPr/>
            <p:nvPr/>
          </p:nvSpPr>
          <p:spPr>
            <a:xfrm>
              <a:off x="2879025" y="4196243"/>
              <a:ext cx="102131" cy="105341"/>
            </a:xfrm>
            <a:custGeom>
              <a:avLst/>
              <a:gdLst/>
              <a:ahLst/>
              <a:cxnLst/>
              <a:rect l="l" t="t" r="r" b="b"/>
              <a:pathLst>
                <a:path w="541" h="558" extrusionOk="0">
                  <a:moveTo>
                    <a:pt x="541" y="1"/>
                  </a:moveTo>
                  <a:lnTo>
                    <a:pt x="541" y="1"/>
                  </a:lnTo>
                  <a:cubicBezTo>
                    <a:pt x="508" y="66"/>
                    <a:pt x="344" y="246"/>
                    <a:pt x="262" y="295"/>
                  </a:cubicBezTo>
                  <a:lnTo>
                    <a:pt x="311" y="213"/>
                  </a:lnTo>
                  <a:lnTo>
                    <a:pt x="311" y="213"/>
                  </a:lnTo>
                  <a:cubicBezTo>
                    <a:pt x="213" y="328"/>
                    <a:pt x="115" y="459"/>
                    <a:pt x="0" y="557"/>
                  </a:cubicBezTo>
                  <a:cubicBezTo>
                    <a:pt x="50" y="524"/>
                    <a:pt x="99" y="475"/>
                    <a:pt x="148" y="443"/>
                  </a:cubicBezTo>
                  <a:lnTo>
                    <a:pt x="279" y="312"/>
                  </a:lnTo>
                  <a:lnTo>
                    <a:pt x="524" y="66"/>
                  </a:lnTo>
                  <a:cubicBezTo>
                    <a:pt x="541" y="50"/>
                    <a:pt x="541" y="33"/>
                    <a:pt x="5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2"/>
            <p:cNvSpPr/>
            <p:nvPr/>
          </p:nvSpPr>
          <p:spPr>
            <a:xfrm>
              <a:off x="2804834" y="4292145"/>
              <a:ext cx="74380" cy="80421"/>
            </a:xfrm>
            <a:custGeom>
              <a:avLst/>
              <a:gdLst/>
              <a:ahLst/>
              <a:cxnLst/>
              <a:rect l="l" t="t" r="r" b="b"/>
              <a:pathLst>
                <a:path w="394" h="426" extrusionOk="0">
                  <a:moveTo>
                    <a:pt x="393" y="0"/>
                  </a:moveTo>
                  <a:cubicBezTo>
                    <a:pt x="377" y="0"/>
                    <a:pt x="66" y="278"/>
                    <a:pt x="1" y="344"/>
                  </a:cubicBezTo>
                  <a:lnTo>
                    <a:pt x="1" y="426"/>
                  </a:lnTo>
                  <a:cubicBezTo>
                    <a:pt x="82" y="360"/>
                    <a:pt x="132" y="311"/>
                    <a:pt x="164" y="278"/>
                  </a:cubicBezTo>
                  <a:cubicBezTo>
                    <a:pt x="197" y="246"/>
                    <a:pt x="213" y="229"/>
                    <a:pt x="213" y="213"/>
                  </a:cubicBezTo>
                  <a:cubicBezTo>
                    <a:pt x="213" y="209"/>
                    <a:pt x="211" y="207"/>
                    <a:pt x="205" y="207"/>
                  </a:cubicBezTo>
                  <a:cubicBezTo>
                    <a:pt x="188" y="207"/>
                    <a:pt x="145" y="228"/>
                    <a:pt x="82" y="278"/>
                  </a:cubicBezTo>
                  <a:cubicBezTo>
                    <a:pt x="328" y="49"/>
                    <a:pt x="246" y="196"/>
                    <a:pt x="3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2"/>
            <p:cNvSpPr/>
            <p:nvPr/>
          </p:nvSpPr>
          <p:spPr>
            <a:xfrm>
              <a:off x="2338162" y="4638183"/>
              <a:ext cx="43609" cy="21710"/>
            </a:xfrm>
            <a:custGeom>
              <a:avLst/>
              <a:gdLst/>
              <a:ahLst/>
              <a:cxnLst/>
              <a:rect l="l" t="t" r="r" b="b"/>
              <a:pathLst>
                <a:path w="231" h="115" extrusionOk="0">
                  <a:moveTo>
                    <a:pt x="230" y="0"/>
                  </a:moveTo>
                  <a:lnTo>
                    <a:pt x="1" y="115"/>
                  </a:lnTo>
                  <a:lnTo>
                    <a:pt x="148" y="66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2"/>
            <p:cNvSpPr/>
            <p:nvPr/>
          </p:nvSpPr>
          <p:spPr>
            <a:xfrm>
              <a:off x="2381582" y="4616473"/>
              <a:ext cx="43420" cy="21899"/>
            </a:xfrm>
            <a:custGeom>
              <a:avLst/>
              <a:gdLst/>
              <a:ahLst/>
              <a:cxnLst/>
              <a:rect l="l" t="t" r="r" b="b"/>
              <a:pathLst>
                <a:path w="230" h="116" extrusionOk="0">
                  <a:moveTo>
                    <a:pt x="229" y="1"/>
                  </a:moveTo>
                  <a:cubicBezTo>
                    <a:pt x="213" y="1"/>
                    <a:pt x="197" y="1"/>
                    <a:pt x="147" y="17"/>
                  </a:cubicBezTo>
                  <a:lnTo>
                    <a:pt x="0" y="11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2"/>
            <p:cNvSpPr/>
            <p:nvPr/>
          </p:nvSpPr>
          <p:spPr>
            <a:xfrm>
              <a:off x="2539027" y="4520760"/>
              <a:ext cx="58900" cy="37190"/>
            </a:xfrm>
            <a:custGeom>
              <a:avLst/>
              <a:gdLst/>
              <a:ahLst/>
              <a:cxnLst/>
              <a:rect l="l" t="t" r="r" b="b"/>
              <a:pathLst>
                <a:path w="312" h="197" extrusionOk="0">
                  <a:moveTo>
                    <a:pt x="312" y="0"/>
                  </a:moveTo>
                  <a:lnTo>
                    <a:pt x="312" y="0"/>
                  </a:lnTo>
                  <a:cubicBezTo>
                    <a:pt x="197" y="66"/>
                    <a:pt x="83" y="131"/>
                    <a:pt x="1" y="197"/>
                  </a:cubicBezTo>
                  <a:cubicBezTo>
                    <a:pt x="99" y="131"/>
                    <a:pt x="214" y="66"/>
                    <a:pt x="3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2"/>
            <p:cNvSpPr/>
            <p:nvPr/>
          </p:nvSpPr>
          <p:spPr>
            <a:xfrm>
              <a:off x="2489566" y="4557762"/>
              <a:ext cx="49650" cy="24919"/>
            </a:xfrm>
            <a:custGeom>
              <a:avLst/>
              <a:gdLst/>
              <a:ahLst/>
              <a:cxnLst/>
              <a:rect l="l" t="t" r="r" b="b"/>
              <a:pathLst>
                <a:path w="263" h="132" extrusionOk="0">
                  <a:moveTo>
                    <a:pt x="263" y="1"/>
                  </a:moveTo>
                  <a:lnTo>
                    <a:pt x="263" y="1"/>
                  </a:lnTo>
                  <a:cubicBezTo>
                    <a:pt x="165" y="50"/>
                    <a:pt x="83" y="83"/>
                    <a:pt x="1" y="132"/>
                  </a:cubicBezTo>
                  <a:lnTo>
                    <a:pt x="2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2"/>
            <p:cNvSpPr/>
            <p:nvPr/>
          </p:nvSpPr>
          <p:spPr>
            <a:xfrm>
              <a:off x="2424814" y="4582492"/>
              <a:ext cx="80421" cy="34170"/>
            </a:xfrm>
            <a:custGeom>
              <a:avLst/>
              <a:gdLst/>
              <a:ahLst/>
              <a:cxnLst/>
              <a:rect l="l" t="t" r="r" b="b"/>
              <a:pathLst>
                <a:path w="426" h="181" extrusionOk="0">
                  <a:moveTo>
                    <a:pt x="344" y="1"/>
                  </a:moveTo>
                  <a:lnTo>
                    <a:pt x="180" y="99"/>
                  </a:lnTo>
                  <a:lnTo>
                    <a:pt x="98" y="148"/>
                  </a:lnTo>
                  <a:lnTo>
                    <a:pt x="0" y="181"/>
                  </a:lnTo>
                  <a:cubicBezTo>
                    <a:pt x="33" y="181"/>
                    <a:pt x="66" y="181"/>
                    <a:pt x="115" y="164"/>
                  </a:cubicBezTo>
                  <a:cubicBezTo>
                    <a:pt x="180" y="148"/>
                    <a:pt x="279" y="99"/>
                    <a:pt x="4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2"/>
            <p:cNvSpPr/>
            <p:nvPr/>
          </p:nvSpPr>
          <p:spPr>
            <a:xfrm>
              <a:off x="2705911" y="4415608"/>
              <a:ext cx="43420" cy="31527"/>
            </a:xfrm>
            <a:custGeom>
              <a:avLst/>
              <a:gdLst/>
              <a:ahLst/>
              <a:cxnLst/>
              <a:rect l="l" t="t" r="r" b="b"/>
              <a:pathLst>
                <a:path w="230" h="167" extrusionOk="0">
                  <a:moveTo>
                    <a:pt x="230" y="1"/>
                  </a:moveTo>
                  <a:cubicBezTo>
                    <a:pt x="214" y="17"/>
                    <a:pt x="164" y="50"/>
                    <a:pt x="132" y="83"/>
                  </a:cubicBezTo>
                  <a:cubicBezTo>
                    <a:pt x="83" y="99"/>
                    <a:pt x="50" y="132"/>
                    <a:pt x="1" y="164"/>
                  </a:cubicBezTo>
                  <a:cubicBezTo>
                    <a:pt x="1" y="166"/>
                    <a:pt x="1" y="166"/>
                    <a:pt x="3" y="166"/>
                  </a:cubicBezTo>
                  <a:cubicBezTo>
                    <a:pt x="22" y="166"/>
                    <a:pt x="169" y="62"/>
                    <a:pt x="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2"/>
            <p:cNvSpPr/>
            <p:nvPr/>
          </p:nvSpPr>
          <p:spPr>
            <a:xfrm>
              <a:off x="3524852" y="3318594"/>
              <a:ext cx="12460" cy="28129"/>
            </a:xfrm>
            <a:custGeom>
              <a:avLst/>
              <a:gdLst/>
              <a:ahLst/>
              <a:cxnLst/>
              <a:rect l="l" t="t" r="r" b="b"/>
              <a:pathLst>
                <a:path w="66" h="149" extrusionOk="0">
                  <a:moveTo>
                    <a:pt x="66" y="1"/>
                  </a:moveTo>
                  <a:lnTo>
                    <a:pt x="66" y="1"/>
                  </a:lnTo>
                  <a:cubicBezTo>
                    <a:pt x="41" y="38"/>
                    <a:pt x="35" y="65"/>
                    <a:pt x="20" y="105"/>
                  </a:cubicBezTo>
                  <a:lnTo>
                    <a:pt x="20" y="105"/>
                  </a:lnTo>
                  <a:lnTo>
                    <a:pt x="66" y="1"/>
                  </a:lnTo>
                  <a:close/>
                  <a:moveTo>
                    <a:pt x="20" y="105"/>
                  </a:moveTo>
                  <a:lnTo>
                    <a:pt x="0" y="148"/>
                  </a:lnTo>
                  <a:cubicBezTo>
                    <a:pt x="9" y="132"/>
                    <a:pt x="15" y="118"/>
                    <a:pt x="20" y="1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2"/>
            <p:cNvSpPr/>
            <p:nvPr/>
          </p:nvSpPr>
          <p:spPr>
            <a:xfrm>
              <a:off x="1352527" y="-234857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0" y="0"/>
                  </a:moveTo>
                  <a:lnTo>
                    <a:pt x="17" y="16"/>
                  </a:lnTo>
                  <a:lnTo>
                    <a:pt x="49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2"/>
            <p:cNvSpPr/>
            <p:nvPr/>
          </p:nvSpPr>
          <p:spPr>
            <a:xfrm>
              <a:off x="1352527" y="-241087"/>
              <a:ext cx="15669" cy="6419"/>
            </a:xfrm>
            <a:custGeom>
              <a:avLst/>
              <a:gdLst/>
              <a:ahLst/>
              <a:cxnLst/>
              <a:rect l="l" t="t" r="r" b="b"/>
              <a:pathLst>
                <a:path w="83" h="34" extrusionOk="0">
                  <a:moveTo>
                    <a:pt x="0" y="0"/>
                  </a:moveTo>
                  <a:cubicBezTo>
                    <a:pt x="33" y="0"/>
                    <a:pt x="17" y="0"/>
                    <a:pt x="66" y="17"/>
                  </a:cubicBezTo>
                  <a:lnTo>
                    <a:pt x="33" y="17"/>
                  </a:lnTo>
                  <a:cubicBezTo>
                    <a:pt x="49" y="33"/>
                    <a:pt x="33" y="33"/>
                    <a:pt x="49" y="33"/>
                  </a:cubicBezTo>
                  <a:cubicBezTo>
                    <a:pt x="82" y="33"/>
                    <a:pt x="82" y="17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2"/>
            <p:cNvSpPr/>
            <p:nvPr/>
          </p:nvSpPr>
          <p:spPr>
            <a:xfrm>
              <a:off x="1380278" y="-42345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" y="1"/>
                    <a:pt x="1" y="1"/>
                  </a:cubicBez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2"/>
            <p:cNvSpPr/>
            <p:nvPr/>
          </p:nvSpPr>
          <p:spPr>
            <a:xfrm>
              <a:off x="1389528" y="-43572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2"/>
            <p:cNvSpPr/>
            <p:nvPr/>
          </p:nvSpPr>
          <p:spPr>
            <a:xfrm>
              <a:off x="1377257" y="-35548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17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2"/>
            <p:cNvSpPr/>
            <p:nvPr/>
          </p:nvSpPr>
          <p:spPr>
            <a:xfrm>
              <a:off x="1349317" y="-25656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"/>
                  </a:moveTo>
                  <a:cubicBezTo>
                    <a:pt x="1" y="17"/>
                    <a:pt x="17" y="17"/>
                    <a:pt x="17" y="17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>
              <a:off x="1383487" y="-32150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6" y="1"/>
                    <a:pt x="16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2"/>
            <p:cNvSpPr/>
            <p:nvPr/>
          </p:nvSpPr>
          <p:spPr>
            <a:xfrm>
              <a:off x="1377257" y="-299798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33" y="0"/>
                    <a:pt x="33" y="0"/>
                    <a:pt x="49" y="0"/>
                  </a:cubicBezTo>
                  <a:cubicBezTo>
                    <a:pt x="49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2"/>
            <p:cNvSpPr/>
            <p:nvPr/>
          </p:nvSpPr>
          <p:spPr>
            <a:xfrm>
              <a:off x="1395758" y="-46045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2"/>
            <p:cNvSpPr/>
            <p:nvPr/>
          </p:nvSpPr>
          <p:spPr>
            <a:xfrm>
              <a:off x="1374048" y="-662260"/>
              <a:ext cx="12648" cy="2454"/>
            </a:xfrm>
            <a:custGeom>
              <a:avLst/>
              <a:gdLst/>
              <a:ahLst/>
              <a:cxnLst/>
              <a:rect l="l" t="t" r="r" b="b"/>
              <a:pathLst>
                <a:path w="67" h="13" extrusionOk="0">
                  <a:moveTo>
                    <a:pt x="20" y="1"/>
                  </a:moveTo>
                  <a:cubicBezTo>
                    <a:pt x="14" y="1"/>
                    <a:pt x="8" y="2"/>
                    <a:pt x="1" y="5"/>
                  </a:cubicBezTo>
                  <a:cubicBezTo>
                    <a:pt x="12" y="5"/>
                    <a:pt x="30" y="13"/>
                    <a:pt x="46" y="13"/>
                  </a:cubicBezTo>
                  <a:cubicBezTo>
                    <a:pt x="54" y="13"/>
                    <a:pt x="61" y="11"/>
                    <a:pt x="66" y="5"/>
                  </a:cubicBezTo>
                  <a:lnTo>
                    <a:pt x="66" y="5"/>
                  </a:lnTo>
                  <a:cubicBezTo>
                    <a:pt x="63" y="9"/>
                    <a:pt x="59" y="10"/>
                    <a:pt x="56" y="10"/>
                  </a:cubicBezTo>
                  <a:cubicBezTo>
                    <a:pt x="46" y="10"/>
                    <a:pt x="35" y="1"/>
                    <a:pt x="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2"/>
            <p:cNvSpPr/>
            <p:nvPr/>
          </p:nvSpPr>
          <p:spPr>
            <a:xfrm>
              <a:off x="1389528" y="-509913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" y="0"/>
                    <a:pt x="17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2"/>
            <p:cNvSpPr/>
            <p:nvPr/>
          </p:nvSpPr>
          <p:spPr>
            <a:xfrm>
              <a:off x="1383487" y="-531623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2"/>
            <p:cNvSpPr/>
            <p:nvPr/>
          </p:nvSpPr>
          <p:spPr>
            <a:xfrm>
              <a:off x="1380278" y="-550124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2"/>
            <p:cNvSpPr/>
            <p:nvPr/>
          </p:nvSpPr>
          <p:spPr>
            <a:xfrm>
              <a:off x="1352527" y="-25656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lnTo>
                    <a:pt x="0" y="17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2"/>
            <p:cNvSpPr/>
            <p:nvPr/>
          </p:nvSpPr>
          <p:spPr>
            <a:xfrm>
              <a:off x="1334026" y="-54389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cubicBezTo>
                    <a:pt x="0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2"/>
            <p:cNvSpPr/>
            <p:nvPr/>
          </p:nvSpPr>
          <p:spPr>
            <a:xfrm>
              <a:off x="1318546" y="-1041524"/>
              <a:ext cx="80421" cy="797606"/>
            </a:xfrm>
            <a:custGeom>
              <a:avLst/>
              <a:gdLst/>
              <a:ahLst/>
              <a:cxnLst/>
              <a:rect l="l" t="t" r="r" b="b"/>
              <a:pathLst>
                <a:path w="426" h="4225" extrusionOk="0">
                  <a:moveTo>
                    <a:pt x="49" y="34"/>
                  </a:moveTo>
                  <a:cubicBezTo>
                    <a:pt x="33" y="34"/>
                    <a:pt x="49" y="50"/>
                    <a:pt x="66" y="50"/>
                  </a:cubicBezTo>
                  <a:lnTo>
                    <a:pt x="49" y="34"/>
                  </a:lnTo>
                  <a:close/>
                  <a:moveTo>
                    <a:pt x="50" y="76"/>
                  </a:moveTo>
                  <a:cubicBezTo>
                    <a:pt x="44" y="76"/>
                    <a:pt x="39" y="77"/>
                    <a:pt x="33" y="83"/>
                  </a:cubicBezTo>
                  <a:cubicBezTo>
                    <a:pt x="46" y="83"/>
                    <a:pt x="57" y="80"/>
                    <a:pt x="66" y="78"/>
                  </a:cubicBezTo>
                  <a:lnTo>
                    <a:pt x="66" y="78"/>
                  </a:lnTo>
                  <a:cubicBezTo>
                    <a:pt x="75" y="80"/>
                    <a:pt x="85" y="83"/>
                    <a:pt x="99" y="83"/>
                  </a:cubicBezTo>
                  <a:lnTo>
                    <a:pt x="73" y="76"/>
                  </a:lnTo>
                  <a:lnTo>
                    <a:pt x="73" y="76"/>
                  </a:lnTo>
                  <a:cubicBezTo>
                    <a:pt x="71" y="77"/>
                    <a:pt x="68" y="77"/>
                    <a:pt x="66" y="78"/>
                  </a:cubicBezTo>
                  <a:lnTo>
                    <a:pt x="66" y="78"/>
                  </a:lnTo>
                  <a:cubicBezTo>
                    <a:pt x="60" y="77"/>
                    <a:pt x="55" y="76"/>
                    <a:pt x="50" y="76"/>
                  </a:cubicBezTo>
                  <a:close/>
                  <a:moveTo>
                    <a:pt x="66" y="249"/>
                  </a:moveTo>
                  <a:lnTo>
                    <a:pt x="66" y="249"/>
                  </a:lnTo>
                  <a:cubicBezTo>
                    <a:pt x="70" y="254"/>
                    <a:pt x="75" y="259"/>
                    <a:pt x="82" y="263"/>
                  </a:cubicBezTo>
                  <a:cubicBezTo>
                    <a:pt x="67" y="263"/>
                    <a:pt x="66" y="263"/>
                    <a:pt x="66" y="249"/>
                  </a:cubicBezTo>
                  <a:close/>
                  <a:moveTo>
                    <a:pt x="343" y="726"/>
                  </a:moveTo>
                  <a:cubicBezTo>
                    <a:pt x="342" y="731"/>
                    <a:pt x="338" y="738"/>
                    <a:pt x="328" y="738"/>
                  </a:cubicBezTo>
                  <a:lnTo>
                    <a:pt x="344" y="738"/>
                  </a:lnTo>
                  <a:cubicBezTo>
                    <a:pt x="344" y="732"/>
                    <a:pt x="344" y="728"/>
                    <a:pt x="343" y="726"/>
                  </a:cubicBezTo>
                  <a:close/>
                  <a:moveTo>
                    <a:pt x="148" y="787"/>
                  </a:moveTo>
                  <a:cubicBezTo>
                    <a:pt x="148" y="787"/>
                    <a:pt x="131" y="803"/>
                    <a:pt x="131" y="803"/>
                  </a:cubicBezTo>
                  <a:cubicBezTo>
                    <a:pt x="131" y="803"/>
                    <a:pt x="131" y="787"/>
                    <a:pt x="131" y="787"/>
                  </a:cubicBezTo>
                  <a:close/>
                  <a:moveTo>
                    <a:pt x="66" y="1327"/>
                  </a:moveTo>
                  <a:cubicBezTo>
                    <a:pt x="66" y="1332"/>
                    <a:pt x="68" y="1336"/>
                    <a:pt x="71" y="1338"/>
                  </a:cubicBezTo>
                  <a:lnTo>
                    <a:pt x="71" y="1338"/>
                  </a:lnTo>
                  <a:cubicBezTo>
                    <a:pt x="75" y="1335"/>
                    <a:pt x="76" y="1332"/>
                    <a:pt x="66" y="1327"/>
                  </a:cubicBezTo>
                  <a:close/>
                  <a:moveTo>
                    <a:pt x="292" y="2217"/>
                  </a:moveTo>
                  <a:cubicBezTo>
                    <a:pt x="297" y="2219"/>
                    <a:pt x="302" y="2222"/>
                    <a:pt x="307" y="2225"/>
                  </a:cubicBezTo>
                  <a:lnTo>
                    <a:pt x="307" y="2225"/>
                  </a:lnTo>
                  <a:cubicBezTo>
                    <a:pt x="303" y="2222"/>
                    <a:pt x="298" y="2219"/>
                    <a:pt x="292" y="2217"/>
                  </a:cubicBezTo>
                  <a:close/>
                  <a:moveTo>
                    <a:pt x="311" y="2211"/>
                  </a:moveTo>
                  <a:cubicBezTo>
                    <a:pt x="311" y="2211"/>
                    <a:pt x="328" y="2211"/>
                    <a:pt x="311" y="2227"/>
                  </a:cubicBezTo>
                  <a:cubicBezTo>
                    <a:pt x="310" y="2226"/>
                    <a:pt x="308" y="2226"/>
                    <a:pt x="307" y="2225"/>
                  </a:cubicBezTo>
                  <a:lnTo>
                    <a:pt x="307" y="2225"/>
                  </a:lnTo>
                  <a:cubicBezTo>
                    <a:pt x="315" y="2230"/>
                    <a:pt x="321" y="2237"/>
                    <a:pt x="328" y="2243"/>
                  </a:cubicBezTo>
                  <a:cubicBezTo>
                    <a:pt x="328" y="2227"/>
                    <a:pt x="328" y="2211"/>
                    <a:pt x="311" y="2211"/>
                  </a:cubicBezTo>
                  <a:close/>
                  <a:moveTo>
                    <a:pt x="305" y="2983"/>
                  </a:moveTo>
                  <a:cubicBezTo>
                    <a:pt x="304" y="2985"/>
                    <a:pt x="303" y="2987"/>
                    <a:pt x="303" y="2988"/>
                  </a:cubicBezTo>
                  <a:lnTo>
                    <a:pt x="303" y="2988"/>
                  </a:lnTo>
                  <a:cubicBezTo>
                    <a:pt x="307" y="2991"/>
                    <a:pt x="309" y="2993"/>
                    <a:pt x="311" y="2994"/>
                  </a:cubicBezTo>
                  <a:lnTo>
                    <a:pt x="311" y="2994"/>
                  </a:lnTo>
                  <a:cubicBezTo>
                    <a:pt x="311" y="2991"/>
                    <a:pt x="309" y="2986"/>
                    <a:pt x="305" y="2983"/>
                  </a:cubicBezTo>
                  <a:close/>
                  <a:moveTo>
                    <a:pt x="115" y="3029"/>
                  </a:moveTo>
                  <a:cubicBezTo>
                    <a:pt x="115" y="3029"/>
                    <a:pt x="99" y="3045"/>
                    <a:pt x="131" y="3045"/>
                  </a:cubicBezTo>
                  <a:lnTo>
                    <a:pt x="131" y="3029"/>
                  </a:lnTo>
                  <a:close/>
                  <a:moveTo>
                    <a:pt x="115" y="3095"/>
                  </a:moveTo>
                  <a:lnTo>
                    <a:pt x="115" y="3095"/>
                  </a:lnTo>
                  <a:cubicBezTo>
                    <a:pt x="130" y="3109"/>
                    <a:pt x="131" y="3111"/>
                    <a:pt x="143" y="3111"/>
                  </a:cubicBezTo>
                  <a:lnTo>
                    <a:pt x="143" y="3111"/>
                  </a:lnTo>
                  <a:cubicBezTo>
                    <a:pt x="136" y="3106"/>
                    <a:pt x="126" y="3100"/>
                    <a:pt x="115" y="3095"/>
                  </a:cubicBezTo>
                  <a:close/>
                  <a:moveTo>
                    <a:pt x="148" y="3258"/>
                  </a:moveTo>
                  <a:lnTo>
                    <a:pt x="164" y="3275"/>
                  </a:lnTo>
                  <a:lnTo>
                    <a:pt x="180" y="3258"/>
                  </a:lnTo>
                  <a:close/>
                  <a:moveTo>
                    <a:pt x="286" y="3990"/>
                  </a:moveTo>
                  <a:cubicBezTo>
                    <a:pt x="283" y="3990"/>
                    <a:pt x="280" y="3994"/>
                    <a:pt x="277" y="3996"/>
                  </a:cubicBezTo>
                  <a:lnTo>
                    <a:pt x="277" y="3996"/>
                  </a:lnTo>
                  <a:cubicBezTo>
                    <a:pt x="281" y="3995"/>
                    <a:pt x="286" y="3995"/>
                    <a:pt x="295" y="3995"/>
                  </a:cubicBezTo>
                  <a:cubicBezTo>
                    <a:pt x="291" y="3991"/>
                    <a:pt x="289" y="3990"/>
                    <a:pt x="286" y="3990"/>
                  </a:cubicBezTo>
                  <a:close/>
                  <a:moveTo>
                    <a:pt x="277" y="3996"/>
                  </a:moveTo>
                  <a:cubicBezTo>
                    <a:pt x="274" y="3997"/>
                    <a:pt x="273" y="3998"/>
                    <a:pt x="272" y="3999"/>
                  </a:cubicBezTo>
                  <a:lnTo>
                    <a:pt x="272" y="3999"/>
                  </a:lnTo>
                  <a:cubicBezTo>
                    <a:pt x="274" y="3999"/>
                    <a:pt x="276" y="3998"/>
                    <a:pt x="277" y="3996"/>
                  </a:cubicBezTo>
                  <a:close/>
                  <a:moveTo>
                    <a:pt x="163" y="4000"/>
                  </a:moveTo>
                  <a:lnTo>
                    <a:pt x="163" y="4000"/>
                  </a:lnTo>
                  <a:cubicBezTo>
                    <a:pt x="154" y="4005"/>
                    <a:pt x="148" y="4011"/>
                    <a:pt x="148" y="4011"/>
                  </a:cubicBezTo>
                  <a:cubicBezTo>
                    <a:pt x="158" y="4011"/>
                    <a:pt x="162" y="4005"/>
                    <a:pt x="163" y="4000"/>
                  </a:cubicBezTo>
                  <a:close/>
                  <a:moveTo>
                    <a:pt x="197" y="1"/>
                  </a:moveTo>
                  <a:cubicBezTo>
                    <a:pt x="148" y="1"/>
                    <a:pt x="99" y="1"/>
                    <a:pt x="49" y="17"/>
                  </a:cubicBezTo>
                  <a:lnTo>
                    <a:pt x="82" y="34"/>
                  </a:lnTo>
                  <a:lnTo>
                    <a:pt x="66" y="50"/>
                  </a:lnTo>
                  <a:cubicBezTo>
                    <a:pt x="49" y="50"/>
                    <a:pt x="49" y="50"/>
                    <a:pt x="33" y="66"/>
                  </a:cubicBezTo>
                  <a:lnTo>
                    <a:pt x="73" y="76"/>
                  </a:lnTo>
                  <a:lnTo>
                    <a:pt x="73" y="76"/>
                  </a:lnTo>
                  <a:cubicBezTo>
                    <a:pt x="76" y="76"/>
                    <a:pt x="79" y="76"/>
                    <a:pt x="82" y="76"/>
                  </a:cubicBezTo>
                  <a:cubicBezTo>
                    <a:pt x="88" y="76"/>
                    <a:pt x="93" y="77"/>
                    <a:pt x="99" y="83"/>
                  </a:cubicBezTo>
                  <a:cubicBezTo>
                    <a:pt x="90" y="91"/>
                    <a:pt x="82" y="91"/>
                    <a:pt x="78" y="91"/>
                  </a:cubicBezTo>
                  <a:cubicBezTo>
                    <a:pt x="74" y="91"/>
                    <a:pt x="74" y="91"/>
                    <a:pt x="82" y="99"/>
                  </a:cubicBezTo>
                  <a:lnTo>
                    <a:pt x="49" y="99"/>
                  </a:lnTo>
                  <a:cubicBezTo>
                    <a:pt x="66" y="99"/>
                    <a:pt x="66" y="116"/>
                    <a:pt x="82" y="116"/>
                  </a:cubicBezTo>
                  <a:cubicBezTo>
                    <a:pt x="49" y="132"/>
                    <a:pt x="99" y="148"/>
                    <a:pt x="49" y="148"/>
                  </a:cubicBezTo>
                  <a:cubicBezTo>
                    <a:pt x="49" y="148"/>
                    <a:pt x="82" y="165"/>
                    <a:pt x="82" y="181"/>
                  </a:cubicBezTo>
                  <a:cubicBezTo>
                    <a:pt x="72" y="178"/>
                    <a:pt x="66" y="176"/>
                    <a:pt x="63" y="176"/>
                  </a:cubicBezTo>
                  <a:cubicBezTo>
                    <a:pt x="48" y="176"/>
                    <a:pt x="69" y="197"/>
                    <a:pt x="17" y="197"/>
                  </a:cubicBezTo>
                  <a:cubicBezTo>
                    <a:pt x="54" y="210"/>
                    <a:pt x="53" y="232"/>
                    <a:pt x="66" y="249"/>
                  </a:cubicBezTo>
                  <a:lnTo>
                    <a:pt x="66" y="249"/>
                  </a:lnTo>
                  <a:cubicBezTo>
                    <a:pt x="64" y="263"/>
                    <a:pt x="49" y="264"/>
                    <a:pt x="33" y="279"/>
                  </a:cubicBezTo>
                  <a:cubicBezTo>
                    <a:pt x="82" y="279"/>
                    <a:pt x="99" y="296"/>
                    <a:pt x="115" y="296"/>
                  </a:cubicBezTo>
                  <a:cubicBezTo>
                    <a:pt x="104" y="301"/>
                    <a:pt x="95" y="303"/>
                    <a:pt x="86" y="303"/>
                  </a:cubicBezTo>
                  <a:cubicBezTo>
                    <a:pt x="68" y="303"/>
                    <a:pt x="49" y="296"/>
                    <a:pt x="17" y="296"/>
                  </a:cubicBezTo>
                  <a:lnTo>
                    <a:pt x="17" y="296"/>
                  </a:lnTo>
                  <a:cubicBezTo>
                    <a:pt x="56" y="296"/>
                    <a:pt x="64" y="317"/>
                    <a:pt x="82" y="317"/>
                  </a:cubicBezTo>
                  <a:cubicBezTo>
                    <a:pt x="87" y="317"/>
                    <a:pt x="92" y="315"/>
                    <a:pt x="99" y="312"/>
                  </a:cubicBezTo>
                  <a:lnTo>
                    <a:pt x="99" y="312"/>
                  </a:lnTo>
                  <a:cubicBezTo>
                    <a:pt x="66" y="328"/>
                    <a:pt x="82" y="328"/>
                    <a:pt x="49" y="328"/>
                  </a:cubicBezTo>
                  <a:cubicBezTo>
                    <a:pt x="99" y="328"/>
                    <a:pt x="49" y="345"/>
                    <a:pt x="82" y="345"/>
                  </a:cubicBezTo>
                  <a:cubicBezTo>
                    <a:pt x="74" y="353"/>
                    <a:pt x="62" y="353"/>
                    <a:pt x="54" y="353"/>
                  </a:cubicBezTo>
                  <a:cubicBezTo>
                    <a:pt x="45" y="353"/>
                    <a:pt x="41" y="353"/>
                    <a:pt x="49" y="361"/>
                  </a:cubicBezTo>
                  <a:cubicBezTo>
                    <a:pt x="33" y="394"/>
                    <a:pt x="17" y="394"/>
                    <a:pt x="17" y="394"/>
                  </a:cubicBezTo>
                  <a:cubicBezTo>
                    <a:pt x="17" y="399"/>
                    <a:pt x="22" y="401"/>
                    <a:pt x="30" y="401"/>
                  </a:cubicBezTo>
                  <a:cubicBezTo>
                    <a:pt x="46" y="401"/>
                    <a:pt x="71" y="394"/>
                    <a:pt x="82" y="394"/>
                  </a:cubicBezTo>
                  <a:cubicBezTo>
                    <a:pt x="99" y="410"/>
                    <a:pt x="49" y="410"/>
                    <a:pt x="33" y="410"/>
                  </a:cubicBezTo>
                  <a:cubicBezTo>
                    <a:pt x="49" y="427"/>
                    <a:pt x="82" y="427"/>
                    <a:pt x="82" y="443"/>
                  </a:cubicBezTo>
                  <a:lnTo>
                    <a:pt x="66" y="443"/>
                  </a:lnTo>
                  <a:cubicBezTo>
                    <a:pt x="99" y="459"/>
                    <a:pt x="66" y="476"/>
                    <a:pt x="99" y="492"/>
                  </a:cubicBezTo>
                  <a:cubicBezTo>
                    <a:pt x="99" y="508"/>
                    <a:pt x="99" y="508"/>
                    <a:pt x="99" y="508"/>
                  </a:cubicBezTo>
                  <a:cubicBezTo>
                    <a:pt x="115" y="492"/>
                    <a:pt x="131" y="492"/>
                    <a:pt x="148" y="492"/>
                  </a:cubicBezTo>
                  <a:cubicBezTo>
                    <a:pt x="148" y="508"/>
                    <a:pt x="180" y="508"/>
                    <a:pt x="148" y="508"/>
                  </a:cubicBezTo>
                  <a:cubicBezTo>
                    <a:pt x="131" y="514"/>
                    <a:pt x="124" y="516"/>
                    <a:pt x="120" y="516"/>
                  </a:cubicBezTo>
                  <a:cubicBezTo>
                    <a:pt x="113" y="516"/>
                    <a:pt x="120" y="508"/>
                    <a:pt x="99" y="508"/>
                  </a:cubicBezTo>
                  <a:cubicBezTo>
                    <a:pt x="115" y="525"/>
                    <a:pt x="148" y="541"/>
                    <a:pt x="131" y="541"/>
                  </a:cubicBezTo>
                  <a:cubicBezTo>
                    <a:pt x="124" y="545"/>
                    <a:pt x="120" y="546"/>
                    <a:pt x="118" y="546"/>
                  </a:cubicBezTo>
                  <a:cubicBezTo>
                    <a:pt x="111" y="546"/>
                    <a:pt x="116" y="536"/>
                    <a:pt x="104" y="536"/>
                  </a:cubicBezTo>
                  <a:cubicBezTo>
                    <a:pt x="99" y="536"/>
                    <a:pt x="93" y="538"/>
                    <a:pt x="82" y="541"/>
                  </a:cubicBezTo>
                  <a:lnTo>
                    <a:pt x="99" y="525"/>
                  </a:lnTo>
                  <a:lnTo>
                    <a:pt x="99" y="525"/>
                  </a:lnTo>
                  <a:cubicBezTo>
                    <a:pt x="85" y="528"/>
                    <a:pt x="77" y="529"/>
                    <a:pt x="74" y="529"/>
                  </a:cubicBezTo>
                  <a:cubicBezTo>
                    <a:pt x="64" y="529"/>
                    <a:pt x="81" y="520"/>
                    <a:pt x="66" y="520"/>
                  </a:cubicBezTo>
                  <a:cubicBezTo>
                    <a:pt x="60" y="520"/>
                    <a:pt x="50" y="521"/>
                    <a:pt x="33" y="525"/>
                  </a:cubicBezTo>
                  <a:cubicBezTo>
                    <a:pt x="33" y="541"/>
                    <a:pt x="66" y="541"/>
                    <a:pt x="49" y="574"/>
                  </a:cubicBezTo>
                  <a:lnTo>
                    <a:pt x="99" y="574"/>
                  </a:lnTo>
                  <a:cubicBezTo>
                    <a:pt x="148" y="607"/>
                    <a:pt x="0" y="607"/>
                    <a:pt x="66" y="623"/>
                  </a:cubicBezTo>
                  <a:cubicBezTo>
                    <a:pt x="82" y="623"/>
                    <a:pt x="131" y="639"/>
                    <a:pt x="115" y="656"/>
                  </a:cubicBezTo>
                  <a:lnTo>
                    <a:pt x="66" y="639"/>
                  </a:lnTo>
                  <a:lnTo>
                    <a:pt x="66" y="639"/>
                  </a:lnTo>
                  <a:cubicBezTo>
                    <a:pt x="66" y="672"/>
                    <a:pt x="131" y="656"/>
                    <a:pt x="99" y="672"/>
                  </a:cubicBezTo>
                  <a:cubicBezTo>
                    <a:pt x="88" y="672"/>
                    <a:pt x="84" y="665"/>
                    <a:pt x="83" y="665"/>
                  </a:cubicBezTo>
                  <a:cubicBezTo>
                    <a:pt x="82" y="665"/>
                    <a:pt x="82" y="667"/>
                    <a:pt x="82" y="672"/>
                  </a:cubicBezTo>
                  <a:cubicBezTo>
                    <a:pt x="66" y="680"/>
                    <a:pt x="70" y="680"/>
                    <a:pt x="78" y="680"/>
                  </a:cubicBezTo>
                  <a:cubicBezTo>
                    <a:pt x="86" y="680"/>
                    <a:pt x="99" y="680"/>
                    <a:pt x="99" y="688"/>
                  </a:cubicBezTo>
                  <a:lnTo>
                    <a:pt x="66" y="688"/>
                  </a:lnTo>
                  <a:cubicBezTo>
                    <a:pt x="66" y="721"/>
                    <a:pt x="99" y="738"/>
                    <a:pt x="115" y="770"/>
                  </a:cubicBezTo>
                  <a:lnTo>
                    <a:pt x="66" y="770"/>
                  </a:lnTo>
                  <a:cubicBezTo>
                    <a:pt x="99" y="803"/>
                    <a:pt x="66" y="836"/>
                    <a:pt x="49" y="868"/>
                  </a:cubicBezTo>
                  <a:lnTo>
                    <a:pt x="82" y="885"/>
                  </a:lnTo>
                  <a:lnTo>
                    <a:pt x="49" y="885"/>
                  </a:lnTo>
                  <a:cubicBezTo>
                    <a:pt x="49" y="893"/>
                    <a:pt x="58" y="893"/>
                    <a:pt x="68" y="893"/>
                  </a:cubicBezTo>
                  <a:cubicBezTo>
                    <a:pt x="78" y="893"/>
                    <a:pt x="90" y="893"/>
                    <a:pt x="99" y="901"/>
                  </a:cubicBezTo>
                  <a:lnTo>
                    <a:pt x="66" y="901"/>
                  </a:lnTo>
                  <a:cubicBezTo>
                    <a:pt x="82" y="918"/>
                    <a:pt x="131" y="967"/>
                    <a:pt x="82" y="983"/>
                  </a:cubicBezTo>
                  <a:cubicBezTo>
                    <a:pt x="66" y="999"/>
                    <a:pt x="148" y="999"/>
                    <a:pt x="115" y="1016"/>
                  </a:cubicBezTo>
                  <a:cubicBezTo>
                    <a:pt x="99" y="1065"/>
                    <a:pt x="131" y="1098"/>
                    <a:pt x="82" y="1130"/>
                  </a:cubicBezTo>
                  <a:cubicBezTo>
                    <a:pt x="131" y="1130"/>
                    <a:pt x="49" y="1179"/>
                    <a:pt x="131" y="1179"/>
                  </a:cubicBezTo>
                  <a:cubicBezTo>
                    <a:pt x="82" y="1196"/>
                    <a:pt x="82" y="1196"/>
                    <a:pt x="49" y="1229"/>
                  </a:cubicBezTo>
                  <a:cubicBezTo>
                    <a:pt x="49" y="1229"/>
                    <a:pt x="99" y="1229"/>
                    <a:pt x="115" y="1245"/>
                  </a:cubicBezTo>
                  <a:lnTo>
                    <a:pt x="66" y="1245"/>
                  </a:lnTo>
                  <a:lnTo>
                    <a:pt x="115" y="1261"/>
                  </a:lnTo>
                  <a:lnTo>
                    <a:pt x="66" y="1261"/>
                  </a:lnTo>
                  <a:lnTo>
                    <a:pt x="82" y="1278"/>
                  </a:lnTo>
                  <a:cubicBezTo>
                    <a:pt x="82" y="1278"/>
                    <a:pt x="99" y="1261"/>
                    <a:pt x="99" y="1261"/>
                  </a:cubicBezTo>
                  <a:lnTo>
                    <a:pt x="99" y="1261"/>
                  </a:lnTo>
                  <a:cubicBezTo>
                    <a:pt x="115" y="1278"/>
                    <a:pt x="82" y="1310"/>
                    <a:pt x="66" y="1310"/>
                  </a:cubicBezTo>
                  <a:lnTo>
                    <a:pt x="99" y="1343"/>
                  </a:lnTo>
                  <a:cubicBezTo>
                    <a:pt x="88" y="1343"/>
                    <a:pt x="77" y="1343"/>
                    <a:pt x="71" y="1338"/>
                  </a:cubicBezTo>
                  <a:lnTo>
                    <a:pt x="71" y="1338"/>
                  </a:lnTo>
                  <a:cubicBezTo>
                    <a:pt x="60" y="1345"/>
                    <a:pt x="32" y="1348"/>
                    <a:pt x="66" y="1360"/>
                  </a:cubicBezTo>
                  <a:lnTo>
                    <a:pt x="82" y="1360"/>
                  </a:lnTo>
                  <a:cubicBezTo>
                    <a:pt x="66" y="1360"/>
                    <a:pt x="66" y="1392"/>
                    <a:pt x="82" y="1409"/>
                  </a:cubicBezTo>
                  <a:lnTo>
                    <a:pt x="49" y="1392"/>
                  </a:lnTo>
                  <a:lnTo>
                    <a:pt x="49" y="1392"/>
                  </a:lnTo>
                  <a:cubicBezTo>
                    <a:pt x="49" y="1425"/>
                    <a:pt x="66" y="1458"/>
                    <a:pt x="66" y="1490"/>
                  </a:cubicBezTo>
                  <a:cubicBezTo>
                    <a:pt x="74" y="1482"/>
                    <a:pt x="86" y="1478"/>
                    <a:pt x="96" y="1478"/>
                  </a:cubicBezTo>
                  <a:cubicBezTo>
                    <a:pt x="103" y="1478"/>
                    <a:pt x="109" y="1480"/>
                    <a:pt x="112" y="1483"/>
                  </a:cubicBezTo>
                  <a:lnTo>
                    <a:pt x="112" y="1483"/>
                  </a:lnTo>
                  <a:cubicBezTo>
                    <a:pt x="112" y="1483"/>
                    <a:pt x="111" y="1483"/>
                    <a:pt x="111" y="1483"/>
                  </a:cubicBezTo>
                  <a:cubicBezTo>
                    <a:pt x="104" y="1483"/>
                    <a:pt x="104" y="1490"/>
                    <a:pt x="82" y="1490"/>
                  </a:cubicBezTo>
                  <a:lnTo>
                    <a:pt x="115" y="1490"/>
                  </a:lnTo>
                  <a:cubicBezTo>
                    <a:pt x="115" y="1488"/>
                    <a:pt x="114" y="1485"/>
                    <a:pt x="112" y="1483"/>
                  </a:cubicBezTo>
                  <a:lnTo>
                    <a:pt x="112" y="1483"/>
                  </a:lnTo>
                  <a:cubicBezTo>
                    <a:pt x="116" y="1483"/>
                    <a:pt x="121" y="1485"/>
                    <a:pt x="131" y="1490"/>
                  </a:cubicBezTo>
                  <a:cubicBezTo>
                    <a:pt x="123" y="1499"/>
                    <a:pt x="111" y="1503"/>
                    <a:pt x="99" y="1503"/>
                  </a:cubicBezTo>
                  <a:cubicBezTo>
                    <a:pt x="86" y="1503"/>
                    <a:pt x="74" y="1499"/>
                    <a:pt x="66" y="1490"/>
                  </a:cubicBezTo>
                  <a:lnTo>
                    <a:pt x="66" y="1490"/>
                  </a:lnTo>
                  <a:lnTo>
                    <a:pt x="82" y="1507"/>
                  </a:lnTo>
                  <a:lnTo>
                    <a:pt x="49" y="1507"/>
                  </a:lnTo>
                  <a:cubicBezTo>
                    <a:pt x="82" y="1507"/>
                    <a:pt x="17" y="1540"/>
                    <a:pt x="49" y="1540"/>
                  </a:cubicBezTo>
                  <a:cubicBezTo>
                    <a:pt x="49" y="1572"/>
                    <a:pt x="66" y="1589"/>
                    <a:pt x="66" y="1605"/>
                  </a:cubicBezTo>
                  <a:cubicBezTo>
                    <a:pt x="99" y="1605"/>
                    <a:pt x="82" y="1621"/>
                    <a:pt x="115" y="1621"/>
                  </a:cubicBezTo>
                  <a:cubicBezTo>
                    <a:pt x="99" y="1638"/>
                    <a:pt x="82" y="1671"/>
                    <a:pt x="82" y="1687"/>
                  </a:cubicBezTo>
                  <a:cubicBezTo>
                    <a:pt x="90" y="1695"/>
                    <a:pt x="99" y="1695"/>
                    <a:pt x="107" y="1695"/>
                  </a:cubicBezTo>
                  <a:cubicBezTo>
                    <a:pt x="115" y="1695"/>
                    <a:pt x="123" y="1695"/>
                    <a:pt x="131" y="1703"/>
                  </a:cubicBezTo>
                  <a:cubicBezTo>
                    <a:pt x="109" y="1703"/>
                    <a:pt x="102" y="1711"/>
                    <a:pt x="95" y="1711"/>
                  </a:cubicBezTo>
                  <a:cubicBezTo>
                    <a:pt x="91" y="1711"/>
                    <a:pt x="88" y="1709"/>
                    <a:pt x="82" y="1703"/>
                  </a:cubicBezTo>
                  <a:lnTo>
                    <a:pt x="82" y="1703"/>
                  </a:lnTo>
                  <a:cubicBezTo>
                    <a:pt x="82" y="1736"/>
                    <a:pt x="82" y="1736"/>
                    <a:pt x="115" y="1785"/>
                  </a:cubicBezTo>
                  <a:cubicBezTo>
                    <a:pt x="115" y="1769"/>
                    <a:pt x="131" y="1769"/>
                    <a:pt x="131" y="1769"/>
                  </a:cubicBezTo>
                  <a:lnTo>
                    <a:pt x="131" y="1769"/>
                  </a:lnTo>
                  <a:cubicBezTo>
                    <a:pt x="148" y="1785"/>
                    <a:pt x="131" y="1785"/>
                    <a:pt x="115" y="1785"/>
                  </a:cubicBezTo>
                  <a:lnTo>
                    <a:pt x="99" y="1785"/>
                  </a:lnTo>
                  <a:cubicBezTo>
                    <a:pt x="148" y="1818"/>
                    <a:pt x="17" y="1867"/>
                    <a:pt x="82" y="1900"/>
                  </a:cubicBezTo>
                  <a:lnTo>
                    <a:pt x="115" y="1932"/>
                  </a:lnTo>
                  <a:cubicBezTo>
                    <a:pt x="115" y="1936"/>
                    <a:pt x="113" y="1937"/>
                    <a:pt x="111" y="1937"/>
                  </a:cubicBezTo>
                  <a:cubicBezTo>
                    <a:pt x="104" y="1937"/>
                    <a:pt x="90" y="1928"/>
                    <a:pt x="78" y="1928"/>
                  </a:cubicBezTo>
                  <a:cubicBezTo>
                    <a:pt x="73" y="1928"/>
                    <a:pt x="69" y="1929"/>
                    <a:pt x="66" y="1932"/>
                  </a:cubicBezTo>
                  <a:cubicBezTo>
                    <a:pt x="131" y="1965"/>
                    <a:pt x="66" y="1982"/>
                    <a:pt x="99" y="2014"/>
                  </a:cubicBezTo>
                  <a:cubicBezTo>
                    <a:pt x="17" y="2031"/>
                    <a:pt x="115" y="2080"/>
                    <a:pt x="49" y="2112"/>
                  </a:cubicBezTo>
                  <a:lnTo>
                    <a:pt x="66" y="2112"/>
                  </a:lnTo>
                  <a:cubicBezTo>
                    <a:pt x="99" y="2129"/>
                    <a:pt x="66" y="2129"/>
                    <a:pt x="49" y="2129"/>
                  </a:cubicBezTo>
                  <a:lnTo>
                    <a:pt x="82" y="2129"/>
                  </a:lnTo>
                  <a:cubicBezTo>
                    <a:pt x="115" y="2194"/>
                    <a:pt x="49" y="2260"/>
                    <a:pt x="33" y="2325"/>
                  </a:cubicBezTo>
                  <a:cubicBezTo>
                    <a:pt x="33" y="2342"/>
                    <a:pt x="148" y="2342"/>
                    <a:pt x="99" y="2358"/>
                  </a:cubicBezTo>
                  <a:lnTo>
                    <a:pt x="66" y="2358"/>
                  </a:lnTo>
                  <a:cubicBezTo>
                    <a:pt x="115" y="2407"/>
                    <a:pt x="66" y="2456"/>
                    <a:pt x="99" y="2505"/>
                  </a:cubicBezTo>
                  <a:cubicBezTo>
                    <a:pt x="99" y="2505"/>
                    <a:pt x="82" y="2505"/>
                    <a:pt x="82" y="2489"/>
                  </a:cubicBezTo>
                  <a:lnTo>
                    <a:pt x="82" y="2489"/>
                  </a:lnTo>
                  <a:cubicBezTo>
                    <a:pt x="49" y="2505"/>
                    <a:pt x="82" y="2538"/>
                    <a:pt x="99" y="2538"/>
                  </a:cubicBezTo>
                  <a:lnTo>
                    <a:pt x="66" y="2538"/>
                  </a:lnTo>
                  <a:cubicBezTo>
                    <a:pt x="49" y="2554"/>
                    <a:pt x="99" y="2554"/>
                    <a:pt x="82" y="2571"/>
                  </a:cubicBezTo>
                  <a:lnTo>
                    <a:pt x="66" y="2571"/>
                  </a:lnTo>
                  <a:cubicBezTo>
                    <a:pt x="82" y="2571"/>
                    <a:pt x="66" y="2587"/>
                    <a:pt x="99" y="2587"/>
                  </a:cubicBezTo>
                  <a:cubicBezTo>
                    <a:pt x="82" y="2604"/>
                    <a:pt x="115" y="2620"/>
                    <a:pt x="82" y="2636"/>
                  </a:cubicBezTo>
                  <a:cubicBezTo>
                    <a:pt x="131" y="2636"/>
                    <a:pt x="82" y="2669"/>
                    <a:pt x="131" y="2669"/>
                  </a:cubicBezTo>
                  <a:cubicBezTo>
                    <a:pt x="66" y="2669"/>
                    <a:pt x="82" y="2702"/>
                    <a:pt x="115" y="2702"/>
                  </a:cubicBezTo>
                  <a:cubicBezTo>
                    <a:pt x="99" y="2702"/>
                    <a:pt x="99" y="2718"/>
                    <a:pt x="66" y="2718"/>
                  </a:cubicBezTo>
                  <a:cubicBezTo>
                    <a:pt x="66" y="2734"/>
                    <a:pt x="82" y="2734"/>
                    <a:pt x="115" y="2734"/>
                  </a:cubicBezTo>
                  <a:cubicBezTo>
                    <a:pt x="49" y="2767"/>
                    <a:pt x="164" y="2784"/>
                    <a:pt x="82" y="2800"/>
                  </a:cubicBezTo>
                  <a:cubicBezTo>
                    <a:pt x="115" y="2833"/>
                    <a:pt x="131" y="2865"/>
                    <a:pt x="148" y="2898"/>
                  </a:cubicBezTo>
                  <a:cubicBezTo>
                    <a:pt x="82" y="2898"/>
                    <a:pt x="131" y="2865"/>
                    <a:pt x="82" y="2865"/>
                  </a:cubicBezTo>
                  <a:cubicBezTo>
                    <a:pt x="99" y="2898"/>
                    <a:pt x="148" y="2915"/>
                    <a:pt x="131" y="2947"/>
                  </a:cubicBezTo>
                  <a:cubicBezTo>
                    <a:pt x="131" y="2953"/>
                    <a:pt x="129" y="2955"/>
                    <a:pt x="126" y="2955"/>
                  </a:cubicBezTo>
                  <a:cubicBezTo>
                    <a:pt x="120" y="2955"/>
                    <a:pt x="109" y="2947"/>
                    <a:pt x="99" y="2947"/>
                  </a:cubicBezTo>
                  <a:cubicBezTo>
                    <a:pt x="131" y="2980"/>
                    <a:pt x="99" y="2996"/>
                    <a:pt x="131" y="3029"/>
                  </a:cubicBezTo>
                  <a:cubicBezTo>
                    <a:pt x="164" y="3029"/>
                    <a:pt x="197" y="3045"/>
                    <a:pt x="213" y="3062"/>
                  </a:cubicBezTo>
                  <a:cubicBezTo>
                    <a:pt x="199" y="3058"/>
                    <a:pt x="191" y="3057"/>
                    <a:pt x="185" y="3057"/>
                  </a:cubicBezTo>
                  <a:cubicBezTo>
                    <a:pt x="168" y="3057"/>
                    <a:pt x="173" y="3067"/>
                    <a:pt x="152" y="3067"/>
                  </a:cubicBezTo>
                  <a:cubicBezTo>
                    <a:pt x="144" y="3067"/>
                    <a:pt x="132" y="3065"/>
                    <a:pt x="115" y="3062"/>
                  </a:cubicBezTo>
                  <a:lnTo>
                    <a:pt x="115" y="3062"/>
                  </a:lnTo>
                  <a:cubicBezTo>
                    <a:pt x="115" y="3078"/>
                    <a:pt x="131" y="3078"/>
                    <a:pt x="148" y="3078"/>
                  </a:cubicBezTo>
                  <a:lnTo>
                    <a:pt x="115" y="3078"/>
                  </a:lnTo>
                  <a:cubicBezTo>
                    <a:pt x="131" y="3095"/>
                    <a:pt x="148" y="3095"/>
                    <a:pt x="148" y="3111"/>
                  </a:cubicBezTo>
                  <a:cubicBezTo>
                    <a:pt x="146" y="3111"/>
                    <a:pt x="144" y="3111"/>
                    <a:pt x="143" y="3111"/>
                  </a:cubicBezTo>
                  <a:lnTo>
                    <a:pt x="143" y="3111"/>
                  </a:lnTo>
                  <a:cubicBezTo>
                    <a:pt x="157" y="3120"/>
                    <a:pt x="164" y="3127"/>
                    <a:pt x="164" y="3127"/>
                  </a:cubicBezTo>
                  <a:cubicBezTo>
                    <a:pt x="154" y="3127"/>
                    <a:pt x="150" y="3134"/>
                    <a:pt x="148" y="3135"/>
                  </a:cubicBezTo>
                  <a:lnTo>
                    <a:pt x="148" y="3135"/>
                  </a:lnTo>
                  <a:cubicBezTo>
                    <a:pt x="148" y="3132"/>
                    <a:pt x="148" y="3130"/>
                    <a:pt x="148" y="3127"/>
                  </a:cubicBezTo>
                  <a:lnTo>
                    <a:pt x="148" y="3127"/>
                  </a:lnTo>
                  <a:cubicBezTo>
                    <a:pt x="148" y="3133"/>
                    <a:pt x="148" y="3135"/>
                    <a:pt x="148" y="3135"/>
                  </a:cubicBezTo>
                  <a:cubicBezTo>
                    <a:pt x="148" y="3135"/>
                    <a:pt x="148" y="3135"/>
                    <a:pt x="148" y="3135"/>
                  </a:cubicBezTo>
                  <a:lnTo>
                    <a:pt x="148" y="3135"/>
                  </a:lnTo>
                  <a:cubicBezTo>
                    <a:pt x="155" y="3163"/>
                    <a:pt x="195" y="3179"/>
                    <a:pt x="180" y="3209"/>
                  </a:cubicBezTo>
                  <a:cubicBezTo>
                    <a:pt x="164" y="3204"/>
                    <a:pt x="157" y="3202"/>
                    <a:pt x="152" y="3202"/>
                  </a:cubicBezTo>
                  <a:cubicBezTo>
                    <a:pt x="144" y="3202"/>
                    <a:pt x="148" y="3209"/>
                    <a:pt x="115" y="3209"/>
                  </a:cubicBezTo>
                  <a:lnTo>
                    <a:pt x="131" y="3226"/>
                  </a:lnTo>
                  <a:lnTo>
                    <a:pt x="148" y="3226"/>
                  </a:lnTo>
                  <a:cubicBezTo>
                    <a:pt x="148" y="3242"/>
                    <a:pt x="180" y="3258"/>
                    <a:pt x="180" y="3258"/>
                  </a:cubicBezTo>
                  <a:cubicBezTo>
                    <a:pt x="189" y="3266"/>
                    <a:pt x="201" y="3266"/>
                    <a:pt x="211" y="3266"/>
                  </a:cubicBezTo>
                  <a:cubicBezTo>
                    <a:pt x="221" y="3266"/>
                    <a:pt x="229" y="3266"/>
                    <a:pt x="229" y="3275"/>
                  </a:cubicBezTo>
                  <a:cubicBezTo>
                    <a:pt x="213" y="3275"/>
                    <a:pt x="229" y="3291"/>
                    <a:pt x="197" y="3307"/>
                  </a:cubicBezTo>
                  <a:cubicBezTo>
                    <a:pt x="213" y="3307"/>
                    <a:pt x="229" y="3307"/>
                    <a:pt x="213" y="3324"/>
                  </a:cubicBezTo>
                  <a:lnTo>
                    <a:pt x="164" y="3324"/>
                  </a:lnTo>
                  <a:cubicBezTo>
                    <a:pt x="197" y="3324"/>
                    <a:pt x="164" y="3356"/>
                    <a:pt x="213" y="3356"/>
                  </a:cubicBezTo>
                  <a:lnTo>
                    <a:pt x="164" y="3356"/>
                  </a:lnTo>
                  <a:lnTo>
                    <a:pt x="197" y="3373"/>
                  </a:lnTo>
                  <a:lnTo>
                    <a:pt x="164" y="3373"/>
                  </a:lnTo>
                  <a:cubicBezTo>
                    <a:pt x="164" y="3381"/>
                    <a:pt x="176" y="3381"/>
                    <a:pt x="187" y="3381"/>
                  </a:cubicBezTo>
                  <a:cubicBezTo>
                    <a:pt x="197" y="3381"/>
                    <a:pt x="205" y="3381"/>
                    <a:pt x="197" y="3389"/>
                  </a:cubicBezTo>
                  <a:lnTo>
                    <a:pt x="180" y="3389"/>
                  </a:lnTo>
                  <a:cubicBezTo>
                    <a:pt x="180" y="3406"/>
                    <a:pt x="213" y="3422"/>
                    <a:pt x="197" y="3455"/>
                  </a:cubicBezTo>
                  <a:cubicBezTo>
                    <a:pt x="148" y="3455"/>
                    <a:pt x="180" y="3438"/>
                    <a:pt x="148" y="3438"/>
                  </a:cubicBezTo>
                  <a:cubicBezTo>
                    <a:pt x="148" y="3471"/>
                    <a:pt x="197" y="3504"/>
                    <a:pt x="197" y="3537"/>
                  </a:cubicBezTo>
                  <a:lnTo>
                    <a:pt x="197" y="3520"/>
                  </a:lnTo>
                  <a:cubicBezTo>
                    <a:pt x="262" y="3520"/>
                    <a:pt x="164" y="3553"/>
                    <a:pt x="197" y="3553"/>
                  </a:cubicBezTo>
                  <a:lnTo>
                    <a:pt x="164" y="3553"/>
                  </a:lnTo>
                  <a:cubicBezTo>
                    <a:pt x="148" y="3569"/>
                    <a:pt x="180" y="3602"/>
                    <a:pt x="197" y="3618"/>
                  </a:cubicBezTo>
                  <a:lnTo>
                    <a:pt x="180" y="3618"/>
                  </a:lnTo>
                  <a:cubicBezTo>
                    <a:pt x="164" y="3635"/>
                    <a:pt x="180" y="3651"/>
                    <a:pt x="164" y="3667"/>
                  </a:cubicBezTo>
                  <a:lnTo>
                    <a:pt x="213" y="3667"/>
                  </a:lnTo>
                  <a:cubicBezTo>
                    <a:pt x="115" y="3717"/>
                    <a:pt x="262" y="3749"/>
                    <a:pt x="180" y="3782"/>
                  </a:cubicBezTo>
                  <a:cubicBezTo>
                    <a:pt x="180" y="3782"/>
                    <a:pt x="173" y="3775"/>
                    <a:pt x="168" y="3775"/>
                  </a:cubicBezTo>
                  <a:cubicBezTo>
                    <a:pt x="166" y="3775"/>
                    <a:pt x="164" y="3777"/>
                    <a:pt x="164" y="3782"/>
                  </a:cubicBezTo>
                  <a:lnTo>
                    <a:pt x="180" y="3798"/>
                  </a:lnTo>
                  <a:lnTo>
                    <a:pt x="213" y="3798"/>
                  </a:lnTo>
                  <a:cubicBezTo>
                    <a:pt x="229" y="3798"/>
                    <a:pt x="246" y="3798"/>
                    <a:pt x="246" y="3815"/>
                  </a:cubicBezTo>
                  <a:cubicBezTo>
                    <a:pt x="240" y="3809"/>
                    <a:pt x="235" y="3808"/>
                    <a:pt x="229" y="3808"/>
                  </a:cubicBezTo>
                  <a:cubicBezTo>
                    <a:pt x="219" y="3808"/>
                    <a:pt x="208" y="3815"/>
                    <a:pt x="197" y="3815"/>
                  </a:cubicBezTo>
                  <a:lnTo>
                    <a:pt x="213" y="3815"/>
                  </a:lnTo>
                  <a:cubicBezTo>
                    <a:pt x="164" y="3831"/>
                    <a:pt x="262" y="3815"/>
                    <a:pt x="246" y="3848"/>
                  </a:cubicBezTo>
                  <a:lnTo>
                    <a:pt x="229" y="3848"/>
                  </a:lnTo>
                  <a:cubicBezTo>
                    <a:pt x="229" y="3848"/>
                    <a:pt x="246" y="3848"/>
                    <a:pt x="246" y="3864"/>
                  </a:cubicBezTo>
                  <a:cubicBezTo>
                    <a:pt x="213" y="3864"/>
                    <a:pt x="229" y="3848"/>
                    <a:pt x="213" y="3848"/>
                  </a:cubicBezTo>
                  <a:cubicBezTo>
                    <a:pt x="213" y="3864"/>
                    <a:pt x="262" y="3880"/>
                    <a:pt x="229" y="3897"/>
                  </a:cubicBezTo>
                  <a:cubicBezTo>
                    <a:pt x="229" y="3880"/>
                    <a:pt x="229" y="3880"/>
                    <a:pt x="213" y="3880"/>
                  </a:cubicBezTo>
                  <a:cubicBezTo>
                    <a:pt x="180" y="3880"/>
                    <a:pt x="197" y="3880"/>
                    <a:pt x="180" y="3897"/>
                  </a:cubicBezTo>
                  <a:lnTo>
                    <a:pt x="164" y="3913"/>
                  </a:lnTo>
                  <a:lnTo>
                    <a:pt x="180" y="3913"/>
                  </a:lnTo>
                  <a:cubicBezTo>
                    <a:pt x="262" y="3929"/>
                    <a:pt x="197" y="3946"/>
                    <a:pt x="246" y="3962"/>
                  </a:cubicBezTo>
                  <a:cubicBezTo>
                    <a:pt x="229" y="3957"/>
                    <a:pt x="220" y="3955"/>
                    <a:pt x="214" y="3955"/>
                  </a:cubicBezTo>
                  <a:cubicBezTo>
                    <a:pt x="202" y="3955"/>
                    <a:pt x="202" y="3962"/>
                    <a:pt x="180" y="3962"/>
                  </a:cubicBezTo>
                  <a:lnTo>
                    <a:pt x="148" y="3962"/>
                  </a:lnTo>
                  <a:cubicBezTo>
                    <a:pt x="180" y="3978"/>
                    <a:pt x="131" y="3978"/>
                    <a:pt x="164" y="3995"/>
                  </a:cubicBezTo>
                  <a:cubicBezTo>
                    <a:pt x="164" y="3995"/>
                    <a:pt x="164" y="3997"/>
                    <a:pt x="163" y="4000"/>
                  </a:cubicBezTo>
                  <a:lnTo>
                    <a:pt x="163" y="4000"/>
                  </a:lnTo>
                  <a:cubicBezTo>
                    <a:pt x="168" y="3997"/>
                    <a:pt x="174" y="3995"/>
                    <a:pt x="180" y="3995"/>
                  </a:cubicBezTo>
                  <a:cubicBezTo>
                    <a:pt x="213" y="4028"/>
                    <a:pt x="131" y="4044"/>
                    <a:pt x="180" y="4077"/>
                  </a:cubicBezTo>
                  <a:cubicBezTo>
                    <a:pt x="213" y="4093"/>
                    <a:pt x="246" y="4093"/>
                    <a:pt x="262" y="4126"/>
                  </a:cubicBezTo>
                  <a:cubicBezTo>
                    <a:pt x="246" y="4126"/>
                    <a:pt x="229" y="4109"/>
                    <a:pt x="229" y="4109"/>
                  </a:cubicBezTo>
                  <a:cubicBezTo>
                    <a:pt x="213" y="4126"/>
                    <a:pt x="213" y="4142"/>
                    <a:pt x="229" y="4142"/>
                  </a:cubicBezTo>
                  <a:lnTo>
                    <a:pt x="279" y="4142"/>
                  </a:lnTo>
                  <a:cubicBezTo>
                    <a:pt x="295" y="4142"/>
                    <a:pt x="262" y="4142"/>
                    <a:pt x="279" y="4126"/>
                  </a:cubicBezTo>
                  <a:lnTo>
                    <a:pt x="295" y="4126"/>
                  </a:lnTo>
                  <a:lnTo>
                    <a:pt x="279" y="4109"/>
                  </a:lnTo>
                  <a:lnTo>
                    <a:pt x="279" y="4109"/>
                  </a:lnTo>
                  <a:cubicBezTo>
                    <a:pt x="287" y="4118"/>
                    <a:pt x="295" y="4118"/>
                    <a:pt x="301" y="4118"/>
                  </a:cubicBezTo>
                  <a:cubicBezTo>
                    <a:pt x="307" y="4118"/>
                    <a:pt x="311" y="4118"/>
                    <a:pt x="311" y="4126"/>
                  </a:cubicBezTo>
                  <a:cubicBezTo>
                    <a:pt x="328" y="4093"/>
                    <a:pt x="262" y="4093"/>
                    <a:pt x="311" y="4077"/>
                  </a:cubicBezTo>
                  <a:cubicBezTo>
                    <a:pt x="303" y="4069"/>
                    <a:pt x="291" y="4069"/>
                    <a:pt x="277" y="4069"/>
                  </a:cubicBezTo>
                  <a:cubicBezTo>
                    <a:pt x="262" y="4069"/>
                    <a:pt x="246" y="4069"/>
                    <a:pt x="229" y="4060"/>
                  </a:cubicBezTo>
                  <a:lnTo>
                    <a:pt x="311" y="4044"/>
                  </a:lnTo>
                  <a:lnTo>
                    <a:pt x="279" y="4044"/>
                  </a:lnTo>
                  <a:cubicBezTo>
                    <a:pt x="279" y="4044"/>
                    <a:pt x="279" y="4028"/>
                    <a:pt x="295" y="4028"/>
                  </a:cubicBezTo>
                  <a:lnTo>
                    <a:pt x="295" y="4028"/>
                  </a:lnTo>
                  <a:cubicBezTo>
                    <a:pt x="284" y="4028"/>
                    <a:pt x="280" y="4035"/>
                    <a:pt x="274" y="4035"/>
                  </a:cubicBezTo>
                  <a:cubicBezTo>
                    <a:pt x="271" y="4035"/>
                    <a:pt x="268" y="4033"/>
                    <a:pt x="262" y="4028"/>
                  </a:cubicBezTo>
                  <a:cubicBezTo>
                    <a:pt x="284" y="4017"/>
                    <a:pt x="269" y="4005"/>
                    <a:pt x="272" y="3999"/>
                  </a:cubicBezTo>
                  <a:lnTo>
                    <a:pt x="272" y="3999"/>
                  </a:lnTo>
                  <a:cubicBezTo>
                    <a:pt x="272" y="4000"/>
                    <a:pt x="271" y="4000"/>
                    <a:pt x="271" y="4000"/>
                  </a:cubicBezTo>
                  <a:cubicBezTo>
                    <a:pt x="268" y="4000"/>
                    <a:pt x="266" y="3998"/>
                    <a:pt x="262" y="3995"/>
                  </a:cubicBezTo>
                  <a:cubicBezTo>
                    <a:pt x="328" y="3978"/>
                    <a:pt x="246" y="3978"/>
                    <a:pt x="279" y="3962"/>
                  </a:cubicBezTo>
                  <a:cubicBezTo>
                    <a:pt x="300" y="3962"/>
                    <a:pt x="300" y="3969"/>
                    <a:pt x="303" y="3969"/>
                  </a:cubicBezTo>
                  <a:cubicBezTo>
                    <a:pt x="304" y="3969"/>
                    <a:pt x="306" y="3968"/>
                    <a:pt x="311" y="3962"/>
                  </a:cubicBezTo>
                  <a:cubicBezTo>
                    <a:pt x="262" y="3962"/>
                    <a:pt x="328" y="3929"/>
                    <a:pt x="311" y="3929"/>
                  </a:cubicBezTo>
                  <a:cubicBezTo>
                    <a:pt x="279" y="3929"/>
                    <a:pt x="295" y="3897"/>
                    <a:pt x="279" y="3880"/>
                  </a:cubicBezTo>
                  <a:cubicBezTo>
                    <a:pt x="295" y="3880"/>
                    <a:pt x="311" y="3848"/>
                    <a:pt x="328" y="3831"/>
                  </a:cubicBezTo>
                  <a:cubicBezTo>
                    <a:pt x="295" y="3831"/>
                    <a:pt x="295" y="3815"/>
                    <a:pt x="295" y="3798"/>
                  </a:cubicBezTo>
                  <a:cubicBezTo>
                    <a:pt x="311" y="3798"/>
                    <a:pt x="328" y="3798"/>
                    <a:pt x="328" y="3815"/>
                  </a:cubicBezTo>
                  <a:lnTo>
                    <a:pt x="328" y="3798"/>
                  </a:lnTo>
                  <a:cubicBezTo>
                    <a:pt x="328" y="3798"/>
                    <a:pt x="311" y="3798"/>
                    <a:pt x="311" y="3782"/>
                  </a:cubicBezTo>
                  <a:lnTo>
                    <a:pt x="344" y="3782"/>
                  </a:lnTo>
                  <a:cubicBezTo>
                    <a:pt x="344" y="3766"/>
                    <a:pt x="295" y="3749"/>
                    <a:pt x="328" y="3733"/>
                  </a:cubicBezTo>
                  <a:cubicBezTo>
                    <a:pt x="306" y="3733"/>
                    <a:pt x="277" y="3740"/>
                    <a:pt x="250" y="3740"/>
                  </a:cubicBezTo>
                  <a:cubicBezTo>
                    <a:pt x="237" y="3740"/>
                    <a:pt x="224" y="3738"/>
                    <a:pt x="213" y="3733"/>
                  </a:cubicBezTo>
                  <a:lnTo>
                    <a:pt x="279" y="3733"/>
                  </a:lnTo>
                  <a:cubicBezTo>
                    <a:pt x="262" y="3733"/>
                    <a:pt x="262" y="3733"/>
                    <a:pt x="262" y="3717"/>
                  </a:cubicBezTo>
                  <a:lnTo>
                    <a:pt x="262" y="3717"/>
                  </a:lnTo>
                  <a:lnTo>
                    <a:pt x="295" y="3733"/>
                  </a:lnTo>
                  <a:cubicBezTo>
                    <a:pt x="303" y="3725"/>
                    <a:pt x="295" y="3725"/>
                    <a:pt x="287" y="3725"/>
                  </a:cubicBezTo>
                  <a:cubicBezTo>
                    <a:pt x="279" y="3725"/>
                    <a:pt x="270" y="3725"/>
                    <a:pt x="279" y="3717"/>
                  </a:cubicBezTo>
                  <a:lnTo>
                    <a:pt x="311" y="3717"/>
                  </a:lnTo>
                  <a:cubicBezTo>
                    <a:pt x="311" y="3717"/>
                    <a:pt x="328" y="3700"/>
                    <a:pt x="344" y="3700"/>
                  </a:cubicBezTo>
                  <a:lnTo>
                    <a:pt x="311" y="3700"/>
                  </a:lnTo>
                  <a:cubicBezTo>
                    <a:pt x="311" y="3684"/>
                    <a:pt x="328" y="3684"/>
                    <a:pt x="344" y="3684"/>
                  </a:cubicBezTo>
                  <a:cubicBezTo>
                    <a:pt x="328" y="3684"/>
                    <a:pt x="344" y="3667"/>
                    <a:pt x="311" y="3667"/>
                  </a:cubicBezTo>
                  <a:cubicBezTo>
                    <a:pt x="311" y="3667"/>
                    <a:pt x="328" y="3667"/>
                    <a:pt x="344" y="3651"/>
                  </a:cubicBezTo>
                  <a:cubicBezTo>
                    <a:pt x="331" y="3651"/>
                    <a:pt x="328" y="3630"/>
                    <a:pt x="311" y="3630"/>
                  </a:cubicBezTo>
                  <a:cubicBezTo>
                    <a:pt x="307" y="3630"/>
                    <a:pt x="301" y="3631"/>
                    <a:pt x="295" y="3635"/>
                  </a:cubicBezTo>
                  <a:cubicBezTo>
                    <a:pt x="262" y="3602"/>
                    <a:pt x="311" y="3569"/>
                    <a:pt x="295" y="3553"/>
                  </a:cubicBezTo>
                  <a:lnTo>
                    <a:pt x="311" y="3553"/>
                  </a:lnTo>
                  <a:cubicBezTo>
                    <a:pt x="295" y="3537"/>
                    <a:pt x="295" y="3520"/>
                    <a:pt x="279" y="3504"/>
                  </a:cubicBezTo>
                  <a:cubicBezTo>
                    <a:pt x="279" y="3504"/>
                    <a:pt x="295" y="3487"/>
                    <a:pt x="311" y="3487"/>
                  </a:cubicBezTo>
                  <a:cubicBezTo>
                    <a:pt x="295" y="3487"/>
                    <a:pt x="295" y="3487"/>
                    <a:pt x="311" y="3455"/>
                  </a:cubicBezTo>
                  <a:cubicBezTo>
                    <a:pt x="319" y="3463"/>
                    <a:pt x="324" y="3463"/>
                    <a:pt x="326" y="3463"/>
                  </a:cubicBezTo>
                  <a:cubicBezTo>
                    <a:pt x="328" y="3463"/>
                    <a:pt x="328" y="3463"/>
                    <a:pt x="328" y="3471"/>
                  </a:cubicBezTo>
                  <a:cubicBezTo>
                    <a:pt x="328" y="3455"/>
                    <a:pt x="344" y="3455"/>
                    <a:pt x="311" y="3438"/>
                  </a:cubicBezTo>
                  <a:cubicBezTo>
                    <a:pt x="344" y="3438"/>
                    <a:pt x="360" y="3422"/>
                    <a:pt x="344" y="3422"/>
                  </a:cubicBezTo>
                  <a:lnTo>
                    <a:pt x="328" y="3422"/>
                  </a:lnTo>
                  <a:cubicBezTo>
                    <a:pt x="328" y="3422"/>
                    <a:pt x="328" y="3406"/>
                    <a:pt x="328" y="3406"/>
                  </a:cubicBezTo>
                  <a:lnTo>
                    <a:pt x="360" y="3406"/>
                  </a:lnTo>
                  <a:cubicBezTo>
                    <a:pt x="410" y="3373"/>
                    <a:pt x="279" y="3356"/>
                    <a:pt x="360" y="3324"/>
                  </a:cubicBezTo>
                  <a:cubicBezTo>
                    <a:pt x="328" y="3324"/>
                    <a:pt x="344" y="3340"/>
                    <a:pt x="311" y="3340"/>
                  </a:cubicBezTo>
                  <a:cubicBezTo>
                    <a:pt x="311" y="3324"/>
                    <a:pt x="377" y="3307"/>
                    <a:pt x="377" y="3307"/>
                  </a:cubicBezTo>
                  <a:cubicBezTo>
                    <a:pt x="393" y="3291"/>
                    <a:pt x="311" y="3291"/>
                    <a:pt x="328" y="3258"/>
                  </a:cubicBezTo>
                  <a:lnTo>
                    <a:pt x="328" y="3258"/>
                  </a:lnTo>
                  <a:cubicBezTo>
                    <a:pt x="319" y="3266"/>
                    <a:pt x="307" y="3271"/>
                    <a:pt x="295" y="3271"/>
                  </a:cubicBezTo>
                  <a:cubicBezTo>
                    <a:pt x="283" y="3271"/>
                    <a:pt x="270" y="3266"/>
                    <a:pt x="262" y="3258"/>
                  </a:cubicBezTo>
                  <a:cubicBezTo>
                    <a:pt x="262" y="3242"/>
                    <a:pt x="328" y="3242"/>
                    <a:pt x="328" y="3242"/>
                  </a:cubicBezTo>
                  <a:cubicBezTo>
                    <a:pt x="344" y="3242"/>
                    <a:pt x="328" y="3258"/>
                    <a:pt x="328" y="3258"/>
                  </a:cubicBezTo>
                  <a:lnTo>
                    <a:pt x="344" y="3258"/>
                  </a:lnTo>
                  <a:cubicBezTo>
                    <a:pt x="360" y="3242"/>
                    <a:pt x="344" y="3226"/>
                    <a:pt x="377" y="3226"/>
                  </a:cubicBezTo>
                  <a:cubicBezTo>
                    <a:pt x="366" y="3226"/>
                    <a:pt x="355" y="3226"/>
                    <a:pt x="349" y="3230"/>
                  </a:cubicBezTo>
                  <a:lnTo>
                    <a:pt x="349" y="3230"/>
                  </a:lnTo>
                  <a:cubicBezTo>
                    <a:pt x="357" y="3209"/>
                    <a:pt x="346" y="3207"/>
                    <a:pt x="360" y="3193"/>
                  </a:cubicBezTo>
                  <a:lnTo>
                    <a:pt x="328" y="3193"/>
                  </a:lnTo>
                  <a:cubicBezTo>
                    <a:pt x="344" y="3160"/>
                    <a:pt x="311" y="3176"/>
                    <a:pt x="295" y="3160"/>
                  </a:cubicBezTo>
                  <a:cubicBezTo>
                    <a:pt x="311" y="3152"/>
                    <a:pt x="324" y="3152"/>
                    <a:pt x="330" y="3152"/>
                  </a:cubicBezTo>
                  <a:cubicBezTo>
                    <a:pt x="336" y="3152"/>
                    <a:pt x="336" y="3152"/>
                    <a:pt x="328" y="3144"/>
                  </a:cubicBezTo>
                  <a:cubicBezTo>
                    <a:pt x="333" y="3138"/>
                    <a:pt x="340" y="3136"/>
                    <a:pt x="348" y="3136"/>
                  </a:cubicBezTo>
                  <a:cubicBezTo>
                    <a:pt x="362" y="3136"/>
                    <a:pt x="377" y="3144"/>
                    <a:pt x="377" y="3144"/>
                  </a:cubicBezTo>
                  <a:cubicBezTo>
                    <a:pt x="360" y="3127"/>
                    <a:pt x="393" y="3111"/>
                    <a:pt x="410" y="3095"/>
                  </a:cubicBezTo>
                  <a:lnTo>
                    <a:pt x="393" y="3095"/>
                  </a:lnTo>
                  <a:cubicBezTo>
                    <a:pt x="385" y="3086"/>
                    <a:pt x="373" y="3086"/>
                    <a:pt x="360" y="3086"/>
                  </a:cubicBezTo>
                  <a:cubicBezTo>
                    <a:pt x="348" y="3086"/>
                    <a:pt x="336" y="3086"/>
                    <a:pt x="328" y="3078"/>
                  </a:cubicBezTo>
                  <a:cubicBezTo>
                    <a:pt x="344" y="3078"/>
                    <a:pt x="311" y="3062"/>
                    <a:pt x="344" y="3062"/>
                  </a:cubicBezTo>
                  <a:cubicBezTo>
                    <a:pt x="336" y="3070"/>
                    <a:pt x="344" y="3070"/>
                    <a:pt x="356" y="3070"/>
                  </a:cubicBezTo>
                  <a:cubicBezTo>
                    <a:pt x="369" y="3070"/>
                    <a:pt x="385" y="3070"/>
                    <a:pt x="393" y="3078"/>
                  </a:cubicBezTo>
                  <a:cubicBezTo>
                    <a:pt x="393" y="3078"/>
                    <a:pt x="393" y="3062"/>
                    <a:pt x="393" y="3062"/>
                  </a:cubicBezTo>
                  <a:cubicBezTo>
                    <a:pt x="426" y="3045"/>
                    <a:pt x="360" y="3062"/>
                    <a:pt x="360" y="3029"/>
                  </a:cubicBezTo>
                  <a:lnTo>
                    <a:pt x="393" y="3029"/>
                  </a:lnTo>
                  <a:cubicBezTo>
                    <a:pt x="393" y="3029"/>
                    <a:pt x="360" y="3029"/>
                    <a:pt x="344" y="3013"/>
                  </a:cubicBezTo>
                  <a:cubicBezTo>
                    <a:pt x="360" y="2996"/>
                    <a:pt x="328" y="2996"/>
                    <a:pt x="328" y="2996"/>
                  </a:cubicBezTo>
                  <a:cubicBezTo>
                    <a:pt x="319" y="2996"/>
                    <a:pt x="315" y="2996"/>
                    <a:pt x="311" y="2994"/>
                  </a:cubicBezTo>
                  <a:lnTo>
                    <a:pt x="311" y="2994"/>
                  </a:lnTo>
                  <a:cubicBezTo>
                    <a:pt x="311" y="2996"/>
                    <a:pt x="311" y="2996"/>
                    <a:pt x="311" y="2996"/>
                  </a:cubicBezTo>
                  <a:cubicBezTo>
                    <a:pt x="306" y="2994"/>
                    <a:pt x="304" y="2991"/>
                    <a:pt x="303" y="2988"/>
                  </a:cubicBezTo>
                  <a:lnTo>
                    <a:pt x="303" y="2988"/>
                  </a:lnTo>
                  <a:cubicBezTo>
                    <a:pt x="301" y="2986"/>
                    <a:pt x="298" y="2983"/>
                    <a:pt x="295" y="2980"/>
                  </a:cubicBezTo>
                  <a:cubicBezTo>
                    <a:pt x="300" y="2980"/>
                    <a:pt x="303" y="2981"/>
                    <a:pt x="305" y="2983"/>
                  </a:cubicBezTo>
                  <a:lnTo>
                    <a:pt x="305" y="2983"/>
                  </a:lnTo>
                  <a:cubicBezTo>
                    <a:pt x="314" y="2971"/>
                    <a:pt x="352" y="2959"/>
                    <a:pt x="328" y="2947"/>
                  </a:cubicBezTo>
                  <a:lnTo>
                    <a:pt x="377" y="2947"/>
                  </a:lnTo>
                  <a:cubicBezTo>
                    <a:pt x="360" y="2931"/>
                    <a:pt x="410" y="2915"/>
                    <a:pt x="393" y="2898"/>
                  </a:cubicBezTo>
                  <a:lnTo>
                    <a:pt x="393" y="2898"/>
                  </a:lnTo>
                  <a:cubicBezTo>
                    <a:pt x="377" y="2906"/>
                    <a:pt x="369" y="2910"/>
                    <a:pt x="362" y="2910"/>
                  </a:cubicBezTo>
                  <a:cubicBezTo>
                    <a:pt x="356" y="2910"/>
                    <a:pt x="352" y="2906"/>
                    <a:pt x="344" y="2898"/>
                  </a:cubicBezTo>
                  <a:lnTo>
                    <a:pt x="344" y="2898"/>
                  </a:lnTo>
                  <a:lnTo>
                    <a:pt x="360" y="2931"/>
                  </a:lnTo>
                  <a:lnTo>
                    <a:pt x="360" y="2931"/>
                  </a:lnTo>
                  <a:lnTo>
                    <a:pt x="311" y="2915"/>
                  </a:lnTo>
                  <a:lnTo>
                    <a:pt x="311" y="2915"/>
                  </a:lnTo>
                  <a:cubicBezTo>
                    <a:pt x="311" y="2915"/>
                    <a:pt x="328" y="2931"/>
                    <a:pt x="328" y="2931"/>
                  </a:cubicBezTo>
                  <a:lnTo>
                    <a:pt x="295" y="2931"/>
                  </a:lnTo>
                  <a:cubicBezTo>
                    <a:pt x="328" y="2915"/>
                    <a:pt x="262" y="2898"/>
                    <a:pt x="295" y="2898"/>
                  </a:cubicBezTo>
                  <a:lnTo>
                    <a:pt x="360" y="2898"/>
                  </a:lnTo>
                  <a:cubicBezTo>
                    <a:pt x="393" y="2865"/>
                    <a:pt x="328" y="2849"/>
                    <a:pt x="344" y="2833"/>
                  </a:cubicBezTo>
                  <a:lnTo>
                    <a:pt x="328" y="2833"/>
                  </a:lnTo>
                  <a:cubicBezTo>
                    <a:pt x="311" y="2833"/>
                    <a:pt x="328" y="2816"/>
                    <a:pt x="311" y="2816"/>
                  </a:cubicBezTo>
                  <a:cubicBezTo>
                    <a:pt x="344" y="2816"/>
                    <a:pt x="344" y="2800"/>
                    <a:pt x="360" y="2800"/>
                  </a:cubicBezTo>
                  <a:cubicBezTo>
                    <a:pt x="344" y="2800"/>
                    <a:pt x="360" y="2784"/>
                    <a:pt x="311" y="2784"/>
                  </a:cubicBezTo>
                  <a:lnTo>
                    <a:pt x="344" y="2767"/>
                  </a:lnTo>
                  <a:cubicBezTo>
                    <a:pt x="360" y="2734"/>
                    <a:pt x="279" y="2734"/>
                    <a:pt x="295" y="2718"/>
                  </a:cubicBezTo>
                  <a:cubicBezTo>
                    <a:pt x="311" y="2718"/>
                    <a:pt x="328" y="2718"/>
                    <a:pt x="344" y="2734"/>
                  </a:cubicBezTo>
                  <a:cubicBezTo>
                    <a:pt x="344" y="2718"/>
                    <a:pt x="344" y="2718"/>
                    <a:pt x="328" y="2718"/>
                  </a:cubicBezTo>
                  <a:cubicBezTo>
                    <a:pt x="344" y="2702"/>
                    <a:pt x="311" y="2685"/>
                    <a:pt x="328" y="2685"/>
                  </a:cubicBezTo>
                  <a:cubicBezTo>
                    <a:pt x="311" y="2685"/>
                    <a:pt x="295" y="2685"/>
                    <a:pt x="295" y="2669"/>
                  </a:cubicBezTo>
                  <a:lnTo>
                    <a:pt x="262" y="2669"/>
                  </a:lnTo>
                  <a:cubicBezTo>
                    <a:pt x="328" y="2653"/>
                    <a:pt x="262" y="2604"/>
                    <a:pt x="311" y="2587"/>
                  </a:cubicBezTo>
                  <a:cubicBezTo>
                    <a:pt x="311" y="2571"/>
                    <a:pt x="295" y="2554"/>
                    <a:pt x="295" y="2538"/>
                  </a:cubicBezTo>
                  <a:lnTo>
                    <a:pt x="311" y="2538"/>
                  </a:lnTo>
                  <a:cubicBezTo>
                    <a:pt x="328" y="2522"/>
                    <a:pt x="246" y="2522"/>
                    <a:pt x="262" y="2505"/>
                  </a:cubicBezTo>
                  <a:cubicBezTo>
                    <a:pt x="269" y="2502"/>
                    <a:pt x="274" y="2501"/>
                    <a:pt x="277" y="2501"/>
                  </a:cubicBezTo>
                  <a:cubicBezTo>
                    <a:pt x="286" y="2501"/>
                    <a:pt x="285" y="2510"/>
                    <a:pt x="288" y="2510"/>
                  </a:cubicBezTo>
                  <a:cubicBezTo>
                    <a:pt x="289" y="2510"/>
                    <a:pt x="291" y="2509"/>
                    <a:pt x="295" y="2505"/>
                  </a:cubicBezTo>
                  <a:cubicBezTo>
                    <a:pt x="377" y="2505"/>
                    <a:pt x="295" y="2489"/>
                    <a:pt x="328" y="2473"/>
                  </a:cubicBezTo>
                  <a:lnTo>
                    <a:pt x="344" y="2473"/>
                  </a:lnTo>
                  <a:cubicBezTo>
                    <a:pt x="360" y="2456"/>
                    <a:pt x="311" y="2440"/>
                    <a:pt x="311" y="2423"/>
                  </a:cubicBezTo>
                  <a:lnTo>
                    <a:pt x="328" y="2423"/>
                  </a:lnTo>
                  <a:cubicBezTo>
                    <a:pt x="279" y="2407"/>
                    <a:pt x="279" y="2391"/>
                    <a:pt x="262" y="2374"/>
                  </a:cubicBezTo>
                  <a:lnTo>
                    <a:pt x="311" y="2374"/>
                  </a:lnTo>
                  <a:cubicBezTo>
                    <a:pt x="311" y="2366"/>
                    <a:pt x="299" y="2366"/>
                    <a:pt x="285" y="2366"/>
                  </a:cubicBezTo>
                  <a:cubicBezTo>
                    <a:pt x="270" y="2366"/>
                    <a:pt x="254" y="2366"/>
                    <a:pt x="246" y="2358"/>
                  </a:cubicBezTo>
                  <a:cubicBezTo>
                    <a:pt x="262" y="2358"/>
                    <a:pt x="279" y="2342"/>
                    <a:pt x="311" y="2342"/>
                  </a:cubicBezTo>
                  <a:lnTo>
                    <a:pt x="311" y="2358"/>
                  </a:lnTo>
                  <a:cubicBezTo>
                    <a:pt x="360" y="2342"/>
                    <a:pt x="311" y="2342"/>
                    <a:pt x="328" y="2325"/>
                  </a:cubicBezTo>
                  <a:lnTo>
                    <a:pt x="344" y="2325"/>
                  </a:lnTo>
                  <a:cubicBezTo>
                    <a:pt x="328" y="2309"/>
                    <a:pt x="295" y="2309"/>
                    <a:pt x="295" y="2276"/>
                  </a:cubicBezTo>
                  <a:lnTo>
                    <a:pt x="279" y="2276"/>
                  </a:lnTo>
                  <a:cubicBezTo>
                    <a:pt x="229" y="2260"/>
                    <a:pt x="295" y="2260"/>
                    <a:pt x="262" y="2260"/>
                  </a:cubicBezTo>
                  <a:lnTo>
                    <a:pt x="311" y="2243"/>
                  </a:lnTo>
                  <a:cubicBezTo>
                    <a:pt x="311" y="2243"/>
                    <a:pt x="279" y="2227"/>
                    <a:pt x="262" y="2211"/>
                  </a:cubicBezTo>
                  <a:cubicBezTo>
                    <a:pt x="274" y="2211"/>
                    <a:pt x="284" y="2213"/>
                    <a:pt x="292" y="2217"/>
                  </a:cubicBezTo>
                  <a:lnTo>
                    <a:pt x="292" y="2217"/>
                  </a:lnTo>
                  <a:cubicBezTo>
                    <a:pt x="272" y="2204"/>
                    <a:pt x="262" y="2191"/>
                    <a:pt x="262" y="2178"/>
                  </a:cubicBezTo>
                  <a:cubicBezTo>
                    <a:pt x="344" y="2178"/>
                    <a:pt x="279" y="2129"/>
                    <a:pt x="360" y="2112"/>
                  </a:cubicBezTo>
                  <a:cubicBezTo>
                    <a:pt x="311" y="2080"/>
                    <a:pt x="360" y="2047"/>
                    <a:pt x="360" y="2014"/>
                  </a:cubicBezTo>
                  <a:lnTo>
                    <a:pt x="360" y="2014"/>
                  </a:lnTo>
                  <a:cubicBezTo>
                    <a:pt x="347" y="2018"/>
                    <a:pt x="339" y="2019"/>
                    <a:pt x="335" y="2019"/>
                  </a:cubicBezTo>
                  <a:cubicBezTo>
                    <a:pt x="315" y="2019"/>
                    <a:pt x="344" y="1998"/>
                    <a:pt x="279" y="1998"/>
                  </a:cubicBezTo>
                  <a:lnTo>
                    <a:pt x="328" y="1965"/>
                  </a:lnTo>
                  <a:cubicBezTo>
                    <a:pt x="339" y="1965"/>
                    <a:pt x="342" y="1972"/>
                    <a:pt x="348" y="1972"/>
                  </a:cubicBezTo>
                  <a:cubicBezTo>
                    <a:pt x="351" y="1972"/>
                    <a:pt x="355" y="1971"/>
                    <a:pt x="360" y="1965"/>
                  </a:cubicBezTo>
                  <a:cubicBezTo>
                    <a:pt x="360" y="1957"/>
                    <a:pt x="369" y="1957"/>
                    <a:pt x="379" y="1957"/>
                  </a:cubicBezTo>
                  <a:cubicBezTo>
                    <a:pt x="389" y="1957"/>
                    <a:pt x="401" y="1957"/>
                    <a:pt x="410" y="1949"/>
                  </a:cubicBezTo>
                  <a:cubicBezTo>
                    <a:pt x="377" y="1949"/>
                    <a:pt x="377" y="1949"/>
                    <a:pt x="377" y="1932"/>
                  </a:cubicBezTo>
                  <a:lnTo>
                    <a:pt x="344" y="1949"/>
                  </a:lnTo>
                  <a:cubicBezTo>
                    <a:pt x="311" y="1916"/>
                    <a:pt x="410" y="1932"/>
                    <a:pt x="377" y="1900"/>
                  </a:cubicBezTo>
                  <a:lnTo>
                    <a:pt x="393" y="1900"/>
                  </a:lnTo>
                  <a:cubicBezTo>
                    <a:pt x="377" y="1900"/>
                    <a:pt x="393" y="1851"/>
                    <a:pt x="344" y="1851"/>
                  </a:cubicBezTo>
                  <a:cubicBezTo>
                    <a:pt x="344" y="1842"/>
                    <a:pt x="348" y="1838"/>
                    <a:pt x="354" y="1838"/>
                  </a:cubicBezTo>
                  <a:cubicBezTo>
                    <a:pt x="360" y="1838"/>
                    <a:pt x="369" y="1842"/>
                    <a:pt x="377" y="1851"/>
                  </a:cubicBezTo>
                  <a:cubicBezTo>
                    <a:pt x="377" y="1818"/>
                    <a:pt x="311" y="1769"/>
                    <a:pt x="344" y="1752"/>
                  </a:cubicBezTo>
                  <a:lnTo>
                    <a:pt x="360" y="1752"/>
                  </a:lnTo>
                  <a:cubicBezTo>
                    <a:pt x="360" y="1736"/>
                    <a:pt x="328" y="1736"/>
                    <a:pt x="344" y="1736"/>
                  </a:cubicBezTo>
                  <a:lnTo>
                    <a:pt x="360" y="1736"/>
                  </a:lnTo>
                  <a:cubicBezTo>
                    <a:pt x="360" y="1720"/>
                    <a:pt x="328" y="1720"/>
                    <a:pt x="344" y="1703"/>
                  </a:cubicBezTo>
                  <a:lnTo>
                    <a:pt x="360" y="1703"/>
                  </a:lnTo>
                  <a:cubicBezTo>
                    <a:pt x="393" y="1671"/>
                    <a:pt x="311" y="1654"/>
                    <a:pt x="311" y="1638"/>
                  </a:cubicBezTo>
                  <a:cubicBezTo>
                    <a:pt x="360" y="1638"/>
                    <a:pt x="377" y="1605"/>
                    <a:pt x="377" y="1589"/>
                  </a:cubicBezTo>
                  <a:lnTo>
                    <a:pt x="393" y="1589"/>
                  </a:lnTo>
                  <a:cubicBezTo>
                    <a:pt x="393" y="1556"/>
                    <a:pt x="344" y="1540"/>
                    <a:pt x="328" y="1490"/>
                  </a:cubicBezTo>
                  <a:cubicBezTo>
                    <a:pt x="377" y="1474"/>
                    <a:pt x="344" y="1425"/>
                    <a:pt x="377" y="1392"/>
                  </a:cubicBezTo>
                  <a:cubicBezTo>
                    <a:pt x="360" y="1392"/>
                    <a:pt x="328" y="1392"/>
                    <a:pt x="328" y="1376"/>
                  </a:cubicBezTo>
                  <a:cubicBezTo>
                    <a:pt x="344" y="1376"/>
                    <a:pt x="295" y="1360"/>
                    <a:pt x="344" y="1360"/>
                  </a:cubicBezTo>
                  <a:cubicBezTo>
                    <a:pt x="393" y="1360"/>
                    <a:pt x="377" y="1343"/>
                    <a:pt x="377" y="1327"/>
                  </a:cubicBezTo>
                  <a:lnTo>
                    <a:pt x="311" y="1327"/>
                  </a:lnTo>
                  <a:cubicBezTo>
                    <a:pt x="410" y="1294"/>
                    <a:pt x="279" y="1245"/>
                    <a:pt x="360" y="1212"/>
                  </a:cubicBezTo>
                  <a:cubicBezTo>
                    <a:pt x="344" y="1212"/>
                    <a:pt x="344" y="1196"/>
                    <a:pt x="328" y="1196"/>
                  </a:cubicBezTo>
                  <a:lnTo>
                    <a:pt x="360" y="1196"/>
                  </a:lnTo>
                  <a:cubicBezTo>
                    <a:pt x="377" y="1163"/>
                    <a:pt x="377" y="1163"/>
                    <a:pt x="360" y="1130"/>
                  </a:cubicBezTo>
                  <a:lnTo>
                    <a:pt x="393" y="1130"/>
                  </a:lnTo>
                  <a:cubicBezTo>
                    <a:pt x="393" y="1114"/>
                    <a:pt x="295" y="1114"/>
                    <a:pt x="295" y="1098"/>
                  </a:cubicBezTo>
                  <a:lnTo>
                    <a:pt x="344" y="1098"/>
                  </a:lnTo>
                  <a:cubicBezTo>
                    <a:pt x="344" y="1065"/>
                    <a:pt x="377" y="1032"/>
                    <a:pt x="344" y="1016"/>
                  </a:cubicBezTo>
                  <a:lnTo>
                    <a:pt x="360" y="1016"/>
                  </a:lnTo>
                  <a:cubicBezTo>
                    <a:pt x="360" y="999"/>
                    <a:pt x="393" y="967"/>
                    <a:pt x="328" y="967"/>
                  </a:cubicBezTo>
                  <a:cubicBezTo>
                    <a:pt x="377" y="967"/>
                    <a:pt x="328" y="950"/>
                    <a:pt x="311" y="934"/>
                  </a:cubicBezTo>
                  <a:lnTo>
                    <a:pt x="344" y="934"/>
                  </a:lnTo>
                  <a:cubicBezTo>
                    <a:pt x="295" y="918"/>
                    <a:pt x="295" y="918"/>
                    <a:pt x="279" y="901"/>
                  </a:cubicBezTo>
                  <a:lnTo>
                    <a:pt x="295" y="901"/>
                  </a:lnTo>
                  <a:cubicBezTo>
                    <a:pt x="303" y="893"/>
                    <a:pt x="295" y="893"/>
                    <a:pt x="287" y="893"/>
                  </a:cubicBezTo>
                  <a:cubicBezTo>
                    <a:pt x="279" y="893"/>
                    <a:pt x="270" y="893"/>
                    <a:pt x="279" y="885"/>
                  </a:cubicBezTo>
                  <a:lnTo>
                    <a:pt x="295" y="885"/>
                  </a:lnTo>
                  <a:cubicBezTo>
                    <a:pt x="311" y="868"/>
                    <a:pt x="295" y="868"/>
                    <a:pt x="262" y="868"/>
                  </a:cubicBezTo>
                  <a:cubicBezTo>
                    <a:pt x="262" y="852"/>
                    <a:pt x="279" y="836"/>
                    <a:pt x="311" y="836"/>
                  </a:cubicBezTo>
                  <a:cubicBezTo>
                    <a:pt x="295" y="836"/>
                    <a:pt x="262" y="819"/>
                    <a:pt x="279" y="819"/>
                  </a:cubicBezTo>
                  <a:lnTo>
                    <a:pt x="295" y="819"/>
                  </a:lnTo>
                  <a:cubicBezTo>
                    <a:pt x="311" y="787"/>
                    <a:pt x="262" y="787"/>
                    <a:pt x="295" y="770"/>
                  </a:cubicBezTo>
                  <a:lnTo>
                    <a:pt x="311" y="770"/>
                  </a:lnTo>
                  <a:cubicBezTo>
                    <a:pt x="311" y="787"/>
                    <a:pt x="311" y="803"/>
                    <a:pt x="311" y="803"/>
                  </a:cubicBezTo>
                  <a:cubicBezTo>
                    <a:pt x="328" y="803"/>
                    <a:pt x="344" y="787"/>
                    <a:pt x="377" y="787"/>
                  </a:cubicBezTo>
                  <a:cubicBezTo>
                    <a:pt x="360" y="787"/>
                    <a:pt x="311" y="754"/>
                    <a:pt x="328" y="738"/>
                  </a:cubicBezTo>
                  <a:cubicBezTo>
                    <a:pt x="336" y="729"/>
                    <a:pt x="340" y="725"/>
                    <a:pt x="342" y="725"/>
                  </a:cubicBezTo>
                  <a:cubicBezTo>
                    <a:pt x="343" y="725"/>
                    <a:pt x="343" y="726"/>
                    <a:pt x="343" y="726"/>
                  </a:cubicBezTo>
                  <a:lnTo>
                    <a:pt x="343" y="726"/>
                  </a:lnTo>
                  <a:cubicBezTo>
                    <a:pt x="344" y="723"/>
                    <a:pt x="344" y="721"/>
                    <a:pt x="344" y="721"/>
                  </a:cubicBezTo>
                  <a:cubicBezTo>
                    <a:pt x="360" y="721"/>
                    <a:pt x="360" y="705"/>
                    <a:pt x="360" y="688"/>
                  </a:cubicBezTo>
                  <a:lnTo>
                    <a:pt x="360" y="688"/>
                  </a:lnTo>
                  <a:cubicBezTo>
                    <a:pt x="350" y="694"/>
                    <a:pt x="342" y="696"/>
                    <a:pt x="336" y="696"/>
                  </a:cubicBezTo>
                  <a:cubicBezTo>
                    <a:pt x="324" y="696"/>
                    <a:pt x="317" y="688"/>
                    <a:pt x="295" y="688"/>
                  </a:cubicBezTo>
                  <a:cubicBezTo>
                    <a:pt x="295" y="688"/>
                    <a:pt x="311" y="705"/>
                    <a:pt x="311" y="705"/>
                  </a:cubicBezTo>
                  <a:cubicBezTo>
                    <a:pt x="311" y="705"/>
                    <a:pt x="311" y="721"/>
                    <a:pt x="311" y="721"/>
                  </a:cubicBezTo>
                  <a:cubicBezTo>
                    <a:pt x="295" y="721"/>
                    <a:pt x="279" y="705"/>
                    <a:pt x="295" y="705"/>
                  </a:cubicBezTo>
                  <a:cubicBezTo>
                    <a:pt x="279" y="705"/>
                    <a:pt x="262" y="688"/>
                    <a:pt x="246" y="688"/>
                  </a:cubicBezTo>
                  <a:cubicBezTo>
                    <a:pt x="295" y="688"/>
                    <a:pt x="311" y="656"/>
                    <a:pt x="344" y="656"/>
                  </a:cubicBezTo>
                  <a:cubicBezTo>
                    <a:pt x="328" y="639"/>
                    <a:pt x="328" y="607"/>
                    <a:pt x="262" y="590"/>
                  </a:cubicBezTo>
                  <a:cubicBezTo>
                    <a:pt x="262" y="590"/>
                    <a:pt x="279" y="574"/>
                    <a:pt x="295" y="574"/>
                  </a:cubicBezTo>
                  <a:cubicBezTo>
                    <a:pt x="295" y="590"/>
                    <a:pt x="295" y="590"/>
                    <a:pt x="311" y="590"/>
                  </a:cubicBezTo>
                  <a:cubicBezTo>
                    <a:pt x="295" y="574"/>
                    <a:pt x="295" y="557"/>
                    <a:pt x="262" y="541"/>
                  </a:cubicBezTo>
                  <a:cubicBezTo>
                    <a:pt x="266" y="538"/>
                    <a:pt x="269" y="536"/>
                    <a:pt x="272" y="536"/>
                  </a:cubicBezTo>
                  <a:cubicBezTo>
                    <a:pt x="281" y="536"/>
                    <a:pt x="289" y="546"/>
                    <a:pt x="293" y="546"/>
                  </a:cubicBezTo>
                  <a:cubicBezTo>
                    <a:pt x="294" y="546"/>
                    <a:pt x="295" y="545"/>
                    <a:pt x="295" y="541"/>
                  </a:cubicBezTo>
                  <a:cubicBezTo>
                    <a:pt x="377" y="492"/>
                    <a:pt x="197" y="459"/>
                    <a:pt x="279" y="410"/>
                  </a:cubicBezTo>
                  <a:lnTo>
                    <a:pt x="262" y="410"/>
                  </a:lnTo>
                  <a:cubicBezTo>
                    <a:pt x="295" y="361"/>
                    <a:pt x="229" y="296"/>
                    <a:pt x="279" y="246"/>
                  </a:cubicBezTo>
                  <a:cubicBezTo>
                    <a:pt x="295" y="230"/>
                    <a:pt x="262" y="230"/>
                    <a:pt x="246" y="214"/>
                  </a:cubicBezTo>
                  <a:lnTo>
                    <a:pt x="279" y="214"/>
                  </a:lnTo>
                  <a:lnTo>
                    <a:pt x="246" y="197"/>
                  </a:lnTo>
                  <a:cubicBezTo>
                    <a:pt x="213" y="165"/>
                    <a:pt x="328" y="148"/>
                    <a:pt x="279" y="116"/>
                  </a:cubicBezTo>
                  <a:lnTo>
                    <a:pt x="279" y="116"/>
                  </a:lnTo>
                  <a:lnTo>
                    <a:pt x="246" y="132"/>
                  </a:lnTo>
                  <a:cubicBezTo>
                    <a:pt x="246" y="116"/>
                    <a:pt x="229" y="99"/>
                    <a:pt x="262" y="99"/>
                  </a:cubicBezTo>
                  <a:cubicBezTo>
                    <a:pt x="262" y="99"/>
                    <a:pt x="229" y="83"/>
                    <a:pt x="246" y="83"/>
                  </a:cubicBezTo>
                  <a:lnTo>
                    <a:pt x="262" y="83"/>
                  </a:lnTo>
                  <a:lnTo>
                    <a:pt x="229" y="66"/>
                  </a:lnTo>
                  <a:cubicBezTo>
                    <a:pt x="238" y="50"/>
                    <a:pt x="258" y="50"/>
                    <a:pt x="277" y="50"/>
                  </a:cubicBezTo>
                  <a:cubicBezTo>
                    <a:pt x="295" y="50"/>
                    <a:pt x="311" y="50"/>
                    <a:pt x="311" y="34"/>
                  </a:cubicBezTo>
                  <a:cubicBezTo>
                    <a:pt x="295" y="17"/>
                    <a:pt x="262" y="1"/>
                    <a:pt x="246" y="1"/>
                  </a:cubicBezTo>
                  <a:cubicBezTo>
                    <a:pt x="246" y="1"/>
                    <a:pt x="229" y="17"/>
                    <a:pt x="213" y="17"/>
                  </a:cubicBezTo>
                  <a:lnTo>
                    <a:pt x="197" y="1"/>
                  </a:lnTo>
                  <a:close/>
                  <a:moveTo>
                    <a:pt x="229" y="4142"/>
                  </a:moveTo>
                  <a:cubicBezTo>
                    <a:pt x="213" y="4142"/>
                    <a:pt x="197" y="4142"/>
                    <a:pt x="197" y="4159"/>
                  </a:cubicBezTo>
                  <a:cubicBezTo>
                    <a:pt x="197" y="4159"/>
                    <a:pt x="208" y="4159"/>
                    <a:pt x="214" y="4162"/>
                  </a:cubicBezTo>
                  <a:lnTo>
                    <a:pt x="214" y="4162"/>
                  </a:lnTo>
                  <a:cubicBezTo>
                    <a:pt x="213" y="4161"/>
                    <a:pt x="213" y="4160"/>
                    <a:pt x="213" y="4159"/>
                  </a:cubicBezTo>
                  <a:lnTo>
                    <a:pt x="262" y="4159"/>
                  </a:lnTo>
                  <a:lnTo>
                    <a:pt x="229" y="4142"/>
                  </a:lnTo>
                  <a:close/>
                  <a:moveTo>
                    <a:pt x="214" y="4162"/>
                  </a:moveTo>
                  <a:cubicBezTo>
                    <a:pt x="215" y="4163"/>
                    <a:pt x="216" y="4164"/>
                    <a:pt x="217" y="4166"/>
                  </a:cubicBezTo>
                  <a:lnTo>
                    <a:pt x="217" y="4166"/>
                  </a:lnTo>
                  <a:cubicBezTo>
                    <a:pt x="217" y="4164"/>
                    <a:pt x="216" y="4163"/>
                    <a:pt x="214" y="4162"/>
                  </a:cubicBezTo>
                  <a:close/>
                  <a:moveTo>
                    <a:pt x="164" y="4159"/>
                  </a:moveTo>
                  <a:lnTo>
                    <a:pt x="164" y="4159"/>
                  </a:lnTo>
                  <a:cubicBezTo>
                    <a:pt x="180" y="4175"/>
                    <a:pt x="197" y="4191"/>
                    <a:pt x="213" y="4191"/>
                  </a:cubicBezTo>
                  <a:lnTo>
                    <a:pt x="229" y="4208"/>
                  </a:lnTo>
                  <a:cubicBezTo>
                    <a:pt x="286" y="4194"/>
                    <a:pt x="234" y="4180"/>
                    <a:pt x="217" y="4166"/>
                  </a:cubicBezTo>
                  <a:lnTo>
                    <a:pt x="217" y="4166"/>
                  </a:lnTo>
                  <a:cubicBezTo>
                    <a:pt x="218" y="4168"/>
                    <a:pt x="217" y="4171"/>
                    <a:pt x="213" y="4175"/>
                  </a:cubicBezTo>
                  <a:cubicBezTo>
                    <a:pt x="197" y="4175"/>
                    <a:pt x="180" y="4175"/>
                    <a:pt x="164" y="4159"/>
                  </a:cubicBezTo>
                  <a:close/>
                  <a:moveTo>
                    <a:pt x="164" y="4191"/>
                  </a:moveTo>
                  <a:cubicBezTo>
                    <a:pt x="180" y="4191"/>
                    <a:pt x="180" y="4224"/>
                    <a:pt x="213" y="4224"/>
                  </a:cubicBezTo>
                  <a:lnTo>
                    <a:pt x="229" y="4208"/>
                  </a:lnTo>
                  <a:lnTo>
                    <a:pt x="197" y="4208"/>
                  </a:lnTo>
                  <a:cubicBezTo>
                    <a:pt x="180" y="4208"/>
                    <a:pt x="213" y="4191"/>
                    <a:pt x="213" y="41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2"/>
            <p:cNvSpPr/>
            <p:nvPr/>
          </p:nvSpPr>
          <p:spPr>
            <a:xfrm>
              <a:off x="1377257" y="-35228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2"/>
            <p:cNvSpPr/>
            <p:nvPr/>
          </p:nvSpPr>
          <p:spPr>
            <a:xfrm>
              <a:off x="1352527" y="-306028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lnTo>
                    <a:pt x="0" y="17"/>
                  </a:lnTo>
                  <a:cubicBezTo>
                    <a:pt x="0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352527" y="-29356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340067" y="-472912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1352527" y="-42024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16"/>
                    <a:pt x="0" y="16"/>
                    <a:pt x="17" y="16"/>
                  </a:cubicBezTo>
                  <a:cubicBezTo>
                    <a:pt x="17" y="16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1334026" y="-52841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2"/>
            <p:cNvSpPr/>
            <p:nvPr/>
          </p:nvSpPr>
          <p:spPr>
            <a:xfrm>
              <a:off x="1352527" y="-423451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2"/>
            <p:cNvSpPr/>
            <p:nvPr/>
          </p:nvSpPr>
          <p:spPr>
            <a:xfrm>
              <a:off x="1349317" y="-24410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lnTo>
                    <a:pt x="1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2"/>
            <p:cNvSpPr/>
            <p:nvPr/>
          </p:nvSpPr>
          <p:spPr>
            <a:xfrm>
              <a:off x="1349317" y="-24410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2"/>
            <p:cNvSpPr/>
            <p:nvPr/>
          </p:nvSpPr>
          <p:spPr>
            <a:xfrm>
              <a:off x="1352527" y="-24410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2"/>
            <p:cNvSpPr/>
            <p:nvPr/>
          </p:nvSpPr>
          <p:spPr>
            <a:xfrm>
              <a:off x="1347052" y="-265817"/>
              <a:ext cx="7929" cy="6419"/>
            </a:xfrm>
            <a:custGeom>
              <a:avLst/>
              <a:gdLst/>
              <a:ahLst/>
              <a:cxnLst/>
              <a:rect l="l" t="t" r="r" b="b"/>
              <a:pathLst>
                <a:path w="42" h="34" extrusionOk="0">
                  <a:moveTo>
                    <a:pt x="29" y="0"/>
                  </a:moveTo>
                  <a:cubicBezTo>
                    <a:pt x="29" y="16"/>
                    <a:pt x="0" y="17"/>
                    <a:pt x="11" y="31"/>
                  </a:cubicBezTo>
                  <a:lnTo>
                    <a:pt x="11" y="31"/>
                  </a:lnTo>
                  <a:cubicBezTo>
                    <a:pt x="16" y="25"/>
                    <a:pt x="42" y="13"/>
                    <a:pt x="29" y="0"/>
                  </a:cubicBezTo>
                  <a:close/>
                  <a:moveTo>
                    <a:pt x="11" y="31"/>
                  </a:moveTo>
                  <a:lnTo>
                    <a:pt x="11" y="31"/>
                  </a:lnTo>
                  <a:cubicBezTo>
                    <a:pt x="9" y="32"/>
                    <a:pt x="9" y="33"/>
                    <a:pt x="13" y="33"/>
                  </a:cubicBezTo>
                  <a:cubicBezTo>
                    <a:pt x="12" y="32"/>
                    <a:pt x="11" y="31"/>
                    <a:pt x="11" y="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2"/>
            <p:cNvSpPr/>
            <p:nvPr/>
          </p:nvSpPr>
          <p:spPr>
            <a:xfrm>
              <a:off x="1377257" y="-284318"/>
              <a:ext cx="10949" cy="6230"/>
            </a:xfrm>
            <a:custGeom>
              <a:avLst/>
              <a:gdLst/>
              <a:ahLst/>
              <a:cxnLst/>
              <a:rect l="l" t="t" r="r" b="b"/>
              <a:pathLst>
                <a:path w="58" h="33" extrusionOk="0">
                  <a:moveTo>
                    <a:pt x="17" y="0"/>
                  </a:moveTo>
                  <a:lnTo>
                    <a:pt x="0" y="33"/>
                  </a:lnTo>
                  <a:cubicBezTo>
                    <a:pt x="8" y="25"/>
                    <a:pt x="17" y="21"/>
                    <a:pt x="23" y="21"/>
                  </a:cubicBezTo>
                  <a:cubicBezTo>
                    <a:pt x="29" y="21"/>
                    <a:pt x="33" y="25"/>
                    <a:pt x="33" y="33"/>
                  </a:cubicBezTo>
                  <a:cubicBezTo>
                    <a:pt x="58" y="17"/>
                    <a:pt x="49" y="17"/>
                    <a:pt x="37" y="17"/>
                  </a:cubicBezTo>
                  <a:cubicBezTo>
                    <a:pt x="25" y="17"/>
                    <a:pt x="9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2"/>
            <p:cNvSpPr/>
            <p:nvPr/>
          </p:nvSpPr>
          <p:spPr>
            <a:xfrm>
              <a:off x="1383487" y="-296778"/>
              <a:ext cx="3209" cy="1699"/>
            </a:xfrm>
            <a:custGeom>
              <a:avLst/>
              <a:gdLst/>
              <a:ahLst/>
              <a:cxnLst/>
              <a:rect l="l" t="t" r="r" b="b"/>
              <a:pathLst>
                <a:path w="17" h="9" extrusionOk="0">
                  <a:moveTo>
                    <a:pt x="0" y="1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9" y="8"/>
                    <a:pt x="16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2"/>
            <p:cNvSpPr/>
            <p:nvPr/>
          </p:nvSpPr>
          <p:spPr>
            <a:xfrm>
              <a:off x="1380278" y="-380220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1" y="1"/>
                  </a:moveTo>
                  <a:lnTo>
                    <a:pt x="33" y="1"/>
                  </a:lnTo>
                  <a:cubicBezTo>
                    <a:pt x="33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2"/>
            <p:cNvSpPr/>
            <p:nvPr/>
          </p:nvSpPr>
          <p:spPr>
            <a:xfrm>
              <a:off x="1349317" y="-395700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2"/>
            <p:cNvSpPr/>
            <p:nvPr/>
          </p:nvSpPr>
          <p:spPr>
            <a:xfrm>
              <a:off x="1389528" y="-407971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7"/>
                  </a:moveTo>
                  <a:lnTo>
                    <a:pt x="17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2"/>
            <p:cNvSpPr/>
            <p:nvPr/>
          </p:nvSpPr>
          <p:spPr>
            <a:xfrm>
              <a:off x="1380278" y="-547103"/>
              <a:ext cx="7929" cy="2643"/>
            </a:xfrm>
            <a:custGeom>
              <a:avLst/>
              <a:gdLst/>
              <a:ahLst/>
              <a:cxnLst/>
              <a:rect l="l" t="t" r="r" b="b"/>
              <a:pathLst>
                <a:path w="42" h="14" extrusionOk="0">
                  <a:moveTo>
                    <a:pt x="1" y="1"/>
                  </a:moveTo>
                  <a:cubicBezTo>
                    <a:pt x="9" y="9"/>
                    <a:pt x="21" y="13"/>
                    <a:pt x="29" y="13"/>
                  </a:cubicBezTo>
                  <a:cubicBezTo>
                    <a:pt x="38" y="13"/>
                    <a:pt x="42" y="9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2"/>
            <p:cNvSpPr/>
            <p:nvPr/>
          </p:nvSpPr>
          <p:spPr>
            <a:xfrm>
              <a:off x="1377257" y="-611856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17" y="0"/>
                  </a:moveTo>
                  <a:cubicBezTo>
                    <a:pt x="17" y="17"/>
                    <a:pt x="0" y="17"/>
                    <a:pt x="17" y="17"/>
                  </a:cubicBezTo>
                  <a:cubicBezTo>
                    <a:pt x="33" y="17"/>
                    <a:pt x="49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2"/>
            <p:cNvSpPr/>
            <p:nvPr/>
          </p:nvSpPr>
          <p:spPr>
            <a:xfrm>
              <a:off x="-69009" y="46240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34" y="1"/>
                  </a:moveTo>
                  <a:lnTo>
                    <a:pt x="1" y="17"/>
                  </a:lnTo>
                  <a:cubicBezTo>
                    <a:pt x="17" y="17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2"/>
            <p:cNvSpPr/>
            <p:nvPr/>
          </p:nvSpPr>
          <p:spPr>
            <a:xfrm>
              <a:off x="-72029" y="40010"/>
              <a:ext cx="15669" cy="4720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65" y="1"/>
                  </a:moveTo>
                  <a:cubicBezTo>
                    <a:pt x="47" y="2"/>
                    <a:pt x="24" y="6"/>
                    <a:pt x="0" y="17"/>
                  </a:cubicBezTo>
                  <a:cubicBezTo>
                    <a:pt x="33" y="17"/>
                    <a:pt x="17" y="17"/>
                    <a:pt x="65" y="1"/>
                  </a:cubicBezTo>
                  <a:close/>
                  <a:moveTo>
                    <a:pt x="50" y="1"/>
                  </a:moveTo>
                  <a:cubicBezTo>
                    <a:pt x="56" y="1"/>
                    <a:pt x="62" y="1"/>
                    <a:pt x="66" y="1"/>
                  </a:cubicBezTo>
                  <a:lnTo>
                    <a:pt x="66" y="1"/>
                  </a:lnTo>
                  <a:cubicBezTo>
                    <a:pt x="65" y="1"/>
                    <a:pt x="65" y="1"/>
                    <a:pt x="65" y="1"/>
                  </a:cubicBezTo>
                  <a:lnTo>
                    <a:pt x="65" y="1"/>
                  </a:lnTo>
                  <a:cubicBezTo>
                    <a:pt x="65" y="1"/>
                    <a:pt x="65" y="1"/>
                    <a:pt x="66" y="1"/>
                  </a:cubicBezTo>
                  <a:lnTo>
                    <a:pt x="66" y="1"/>
                  </a:lnTo>
                  <a:cubicBezTo>
                    <a:pt x="63" y="4"/>
                    <a:pt x="48" y="17"/>
                    <a:pt x="33" y="17"/>
                  </a:cubicBezTo>
                  <a:cubicBezTo>
                    <a:pt x="44" y="17"/>
                    <a:pt x="40" y="25"/>
                    <a:pt x="42" y="25"/>
                  </a:cubicBezTo>
                  <a:cubicBezTo>
                    <a:pt x="42" y="25"/>
                    <a:pt x="44" y="23"/>
                    <a:pt x="50" y="17"/>
                  </a:cubicBezTo>
                  <a:cubicBezTo>
                    <a:pt x="74" y="5"/>
                    <a:pt x="80" y="2"/>
                    <a:pt x="68" y="1"/>
                  </a:cubicBezTo>
                  <a:lnTo>
                    <a:pt x="68" y="1"/>
                  </a:lnTo>
                  <a:cubicBezTo>
                    <a:pt x="67" y="1"/>
                    <a:pt x="66" y="1"/>
                    <a:pt x="66" y="1"/>
                  </a:cubicBezTo>
                  <a:lnTo>
                    <a:pt x="66" y="1"/>
                  </a:lnTo>
                  <a:cubicBezTo>
                    <a:pt x="66" y="1"/>
                    <a:pt x="66" y="1"/>
                    <a:pt x="66" y="1"/>
                  </a:cubicBezTo>
                  <a:lnTo>
                    <a:pt x="66" y="1"/>
                  </a:lnTo>
                  <a:cubicBezTo>
                    <a:pt x="66" y="1"/>
                    <a:pt x="67" y="1"/>
                    <a:pt x="68" y="1"/>
                  </a:cubicBezTo>
                  <a:lnTo>
                    <a:pt x="68" y="1"/>
                  </a:lnTo>
                  <a:cubicBezTo>
                    <a:pt x="73" y="1"/>
                    <a:pt x="78" y="1"/>
                    <a:pt x="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2"/>
            <p:cNvSpPr/>
            <p:nvPr/>
          </p:nvSpPr>
          <p:spPr>
            <a:xfrm>
              <a:off x="-87510" y="-7420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2"/>
            <p:cNvSpPr/>
            <p:nvPr/>
          </p:nvSpPr>
          <p:spPr>
            <a:xfrm>
              <a:off x="-84489" y="-86663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"/>
                    <a:pt x="1" y="1"/>
                    <a:pt x="1" y="17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2"/>
            <p:cNvSpPr/>
            <p:nvPr/>
          </p:nvSpPr>
          <p:spPr>
            <a:xfrm>
              <a:off x="-75050" y="-33993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2"/>
            <p:cNvSpPr/>
            <p:nvPr/>
          </p:nvSpPr>
          <p:spPr>
            <a:xfrm>
              <a:off x="-78259" y="36990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7" y="1"/>
                  </a:ln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2"/>
            <p:cNvSpPr/>
            <p:nvPr/>
          </p:nvSpPr>
          <p:spPr>
            <a:xfrm>
              <a:off x="-62779" y="-1549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2"/>
            <p:cNvSpPr/>
            <p:nvPr/>
          </p:nvSpPr>
          <p:spPr>
            <a:xfrm>
              <a:off x="-62779" y="-3221"/>
              <a:ext cx="9439" cy="3398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1"/>
                  </a:moveTo>
                  <a:cubicBezTo>
                    <a:pt x="42" y="1"/>
                    <a:pt x="38" y="4"/>
                    <a:pt x="35" y="8"/>
                  </a:cubicBezTo>
                  <a:lnTo>
                    <a:pt x="35" y="8"/>
                  </a:lnTo>
                  <a:cubicBezTo>
                    <a:pt x="43" y="4"/>
                    <a:pt x="50" y="1"/>
                    <a:pt x="50" y="1"/>
                  </a:cubicBezTo>
                  <a:close/>
                  <a:moveTo>
                    <a:pt x="35" y="8"/>
                  </a:moveTo>
                  <a:cubicBezTo>
                    <a:pt x="24" y="12"/>
                    <a:pt x="10" y="17"/>
                    <a:pt x="1" y="17"/>
                  </a:cubicBezTo>
                  <a:lnTo>
                    <a:pt x="17" y="17"/>
                  </a:lnTo>
                  <a:cubicBezTo>
                    <a:pt x="26" y="17"/>
                    <a:pt x="30" y="12"/>
                    <a:pt x="35" y="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2"/>
            <p:cNvSpPr/>
            <p:nvPr/>
          </p:nvSpPr>
          <p:spPr>
            <a:xfrm>
              <a:off x="-269874" y="-40174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2"/>
            <p:cNvSpPr/>
            <p:nvPr/>
          </p:nvSpPr>
          <p:spPr>
            <a:xfrm>
              <a:off x="-248164" y="-42968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-81280" y="-10214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-146221" y="-219566"/>
              <a:ext cx="12648" cy="6419"/>
            </a:xfrm>
            <a:custGeom>
              <a:avLst/>
              <a:gdLst/>
              <a:ahLst/>
              <a:cxnLst/>
              <a:rect l="l" t="t" r="r" b="b"/>
              <a:pathLst>
                <a:path w="67" h="34" extrusionOk="0">
                  <a:moveTo>
                    <a:pt x="66" y="1"/>
                  </a:moveTo>
                  <a:cubicBezTo>
                    <a:pt x="33" y="17"/>
                    <a:pt x="17" y="1"/>
                    <a:pt x="1" y="34"/>
                  </a:cubicBezTo>
                  <a:cubicBezTo>
                    <a:pt x="1" y="34"/>
                    <a:pt x="50" y="17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-99780" y="-12989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cubicBezTo>
                    <a:pt x="0" y="1"/>
                    <a:pt x="0" y="1"/>
                    <a:pt x="17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2"/>
            <p:cNvSpPr/>
            <p:nvPr/>
          </p:nvSpPr>
          <p:spPr>
            <a:xfrm>
              <a:off x="-112240" y="-139144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2"/>
            <p:cNvSpPr/>
            <p:nvPr/>
          </p:nvSpPr>
          <p:spPr>
            <a:xfrm>
              <a:off x="-115261" y="-15141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2"/>
            <p:cNvSpPr/>
            <p:nvPr/>
          </p:nvSpPr>
          <p:spPr>
            <a:xfrm>
              <a:off x="-254394" y="-367760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33" y="0"/>
                  </a:moveTo>
                  <a:cubicBezTo>
                    <a:pt x="17" y="0"/>
                    <a:pt x="1" y="0"/>
                    <a:pt x="17" y="17"/>
                  </a:cubicBezTo>
                  <a:cubicBezTo>
                    <a:pt x="17" y="17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2"/>
            <p:cNvSpPr/>
            <p:nvPr/>
          </p:nvSpPr>
          <p:spPr>
            <a:xfrm>
              <a:off x="-78259" y="3396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17"/>
                    <a:pt x="17" y="17"/>
                    <a:pt x="1" y="17"/>
                  </a:cubicBezTo>
                  <a:lnTo>
                    <a:pt x="17" y="17"/>
                  </a:lnTo>
                  <a:cubicBezTo>
                    <a:pt x="17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2"/>
            <p:cNvSpPr/>
            <p:nvPr/>
          </p:nvSpPr>
          <p:spPr>
            <a:xfrm>
              <a:off x="-217203" y="-2782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2"/>
            <p:cNvSpPr/>
            <p:nvPr/>
          </p:nvSpPr>
          <p:spPr>
            <a:xfrm>
              <a:off x="-158492" y="-12989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2"/>
            <p:cNvSpPr/>
            <p:nvPr/>
          </p:nvSpPr>
          <p:spPr>
            <a:xfrm>
              <a:off x="-275915" y="-434023"/>
              <a:ext cx="225784" cy="475732"/>
            </a:xfrm>
            <a:custGeom>
              <a:avLst/>
              <a:gdLst/>
              <a:ahLst/>
              <a:cxnLst/>
              <a:rect l="l" t="t" r="r" b="b"/>
              <a:pathLst>
                <a:path w="1196" h="2520" extrusionOk="0">
                  <a:moveTo>
                    <a:pt x="17" y="89"/>
                  </a:moveTo>
                  <a:cubicBezTo>
                    <a:pt x="6" y="100"/>
                    <a:pt x="9" y="104"/>
                    <a:pt x="17" y="105"/>
                  </a:cubicBezTo>
                  <a:lnTo>
                    <a:pt x="17" y="105"/>
                  </a:lnTo>
                  <a:lnTo>
                    <a:pt x="17" y="89"/>
                  </a:lnTo>
                  <a:close/>
                  <a:moveTo>
                    <a:pt x="66" y="106"/>
                  </a:moveTo>
                  <a:cubicBezTo>
                    <a:pt x="66" y="106"/>
                    <a:pt x="66" y="106"/>
                    <a:pt x="66" y="106"/>
                  </a:cubicBezTo>
                  <a:lnTo>
                    <a:pt x="66" y="106"/>
                  </a:lnTo>
                  <a:lnTo>
                    <a:pt x="50" y="110"/>
                  </a:lnTo>
                  <a:lnTo>
                    <a:pt x="50" y="110"/>
                  </a:lnTo>
                  <a:cubicBezTo>
                    <a:pt x="55" y="107"/>
                    <a:pt x="60" y="106"/>
                    <a:pt x="66" y="106"/>
                  </a:cubicBezTo>
                  <a:close/>
                  <a:moveTo>
                    <a:pt x="9" y="120"/>
                  </a:moveTo>
                  <a:lnTo>
                    <a:pt x="0" y="122"/>
                  </a:lnTo>
                  <a:cubicBezTo>
                    <a:pt x="4" y="122"/>
                    <a:pt x="7" y="121"/>
                    <a:pt x="9" y="120"/>
                  </a:cubicBezTo>
                  <a:close/>
                  <a:moveTo>
                    <a:pt x="17" y="122"/>
                  </a:moveTo>
                  <a:cubicBezTo>
                    <a:pt x="17" y="122"/>
                    <a:pt x="17" y="122"/>
                    <a:pt x="17" y="122"/>
                  </a:cubicBezTo>
                  <a:cubicBezTo>
                    <a:pt x="17" y="122"/>
                    <a:pt x="17" y="122"/>
                    <a:pt x="17" y="122"/>
                  </a:cubicBezTo>
                  <a:close/>
                  <a:moveTo>
                    <a:pt x="68" y="313"/>
                  </a:moveTo>
                  <a:cubicBezTo>
                    <a:pt x="58" y="316"/>
                    <a:pt x="49" y="319"/>
                    <a:pt x="49" y="319"/>
                  </a:cubicBezTo>
                  <a:cubicBezTo>
                    <a:pt x="49" y="319"/>
                    <a:pt x="58" y="319"/>
                    <a:pt x="68" y="313"/>
                  </a:cubicBezTo>
                  <a:close/>
                  <a:moveTo>
                    <a:pt x="114" y="331"/>
                  </a:moveTo>
                  <a:cubicBezTo>
                    <a:pt x="110" y="331"/>
                    <a:pt x="105" y="333"/>
                    <a:pt x="98" y="335"/>
                  </a:cubicBezTo>
                  <a:cubicBezTo>
                    <a:pt x="109" y="335"/>
                    <a:pt x="112" y="335"/>
                    <a:pt x="114" y="331"/>
                  </a:cubicBezTo>
                  <a:close/>
                  <a:moveTo>
                    <a:pt x="149" y="350"/>
                  </a:moveTo>
                  <a:cubicBezTo>
                    <a:pt x="148" y="350"/>
                    <a:pt x="148" y="351"/>
                    <a:pt x="147" y="351"/>
                  </a:cubicBezTo>
                  <a:lnTo>
                    <a:pt x="164" y="351"/>
                  </a:lnTo>
                  <a:cubicBezTo>
                    <a:pt x="158" y="351"/>
                    <a:pt x="153" y="351"/>
                    <a:pt x="149" y="350"/>
                  </a:cubicBezTo>
                  <a:close/>
                  <a:moveTo>
                    <a:pt x="442" y="384"/>
                  </a:moveTo>
                  <a:cubicBezTo>
                    <a:pt x="442" y="384"/>
                    <a:pt x="442" y="384"/>
                    <a:pt x="426" y="400"/>
                  </a:cubicBezTo>
                  <a:cubicBezTo>
                    <a:pt x="442" y="400"/>
                    <a:pt x="442" y="400"/>
                    <a:pt x="442" y="384"/>
                  </a:cubicBezTo>
                  <a:close/>
                  <a:moveTo>
                    <a:pt x="180" y="465"/>
                  </a:moveTo>
                  <a:cubicBezTo>
                    <a:pt x="173" y="468"/>
                    <a:pt x="168" y="471"/>
                    <a:pt x="169" y="471"/>
                  </a:cubicBezTo>
                  <a:cubicBezTo>
                    <a:pt x="170" y="471"/>
                    <a:pt x="173" y="469"/>
                    <a:pt x="180" y="466"/>
                  </a:cubicBezTo>
                  <a:cubicBezTo>
                    <a:pt x="180" y="466"/>
                    <a:pt x="180" y="465"/>
                    <a:pt x="180" y="465"/>
                  </a:cubicBezTo>
                  <a:close/>
                  <a:moveTo>
                    <a:pt x="262" y="499"/>
                  </a:moveTo>
                  <a:cubicBezTo>
                    <a:pt x="262" y="499"/>
                    <a:pt x="246" y="515"/>
                    <a:pt x="246" y="515"/>
                  </a:cubicBezTo>
                  <a:cubicBezTo>
                    <a:pt x="246" y="499"/>
                    <a:pt x="262" y="499"/>
                    <a:pt x="262" y="499"/>
                  </a:cubicBezTo>
                  <a:close/>
                  <a:moveTo>
                    <a:pt x="421" y="524"/>
                  </a:moveTo>
                  <a:cubicBezTo>
                    <a:pt x="424" y="524"/>
                    <a:pt x="426" y="526"/>
                    <a:pt x="426" y="531"/>
                  </a:cubicBezTo>
                  <a:lnTo>
                    <a:pt x="409" y="531"/>
                  </a:lnTo>
                  <a:cubicBezTo>
                    <a:pt x="409" y="531"/>
                    <a:pt x="417" y="524"/>
                    <a:pt x="421" y="524"/>
                  </a:cubicBezTo>
                  <a:close/>
                  <a:moveTo>
                    <a:pt x="246" y="580"/>
                  </a:moveTo>
                  <a:cubicBezTo>
                    <a:pt x="246" y="596"/>
                    <a:pt x="230" y="597"/>
                    <a:pt x="214" y="597"/>
                  </a:cubicBezTo>
                  <a:lnTo>
                    <a:pt x="214" y="597"/>
                  </a:lnTo>
                  <a:cubicBezTo>
                    <a:pt x="222" y="591"/>
                    <a:pt x="237" y="580"/>
                    <a:pt x="246" y="580"/>
                  </a:cubicBezTo>
                  <a:close/>
                  <a:moveTo>
                    <a:pt x="606" y="777"/>
                  </a:moveTo>
                  <a:cubicBezTo>
                    <a:pt x="605" y="779"/>
                    <a:pt x="604" y="782"/>
                    <a:pt x="603" y="784"/>
                  </a:cubicBezTo>
                  <a:lnTo>
                    <a:pt x="603" y="784"/>
                  </a:lnTo>
                  <a:cubicBezTo>
                    <a:pt x="605" y="782"/>
                    <a:pt x="606" y="780"/>
                    <a:pt x="606" y="777"/>
                  </a:cubicBezTo>
                  <a:close/>
                  <a:moveTo>
                    <a:pt x="409" y="924"/>
                  </a:moveTo>
                  <a:cubicBezTo>
                    <a:pt x="404" y="924"/>
                    <a:pt x="398" y="926"/>
                    <a:pt x="391" y="928"/>
                  </a:cubicBezTo>
                  <a:lnTo>
                    <a:pt x="391" y="928"/>
                  </a:lnTo>
                  <a:cubicBezTo>
                    <a:pt x="394" y="926"/>
                    <a:pt x="399" y="924"/>
                    <a:pt x="409" y="924"/>
                  </a:cubicBezTo>
                  <a:close/>
                  <a:moveTo>
                    <a:pt x="385" y="936"/>
                  </a:moveTo>
                  <a:lnTo>
                    <a:pt x="377" y="941"/>
                  </a:lnTo>
                  <a:cubicBezTo>
                    <a:pt x="382" y="941"/>
                    <a:pt x="384" y="939"/>
                    <a:pt x="385" y="936"/>
                  </a:cubicBezTo>
                  <a:close/>
                  <a:moveTo>
                    <a:pt x="752" y="1293"/>
                  </a:moveTo>
                  <a:cubicBezTo>
                    <a:pt x="748" y="1293"/>
                    <a:pt x="742" y="1295"/>
                    <a:pt x="737" y="1301"/>
                  </a:cubicBezTo>
                  <a:lnTo>
                    <a:pt x="753" y="1301"/>
                  </a:lnTo>
                  <a:cubicBezTo>
                    <a:pt x="753" y="1301"/>
                    <a:pt x="752" y="1301"/>
                    <a:pt x="752" y="1301"/>
                  </a:cubicBezTo>
                  <a:lnTo>
                    <a:pt x="752" y="1301"/>
                  </a:lnTo>
                  <a:cubicBezTo>
                    <a:pt x="759" y="1301"/>
                    <a:pt x="765" y="1301"/>
                    <a:pt x="769" y="1301"/>
                  </a:cubicBezTo>
                  <a:cubicBezTo>
                    <a:pt x="769" y="1301"/>
                    <a:pt x="762" y="1293"/>
                    <a:pt x="752" y="1293"/>
                  </a:cubicBezTo>
                  <a:close/>
                  <a:moveTo>
                    <a:pt x="917" y="1644"/>
                  </a:moveTo>
                  <a:cubicBezTo>
                    <a:pt x="913" y="1652"/>
                    <a:pt x="914" y="1657"/>
                    <a:pt x="917" y="1661"/>
                  </a:cubicBezTo>
                  <a:lnTo>
                    <a:pt x="917" y="1661"/>
                  </a:lnTo>
                  <a:lnTo>
                    <a:pt x="917" y="1644"/>
                  </a:lnTo>
                  <a:close/>
                  <a:moveTo>
                    <a:pt x="982" y="1677"/>
                  </a:moveTo>
                  <a:cubicBezTo>
                    <a:pt x="950" y="1693"/>
                    <a:pt x="966" y="1693"/>
                    <a:pt x="933" y="1693"/>
                  </a:cubicBezTo>
                  <a:lnTo>
                    <a:pt x="950" y="1710"/>
                  </a:lnTo>
                  <a:lnTo>
                    <a:pt x="917" y="1710"/>
                  </a:lnTo>
                  <a:cubicBezTo>
                    <a:pt x="917" y="1710"/>
                    <a:pt x="933" y="1710"/>
                    <a:pt x="933" y="1726"/>
                  </a:cubicBezTo>
                  <a:cubicBezTo>
                    <a:pt x="950" y="1710"/>
                    <a:pt x="982" y="1710"/>
                    <a:pt x="982" y="1710"/>
                  </a:cubicBezTo>
                  <a:cubicBezTo>
                    <a:pt x="950" y="1710"/>
                    <a:pt x="999" y="1677"/>
                    <a:pt x="982" y="1677"/>
                  </a:cubicBezTo>
                  <a:close/>
                  <a:moveTo>
                    <a:pt x="1015" y="1743"/>
                  </a:moveTo>
                  <a:cubicBezTo>
                    <a:pt x="1015" y="1743"/>
                    <a:pt x="1003" y="1755"/>
                    <a:pt x="989" y="1758"/>
                  </a:cubicBezTo>
                  <a:lnTo>
                    <a:pt x="989" y="1758"/>
                  </a:lnTo>
                  <a:cubicBezTo>
                    <a:pt x="1003" y="1757"/>
                    <a:pt x="1015" y="1753"/>
                    <a:pt x="1015" y="1743"/>
                  </a:cubicBezTo>
                  <a:close/>
                  <a:moveTo>
                    <a:pt x="755" y="1839"/>
                  </a:moveTo>
                  <a:lnTo>
                    <a:pt x="755" y="1839"/>
                  </a:lnTo>
                  <a:cubicBezTo>
                    <a:pt x="754" y="1839"/>
                    <a:pt x="754" y="1840"/>
                    <a:pt x="753" y="1841"/>
                  </a:cubicBezTo>
                  <a:lnTo>
                    <a:pt x="769" y="1841"/>
                  </a:lnTo>
                  <a:cubicBezTo>
                    <a:pt x="761" y="1841"/>
                    <a:pt x="757" y="1841"/>
                    <a:pt x="755" y="1839"/>
                  </a:cubicBezTo>
                  <a:close/>
                  <a:moveTo>
                    <a:pt x="900" y="2004"/>
                  </a:moveTo>
                  <a:lnTo>
                    <a:pt x="900" y="2005"/>
                  </a:lnTo>
                  <a:lnTo>
                    <a:pt x="900" y="2005"/>
                  </a:lnTo>
                  <a:cubicBezTo>
                    <a:pt x="900" y="2005"/>
                    <a:pt x="900" y="2005"/>
                    <a:pt x="900" y="2005"/>
                  </a:cubicBezTo>
                  <a:lnTo>
                    <a:pt x="900" y="2005"/>
                  </a:lnTo>
                  <a:cubicBezTo>
                    <a:pt x="900" y="2005"/>
                    <a:pt x="900" y="2005"/>
                    <a:pt x="900" y="2004"/>
                  </a:cubicBezTo>
                  <a:close/>
                  <a:moveTo>
                    <a:pt x="900" y="2005"/>
                  </a:moveTo>
                  <a:cubicBezTo>
                    <a:pt x="891" y="2007"/>
                    <a:pt x="884" y="2010"/>
                    <a:pt x="884" y="2021"/>
                  </a:cubicBezTo>
                  <a:lnTo>
                    <a:pt x="900" y="2005"/>
                  </a:lnTo>
                  <a:close/>
                  <a:moveTo>
                    <a:pt x="919" y="2016"/>
                  </a:moveTo>
                  <a:cubicBezTo>
                    <a:pt x="921" y="2016"/>
                    <a:pt x="920" y="2017"/>
                    <a:pt x="917" y="2021"/>
                  </a:cubicBezTo>
                  <a:lnTo>
                    <a:pt x="907" y="2021"/>
                  </a:lnTo>
                  <a:cubicBezTo>
                    <a:pt x="912" y="2019"/>
                    <a:pt x="918" y="2016"/>
                    <a:pt x="919" y="2016"/>
                  </a:cubicBezTo>
                  <a:close/>
                  <a:moveTo>
                    <a:pt x="1076" y="2194"/>
                  </a:moveTo>
                  <a:cubicBezTo>
                    <a:pt x="1071" y="2194"/>
                    <a:pt x="1064" y="2201"/>
                    <a:pt x="1064" y="2201"/>
                  </a:cubicBezTo>
                  <a:lnTo>
                    <a:pt x="1080" y="2201"/>
                  </a:lnTo>
                  <a:cubicBezTo>
                    <a:pt x="1080" y="2195"/>
                    <a:pt x="1079" y="2194"/>
                    <a:pt x="1076" y="2194"/>
                  </a:cubicBezTo>
                  <a:close/>
                  <a:moveTo>
                    <a:pt x="1130" y="2217"/>
                  </a:moveTo>
                  <a:cubicBezTo>
                    <a:pt x="1121" y="2225"/>
                    <a:pt x="1117" y="2230"/>
                    <a:pt x="1115" y="2230"/>
                  </a:cubicBezTo>
                  <a:cubicBezTo>
                    <a:pt x="1113" y="2230"/>
                    <a:pt x="1113" y="2225"/>
                    <a:pt x="1113" y="2217"/>
                  </a:cubicBezTo>
                  <a:close/>
                  <a:moveTo>
                    <a:pt x="1048" y="2299"/>
                  </a:moveTo>
                  <a:cubicBezTo>
                    <a:pt x="1048" y="2299"/>
                    <a:pt x="1048" y="2299"/>
                    <a:pt x="1048" y="2299"/>
                  </a:cubicBezTo>
                  <a:cubicBezTo>
                    <a:pt x="1048" y="2299"/>
                    <a:pt x="1048" y="2299"/>
                    <a:pt x="1048" y="2299"/>
                  </a:cubicBezTo>
                  <a:close/>
                  <a:moveTo>
                    <a:pt x="1123" y="2358"/>
                  </a:moveTo>
                  <a:cubicBezTo>
                    <a:pt x="1121" y="2361"/>
                    <a:pt x="1121" y="2365"/>
                    <a:pt x="1113" y="2365"/>
                  </a:cubicBezTo>
                  <a:cubicBezTo>
                    <a:pt x="1117" y="2362"/>
                    <a:pt x="1120" y="2360"/>
                    <a:pt x="1123" y="2358"/>
                  </a:cubicBezTo>
                  <a:close/>
                  <a:moveTo>
                    <a:pt x="221" y="0"/>
                  </a:moveTo>
                  <a:cubicBezTo>
                    <a:pt x="202" y="0"/>
                    <a:pt x="180" y="8"/>
                    <a:pt x="180" y="8"/>
                  </a:cubicBezTo>
                  <a:cubicBezTo>
                    <a:pt x="180" y="8"/>
                    <a:pt x="164" y="24"/>
                    <a:pt x="147" y="24"/>
                  </a:cubicBezTo>
                  <a:cubicBezTo>
                    <a:pt x="82" y="40"/>
                    <a:pt x="33" y="57"/>
                    <a:pt x="0" y="89"/>
                  </a:cubicBezTo>
                  <a:lnTo>
                    <a:pt x="49" y="89"/>
                  </a:lnTo>
                  <a:lnTo>
                    <a:pt x="18" y="105"/>
                  </a:lnTo>
                  <a:lnTo>
                    <a:pt x="18" y="105"/>
                  </a:lnTo>
                  <a:cubicBezTo>
                    <a:pt x="17" y="105"/>
                    <a:pt x="17" y="105"/>
                    <a:pt x="17" y="105"/>
                  </a:cubicBezTo>
                  <a:lnTo>
                    <a:pt x="17" y="105"/>
                  </a:lnTo>
                  <a:lnTo>
                    <a:pt x="17" y="106"/>
                  </a:lnTo>
                  <a:lnTo>
                    <a:pt x="18" y="105"/>
                  </a:lnTo>
                  <a:lnTo>
                    <a:pt x="18" y="105"/>
                  </a:lnTo>
                  <a:cubicBezTo>
                    <a:pt x="22" y="106"/>
                    <a:pt x="27" y="106"/>
                    <a:pt x="33" y="106"/>
                  </a:cubicBezTo>
                  <a:cubicBezTo>
                    <a:pt x="20" y="106"/>
                    <a:pt x="17" y="115"/>
                    <a:pt x="9" y="120"/>
                  </a:cubicBezTo>
                  <a:lnTo>
                    <a:pt x="9" y="120"/>
                  </a:lnTo>
                  <a:lnTo>
                    <a:pt x="50" y="110"/>
                  </a:lnTo>
                  <a:lnTo>
                    <a:pt x="50" y="110"/>
                  </a:lnTo>
                  <a:cubicBezTo>
                    <a:pt x="39" y="114"/>
                    <a:pt x="28" y="122"/>
                    <a:pt x="17" y="122"/>
                  </a:cubicBezTo>
                  <a:lnTo>
                    <a:pt x="17" y="122"/>
                  </a:lnTo>
                  <a:cubicBezTo>
                    <a:pt x="22" y="122"/>
                    <a:pt x="51" y="121"/>
                    <a:pt x="66" y="106"/>
                  </a:cubicBezTo>
                  <a:lnTo>
                    <a:pt x="66" y="106"/>
                  </a:lnTo>
                  <a:cubicBezTo>
                    <a:pt x="49" y="122"/>
                    <a:pt x="33" y="122"/>
                    <a:pt x="49" y="122"/>
                  </a:cubicBezTo>
                  <a:cubicBezTo>
                    <a:pt x="49" y="138"/>
                    <a:pt x="33" y="138"/>
                    <a:pt x="33" y="138"/>
                  </a:cubicBezTo>
                  <a:cubicBezTo>
                    <a:pt x="44" y="138"/>
                    <a:pt x="40" y="146"/>
                    <a:pt x="46" y="146"/>
                  </a:cubicBezTo>
                  <a:cubicBezTo>
                    <a:pt x="49" y="146"/>
                    <a:pt x="55" y="144"/>
                    <a:pt x="66" y="138"/>
                  </a:cubicBezTo>
                  <a:lnTo>
                    <a:pt x="66" y="138"/>
                  </a:lnTo>
                  <a:cubicBezTo>
                    <a:pt x="33" y="155"/>
                    <a:pt x="82" y="155"/>
                    <a:pt x="33" y="171"/>
                  </a:cubicBezTo>
                  <a:lnTo>
                    <a:pt x="82" y="171"/>
                  </a:lnTo>
                  <a:cubicBezTo>
                    <a:pt x="17" y="188"/>
                    <a:pt x="82" y="188"/>
                    <a:pt x="17" y="220"/>
                  </a:cubicBezTo>
                  <a:cubicBezTo>
                    <a:pt x="38" y="215"/>
                    <a:pt x="49" y="213"/>
                    <a:pt x="55" y="213"/>
                  </a:cubicBezTo>
                  <a:cubicBezTo>
                    <a:pt x="67" y="213"/>
                    <a:pt x="60" y="220"/>
                    <a:pt x="82" y="220"/>
                  </a:cubicBezTo>
                  <a:cubicBezTo>
                    <a:pt x="82" y="237"/>
                    <a:pt x="66" y="237"/>
                    <a:pt x="49" y="253"/>
                  </a:cubicBezTo>
                  <a:cubicBezTo>
                    <a:pt x="98" y="237"/>
                    <a:pt x="115" y="237"/>
                    <a:pt x="131" y="237"/>
                  </a:cubicBezTo>
                  <a:cubicBezTo>
                    <a:pt x="98" y="253"/>
                    <a:pt x="82" y="253"/>
                    <a:pt x="49" y="269"/>
                  </a:cubicBezTo>
                  <a:cubicBezTo>
                    <a:pt x="66" y="261"/>
                    <a:pt x="74" y="261"/>
                    <a:pt x="82" y="261"/>
                  </a:cubicBezTo>
                  <a:cubicBezTo>
                    <a:pt x="90" y="261"/>
                    <a:pt x="98" y="261"/>
                    <a:pt x="115" y="253"/>
                  </a:cubicBezTo>
                  <a:lnTo>
                    <a:pt x="115" y="253"/>
                  </a:lnTo>
                  <a:cubicBezTo>
                    <a:pt x="98" y="269"/>
                    <a:pt x="98" y="269"/>
                    <a:pt x="66" y="286"/>
                  </a:cubicBezTo>
                  <a:cubicBezTo>
                    <a:pt x="98" y="278"/>
                    <a:pt x="102" y="278"/>
                    <a:pt x="102" y="278"/>
                  </a:cubicBezTo>
                  <a:cubicBezTo>
                    <a:pt x="102" y="278"/>
                    <a:pt x="98" y="278"/>
                    <a:pt x="115" y="269"/>
                  </a:cubicBezTo>
                  <a:lnTo>
                    <a:pt x="115" y="269"/>
                  </a:lnTo>
                  <a:cubicBezTo>
                    <a:pt x="98" y="302"/>
                    <a:pt x="66" y="302"/>
                    <a:pt x="82" y="302"/>
                  </a:cubicBezTo>
                  <a:cubicBezTo>
                    <a:pt x="77" y="307"/>
                    <a:pt x="73" y="310"/>
                    <a:pt x="68" y="313"/>
                  </a:cubicBezTo>
                  <a:lnTo>
                    <a:pt x="68" y="313"/>
                  </a:lnTo>
                  <a:cubicBezTo>
                    <a:pt x="84" y="308"/>
                    <a:pt x="105" y="302"/>
                    <a:pt x="115" y="302"/>
                  </a:cubicBezTo>
                  <a:cubicBezTo>
                    <a:pt x="131" y="302"/>
                    <a:pt x="82" y="319"/>
                    <a:pt x="66" y="319"/>
                  </a:cubicBezTo>
                  <a:cubicBezTo>
                    <a:pt x="71" y="324"/>
                    <a:pt x="78" y="326"/>
                    <a:pt x="86" y="326"/>
                  </a:cubicBezTo>
                  <a:cubicBezTo>
                    <a:pt x="100" y="326"/>
                    <a:pt x="115" y="319"/>
                    <a:pt x="115" y="319"/>
                  </a:cubicBezTo>
                  <a:lnTo>
                    <a:pt x="115" y="319"/>
                  </a:lnTo>
                  <a:cubicBezTo>
                    <a:pt x="115" y="325"/>
                    <a:pt x="115" y="328"/>
                    <a:pt x="114" y="331"/>
                  </a:cubicBezTo>
                  <a:lnTo>
                    <a:pt x="114" y="331"/>
                  </a:lnTo>
                  <a:cubicBezTo>
                    <a:pt x="116" y="330"/>
                    <a:pt x="118" y="330"/>
                    <a:pt x="119" y="330"/>
                  </a:cubicBezTo>
                  <a:cubicBezTo>
                    <a:pt x="135" y="330"/>
                    <a:pt x="128" y="345"/>
                    <a:pt x="149" y="350"/>
                  </a:cubicBezTo>
                  <a:lnTo>
                    <a:pt x="149" y="350"/>
                  </a:lnTo>
                  <a:cubicBezTo>
                    <a:pt x="161" y="339"/>
                    <a:pt x="180" y="336"/>
                    <a:pt x="196" y="335"/>
                  </a:cubicBezTo>
                  <a:lnTo>
                    <a:pt x="196" y="335"/>
                  </a:lnTo>
                  <a:cubicBezTo>
                    <a:pt x="184" y="347"/>
                    <a:pt x="179" y="350"/>
                    <a:pt x="176" y="350"/>
                  </a:cubicBezTo>
                  <a:cubicBezTo>
                    <a:pt x="173" y="350"/>
                    <a:pt x="173" y="346"/>
                    <a:pt x="171" y="346"/>
                  </a:cubicBezTo>
                  <a:cubicBezTo>
                    <a:pt x="170" y="346"/>
                    <a:pt x="168" y="348"/>
                    <a:pt x="164" y="351"/>
                  </a:cubicBezTo>
                  <a:cubicBezTo>
                    <a:pt x="180" y="351"/>
                    <a:pt x="213" y="351"/>
                    <a:pt x="197" y="368"/>
                  </a:cubicBezTo>
                  <a:cubicBezTo>
                    <a:pt x="189" y="371"/>
                    <a:pt x="184" y="373"/>
                    <a:pt x="181" y="373"/>
                  </a:cubicBezTo>
                  <a:cubicBezTo>
                    <a:pt x="174" y="373"/>
                    <a:pt x="173" y="369"/>
                    <a:pt x="169" y="369"/>
                  </a:cubicBezTo>
                  <a:cubicBezTo>
                    <a:pt x="165" y="369"/>
                    <a:pt x="160" y="372"/>
                    <a:pt x="147" y="384"/>
                  </a:cubicBezTo>
                  <a:lnTo>
                    <a:pt x="164" y="368"/>
                  </a:lnTo>
                  <a:lnTo>
                    <a:pt x="164" y="368"/>
                  </a:lnTo>
                  <a:cubicBezTo>
                    <a:pt x="150" y="377"/>
                    <a:pt x="144" y="379"/>
                    <a:pt x="141" y="379"/>
                  </a:cubicBezTo>
                  <a:cubicBezTo>
                    <a:pt x="137" y="379"/>
                    <a:pt x="141" y="372"/>
                    <a:pt x="137" y="372"/>
                  </a:cubicBezTo>
                  <a:cubicBezTo>
                    <a:pt x="134" y="372"/>
                    <a:pt x="128" y="375"/>
                    <a:pt x="115" y="384"/>
                  </a:cubicBezTo>
                  <a:cubicBezTo>
                    <a:pt x="98" y="400"/>
                    <a:pt x="131" y="400"/>
                    <a:pt x="131" y="417"/>
                  </a:cubicBezTo>
                  <a:cubicBezTo>
                    <a:pt x="147" y="400"/>
                    <a:pt x="164" y="400"/>
                    <a:pt x="180" y="400"/>
                  </a:cubicBezTo>
                  <a:cubicBezTo>
                    <a:pt x="222" y="400"/>
                    <a:pt x="132" y="436"/>
                    <a:pt x="136" y="436"/>
                  </a:cubicBezTo>
                  <a:cubicBezTo>
                    <a:pt x="137" y="436"/>
                    <a:pt x="140" y="435"/>
                    <a:pt x="147" y="433"/>
                  </a:cubicBezTo>
                  <a:cubicBezTo>
                    <a:pt x="169" y="433"/>
                    <a:pt x="198" y="426"/>
                    <a:pt x="206" y="426"/>
                  </a:cubicBezTo>
                  <a:cubicBezTo>
                    <a:pt x="209" y="426"/>
                    <a:pt x="207" y="428"/>
                    <a:pt x="197" y="433"/>
                  </a:cubicBezTo>
                  <a:lnTo>
                    <a:pt x="164" y="449"/>
                  </a:lnTo>
                  <a:cubicBezTo>
                    <a:pt x="164" y="453"/>
                    <a:pt x="167" y="454"/>
                    <a:pt x="172" y="454"/>
                  </a:cubicBezTo>
                  <a:cubicBezTo>
                    <a:pt x="181" y="454"/>
                    <a:pt x="194" y="451"/>
                    <a:pt x="201" y="451"/>
                  </a:cubicBezTo>
                  <a:cubicBezTo>
                    <a:pt x="206" y="451"/>
                    <a:pt x="208" y="453"/>
                    <a:pt x="201" y="461"/>
                  </a:cubicBezTo>
                  <a:lnTo>
                    <a:pt x="201" y="461"/>
                  </a:lnTo>
                  <a:cubicBezTo>
                    <a:pt x="200" y="461"/>
                    <a:pt x="200" y="461"/>
                    <a:pt x="199" y="461"/>
                  </a:cubicBezTo>
                  <a:cubicBezTo>
                    <a:pt x="195" y="461"/>
                    <a:pt x="191" y="462"/>
                    <a:pt x="186" y="463"/>
                  </a:cubicBezTo>
                  <a:lnTo>
                    <a:pt x="186" y="463"/>
                  </a:lnTo>
                  <a:cubicBezTo>
                    <a:pt x="183" y="461"/>
                    <a:pt x="182" y="459"/>
                    <a:pt x="181" y="459"/>
                  </a:cubicBezTo>
                  <a:cubicBezTo>
                    <a:pt x="180" y="459"/>
                    <a:pt x="180" y="460"/>
                    <a:pt x="180" y="465"/>
                  </a:cubicBezTo>
                  <a:lnTo>
                    <a:pt x="180" y="465"/>
                  </a:lnTo>
                  <a:cubicBezTo>
                    <a:pt x="182" y="464"/>
                    <a:pt x="184" y="464"/>
                    <a:pt x="186" y="463"/>
                  </a:cubicBezTo>
                  <a:lnTo>
                    <a:pt x="186" y="463"/>
                  </a:lnTo>
                  <a:cubicBezTo>
                    <a:pt x="189" y="465"/>
                    <a:pt x="192" y="466"/>
                    <a:pt x="197" y="466"/>
                  </a:cubicBezTo>
                  <a:cubicBezTo>
                    <a:pt x="198" y="464"/>
                    <a:pt x="200" y="463"/>
                    <a:pt x="201" y="461"/>
                  </a:cubicBezTo>
                  <a:lnTo>
                    <a:pt x="201" y="461"/>
                  </a:lnTo>
                  <a:cubicBezTo>
                    <a:pt x="206" y="461"/>
                    <a:pt x="210" y="463"/>
                    <a:pt x="213" y="466"/>
                  </a:cubicBezTo>
                  <a:lnTo>
                    <a:pt x="164" y="482"/>
                  </a:lnTo>
                  <a:cubicBezTo>
                    <a:pt x="180" y="499"/>
                    <a:pt x="213" y="499"/>
                    <a:pt x="229" y="515"/>
                  </a:cubicBezTo>
                  <a:lnTo>
                    <a:pt x="197" y="515"/>
                  </a:lnTo>
                  <a:cubicBezTo>
                    <a:pt x="213" y="531"/>
                    <a:pt x="197" y="564"/>
                    <a:pt x="197" y="597"/>
                  </a:cubicBezTo>
                  <a:lnTo>
                    <a:pt x="229" y="580"/>
                  </a:lnTo>
                  <a:lnTo>
                    <a:pt x="229" y="580"/>
                  </a:lnTo>
                  <a:cubicBezTo>
                    <a:pt x="229" y="580"/>
                    <a:pt x="213" y="597"/>
                    <a:pt x="213" y="597"/>
                  </a:cubicBezTo>
                  <a:cubicBezTo>
                    <a:pt x="210" y="600"/>
                    <a:pt x="208" y="601"/>
                    <a:pt x="208" y="601"/>
                  </a:cubicBezTo>
                  <a:cubicBezTo>
                    <a:pt x="209" y="601"/>
                    <a:pt x="211" y="599"/>
                    <a:pt x="214" y="597"/>
                  </a:cubicBezTo>
                  <a:lnTo>
                    <a:pt x="214" y="597"/>
                  </a:lnTo>
                  <a:cubicBezTo>
                    <a:pt x="247" y="597"/>
                    <a:pt x="294" y="614"/>
                    <a:pt x="262" y="646"/>
                  </a:cubicBezTo>
                  <a:lnTo>
                    <a:pt x="246" y="646"/>
                  </a:lnTo>
                  <a:cubicBezTo>
                    <a:pt x="246" y="649"/>
                    <a:pt x="249" y="651"/>
                    <a:pt x="253" y="651"/>
                  </a:cubicBezTo>
                  <a:cubicBezTo>
                    <a:pt x="265" y="651"/>
                    <a:pt x="289" y="641"/>
                    <a:pt x="296" y="641"/>
                  </a:cubicBezTo>
                  <a:cubicBezTo>
                    <a:pt x="298" y="641"/>
                    <a:pt x="298" y="642"/>
                    <a:pt x="295" y="646"/>
                  </a:cubicBezTo>
                  <a:cubicBezTo>
                    <a:pt x="278" y="679"/>
                    <a:pt x="328" y="695"/>
                    <a:pt x="278" y="728"/>
                  </a:cubicBezTo>
                  <a:cubicBezTo>
                    <a:pt x="286" y="725"/>
                    <a:pt x="291" y="724"/>
                    <a:pt x="294" y="724"/>
                  </a:cubicBezTo>
                  <a:cubicBezTo>
                    <a:pt x="312" y="724"/>
                    <a:pt x="296" y="748"/>
                    <a:pt x="322" y="748"/>
                  </a:cubicBezTo>
                  <a:cubicBezTo>
                    <a:pt x="327" y="748"/>
                    <a:pt x="334" y="747"/>
                    <a:pt x="344" y="744"/>
                  </a:cubicBezTo>
                  <a:lnTo>
                    <a:pt x="344" y="744"/>
                  </a:lnTo>
                  <a:cubicBezTo>
                    <a:pt x="311" y="760"/>
                    <a:pt x="295" y="760"/>
                    <a:pt x="278" y="793"/>
                  </a:cubicBezTo>
                  <a:cubicBezTo>
                    <a:pt x="278" y="793"/>
                    <a:pt x="300" y="786"/>
                    <a:pt x="320" y="786"/>
                  </a:cubicBezTo>
                  <a:cubicBezTo>
                    <a:pt x="329" y="786"/>
                    <a:pt x="338" y="788"/>
                    <a:pt x="344" y="793"/>
                  </a:cubicBezTo>
                  <a:lnTo>
                    <a:pt x="311" y="810"/>
                  </a:lnTo>
                  <a:lnTo>
                    <a:pt x="344" y="810"/>
                  </a:lnTo>
                  <a:cubicBezTo>
                    <a:pt x="360" y="810"/>
                    <a:pt x="328" y="842"/>
                    <a:pt x="311" y="842"/>
                  </a:cubicBezTo>
                  <a:lnTo>
                    <a:pt x="344" y="859"/>
                  </a:lnTo>
                  <a:lnTo>
                    <a:pt x="311" y="859"/>
                  </a:lnTo>
                  <a:cubicBezTo>
                    <a:pt x="360" y="859"/>
                    <a:pt x="278" y="875"/>
                    <a:pt x="311" y="875"/>
                  </a:cubicBezTo>
                  <a:cubicBezTo>
                    <a:pt x="328" y="859"/>
                    <a:pt x="344" y="859"/>
                    <a:pt x="344" y="859"/>
                  </a:cubicBezTo>
                  <a:lnTo>
                    <a:pt x="344" y="859"/>
                  </a:lnTo>
                  <a:cubicBezTo>
                    <a:pt x="328" y="875"/>
                    <a:pt x="328" y="891"/>
                    <a:pt x="344" y="891"/>
                  </a:cubicBezTo>
                  <a:lnTo>
                    <a:pt x="311" y="891"/>
                  </a:lnTo>
                  <a:cubicBezTo>
                    <a:pt x="311" y="924"/>
                    <a:pt x="344" y="924"/>
                    <a:pt x="344" y="941"/>
                  </a:cubicBezTo>
                  <a:cubicBezTo>
                    <a:pt x="355" y="941"/>
                    <a:pt x="375" y="933"/>
                    <a:pt x="391" y="928"/>
                  </a:cubicBezTo>
                  <a:lnTo>
                    <a:pt x="391" y="928"/>
                  </a:lnTo>
                  <a:cubicBezTo>
                    <a:pt x="387" y="930"/>
                    <a:pt x="386" y="934"/>
                    <a:pt x="385" y="936"/>
                  </a:cubicBezTo>
                  <a:lnTo>
                    <a:pt x="385" y="936"/>
                  </a:lnTo>
                  <a:lnTo>
                    <a:pt x="409" y="924"/>
                  </a:lnTo>
                  <a:lnTo>
                    <a:pt x="409" y="924"/>
                  </a:lnTo>
                  <a:cubicBezTo>
                    <a:pt x="409" y="941"/>
                    <a:pt x="377" y="941"/>
                    <a:pt x="360" y="957"/>
                  </a:cubicBezTo>
                  <a:lnTo>
                    <a:pt x="344" y="957"/>
                  </a:lnTo>
                  <a:cubicBezTo>
                    <a:pt x="370" y="957"/>
                    <a:pt x="333" y="978"/>
                    <a:pt x="343" y="978"/>
                  </a:cubicBezTo>
                  <a:cubicBezTo>
                    <a:pt x="345" y="978"/>
                    <a:pt x="350" y="977"/>
                    <a:pt x="360" y="973"/>
                  </a:cubicBezTo>
                  <a:lnTo>
                    <a:pt x="360" y="973"/>
                  </a:lnTo>
                  <a:lnTo>
                    <a:pt x="344" y="990"/>
                  </a:lnTo>
                  <a:cubicBezTo>
                    <a:pt x="360" y="1006"/>
                    <a:pt x="377" y="1006"/>
                    <a:pt x="377" y="1022"/>
                  </a:cubicBezTo>
                  <a:cubicBezTo>
                    <a:pt x="393" y="1014"/>
                    <a:pt x="401" y="1014"/>
                    <a:pt x="407" y="1014"/>
                  </a:cubicBezTo>
                  <a:cubicBezTo>
                    <a:pt x="413" y="1014"/>
                    <a:pt x="418" y="1014"/>
                    <a:pt x="426" y="1006"/>
                  </a:cubicBezTo>
                  <a:lnTo>
                    <a:pt x="426" y="1006"/>
                  </a:lnTo>
                  <a:cubicBezTo>
                    <a:pt x="426" y="1022"/>
                    <a:pt x="409" y="1039"/>
                    <a:pt x="409" y="1055"/>
                  </a:cubicBezTo>
                  <a:cubicBezTo>
                    <a:pt x="426" y="1055"/>
                    <a:pt x="442" y="1055"/>
                    <a:pt x="458" y="1039"/>
                  </a:cubicBezTo>
                  <a:lnTo>
                    <a:pt x="458" y="1039"/>
                  </a:lnTo>
                  <a:cubicBezTo>
                    <a:pt x="442" y="1055"/>
                    <a:pt x="442" y="1071"/>
                    <a:pt x="426" y="1071"/>
                  </a:cubicBezTo>
                  <a:cubicBezTo>
                    <a:pt x="426" y="1088"/>
                    <a:pt x="426" y="1088"/>
                    <a:pt x="458" y="1104"/>
                  </a:cubicBezTo>
                  <a:cubicBezTo>
                    <a:pt x="475" y="1088"/>
                    <a:pt x="475" y="1088"/>
                    <a:pt x="491" y="1088"/>
                  </a:cubicBezTo>
                  <a:cubicBezTo>
                    <a:pt x="491" y="1088"/>
                    <a:pt x="475" y="1104"/>
                    <a:pt x="458" y="1104"/>
                  </a:cubicBezTo>
                  <a:cubicBezTo>
                    <a:pt x="508" y="1104"/>
                    <a:pt x="409" y="1186"/>
                    <a:pt x="475" y="1186"/>
                  </a:cubicBezTo>
                  <a:lnTo>
                    <a:pt x="508" y="1186"/>
                  </a:lnTo>
                  <a:cubicBezTo>
                    <a:pt x="499" y="1194"/>
                    <a:pt x="491" y="1194"/>
                    <a:pt x="483" y="1194"/>
                  </a:cubicBezTo>
                  <a:cubicBezTo>
                    <a:pt x="475" y="1194"/>
                    <a:pt x="467" y="1194"/>
                    <a:pt x="458" y="1202"/>
                  </a:cubicBezTo>
                  <a:cubicBezTo>
                    <a:pt x="524" y="1202"/>
                    <a:pt x="475" y="1235"/>
                    <a:pt x="508" y="1235"/>
                  </a:cubicBezTo>
                  <a:cubicBezTo>
                    <a:pt x="426" y="1284"/>
                    <a:pt x="524" y="1284"/>
                    <a:pt x="491" y="1317"/>
                  </a:cubicBezTo>
                  <a:lnTo>
                    <a:pt x="508" y="1317"/>
                  </a:lnTo>
                  <a:cubicBezTo>
                    <a:pt x="524" y="1317"/>
                    <a:pt x="491" y="1317"/>
                    <a:pt x="491" y="1333"/>
                  </a:cubicBezTo>
                  <a:cubicBezTo>
                    <a:pt x="508" y="1317"/>
                    <a:pt x="508" y="1317"/>
                    <a:pt x="524" y="1317"/>
                  </a:cubicBezTo>
                  <a:cubicBezTo>
                    <a:pt x="557" y="1333"/>
                    <a:pt x="524" y="1399"/>
                    <a:pt x="524" y="1448"/>
                  </a:cubicBezTo>
                  <a:cubicBezTo>
                    <a:pt x="524" y="1450"/>
                    <a:pt x="526" y="1451"/>
                    <a:pt x="530" y="1451"/>
                  </a:cubicBezTo>
                  <a:cubicBezTo>
                    <a:pt x="544" y="1451"/>
                    <a:pt x="581" y="1436"/>
                    <a:pt x="592" y="1436"/>
                  </a:cubicBezTo>
                  <a:cubicBezTo>
                    <a:pt x="598" y="1436"/>
                    <a:pt x="598" y="1439"/>
                    <a:pt x="589" y="1448"/>
                  </a:cubicBezTo>
                  <a:lnTo>
                    <a:pt x="540" y="1464"/>
                  </a:lnTo>
                  <a:cubicBezTo>
                    <a:pt x="606" y="1464"/>
                    <a:pt x="573" y="1513"/>
                    <a:pt x="622" y="1530"/>
                  </a:cubicBezTo>
                  <a:lnTo>
                    <a:pt x="589" y="1530"/>
                  </a:lnTo>
                  <a:cubicBezTo>
                    <a:pt x="579" y="1541"/>
                    <a:pt x="589" y="1551"/>
                    <a:pt x="602" y="1553"/>
                  </a:cubicBezTo>
                  <a:lnTo>
                    <a:pt x="602" y="1553"/>
                  </a:lnTo>
                  <a:cubicBezTo>
                    <a:pt x="598" y="1555"/>
                    <a:pt x="594" y="1558"/>
                    <a:pt x="589" y="1563"/>
                  </a:cubicBezTo>
                  <a:cubicBezTo>
                    <a:pt x="589" y="1571"/>
                    <a:pt x="602" y="1571"/>
                    <a:pt x="610" y="1571"/>
                  </a:cubicBezTo>
                  <a:cubicBezTo>
                    <a:pt x="618" y="1571"/>
                    <a:pt x="622" y="1571"/>
                    <a:pt x="606" y="1579"/>
                  </a:cubicBezTo>
                  <a:lnTo>
                    <a:pt x="589" y="1579"/>
                  </a:lnTo>
                  <a:cubicBezTo>
                    <a:pt x="600" y="1579"/>
                    <a:pt x="604" y="1586"/>
                    <a:pt x="615" y="1586"/>
                  </a:cubicBezTo>
                  <a:cubicBezTo>
                    <a:pt x="620" y="1586"/>
                    <a:pt x="628" y="1584"/>
                    <a:pt x="639" y="1579"/>
                  </a:cubicBezTo>
                  <a:lnTo>
                    <a:pt x="639" y="1579"/>
                  </a:lnTo>
                  <a:cubicBezTo>
                    <a:pt x="622" y="1595"/>
                    <a:pt x="655" y="1595"/>
                    <a:pt x="639" y="1612"/>
                  </a:cubicBezTo>
                  <a:cubicBezTo>
                    <a:pt x="645" y="1608"/>
                    <a:pt x="649" y="1607"/>
                    <a:pt x="652" y="1607"/>
                  </a:cubicBezTo>
                  <a:cubicBezTo>
                    <a:pt x="658" y="1607"/>
                    <a:pt x="652" y="1616"/>
                    <a:pt x="658" y="1616"/>
                  </a:cubicBezTo>
                  <a:cubicBezTo>
                    <a:pt x="660" y="1616"/>
                    <a:pt x="664" y="1615"/>
                    <a:pt x="671" y="1612"/>
                  </a:cubicBezTo>
                  <a:lnTo>
                    <a:pt x="671" y="1612"/>
                  </a:lnTo>
                  <a:cubicBezTo>
                    <a:pt x="622" y="1644"/>
                    <a:pt x="639" y="1644"/>
                    <a:pt x="671" y="1644"/>
                  </a:cubicBezTo>
                  <a:cubicBezTo>
                    <a:pt x="655" y="1644"/>
                    <a:pt x="655" y="1661"/>
                    <a:pt x="639" y="1661"/>
                  </a:cubicBezTo>
                  <a:cubicBezTo>
                    <a:pt x="639" y="1669"/>
                    <a:pt x="643" y="1673"/>
                    <a:pt x="649" y="1673"/>
                  </a:cubicBezTo>
                  <a:cubicBezTo>
                    <a:pt x="655" y="1673"/>
                    <a:pt x="663" y="1669"/>
                    <a:pt x="671" y="1661"/>
                  </a:cubicBezTo>
                  <a:lnTo>
                    <a:pt x="671" y="1661"/>
                  </a:lnTo>
                  <a:cubicBezTo>
                    <a:pt x="622" y="1710"/>
                    <a:pt x="737" y="1677"/>
                    <a:pt x="671" y="1710"/>
                  </a:cubicBezTo>
                  <a:cubicBezTo>
                    <a:pt x="704" y="1726"/>
                    <a:pt x="720" y="1743"/>
                    <a:pt x="753" y="1743"/>
                  </a:cubicBezTo>
                  <a:cubicBezTo>
                    <a:pt x="740" y="1752"/>
                    <a:pt x="732" y="1754"/>
                    <a:pt x="728" y="1754"/>
                  </a:cubicBezTo>
                  <a:cubicBezTo>
                    <a:pt x="720" y="1754"/>
                    <a:pt x="720" y="1747"/>
                    <a:pt x="713" y="1747"/>
                  </a:cubicBezTo>
                  <a:cubicBezTo>
                    <a:pt x="709" y="1747"/>
                    <a:pt x="701" y="1750"/>
                    <a:pt x="688" y="1759"/>
                  </a:cubicBezTo>
                  <a:cubicBezTo>
                    <a:pt x="704" y="1759"/>
                    <a:pt x="753" y="1759"/>
                    <a:pt x="753" y="1775"/>
                  </a:cubicBezTo>
                  <a:cubicBezTo>
                    <a:pt x="753" y="1792"/>
                    <a:pt x="720" y="1792"/>
                    <a:pt x="720" y="1792"/>
                  </a:cubicBezTo>
                  <a:cubicBezTo>
                    <a:pt x="753" y="1792"/>
                    <a:pt x="737" y="1824"/>
                    <a:pt x="769" y="1824"/>
                  </a:cubicBezTo>
                  <a:lnTo>
                    <a:pt x="753" y="1824"/>
                  </a:lnTo>
                  <a:cubicBezTo>
                    <a:pt x="753" y="1833"/>
                    <a:pt x="753" y="1837"/>
                    <a:pt x="755" y="1839"/>
                  </a:cubicBezTo>
                  <a:lnTo>
                    <a:pt x="755" y="1839"/>
                  </a:lnTo>
                  <a:cubicBezTo>
                    <a:pt x="777" y="1819"/>
                    <a:pt x="805" y="1819"/>
                    <a:pt x="827" y="1816"/>
                  </a:cubicBezTo>
                  <a:lnTo>
                    <a:pt x="827" y="1816"/>
                  </a:lnTo>
                  <a:cubicBezTo>
                    <a:pt x="799" y="1830"/>
                    <a:pt x="821" y="1844"/>
                    <a:pt x="753" y="1857"/>
                  </a:cubicBezTo>
                  <a:cubicBezTo>
                    <a:pt x="761" y="1865"/>
                    <a:pt x="774" y="1865"/>
                    <a:pt x="784" y="1865"/>
                  </a:cubicBezTo>
                  <a:cubicBezTo>
                    <a:pt x="794" y="1865"/>
                    <a:pt x="802" y="1865"/>
                    <a:pt x="802" y="1874"/>
                  </a:cubicBezTo>
                  <a:lnTo>
                    <a:pt x="769" y="1874"/>
                  </a:lnTo>
                  <a:cubicBezTo>
                    <a:pt x="802" y="1874"/>
                    <a:pt x="819" y="1874"/>
                    <a:pt x="819" y="1890"/>
                  </a:cubicBezTo>
                  <a:lnTo>
                    <a:pt x="802" y="1890"/>
                  </a:lnTo>
                  <a:cubicBezTo>
                    <a:pt x="802" y="1906"/>
                    <a:pt x="868" y="1890"/>
                    <a:pt x="851" y="1923"/>
                  </a:cubicBezTo>
                  <a:cubicBezTo>
                    <a:pt x="802" y="1923"/>
                    <a:pt x="835" y="1923"/>
                    <a:pt x="802" y="1939"/>
                  </a:cubicBezTo>
                  <a:lnTo>
                    <a:pt x="819" y="1955"/>
                  </a:lnTo>
                  <a:lnTo>
                    <a:pt x="835" y="1939"/>
                  </a:lnTo>
                  <a:cubicBezTo>
                    <a:pt x="835" y="1939"/>
                    <a:pt x="868" y="1939"/>
                    <a:pt x="851" y="1955"/>
                  </a:cubicBezTo>
                  <a:lnTo>
                    <a:pt x="835" y="1955"/>
                  </a:lnTo>
                  <a:lnTo>
                    <a:pt x="851" y="1972"/>
                  </a:lnTo>
                  <a:lnTo>
                    <a:pt x="868" y="1955"/>
                  </a:lnTo>
                  <a:cubicBezTo>
                    <a:pt x="881" y="1955"/>
                    <a:pt x="904" y="1934"/>
                    <a:pt x="905" y="1934"/>
                  </a:cubicBezTo>
                  <a:lnTo>
                    <a:pt x="905" y="1934"/>
                  </a:lnTo>
                  <a:cubicBezTo>
                    <a:pt x="905" y="1934"/>
                    <a:pt x="904" y="1936"/>
                    <a:pt x="900" y="1939"/>
                  </a:cubicBezTo>
                  <a:cubicBezTo>
                    <a:pt x="900" y="1939"/>
                    <a:pt x="900" y="1955"/>
                    <a:pt x="884" y="1972"/>
                  </a:cubicBezTo>
                  <a:lnTo>
                    <a:pt x="917" y="1972"/>
                  </a:lnTo>
                  <a:cubicBezTo>
                    <a:pt x="900" y="1988"/>
                    <a:pt x="868" y="1988"/>
                    <a:pt x="851" y="2004"/>
                  </a:cubicBezTo>
                  <a:cubicBezTo>
                    <a:pt x="868" y="1999"/>
                    <a:pt x="875" y="1997"/>
                    <a:pt x="879" y="1997"/>
                  </a:cubicBezTo>
                  <a:cubicBezTo>
                    <a:pt x="888" y="1997"/>
                    <a:pt x="884" y="2004"/>
                    <a:pt x="917" y="2004"/>
                  </a:cubicBezTo>
                  <a:cubicBezTo>
                    <a:pt x="911" y="2004"/>
                    <a:pt x="905" y="2004"/>
                    <a:pt x="900" y="2005"/>
                  </a:cubicBezTo>
                  <a:lnTo>
                    <a:pt x="900" y="2005"/>
                  </a:lnTo>
                  <a:cubicBezTo>
                    <a:pt x="900" y="2021"/>
                    <a:pt x="900" y="2021"/>
                    <a:pt x="884" y="2021"/>
                  </a:cubicBezTo>
                  <a:cubicBezTo>
                    <a:pt x="884" y="2024"/>
                    <a:pt x="886" y="2026"/>
                    <a:pt x="890" y="2026"/>
                  </a:cubicBezTo>
                  <a:cubicBezTo>
                    <a:pt x="893" y="2026"/>
                    <a:pt x="897" y="2025"/>
                    <a:pt x="901" y="2023"/>
                  </a:cubicBezTo>
                  <a:lnTo>
                    <a:pt x="901" y="2023"/>
                  </a:lnTo>
                  <a:cubicBezTo>
                    <a:pt x="903" y="2037"/>
                    <a:pt x="932" y="2038"/>
                    <a:pt x="917" y="2054"/>
                  </a:cubicBezTo>
                  <a:cubicBezTo>
                    <a:pt x="905" y="2066"/>
                    <a:pt x="899" y="2069"/>
                    <a:pt x="896" y="2069"/>
                  </a:cubicBezTo>
                  <a:cubicBezTo>
                    <a:pt x="892" y="2069"/>
                    <a:pt x="890" y="2065"/>
                    <a:pt x="884" y="2065"/>
                  </a:cubicBezTo>
                  <a:cubicBezTo>
                    <a:pt x="880" y="2065"/>
                    <a:pt x="875" y="2066"/>
                    <a:pt x="868" y="2070"/>
                  </a:cubicBezTo>
                  <a:cubicBezTo>
                    <a:pt x="884" y="2086"/>
                    <a:pt x="933" y="2086"/>
                    <a:pt x="933" y="2103"/>
                  </a:cubicBezTo>
                  <a:cubicBezTo>
                    <a:pt x="943" y="2100"/>
                    <a:pt x="949" y="2099"/>
                    <a:pt x="953" y="2099"/>
                  </a:cubicBezTo>
                  <a:cubicBezTo>
                    <a:pt x="969" y="2099"/>
                    <a:pt x="951" y="2114"/>
                    <a:pt x="944" y="2120"/>
                  </a:cubicBezTo>
                  <a:lnTo>
                    <a:pt x="944" y="2120"/>
                  </a:lnTo>
                  <a:cubicBezTo>
                    <a:pt x="930" y="2123"/>
                    <a:pt x="917" y="2135"/>
                    <a:pt x="917" y="2135"/>
                  </a:cubicBezTo>
                  <a:cubicBezTo>
                    <a:pt x="917" y="2152"/>
                    <a:pt x="950" y="2152"/>
                    <a:pt x="966" y="2168"/>
                  </a:cubicBezTo>
                  <a:lnTo>
                    <a:pt x="950" y="2168"/>
                  </a:lnTo>
                  <a:cubicBezTo>
                    <a:pt x="950" y="2185"/>
                    <a:pt x="950" y="2185"/>
                    <a:pt x="950" y="2201"/>
                  </a:cubicBezTo>
                  <a:cubicBezTo>
                    <a:pt x="966" y="2201"/>
                    <a:pt x="966" y="2201"/>
                    <a:pt x="982" y="2185"/>
                  </a:cubicBezTo>
                  <a:lnTo>
                    <a:pt x="982" y="2185"/>
                  </a:lnTo>
                  <a:cubicBezTo>
                    <a:pt x="917" y="2250"/>
                    <a:pt x="1048" y="2217"/>
                    <a:pt x="982" y="2266"/>
                  </a:cubicBezTo>
                  <a:lnTo>
                    <a:pt x="966" y="2266"/>
                  </a:lnTo>
                  <a:lnTo>
                    <a:pt x="999" y="2283"/>
                  </a:lnTo>
                  <a:cubicBezTo>
                    <a:pt x="1015" y="2266"/>
                    <a:pt x="999" y="2266"/>
                    <a:pt x="1031" y="2250"/>
                  </a:cubicBezTo>
                  <a:lnTo>
                    <a:pt x="1048" y="2250"/>
                  </a:lnTo>
                  <a:cubicBezTo>
                    <a:pt x="1031" y="2250"/>
                    <a:pt x="1015" y="2266"/>
                    <a:pt x="999" y="2283"/>
                  </a:cubicBezTo>
                  <a:cubicBezTo>
                    <a:pt x="1009" y="2283"/>
                    <a:pt x="1013" y="2283"/>
                    <a:pt x="1019" y="2278"/>
                  </a:cubicBezTo>
                  <a:lnTo>
                    <a:pt x="1019" y="2278"/>
                  </a:lnTo>
                  <a:cubicBezTo>
                    <a:pt x="1024" y="2278"/>
                    <a:pt x="1043" y="2271"/>
                    <a:pt x="1051" y="2271"/>
                  </a:cubicBezTo>
                  <a:cubicBezTo>
                    <a:pt x="1056" y="2271"/>
                    <a:pt x="1057" y="2274"/>
                    <a:pt x="1048" y="2283"/>
                  </a:cubicBezTo>
                  <a:lnTo>
                    <a:pt x="1064" y="2283"/>
                  </a:lnTo>
                  <a:cubicBezTo>
                    <a:pt x="1048" y="2291"/>
                    <a:pt x="1044" y="2291"/>
                    <a:pt x="1042" y="2291"/>
                  </a:cubicBezTo>
                  <a:cubicBezTo>
                    <a:pt x="1040" y="2291"/>
                    <a:pt x="1040" y="2291"/>
                    <a:pt x="1031" y="2299"/>
                  </a:cubicBezTo>
                  <a:cubicBezTo>
                    <a:pt x="1031" y="2299"/>
                    <a:pt x="1044" y="2295"/>
                    <a:pt x="1054" y="2295"/>
                  </a:cubicBezTo>
                  <a:cubicBezTo>
                    <a:pt x="1064" y="2295"/>
                    <a:pt x="1072" y="2299"/>
                    <a:pt x="1064" y="2316"/>
                  </a:cubicBezTo>
                  <a:cubicBezTo>
                    <a:pt x="1048" y="2316"/>
                    <a:pt x="1048" y="2299"/>
                    <a:pt x="1048" y="2299"/>
                  </a:cubicBezTo>
                  <a:cubicBezTo>
                    <a:pt x="1015" y="2332"/>
                    <a:pt x="1015" y="2316"/>
                    <a:pt x="1015" y="2332"/>
                  </a:cubicBezTo>
                  <a:lnTo>
                    <a:pt x="999" y="2348"/>
                  </a:lnTo>
                  <a:lnTo>
                    <a:pt x="1015" y="2348"/>
                  </a:lnTo>
                  <a:cubicBezTo>
                    <a:pt x="1042" y="2337"/>
                    <a:pt x="1053" y="2334"/>
                    <a:pt x="1058" y="2334"/>
                  </a:cubicBezTo>
                  <a:cubicBezTo>
                    <a:pt x="1068" y="2334"/>
                    <a:pt x="1053" y="2348"/>
                    <a:pt x="1097" y="2348"/>
                  </a:cubicBezTo>
                  <a:cubicBezTo>
                    <a:pt x="1031" y="2348"/>
                    <a:pt x="1064" y="2365"/>
                    <a:pt x="1031" y="2365"/>
                  </a:cubicBezTo>
                  <a:cubicBezTo>
                    <a:pt x="1015" y="2381"/>
                    <a:pt x="1015" y="2381"/>
                    <a:pt x="999" y="2381"/>
                  </a:cubicBezTo>
                  <a:cubicBezTo>
                    <a:pt x="1025" y="2381"/>
                    <a:pt x="999" y="2402"/>
                    <a:pt x="1012" y="2402"/>
                  </a:cubicBezTo>
                  <a:cubicBezTo>
                    <a:pt x="1014" y="2402"/>
                    <a:pt x="1016" y="2402"/>
                    <a:pt x="1020" y="2401"/>
                  </a:cubicBezTo>
                  <a:lnTo>
                    <a:pt x="1020" y="2401"/>
                  </a:lnTo>
                  <a:cubicBezTo>
                    <a:pt x="1017" y="2403"/>
                    <a:pt x="1012" y="2407"/>
                    <a:pt x="999" y="2414"/>
                  </a:cubicBezTo>
                  <a:cubicBezTo>
                    <a:pt x="1010" y="2414"/>
                    <a:pt x="1014" y="2405"/>
                    <a:pt x="1021" y="2401"/>
                  </a:cubicBezTo>
                  <a:lnTo>
                    <a:pt x="1021" y="2401"/>
                  </a:lnTo>
                  <a:cubicBezTo>
                    <a:pt x="1024" y="2400"/>
                    <a:pt x="1027" y="2399"/>
                    <a:pt x="1031" y="2397"/>
                  </a:cubicBezTo>
                  <a:cubicBezTo>
                    <a:pt x="1064" y="2397"/>
                    <a:pt x="999" y="2446"/>
                    <a:pt x="1048" y="2446"/>
                  </a:cubicBezTo>
                  <a:cubicBezTo>
                    <a:pt x="1070" y="2446"/>
                    <a:pt x="1091" y="2439"/>
                    <a:pt x="1113" y="2439"/>
                  </a:cubicBezTo>
                  <a:cubicBezTo>
                    <a:pt x="1124" y="2439"/>
                    <a:pt x="1135" y="2441"/>
                    <a:pt x="1146" y="2446"/>
                  </a:cubicBezTo>
                  <a:cubicBezTo>
                    <a:pt x="1162" y="2438"/>
                    <a:pt x="1158" y="2438"/>
                    <a:pt x="1154" y="2438"/>
                  </a:cubicBezTo>
                  <a:cubicBezTo>
                    <a:pt x="1150" y="2438"/>
                    <a:pt x="1146" y="2438"/>
                    <a:pt x="1162" y="2430"/>
                  </a:cubicBezTo>
                  <a:lnTo>
                    <a:pt x="1146" y="2430"/>
                  </a:lnTo>
                  <a:cubicBezTo>
                    <a:pt x="1157" y="2430"/>
                    <a:pt x="1168" y="2423"/>
                    <a:pt x="1174" y="2423"/>
                  </a:cubicBezTo>
                  <a:cubicBezTo>
                    <a:pt x="1177" y="2423"/>
                    <a:pt x="1179" y="2425"/>
                    <a:pt x="1179" y="2430"/>
                  </a:cubicBezTo>
                  <a:cubicBezTo>
                    <a:pt x="1195" y="2397"/>
                    <a:pt x="1130" y="2414"/>
                    <a:pt x="1162" y="2397"/>
                  </a:cubicBezTo>
                  <a:cubicBezTo>
                    <a:pt x="1146" y="2397"/>
                    <a:pt x="1130" y="2414"/>
                    <a:pt x="1097" y="2414"/>
                  </a:cubicBezTo>
                  <a:lnTo>
                    <a:pt x="1162" y="2381"/>
                  </a:lnTo>
                  <a:lnTo>
                    <a:pt x="1113" y="2381"/>
                  </a:lnTo>
                  <a:cubicBezTo>
                    <a:pt x="1146" y="2365"/>
                    <a:pt x="1097" y="2365"/>
                    <a:pt x="1146" y="2348"/>
                  </a:cubicBezTo>
                  <a:cubicBezTo>
                    <a:pt x="1139" y="2348"/>
                    <a:pt x="1134" y="2349"/>
                    <a:pt x="1130" y="2350"/>
                  </a:cubicBezTo>
                  <a:lnTo>
                    <a:pt x="1130" y="2350"/>
                  </a:lnTo>
                  <a:cubicBezTo>
                    <a:pt x="1140" y="2337"/>
                    <a:pt x="1100" y="2345"/>
                    <a:pt x="1113" y="2332"/>
                  </a:cubicBezTo>
                  <a:cubicBezTo>
                    <a:pt x="1130" y="2332"/>
                    <a:pt x="1134" y="2336"/>
                    <a:pt x="1138" y="2336"/>
                  </a:cubicBezTo>
                  <a:cubicBezTo>
                    <a:pt x="1142" y="2336"/>
                    <a:pt x="1146" y="2332"/>
                    <a:pt x="1162" y="2316"/>
                  </a:cubicBezTo>
                  <a:lnTo>
                    <a:pt x="1162" y="2316"/>
                  </a:lnTo>
                  <a:cubicBezTo>
                    <a:pt x="1149" y="2319"/>
                    <a:pt x="1141" y="2320"/>
                    <a:pt x="1137" y="2320"/>
                  </a:cubicBezTo>
                  <a:cubicBezTo>
                    <a:pt x="1120" y="2320"/>
                    <a:pt x="1159" y="2299"/>
                    <a:pt x="1146" y="2299"/>
                  </a:cubicBezTo>
                  <a:lnTo>
                    <a:pt x="1146" y="2299"/>
                  </a:lnTo>
                  <a:cubicBezTo>
                    <a:pt x="1136" y="2304"/>
                    <a:pt x="1131" y="2306"/>
                    <a:pt x="1128" y="2306"/>
                  </a:cubicBezTo>
                  <a:cubicBezTo>
                    <a:pt x="1120" y="2306"/>
                    <a:pt x="1125" y="2294"/>
                    <a:pt x="1113" y="2283"/>
                  </a:cubicBezTo>
                  <a:cubicBezTo>
                    <a:pt x="1130" y="2283"/>
                    <a:pt x="1130" y="2266"/>
                    <a:pt x="1130" y="2250"/>
                  </a:cubicBezTo>
                  <a:lnTo>
                    <a:pt x="1146" y="2250"/>
                  </a:lnTo>
                  <a:cubicBezTo>
                    <a:pt x="1097" y="2250"/>
                    <a:pt x="1097" y="2250"/>
                    <a:pt x="1097" y="2234"/>
                  </a:cubicBezTo>
                  <a:lnTo>
                    <a:pt x="1130" y="2234"/>
                  </a:lnTo>
                  <a:lnTo>
                    <a:pt x="1130" y="2217"/>
                  </a:lnTo>
                  <a:lnTo>
                    <a:pt x="1146" y="2217"/>
                  </a:lnTo>
                  <a:cubicBezTo>
                    <a:pt x="1130" y="2201"/>
                    <a:pt x="1097" y="2217"/>
                    <a:pt x="1113" y="2185"/>
                  </a:cubicBezTo>
                  <a:lnTo>
                    <a:pt x="1113" y="2185"/>
                  </a:lnTo>
                  <a:cubicBezTo>
                    <a:pt x="1098" y="2192"/>
                    <a:pt x="1078" y="2204"/>
                    <a:pt x="1060" y="2214"/>
                  </a:cubicBezTo>
                  <a:lnTo>
                    <a:pt x="1060" y="2214"/>
                  </a:lnTo>
                  <a:cubicBezTo>
                    <a:pt x="1057" y="2212"/>
                    <a:pt x="1054" y="2211"/>
                    <a:pt x="1050" y="2211"/>
                  </a:cubicBezTo>
                  <a:lnTo>
                    <a:pt x="1050" y="2211"/>
                  </a:lnTo>
                  <a:cubicBezTo>
                    <a:pt x="1052" y="2213"/>
                    <a:pt x="1055" y="2215"/>
                    <a:pt x="1057" y="2216"/>
                  </a:cubicBezTo>
                  <a:lnTo>
                    <a:pt x="1057" y="2216"/>
                  </a:lnTo>
                  <a:cubicBezTo>
                    <a:pt x="1058" y="2215"/>
                    <a:pt x="1059" y="2215"/>
                    <a:pt x="1060" y="2214"/>
                  </a:cubicBezTo>
                  <a:lnTo>
                    <a:pt x="1060" y="2214"/>
                  </a:lnTo>
                  <a:cubicBezTo>
                    <a:pt x="1062" y="2215"/>
                    <a:pt x="1063" y="2216"/>
                    <a:pt x="1064" y="2217"/>
                  </a:cubicBezTo>
                  <a:cubicBezTo>
                    <a:pt x="1064" y="2217"/>
                    <a:pt x="1061" y="2217"/>
                    <a:pt x="1057" y="2216"/>
                  </a:cubicBezTo>
                  <a:lnTo>
                    <a:pt x="1057" y="2216"/>
                  </a:lnTo>
                  <a:cubicBezTo>
                    <a:pt x="1039" y="2226"/>
                    <a:pt x="1023" y="2234"/>
                    <a:pt x="1015" y="2234"/>
                  </a:cubicBezTo>
                  <a:cubicBezTo>
                    <a:pt x="1027" y="2222"/>
                    <a:pt x="1038" y="2211"/>
                    <a:pt x="1050" y="2211"/>
                  </a:cubicBezTo>
                  <a:cubicBezTo>
                    <a:pt x="1050" y="2211"/>
                    <a:pt x="1050" y="2211"/>
                    <a:pt x="1050" y="2211"/>
                  </a:cubicBezTo>
                  <a:lnTo>
                    <a:pt x="1050" y="2211"/>
                  </a:lnTo>
                  <a:cubicBezTo>
                    <a:pt x="1049" y="2208"/>
                    <a:pt x="1048" y="2205"/>
                    <a:pt x="1048" y="2201"/>
                  </a:cubicBezTo>
                  <a:lnTo>
                    <a:pt x="1064" y="2201"/>
                  </a:lnTo>
                  <a:cubicBezTo>
                    <a:pt x="1080" y="2185"/>
                    <a:pt x="1064" y="2185"/>
                    <a:pt x="1080" y="2185"/>
                  </a:cubicBezTo>
                  <a:lnTo>
                    <a:pt x="1097" y="2185"/>
                  </a:lnTo>
                  <a:cubicBezTo>
                    <a:pt x="1097" y="2185"/>
                    <a:pt x="1097" y="2168"/>
                    <a:pt x="1113" y="2168"/>
                  </a:cubicBezTo>
                  <a:lnTo>
                    <a:pt x="1080" y="2168"/>
                  </a:lnTo>
                  <a:cubicBezTo>
                    <a:pt x="1080" y="2168"/>
                    <a:pt x="1113" y="2152"/>
                    <a:pt x="1113" y="2152"/>
                  </a:cubicBezTo>
                  <a:cubicBezTo>
                    <a:pt x="1102" y="2152"/>
                    <a:pt x="1106" y="2145"/>
                    <a:pt x="1100" y="2145"/>
                  </a:cubicBezTo>
                  <a:cubicBezTo>
                    <a:pt x="1097" y="2145"/>
                    <a:pt x="1091" y="2146"/>
                    <a:pt x="1080" y="2152"/>
                  </a:cubicBezTo>
                  <a:cubicBezTo>
                    <a:pt x="1080" y="2152"/>
                    <a:pt x="1097" y="2135"/>
                    <a:pt x="1097" y="2135"/>
                  </a:cubicBezTo>
                  <a:cubicBezTo>
                    <a:pt x="1086" y="2135"/>
                    <a:pt x="1090" y="2128"/>
                    <a:pt x="1084" y="2128"/>
                  </a:cubicBezTo>
                  <a:cubicBezTo>
                    <a:pt x="1080" y="2128"/>
                    <a:pt x="1075" y="2130"/>
                    <a:pt x="1064" y="2135"/>
                  </a:cubicBezTo>
                  <a:lnTo>
                    <a:pt x="1048" y="2135"/>
                  </a:lnTo>
                  <a:cubicBezTo>
                    <a:pt x="1015" y="2135"/>
                    <a:pt x="1064" y="2103"/>
                    <a:pt x="1048" y="2086"/>
                  </a:cubicBezTo>
                  <a:cubicBezTo>
                    <a:pt x="1031" y="2086"/>
                    <a:pt x="1031" y="2070"/>
                    <a:pt x="1015" y="2070"/>
                  </a:cubicBezTo>
                  <a:cubicBezTo>
                    <a:pt x="1015" y="2070"/>
                    <a:pt x="1031" y="2054"/>
                    <a:pt x="1048" y="2054"/>
                  </a:cubicBezTo>
                  <a:cubicBezTo>
                    <a:pt x="1031" y="2054"/>
                    <a:pt x="1015" y="2054"/>
                    <a:pt x="1031" y="2037"/>
                  </a:cubicBezTo>
                  <a:cubicBezTo>
                    <a:pt x="1042" y="2037"/>
                    <a:pt x="1046" y="2030"/>
                    <a:pt x="1047" y="2030"/>
                  </a:cubicBezTo>
                  <a:cubicBezTo>
                    <a:pt x="1048" y="2030"/>
                    <a:pt x="1048" y="2032"/>
                    <a:pt x="1048" y="2037"/>
                  </a:cubicBezTo>
                  <a:cubicBezTo>
                    <a:pt x="1048" y="2021"/>
                    <a:pt x="1064" y="2021"/>
                    <a:pt x="1031" y="2021"/>
                  </a:cubicBezTo>
                  <a:cubicBezTo>
                    <a:pt x="1064" y="2004"/>
                    <a:pt x="1064" y="2004"/>
                    <a:pt x="1064" y="2004"/>
                  </a:cubicBezTo>
                  <a:lnTo>
                    <a:pt x="1031" y="2004"/>
                  </a:lnTo>
                  <a:lnTo>
                    <a:pt x="1080" y="1988"/>
                  </a:lnTo>
                  <a:cubicBezTo>
                    <a:pt x="1113" y="1955"/>
                    <a:pt x="982" y="1988"/>
                    <a:pt x="1048" y="1939"/>
                  </a:cubicBezTo>
                  <a:cubicBezTo>
                    <a:pt x="1031" y="1939"/>
                    <a:pt x="1031" y="1955"/>
                    <a:pt x="1015" y="1955"/>
                  </a:cubicBezTo>
                  <a:cubicBezTo>
                    <a:pt x="1015" y="1955"/>
                    <a:pt x="1064" y="1923"/>
                    <a:pt x="1064" y="1923"/>
                  </a:cubicBezTo>
                  <a:cubicBezTo>
                    <a:pt x="1064" y="1914"/>
                    <a:pt x="1048" y="1914"/>
                    <a:pt x="1033" y="1914"/>
                  </a:cubicBezTo>
                  <a:cubicBezTo>
                    <a:pt x="1019" y="1914"/>
                    <a:pt x="1007" y="1914"/>
                    <a:pt x="1015" y="1906"/>
                  </a:cubicBezTo>
                  <a:lnTo>
                    <a:pt x="1015" y="1906"/>
                  </a:lnTo>
                  <a:cubicBezTo>
                    <a:pt x="999" y="1923"/>
                    <a:pt x="966" y="1939"/>
                    <a:pt x="950" y="1939"/>
                  </a:cubicBezTo>
                  <a:cubicBezTo>
                    <a:pt x="950" y="1923"/>
                    <a:pt x="999" y="1906"/>
                    <a:pt x="1015" y="1906"/>
                  </a:cubicBezTo>
                  <a:cubicBezTo>
                    <a:pt x="1031" y="1890"/>
                    <a:pt x="1015" y="1890"/>
                    <a:pt x="1031" y="1874"/>
                  </a:cubicBezTo>
                  <a:lnTo>
                    <a:pt x="1031" y="1874"/>
                  </a:lnTo>
                  <a:cubicBezTo>
                    <a:pt x="1031" y="1874"/>
                    <a:pt x="1015" y="1890"/>
                    <a:pt x="1015" y="1890"/>
                  </a:cubicBezTo>
                  <a:cubicBezTo>
                    <a:pt x="1031" y="1874"/>
                    <a:pt x="999" y="1874"/>
                    <a:pt x="1015" y="1857"/>
                  </a:cubicBezTo>
                  <a:lnTo>
                    <a:pt x="1015" y="1857"/>
                  </a:lnTo>
                  <a:cubicBezTo>
                    <a:pt x="1014" y="1858"/>
                    <a:pt x="999" y="1874"/>
                    <a:pt x="999" y="1874"/>
                  </a:cubicBezTo>
                  <a:cubicBezTo>
                    <a:pt x="999" y="1861"/>
                    <a:pt x="994" y="1858"/>
                    <a:pt x="988" y="1858"/>
                  </a:cubicBezTo>
                  <a:cubicBezTo>
                    <a:pt x="981" y="1858"/>
                    <a:pt x="971" y="1862"/>
                    <a:pt x="963" y="1862"/>
                  </a:cubicBezTo>
                  <a:cubicBezTo>
                    <a:pt x="958" y="1862"/>
                    <a:pt x="953" y="1861"/>
                    <a:pt x="950" y="1857"/>
                  </a:cubicBezTo>
                  <a:cubicBezTo>
                    <a:pt x="966" y="1841"/>
                    <a:pt x="999" y="1841"/>
                    <a:pt x="982" y="1841"/>
                  </a:cubicBezTo>
                  <a:cubicBezTo>
                    <a:pt x="999" y="1824"/>
                    <a:pt x="1015" y="1824"/>
                    <a:pt x="1031" y="1824"/>
                  </a:cubicBezTo>
                  <a:cubicBezTo>
                    <a:pt x="999" y="1824"/>
                    <a:pt x="1031" y="1792"/>
                    <a:pt x="1031" y="1792"/>
                  </a:cubicBezTo>
                  <a:cubicBezTo>
                    <a:pt x="1015" y="1792"/>
                    <a:pt x="982" y="1808"/>
                    <a:pt x="966" y="1808"/>
                  </a:cubicBezTo>
                  <a:cubicBezTo>
                    <a:pt x="966" y="1800"/>
                    <a:pt x="962" y="1800"/>
                    <a:pt x="962" y="1800"/>
                  </a:cubicBezTo>
                  <a:cubicBezTo>
                    <a:pt x="962" y="1800"/>
                    <a:pt x="966" y="1800"/>
                    <a:pt x="982" y="1792"/>
                  </a:cubicBezTo>
                  <a:lnTo>
                    <a:pt x="982" y="1792"/>
                  </a:lnTo>
                  <a:cubicBezTo>
                    <a:pt x="979" y="1795"/>
                    <a:pt x="978" y="1796"/>
                    <a:pt x="979" y="1796"/>
                  </a:cubicBezTo>
                  <a:cubicBezTo>
                    <a:pt x="984" y="1796"/>
                    <a:pt x="1015" y="1775"/>
                    <a:pt x="1015" y="1775"/>
                  </a:cubicBezTo>
                  <a:lnTo>
                    <a:pt x="1031" y="1775"/>
                  </a:lnTo>
                  <a:cubicBezTo>
                    <a:pt x="1037" y="1763"/>
                    <a:pt x="1032" y="1760"/>
                    <a:pt x="1023" y="1760"/>
                  </a:cubicBezTo>
                  <a:cubicBezTo>
                    <a:pt x="1014" y="1760"/>
                    <a:pt x="1000" y="1764"/>
                    <a:pt x="991" y="1764"/>
                  </a:cubicBezTo>
                  <a:cubicBezTo>
                    <a:pt x="986" y="1764"/>
                    <a:pt x="982" y="1763"/>
                    <a:pt x="982" y="1759"/>
                  </a:cubicBezTo>
                  <a:cubicBezTo>
                    <a:pt x="985" y="1759"/>
                    <a:pt x="987" y="1759"/>
                    <a:pt x="989" y="1758"/>
                  </a:cubicBezTo>
                  <a:lnTo>
                    <a:pt x="989" y="1758"/>
                  </a:lnTo>
                  <a:cubicBezTo>
                    <a:pt x="981" y="1759"/>
                    <a:pt x="972" y="1759"/>
                    <a:pt x="966" y="1759"/>
                  </a:cubicBezTo>
                  <a:cubicBezTo>
                    <a:pt x="971" y="1754"/>
                    <a:pt x="971" y="1752"/>
                    <a:pt x="969" y="1752"/>
                  </a:cubicBezTo>
                  <a:cubicBezTo>
                    <a:pt x="964" y="1752"/>
                    <a:pt x="950" y="1759"/>
                    <a:pt x="950" y="1759"/>
                  </a:cubicBezTo>
                  <a:cubicBezTo>
                    <a:pt x="944" y="1764"/>
                    <a:pt x="940" y="1766"/>
                    <a:pt x="937" y="1766"/>
                  </a:cubicBezTo>
                  <a:cubicBezTo>
                    <a:pt x="931" y="1766"/>
                    <a:pt x="928" y="1759"/>
                    <a:pt x="917" y="1759"/>
                  </a:cubicBezTo>
                  <a:lnTo>
                    <a:pt x="933" y="1759"/>
                  </a:lnTo>
                  <a:cubicBezTo>
                    <a:pt x="900" y="1759"/>
                    <a:pt x="966" y="1726"/>
                    <a:pt x="933" y="1726"/>
                  </a:cubicBezTo>
                  <a:lnTo>
                    <a:pt x="900" y="1726"/>
                  </a:lnTo>
                  <a:cubicBezTo>
                    <a:pt x="917" y="1718"/>
                    <a:pt x="909" y="1718"/>
                    <a:pt x="898" y="1718"/>
                  </a:cubicBezTo>
                  <a:cubicBezTo>
                    <a:pt x="888" y="1718"/>
                    <a:pt x="876" y="1718"/>
                    <a:pt x="884" y="1710"/>
                  </a:cubicBezTo>
                  <a:lnTo>
                    <a:pt x="950" y="1677"/>
                  </a:lnTo>
                  <a:cubicBezTo>
                    <a:pt x="962" y="1665"/>
                    <a:pt x="927" y="1671"/>
                    <a:pt x="917" y="1661"/>
                  </a:cubicBezTo>
                  <a:lnTo>
                    <a:pt x="917" y="1661"/>
                  </a:lnTo>
                  <a:lnTo>
                    <a:pt x="917" y="1661"/>
                  </a:lnTo>
                  <a:cubicBezTo>
                    <a:pt x="884" y="1661"/>
                    <a:pt x="900" y="1644"/>
                    <a:pt x="884" y="1644"/>
                  </a:cubicBezTo>
                  <a:cubicBezTo>
                    <a:pt x="917" y="1644"/>
                    <a:pt x="917" y="1628"/>
                    <a:pt x="933" y="1628"/>
                  </a:cubicBezTo>
                  <a:cubicBezTo>
                    <a:pt x="922" y="1628"/>
                    <a:pt x="926" y="1621"/>
                    <a:pt x="915" y="1621"/>
                  </a:cubicBezTo>
                  <a:cubicBezTo>
                    <a:pt x="910" y="1621"/>
                    <a:pt x="900" y="1623"/>
                    <a:pt x="884" y="1628"/>
                  </a:cubicBezTo>
                  <a:lnTo>
                    <a:pt x="900" y="1612"/>
                  </a:lnTo>
                  <a:cubicBezTo>
                    <a:pt x="904" y="1608"/>
                    <a:pt x="903" y="1607"/>
                    <a:pt x="899" y="1607"/>
                  </a:cubicBezTo>
                  <a:cubicBezTo>
                    <a:pt x="889" y="1607"/>
                    <a:pt x="860" y="1616"/>
                    <a:pt x="844" y="1616"/>
                  </a:cubicBezTo>
                  <a:cubicBezTo>
                    <a:pt x="839" y="1616"/>
                    <a:pt x="835" y="1615"/>
                    <a:pt x="835" y="1612"/>
                  </a:cubicBezTo>
                  <a:cubicBezTo>
                    <a:pt x="858" y="1600"/>
                    <a:pt x="873" y="1589"/>
                    <a:pt x="886" y="1589"/>
                  </a:cubicBezTo>
                  <a:cubicBezTo>
                    <a:pt x="891" y="1589"/>
                    <a:pt x="896" y="1590"/>
                    <a:pt x="900" y="1595"/>
                  </a:cubicBezTo>
                  <a:cubicBezTo>
                    <a:pt x="900" y="1579"/>
                    <a:pt x="900" y="1579"/>
                    <a:pt x="884" y="1579"/>
                  </a:cubicBezTo>
                  <a:lnTo>
                    <a:pt x="802" y="1579"/>
                  </a:lnTo>
                  <a:cubicBezTo>
                    <a:pt x="868" y="1546"/>
                    <a:pt x="786" y="1546"/>
                    <a:pt x="835" y="1513"/>
                  </a:cubicBezTo>
                  <a:cubicBezTo>
                    <a:pt x="835" y="1513"/>
                    <a:pt x="819" y="1497"/>
                    <a:pt x="819" y="1497"/>
                  </a:cubicBezTo>
                  <a:cubicBezTo>
                    <a:pt x="823" y="1488"/>
                    <a:pt x="820" y="1485"/>
                    <a:pt x="814" y="1485"/>
                  </a:cubicBezTo>
                  <a:cubicBezTo>
                    <a:pt x="804" y="1485"/>
                    <a:pt x="785" y="1493"/>
                    <a:pt x="774" y="1493"/>
                  </a:cubicBezTo>
                  <a:cubicBezTo>
                    <a:pt x="768" y="1493"/>
                    <a:pt x="765" y="1490"/>
                    <a:pt x="769" y="1481"/>
                  </a:cubicBezTo>
                  <a:cubicBezTo>
                    <a:pt x="780" y="1475"/>
                    <a:pt x="788" y="1473"/>
                    <a:pt x="793" y="1473"/>
                  </a:cubicBezTo>
                  <a:cubicBezTo>
                    <a:pt x="802" y="1473"/>
                    <a:pt x="802" y="1481"/>
                    <a:pt x="802" y="1481"/>
                  </a:cubicBezTo>
                  <a:cubicBezTo>
                    <a:pt x="868" y="1448"/>
                    <a:pt x="786" y="1464"/>
                    <a:pt x="835" y="1432"/>
                  </a:cubicBezTo>
                  <a:cubicBezTo>
                    <a:pt x="843" y="1423"/>
                    <a:pt x="835" y="1423"/>
                    <a:pt x="825" y="1423"/>
                  </a:cubicBezTo>
                  <a:cubicBezTo>
                    <a:pt x="814" y="1423"/>
                    <a:pt x="802" y="1423"/>
                    <a:pt x="802" y="1415"/>
                  </a:cubicBezTo>
                  <a:cubicBezTo>
                    <a:pt x="791" y="1421"/>
                    <a:pt x="782" y="1423"/>
                    <a:pt x="774" y="1423"/>
                  </a:cubicBezTo>
                  <a:cubicBezTo>
                    <a:pt x="759" y="1423"/>
                    <a:pt x="748" y="1415"/>
                    <a:pt x="737" y="1415"/>
                  </a:cubicBezTo>
                  <a:cubicBezTo>
                    <a:pt x="769" y="1399"/>
                    <a:pt x="753" y="1399"/>
                    <a:pt x="786" y="1399"/>
                  </a:cubicBezTo>
                  <a:cubicBezTo>
                    <a:pt x="783" y="1396"/>
                    <a:pt x="779" y="1394"/>
                    <a:pt x="774" y="1394"/>
                  </a:cubicBezTo>
                  <a:cubicBezTo>
                    <a:pt x="757" y="1394"/>
                    <a:pt x="733" y="1415"/>
                    <a:pt x="720" y="1415"/>
                  </a:cubicBezTo>
                  <a:cubicBezTo>
                    <a:pt x="737" y="1399"/>
                    <a:pt x="753" y="1382"/>
                    <a:pt x="769" y="1366"/>
                  </a:cubicBezTo>
                  <a:lnTo>
                    <a:pt x="786" y="1382"/>
                  </a:lnTo>
                  <a:cubicBezTo>
                    <a:pt x="819" y="1366"/>
                    <a:pt x="769" y="1366"/>
                    <a:pt x="786" y="1366"/>
                  </a:cubicBezTo>
                  <a:lnTo>
                    <a:pt x="802" y="1350"/>
                  </a:lnTo>
                  <a:cubicBezTo>
                    <a:pt x="791" y="1350"/>
                    <a:pt x="766" y="1357"/>
                    <a:pt x="750" y="1357"/>
                  </a:cubicBezTo>
                  <a:cubicBezTo>
                    <a:pt x="742" y="1357"/>
                    <a:pt x="737" y="1355"/>
                    <a:pt x="737" y="1350"/>
                  </a:cubicBezTo>
                  <a:lnTo>
                    <a:pt x="720" y="1350"/>
                  </a:lnTo>
                  <a:cubicBezTo>
                    <a:pt x="714" y="1353"/>
                    <a:pt x="711" y="1354"/>
                    <a:pt x="711" y="1354"/>
                  </a:cubicBezTo>
                  <a:cubicBezTo>
                    <a:pt x="710" y="1354"/>
                    <a:pt x="747" y="1333"/>
                    <a:pt x="720" y="1333"/>
                  </a:cubicBezTo>
                  <a:lnTo>
                    <a:pt x="753" y="1317"/>
                  </a:lnTo>
                  <a:lnTo>
                    <a:pt x="688" y="1317"/>
                  </a:lnTo>
                  <a:cubicBezTo>
                    <a:pt x="695" y="1313"/>
                    <a:pt x="703" y="1310"/>
                    <a:pt x="711" y="1308"/>
                  </a:cubicBezTo>
                  <a:lnTo>
                    <a:pt x="711" y="1308"/>
                  </a:lnTo>
                  <a:cubicBezTo>
                    <a:pt x="712" y="1308"/>
                    <a:pt x="713" y="1308"/>
                    <a:pt x="714" y="1308"/>
                  </a:cubicBezTo>
                  <a:cubicBezTo>
                    <a:pt x="724" y="1308"/>
                    <a:pt x="736" y="1306"/>
                    <a:pt x="752" y="1301"/>
                  </a:cubicBezTo>
                  <a:lnTo>
                    <a:pt x="752" y="1301"/>
                  </a:lnTo>
                  <a:cubicBezTo>
                    <a:pt x="740" y="1302"/>
                    <a:pt x="726" y="1303"/>
                    <a:pt x="711" y="1308"/>
                  </a:cubicBezTo>
                  <a:lnTo>
                    <a:pt x="711" y="1308"/>
                  </a:lnTo>
                  <a:cubicBezTo>
                    <a:pt x="694" y="1307"/>
                    <a:pt x="688" y="1301"/>
                    <a:pt x="688" y="1301"/>
                  </a:cubicBezTo>
                  <a:cubicBezTo>
                    <a:pt x="769" y="1268"/>
                    <a:pt x="704" y="1252"/>
                    <a:pt x="753" y="1219"/>
                  </a:cubicBezTo>
                  <a:cubicBezTo>
                    <a:pt x="720" y="1219"/>
                    <a:pt x="753" y="1186"/>
                    <a:pt x="737" y="1153"/>
                  </a:cubicBezTo>
                  <a:lnTo>
                    <a:pt x="737" y="1153"/>
                  </a:lnTo>
                  <a:cubicBezTo>
                    <a:pt x="711" y="1172"/>
                    <a:pt x="706" y="1177"/>
                    <a:pt x="704" y="1177"/>
                  </a:cubicBezTo>
                  <a:cubicBezTo>
                    <a:pt x="703" y="1177"/>
                    <a:pt x="705" y="1174"/>
                    <a:pt x="702" y="1174"/>
                  </a:cubicBezTo>
                  <a:cubicBezTo>
                    <a:pt x="699" y="1174"/>
                    <a:pt x="691" y="1176"/>
                    <a:pt x="671" y="1186"/>
                  </a:cubicBezTo>
                  <a:cubicBezTo>
                    <a:pt x="671" y="1186"/>
                    <a:pt x="671" y="1170"/>
                    <a:pt x="671" y="1170"/>
                  </a:cubicBezTo>
                  <a:lnTo>
                    <a:pt x="704" y="1137"/>
                  </a:lnTo>
                  <a:lnTo>
                    <a:pt x="737" y="1137"/>
                  </a:lnTo>
                  <a:cubicBezTo>
                    <a:pt x="737" y="1121"/>
                    <a:pt x="753" y="1121"/>
                    <a:pt x="769" y="1105"/>
                  </a:cubicBezTo>
                  <a:lnTo>
                    <a:pt x="769" y="1105"/>
                  </a:lnTo>
                  <a:cubicBezTo>
                    <a:pt x="761" y="1113"/>
                    <a:pt x="753" y="1117"/>
                    <a:pt x="747" y="1117"/>
                  </a:cubicBezTo>
                  <a:cubicBezTo>
                    <a:pt x="741" y="1117"/>
                    <a:pt x="737" y="1112"/>
                    <a:pt x="737" y="1104"/>
                  </a:cubicBezTo>
                  <a:lnTo>
                    <a:pt x="720" y="1121"/>
                  </a:lnTo>
                  <a:cubicBezTo>
                    <a:pt x="671" y="1121"/>
                    <a:pt x="769" y="1088"/>
                    <a:pt x="720" y="1088"/>
                  </a:cubicBezTo>
                  <a:lnTo>
                    <a:pt x="753" y="1088"/>
                  </a:lnTo>
                  <a:cubicBezTo>
                    <a:pt x="740" y="1088"/>
                    <a:pt x="737" y="1067"/>
                    <a:pt x="712" y="1067"/>
                  </a:cubicBezTo>
                  <a:cubicBezTo>
                    <a:pt x="705" y="1067"/>
                    <a:pt x="697" y="1068"/>
                    <a:pt x="688" y="1071"/>
                  </a:cubicBezTo>
                  <a:cubicBezTo>
                    <a:pt x="688" y="1055"/>
                    <a:pt x="704" y="1055"/>
                    <a:pt x="704" y="1055"/>
                  </a:cubicBezTo>
                  <a:cubicBezTo>
                    <a:pt x="704" y="1039"/>
                    <a:pt x="639" y="1039"/>
                    <a:pt x="671" y="1006"/>
                  </a:cubicBezTo>
                  <a:lnTo>
                    <a:pt x="688" y="1006"/>
                  </a:lnTo>
                  <a:cubicBezTo>
                    <a:pt x="679" y="998"/>
                    <a:pt x="671" y="998"/>
                    <a:pt x="665" y="998"/>
                  </a:cubicBezTo>
                  <a:cubicBezTo>
                    <a:pt x="659" y="998"/>
                    <a:pt x="655" y="998"/>
                    <a:pt x="655" y="990"/>
                  </a:cubicBezTo>
                  <a:lnTo>
                    <a:pt x="671" y="990"/>
                  </a:lnTo>
                  <a:cubicBezTo>
                    <a:pt x="671" y="990"/>
                    <a:pt x="639" y="990"/>
                    <a:pt x="655" y="973"/>
                  </a:cubicBezTo>
                  <a:lnTo>
                    <a:pt x="671" y="973"/>
                  </a:lnTo>
                  <a:cubicBezTo>
                    <a:pt x="677" y="961"/>
                    <a:pt x="672" y="958"/>
                    <a:pt x="662" y="958"/>
                  </a:cubicBezTo>
                  <a:cubicBezTo>
                    <a:pt x="652" y="958"/>
                    <a:pt x="636" y="962"/>
                    <a:pt x="623" y="962"/>
                  </a:cubicBezTo>
                  <a:cubicBezTo>
                    <a:pt x="616" y="962"/>
                    <a:pt x="609" y="961"/>
                    <a:pt x="606" y="957"/>
                  </a:cubicBezTo>
                  <a:cubicBezTo>
                    <a:pt x="655" y="941"/>
                    <a:pt x="655" y="908"/>
                    <a:pt x="655" y="908"/>
                  </a:cubicBezTo>
                  <a:lnTo>
                    <a:pt x="671" y="908"/>
                  </a:lnTo>
                  <a:cubicBezTo>
                    <a:pt x="671" y="875"/>
                    <a:pt x="606" y="875"/>
                    <a:pt x="589" y="875"/>
                  </a:cubicBezTo>
                  <a:cubicBezTo>
                    <a:pt x="635" y="830"/>
                    <a:pt x="596" y="812"/>
                    <a:pt x="603" y="784"/>
                  </a:cubicBezTo>
                  <a:lnTo>
                    <a:pt x="603" y="784"/>
                  </a:lnTo>
                  <a:cubicBezTo>
                    <a:pt x="595" y="793"/>
                    <a:pt x="573" y="793"/>
                    <a:pt x="573" y="793"/>
                  </a:cubicBezTo>
                  <a:cubicBezTo>
                    <a:pt x="573" y="793"/>
                    <a:pt x="524" y="793"/>
                    <a:pt x="573" y="777"/>
                  </a:cubicBezTo>
                  <a:cubicBezTo>
                    <a:pt x="622" y="760"/>
                    <a:pt x="606" y="760"/>
                    <a:pt x="606" y="744"/>
                  </a:cubicBezTo>
                  <a:lnTo>
                    <a:pt x="606" y="744"/>
                  </a:lnTo>
                  <a:lnTo>
                    <a:pt x="540" y="777"/>
                  </a:lnTo>
                  <a:cubicBezTo>
                    <a:pt x="622" y="711"/>
                    <a:pt x="491" y="728"/>
                    <a:pt x="557" y="695"/>
                  </a:cubicBezTo>
                  <a:cubicBezTo>
                    <a:pt x="540" y="695"/>
                    <a:pt x="540" y="679"/>
                    <a:pt x="524" y="679"/>
                  </a:cubicBezTo>
                  <a:lnTo>
                    <a:pt x="557" y="679"/>
                  </a:lnTo>
                  <a:cubicBezTo>
                    <a:pt x="557" y="662"/>
                    <a:pt x="557" y="646"/>
                    <a:pt x="540" y="630"/>
                  </a:cubicBezTo>
                  <a:lnTo>
                    <a:pt x="573" y="630"/>
                  </a:lnTo>
                  <a:cubicBezTo>
                    <a:pt x="573" y="626"/>
                    <a:pt x="569" y="625"/>
                    <a:pt x="563" y="625"/>
                  </a:cubicBezTo>
                  <a:cubicBezTo>
                    <a:pt x="538" y="625"/>
                    <a:pt x="475" y="646"/>
                    <a:pt x="475" y="646"/>
                  </a:cubicBezTo>
                  <a:lnTo>
                    <a:pt x="508" y="630"/>
                  </a:lnTo>
                  <a:cubicBezTo>
                    <a:pt x="508" y="613"/>
                    <a:pt x="540" y="580"/>
                    <a:pt x="491" y="580"/>
                  </a:cubicBezTo>
                  <a:cubicBezTo>
                    <a:pt x="491" y="580"/>
                    <a:pt x="508" y="564"/>
                    <a:pt x="508" y="564"/>
                  </a:cubicBezTo>
                  <a:cubicBezTo>
                    <a:pt x="508" y="564"/>
                    <a:pt x="529" y="543"/>
                    <a:pt x="503" y="543"/>
                  </a:cubicBezTo>
                  <a:cubicBezTo>
                    <a:pt x="497" y="543"/>
                    <a:pt x="488" y="544"/>
                    <a:pt x="475" y="548"/>
                  </a:cubicBezTo>
                  <a:cubicBezTo>
                    <a:pt x="508" y="531"/>
                    <a:pt x="475" y="531"/>
                    <a:pt x="442" y="531"/>
                  </a:cubicBezTo>
                  <a:lnTo>
                    <a:pt x="426" y="531"/>
                  </a:lnTo>
                  <a:cubicBezTo>
                    <a:pt x="434" y="523"/>
                    <a:pt x="426" y="523"/>
                    <a:pt x="418" y="523"/>
                  </a:cubicBezTo>
                  <a:cubicBezTo>
                    <a:pt x="409" y="523"/>
                    <a:pt x="401" y="523"/>
                    <a:pt x="409" y="515"/>
                  </a:cubicBezTo>
                  <a:lnTo>
                    <a:pt x="426" y="515"/>
                  </a:lnTo>
                  <a:cubicBezTo>
                    <a:pt x="426" y="507"/>
                    <a:pt x="426" y="503"/>
                    <a:pt x="422" y="503"/>
                  </a:cubicBezTo>
                  <a:cubicBezTo>
                    <a:pt x="418" y="503"/>
                    <a:pt x="409" y="507"/>
                    <a:pt x="393" y="515"/>
                  </a:cubicBezTo>
                  <a:cubicBezTo>
                    <a:pt x="377" y="515"/>
                    <a:pt x="393" y="499"/>
                    <a:pt x="426" y="482"/>
                  </a:cubicBezTo>
                  <a:lnTo>
                    <a:pt x="393" y="482"/>
                  </a:lnTo>
                  <a:cubicBezTo>
                    <a:pt x="393" y="482"/>
                    <a:pt x="409" y="466"/>
                    <a:pt x="409" y="466"/>
                  </a:cubicBezTo>
                  <a:cubicBezTo>
                    <a:pt x="418" y="458"/>
                    <a:pt x="405" y="458"/>
                    <a:pt x="395" y="458"/>
                  </a:cubicBezTo>
                  <a:cubicBezTo>
                    <a:pt x="385" y="458"/>
                    <a:pt x="377" y="458"/>
                    <a:pt x="393" y="449"/>
                  </a:cubicBezTo>
                  <a:cubicBezTo>
                    <a:pt x="409" y="433"/>
                    <a:pt x="409" y="433"/>
                    <a:pt x="409" y="433"/>
                  </a:cubicBezTo>
                  <a:cubicBezTo>
                    <a:pt x="409" y="449"/>
                    <a:pt x="409" y="449"/>
                    <a:pt x="409" y="449"/>
                  </a:cubicBezTo>
                  <a:cubicBezTo>
                    <a:pt x="442" y="449"/>
                    <a:pt x="442" y="433"/>
                    <a:pt x="475" y="433"/>
                  </a:cubicBezTo>
                  <a:cubicBezTo>
                    <a:pt x="458" y="433"/>
                    <a:pt x="409" y="433"/>
                    <a:pt x="409" y="417"/>
                  </a:cubicBezTo>
                  <a:lnTo>
                    <a:pt x="426" y="417"/>
                  </a:lnTo>
                  <a:cubicBezTo>
                    <a:pt x="426" y="400"/>
                    <a:pt x="426" y="400"/>
                    <a:pt x="426" y="400"/>
                  </a:cubicBezTo>
                  <a:cubicBezTo>
                    <a:pt x="426" y="400"/>
                    <a:pt x="426" y="384"/>
                    <a:pt x="442" y="384"/>
                  </a:cubicBezTo>
                  <a:cubicBezTo>
                    <a:pt x="409" y="384"/>
                    <a:pt x="409" y="384"/>
                    <a:pt x="377" y="400"/>
                  </a:cubicBezTo>
                  <a:lnTo>
                    <a:pt x="393" y="400"/>
                  </a:lnTo>
                  <a:cubicBezTo>
                    <a:pt x="393" y="400"/>
                    <a:pt x="393" y="400"/>
                    <a:pt x="393" y="417"/>
                  </a:cubicBezTo>
                  <a:cubicBezTo>
                    <a:pt x="377" y="417"/>
                    <a:pt x="360" y="417"/>
                    <a:pt x="377" y="400"/>
                  </a:cubicBezTo>
                  <a:lnTo>
                    <a:pt x="377" y="400"/>
                  </a:lnTo>
                  <a:cubicBezTo>
                    <a:pt x="360" y="417"/>
                    <a:pt x="344" y="417"/>
                    <a:pt x="328" y="417"/>
                  </a:cubicBezTo>
                  <a:cubicBezTo>
                    <a:pt x="377" y="400"/>
                    <a:pt x="393" y="368"/>
                    <a:pt x="409" y="368"/>
                  </a:cubicBezTo>
                  <a:cubicBezTo>
                    <a:pt x="398" y="356"/>
                    <a:pt x="394" y="344"/>
                    <a:pt x="370" y="344"/>
                  </a:cubicBezTo>
                  <a:cubicBezTo>
                    <a:pt x="360" y="344"/>
                    <a:pt x="347" y="346"/>
                    <a:pt x="328" y="351"/>
                  </a:cubicBezTo>
                  <a:cubicBezTo>
                    <a:pt x="328" y="351"/>
                    <a:pt x="344" y="335"/>
                    <a:pt x="344" y="335"/>
                  </a:cubicBezTo>
                  <a:lnTo>
                    <a:pt x="360" y="335"/>
                  </a:lnTo>
                  <a:cubicBezTo>
                    <a:pt x="344" y="335"/>
                    <a:pt x="360" y="319"/>
                    <a:pt x="311" y="319"/>
                  </a:cubicBezTo>
                  <a:cubicBezTo>
                    <a:pt x="319" y="310"/>
                    <a:pt x="328" y="310"/>
                    <a:pt x="334" y="310"/>
                  </a:cubicBezTo>
                  <a:cubicBezTo>
                    <a:pt x="340" y="310"/>
                    <a:pt x="344" y="310"/>
                    <a:pt x="344" y="302"/>
                  </a:cubicBezTo>
                  <a:cubicBezTo>
                    <a:pt x="409" y="253"/>
                    <a:pt x="229" y="302"/>
                    <a:pt x="295" y="237"/>
                  </a:cubicBezTo>
                  <a:lnTo>
                    <a:pt x="295" y="237"/>
                  </a:lnTo>
                  <a:cubicBezTo>
                    <a:pt x="295" y="237"/>
                    <a:pt x="295" y="237"/>
                    <a:pt x="295" y="253"/>
                  </a:cubicBezTo>
                  <a:cubicBezTo>
                    <a:pt x="311" y="204"/>
                    <a:pt x="229" y="188"/>
                    <a:pt x="262" y="138"/>
                  </a:cubicBezTo>
                  <a:cubicBezTo>
                    <a:pt x="268" y="133"/>
                    <a:pt x="268" y="131"/>
                    <a:pt x="264" y="131"/>
                  </a:cubicBezTo>
                  <a:cubicBezTo>
                    <a:pt x="258" y="131"/>
                    <a:pt x="240" y="138"/>
                    <a:pt x="229" y="138"/>
                  </a:cubicBezTo>
                  <a:lnTo>
                    <a:pt x="262" y="122"/>
                  </a:lnTo>
                  <a:lnTo>
                    <a:pt x="229" y="122"/>
                  </a:lnTo>
                  <a:cubicBezTo>
                    <a:pt x="180" y="122"/>
                    <a:pt x="295" y="73"/>
                    <a:pt x="229" y="73"/>
                  </a:cubicBezTo>
                  <a:lnTo>
                    <a:pt x="213" y="89"/>
                  </a:lnTo>
                  <a:cubicBezTo>
                    <a:pt x="213" y="73"/>
                    <a:pt x="197" y="73"/>
                    <a:pt x="213" y="57"/>
                  </a:cubicBezTo>
                  <a:lnTo>
                    <a:pt x="213" y="57"/>
                  </a:lnTo>
                  <a:cubicBezTo>
                    <a:pt x="213" y="57"/>
                    <a:pt x="206" y="64"/>
                    <a:pt x="201" y="64"/>
                  </a:cubicBezTo>
                  <a:cubicBezTo>
                    <a:pt x="198" y="64"/>
                    <a:pt x="197" y="62"/>
                    <a:pt x="197" y="57"/>
                  </a:cubicBezTo>
                  <a:lnTo>
                    <a:pt x="213" y="57"/>
                  </a:lnTo>
                  <a:lnTo>
                    <a:pt x="180" y="40"/>
                  </a:lnTo>
                  <a:cubicBezTo>
                    <a:pt x="180" y="24"/>
                    <a:pt x="246" y="24"/>
                    <a:pt x="246" y="8"/>
                  </a:cubicBezTo>
                  <a:cubicBezTo>
                    <a:pt x="240" y="2"/>
                    <a:pt x="231" y="0"/>
                    <a:pt x="221" y="0"/>
                  </a:cubicBezTo>
                  <a:close/>
                  <a:moveTo>
                    <a:pt x="1097" y="2446"/>
                  </a:moveTo>
                  <a:cubicBezTo>
                    <a:pt x="1080" y="2463"/>
                    <a:pt x="1097" y="2463"/>
                    <a:pt x="1113" y="2463"/>
                  </a:cubicBezTo>
                  <a:cubicBezTo>
                    <a:pt x="1113" y="2463"/>
                    <a:pt x="1146" y="2446"/>
                    <a:pt x="1146" y="2446"/>
                  </a:cubicBezTo>
                  <a:close/>
                  <a:moveTo>
                    <a:pt x="1113" y="2463"/>
                  </a:moveTo>
                  <a:cubicBezTo>
                    <a:pt x="1097" y="2479"/>
                    <a:pt x="1097" y="2479"/>
                    <a:pt x="1080" y="2479"/>
                  </a:cubicBezTo>
                  <a:cubicBezTo>
                    <a:pt x="1080" y="2485"/>
                    <a:pt x="1084" y="2486"/>
                    <a:pt x="1088" y="2486"/>
                  </a:cubicBezTo>
                  <a:cubicBezTo>
                    <a:pt x="1091" y="2486"/>
                    <a:pt x="1093" y="2486"/>
                    <a:pt x="1095" y="2485"/>
                  </a:cubicBezTo>
                  <a:lnTo>
                    <a:pt x="1095" y="2485"/>
                  </a:lnTo>
                  <a:cubicBezTo>
                    <a:pt x="1088" y="2496"/>
                    <a:pt x="1064" y="2496"/>
                    <a:pt x="1064" y="2496"/>
                  </a:cubicBezTo>
                  <a:lnTo>
                    <a:pt x="1113" y="2496"/>
                  </a:lnTo>
                  <a:cubicBezTo>
                    <a:pt x="1146" y="2479"/>
                    <a:pt x="1142" y="2475"/>
                    <a:pt x="1130" y="2475"/>
                  </a:cubicBezTo>
                  <a:cubicBezTo>
                    <a:pt x="1117" y="2475"/>
                    <a:pt x="1097" y="2479"/>
                    <a:pt x="1097" y="2479"/>
                  </a:cubicBezTo>
                  <a:lnTo>
                    <a:pt x="1146" y="2463"/>
                  </a:lnTo>
                  <a:close/>
                  <a:moveTo>
                    <a:pt x="1130" y="2496"/>
                  </a:moveTo>
                  <a:lnTo>
                    <a:pt x="1116" y="2509"/>
                  </a:lnTo>
                  <a:lnTo>
                    <a:pt x="1116" y="2509"/>
                  </a:lnTo>
                  <a:cubicBezTo>
                    <a:pt x="1123" y="2507"/>
                    <a:pt x="1130" y="2503"/>
                    <a:pt x="1130" y="2496"/>
                  </a:cubicBezTo>
                  <a:close/>
                  <a:moveTo>
                    <a:pt x="1113" y="2496"/>
                  </a:moveTo>
                  <a:cubicBezTo>
                    <a:pt x="1101" y="2496"/>
                    <a:pt x="1079" y="2505"/>
                    <a:pt x="1083" y="2510"/>
                  </a:cubicBezTo>
                  <a:lnTo>
                    <a:pt x="1083" y="2510"/>
                  </a:lnTo>
                  <a:cubicBezTo>
                    <a:pt x="1089" y="2507"/>
                    <a:pt x="1098" y="2503"/>
                    <a:pt x="1113" y="2496"/>
                  </a:cubicBezTo>
                  <a:close/>
                  <a:moveTo>
                    <a:pt x="1116" y="2509"/>
                  </a:moveTo>
                  <a:cubicBezTo>
                    <a:pt x="1107" y="2512"/>
                    <a:pt x="1097" y="2512"/>
                    <a:pt x="1097" y="2512"/>
                  </a:cubicBezTo>
                  <a:cubicBezTo>
                    <a:pt x="1089" y="2512"/>
                    <a:pt x="1085" y="2511"/>
                    <a:pt x="1083" y="2510"/>
                  </a:cubicBezTo>
                  <a:lnTo>
                    <a:pt x="1083" y="2510"/>
                  </a:lnTo>
                  <a:cubicBezTo>
                    <a:pt x="1077" y="2512"/>
                    <a:pt x="1073" y="2512"/>
                    <a:pt x="1064" y="2512"/>
                  </a:cubicBezTo>
                  <a:cubicBezTo>
                    <a:pt x="1075" y="2512"/>
                    <a:pt x="1079" y="2519"/>
                    <a:pt x="1090" y="2519"/>
                  </a:cubicBezTo>
                  <a:cubicBezTo>
                    <a:pt x="1095" y="2519"/>
                    <a:pt x="1102" y="2517"/>
                    <a:pt x="1113" y="2512"/>
                  </a:cubicBezTo>
                  <a:lnTo>
                    <a:pt x="1116" y="250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2"/>
            <p:cNvSpPr/>
            <p:nvPr/>
          </p:nvSpPr>
          <p:spPr>
            <a:xfrm>
              <a:off x="-201912" y="-35851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2"/>
            <p:cNvSpPr/>
            <p:nvPr/>
          </p:nvSpPr>
          <p:spPr>
            <a:xfrm>
              <a:off x="-75050" y="-3097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2"/>
            <p:cNvSpPr/>
            <p:nvPr/>
          </p:nvSpPr>
          <p:spPr>
            <a:xfrm>
              <a:off x="-220413" y="-28431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2"/>
            <p:cNvSpPr/>
            <p:nvPr/>
          </p:nvSpPr>
          <p:spPr>
            <a:xfrm>
              <a:off x="-87510" y="602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2"/>
            <p:cNvSpPr/>
            <p:nvPr/>
          </p:nvSpPr>
          <p:spPr>
            <a:xfrm>
              <a:off x="-84489" y="1225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7" y="1"/>
                    <a:pt x="17" y="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2"/>
            <p:cNvSpPr/>
            <p:nvPr/>
          </p:nvSpPr>
          <p:spPr>
            <a:xfrm>
              <a:off x="-136593" y="-87984"/>
              <a:ext cx="3021" cy="1510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"/>
                    <a:pt x="4" y="8"/>
                    <a:pt x="15" y="8"/>
                  </a:cubicBezTo>
                  <a:cubicBezTo>
                    <a:pt x="10" y="2"/>
                    <a:pt x="6" y="1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2"/>
            <p:cNvSpPr/>
            <p:nvPr/>
          </p:nvSpPr>
          <p:spPr>
            <a:xfrm>
              <a:off x="-112240" y="-61932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7" y="1"/>
                    <a:pt x="1" y="1"/>
                  </a:cubicBez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2"/>
            <p:cNvSpPr/>
            <p:nvPr/>
          </p:nvSpPr>
          <p:spPr>
            <a:xfrm>
              <a:off x="-155471" y="-12064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2"/>
            <p:cNvSpPr/>
            <p:nvPr/>
          </p:nvSpPr>
          <p:spPr>
            <a:xfrm>
              <a:off x="-112240" y="-64953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2"/>
            <p:cNvSpPr/>
            <p:nvPr/>
          </p:nvSpPr>
          <p:spPr>
            <a:xfrm>
              <a:off x="-75050" y="4321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2"/>
            <p:cNvSpPr/>
            <p:nvPr/>
          </p:nvSpPr>
          <p:spPr>
            <a:xfrm>
              <a:off x="-75050" y="4321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2"/>
            <p:cNvSpPr/>
            <p:nvPr/>
          </p:nvSpPr>
          <p:spPr>
            <a:xfrm>
              <a:off x="-75050" y="4321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lnTo>
                    <a:pt x="0" y="0"/>
                  </a:lnTo>
                  <a:cubicBezTo>
                    <a:pt x="0" y="0"/>
                    <a:pt x="0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-81280" y="30760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17" y="1"/>
                  </a:moveTo>
                  <a:cubicBezTo>
                    <a:pt x="17" y="1"/>
                    <a:pt x="0" y="17"/>
                    <a:pt x="0" y="17"/>
                  </a:cubicBezTo>
                  <a:lnTo>
                    <a:pt x="17" y="17"/>
                  </a:lnTo>
                  <a:cubicBezTo>
                    <a:pt x="0" y="17"/>
                    <a:pt x="33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-56549" y="6973"/>
              <a:ext cx="7174" cy="5475"/>
            </a:xfrm>
            <a:custGeom>
              <a:avLst/>
              <a:gdLst/>
              <a:ahLst/>
              <a:cxnLst/>
              <a:rect l="l" t="t" r="r" b="b"/>
              <a:pathLst>
                <a:path w="38" h="29" extrusionOk="0">
                  <a:moveTo>
                    <a:pt x="35" y="1"/>
                  </a:moveTo>
                  <a:lnTo>
                    <a:pt x="35" y="1"/>
                  </a:lnTo>
                  <a:cubicBezTo>
                    <a:pt x="29" y="1"/>
                    <a:pt x="10" y="16"/>
                    <a:pt x="3" y="16"/>
                  </a:cubicBezTo>
                  <a:cubicBezTo>
                    <a:pt x="1" y="16"/>
                    <a:pt x="0" y="15"/>
                    <a:pt x="0" y="12"/>
                  </a:cubicBezTo>
                  <a:lnTo>
                    <a:pt x="0" y="29"/>
                  </a:lnTo>
                  <a:cubicBezTo>
                    <a:pt x="0" y="12"/>
                    <a:pt x="17" y="12"/>
                    <a:pt x="33" y="12"/>
                  </a:cubicBezTo>
                  <a:cubicBezTo>
                    <a:pt x="37" y="4"/>
                    <a:pt x="37" y="1"/>
                    <a:pt x="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-56549" y="-1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cubicBezTo>
                    <a:pt x="17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-78259" y="-50983"/>
              <a:ext cx="6419" cy="1699"/>
            </a:xfrm>
            <a:custGeom>
              <a:avLst/>
              <a:gdLst/>
              <a:ahLst/>
              <a:cxnLst/>
              <a:rect l="l" t="t" r="r" b="b"/>
              <a:pathLst>
                <a:path w="34" h="9" extrusionOk="0">
                  <a:moveTo>
                    <a:pt x="29" y="1"/>
                  </a:moveTo>
                  <a:cubicBezTo>
                    <a:pt x="23" y="1"/>
                    <a:pt x="12" y="8"/>
                    <a:pt x="1" y="8"/>
                  </a:cubicBezTo>
                  <a:lnTo>
                    <a:pt x="33" y="8"/>
                  </a:lnTo>
                  <a:cubicBezTo>
                    <a:pt x="33" y="3"/>
                    <a:pt x="32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-112240" y="-46452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1"/>
                  </a:moveTo>
                  <a:lnTo>
                    <a:pt x="1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-75050" y="-67973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lnTo>
                    <a:pt x="0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-115261" y="-151415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33" y="0"/>
                  </a:moveTo>
                  <a:lnTo>
                    <a:pt x="0" y="16"/>
                  </a:lnTo>
                  <a:cubicBezTo>
                    <a:pt x="0" y="16"/>
                    <a:pt x="49" y="16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-130741" y="-185396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0" y="0"/>
                  </a:moveTo>
                  <a:cubicBezTo>
                    <a:pt x="0" y="0"/>
                    <a:pt x="0" y="16"/>
                    <a:pt x="0" y="16"/>
                  </a:cubicBezTo>
                  <a:cubicBezTo>
                    <a:pt x="17" y="0"/>
                    <a:pt x="33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-164722" y="-296778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7"/>
                  </a:lnTo>
                  <a:lnTo>
                    <a:pt x="17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-1045394" y="991851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0"/>
                  </a:moveTo>
                  <a:lnTo>
                    <a:pt x="0" y="17"/>
                  </a:lnTo>
                  <a:cubicBezTo>
                    <a:pt x="17" y="17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-1054644" y="979391"/>
              <a:ext cx="15669" cy="12648"/>
            </a:xfrm>
            <a:custGeom>
              <a:avLst/>
              <a:gdLst/>
              <a:ahLst/>
              <a:cxnLst/>
              <a:rect l="l" t="t" r="r" b="b"/>
              <a:pathLst>
                <a:path w="83" h="67" extrusionOk="0">
                  <a:moveTo>
                    <a:pt x="49" y="17"/>
                  </a:moveTo>
                  <a:cubicBezTo>
                    <a:pt x="66" y="17"/>
                    <a:pt x="66" y="34"/>
                    <a:pt x="49" y="50"/>
                  </a:cubicBezTo>
                  <a:cubicBezTo>
                    <a:pt x="49" y="50"/>
                    <a:pt x="49" y="57"/>
                    <a:pt x="54" y="57"/>
                  </a:cubicBezTo>
                  <a:cubicBezTo>
                    <a:pt x="57" y="57"/>
                    <a:pt x="60" y="56"/>
                    <a:pt x="66" y="50"/>
                  </a:cubicBezTo>
                  <a:cubicBezTo>
                    <a:pt x="82" y="17"/>
                    <a:pt x="66" y="17"/>
                    <a:pt x="49" y="17"/>
                  </a:cubicBezTo>
                  <a:close/>
                  <a:moveTo>
                    <a:pt x="66" y="1"/>
                  </a:moveTo>
                  <a:cubicBezTo>
                    <a:pt x="49" y="17"/>
                    <a:pt x="17" y="34"/>
                    <a:pt x="0" y="66"/>
                  </a:cubicBezTo>
                  <a:cubicBezTo>
                    <a:pt x="33" y="34"/>
                    <a:pt x="17" y="50"/>
                    <a:pt x="49" y="17"/>
                  </a:cubicBezTo>
                  <a:cubicBezTo>
                    <a:pt x="49" y="17"/>
                    <a:pt x="65" y="2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-1187548" y="8466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0" y="0"/>
                    <a:pt x="0" y="0"/>
                    <a:pt x="0" y="16"/>
                  </a:cubicBezTo>
                  <a:cubicBezTo>
                    <a:pt x="0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-1190568" y="83421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-1131857" y="892929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-1067104" y="98260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7" y="0"/>
                    <a:pt x="17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-1101085" y="911430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-1085605" y="926910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33"/>
                  </a:moveTo>
                  <a:cubicBezTo>
                    <a:pt x="1" y="33"/>
                    <a:pt x="17" y="17"/>
                    <a:pt x="17" y="17"/>
                  </a:cubicBezTo>
                  <a:cubicBezTo>
                    <a:pt x="17" y="17"/>
                    <a:pt x="17" y="17"/>
                    <a:pt x="33" y="1"/>
                  </a:cubicBezTo>
                  <a:cubicBezTo>
                    <a:pt x="33" y="1"/>
                    <a:pt x="1" y="33"/>
                    <a:pt x="1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-1700471" y="50366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-1703680" y="46042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16"/>
                  </a:lnTo>
                  <a:cubicBezTo>
                    <a:pt x="1" y="1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-1206048" y="81269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-1385392" y="685835"/>
              <a:ext cx="9439" cy="12648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50" y="1"/>
                  </a:moveTo>
                  <a:cubicBezTo>
                    <a:pt x="34" y="34"/>
                    <a:pt x="1" y="17"/>
                    <a:pt x="1" y="66"/>
                  </a:cubicBezTo>
                  <a:cubicBezTo>
                    <a:pt x="1" y="50"/>
                    <a:pt x="50" y="34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-1252489" y="78475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-1274010" y="77550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6" y="11"/>
                    <a:pt x="10" y="7"/>
                    <a:pt x="12" y="6"/>
                  </a:cubicBezTo>
                  <a:lnTo>
                    <a:pt x="12" y="6"/>
                  </a:lnTo>
                  <a:cubicBezTo>
                    <a:pt x="16" y="10"/>
                    <a:pt x="16" y="17"/>
                    <a:pt x="16" y="17"/>
                  </a:cubicBezTo>
                  <a:cubicBezTo>
                    <a:pt x="16" y="9"/>
                    <a:pt x="16" y="5"/>
                    <a:pt x="14" y="5"/>
                  </a:cubicBezTo>
                  <a:cubicBezTo>
                    <a:pt x="14" y="5"/>
                    <a:pt x="13" y="5"/>
                    <a:pt x="12" y="6"/>
                  </a:cubicBezTo>
                  <a:lnTo>
                    <a:pt x="12" y="6"/>
                  </a:lnTo>
                  <a:cubicBezTo>
                    <a:pt x="10" y="3"/>
                    <a:pt x="6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-1289490" y="7662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-1651010" y="537640"/>
              <a:ext cx="6230" cy="6230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3" y="0"/>
                  </a:moveTo>
                  <a:lnTo>
                    <a:pt x="33" y="0"/>
                  </a:lnTo>
                  <a:cubicBezTo>
                    <a:pt x="17" y="17"/>
                    <a:pt x="0" y="17"/>
                    <a:pt x="17" y="33"/>
                  </a:cubicBezTo>
                  <a:cubicBezTo>
                    <a:pt x="33" y="17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-1067104" y="979391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7"/>
                    <a:pt x="1" y="17"/>
                    <a:pt x="1" y="17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-1524336" y="63656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-1314221" y="80325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4"/>
                  </a:moveTo>
                  <a:cubicBezTo>
                    <a:pt x="0" y="17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-1718972" y="450234"/>
              <a:ext cx="670744" cy="535576"/>
            </a:xfrm>
            <a:custGeom>
              <a:avLst/>
              <a:gdLst/>
              <a:ahLst/>
              <a:cxnLst/>
              <a:rect l="l" t="t" r="r" b="b"/>
              <a:pathLst>
                <a:path w="3553" h="2837" extrusionOk="0">
                  <a:moveTo>
                    <a:pt x="180" y="70"/>
                  </a:moveTo>
                  <a:cubicBezTo>
                    <a:pt x="178" y="75"/>
                    <a:pt x="177" y="79"/>
                    <a:pt x="176" y="82"/>
                  </a:cubicBezTo>
                  <a:lnTo>
                    <a:pt x="176" y="82"/>
                  </a:lnTo>
                  <a:cubicBezTo>
                    <a:pt x="178" y="79"/>
                    <a:pt x="180" y="76"/>
                    <a:pt x="180" y="70"/>
                  </a:cubicBezTo>
                  <a:close/>
                  <a:moveTo>
                    <a:pt x="66" y="185"/>
                  </a:moveTo>
                  <a:cubicBezTo>
                    <a:pt x="66" y="191"/>
                    <a:pt x="65" y="197"/>
                    <a:pt x="64" y="202"/>
                  </a:cubicBezTo>
                  <a:lnTo>
                    <a:pt x="64" y="202"/>
                  </a:lnTo>
                  <a:lnTo>
                    <a:pt x="66" y="201"/>
                  </a:lnTo>
                  <a:lnTo>
                    <a:pt x="66" y="201"/>
                  </a:lnTo>
                  <a:cubicBezTo>
                    <a:pt x="65" y="202"/>
                    <a:pt x="64" y="202"/>
                    <a:pt x="64" y="203"/>
                  </a:cubicBezTo>
                  <a:lnTo>
                    <a:pt x="64" y="203"/>
                  </a:lnTo>
                  <a:cubicBezTo>
                    <a:pt x="64" y="203"/>
                    <a:pt x="64" y="202"/>
                    <a:pt x="64" y="202"/>
                  </a:cubicBezTo>
                  <a:lnTo>
                    <a:pt x="64" y="202"/>
                  </a:lnTo>
                  <a:lnTo>
                    <a:pt x="51" y="206"/>
                  </a:lnTo>
                  <a:lnTo>
                    <a:pt x="51" y="206"/>
                  </a:lnTo>
                  <a:cubicBezTo>
                    <a:pt x="54" y="199"/>
                    <a:pt x="58" y="192"/>
                    <a:pt x="66" y="185"/>
                  </a:cubicBezTo>
                  <a:close/>
                  <a:moveTo>
                    <a:pt x="46" y="216"/>
                  </a:moveTo>
                  <a:cubicBezTo>
                    <a:pt x="38" y="221"/>
                    <a:pt x="33" y="225"/>
                    <a:pt x="33" y="234"/>
                  </a:cubicBezTo>
                  <a:cubicBezTo>
                    <a:pt x="39" y="228"/>
                    <a:pt x="43" y="222"/>
                    <a:pt x="46" y="216"/>
                  </a:cubicBezTo>
                  <a:close/>
                  <a:moveTo>
                    <a:pt x="102" y="275"/>
                  </a:moveTo>
                  <a:cubicBezTo>
                    <a:pt x="100" y="277"/>
                    <a:pt x="98" y="280"/>
                    <a:pt x="98" y="283"/>
                  </a:cubicBezTo>
                  <a:cubicBezTo>
                    <a:pt x="100" y="280"/>
                    <a:pt x="101" y="278"/>
                    <a:pt x="102" y="275"/>
                  </a:cubicBezTo>
                  <a:close/>
                  <a:moveTo>
                    <a:pt x="219" y="378"/>
                  </a:moveTo>
                  <a:cubicBezTo>
                    <a:pt x="210" y="381"/>
                    <a:pt x="202" y="386"/>
                    <a:pt x="196" y="398"/>
                  </a:cubicBezTo>
                  <a:cubicBezTo>
                    <a:pt x="205" y="389"/>
                    <a:pt x="212" y="383"/>
                    <a:pt x="219" y="378"/>
                  </a:cubicBezTo>
                  <a:close/>
                  <a:moveTo>
                    <a:pt x="248" y="386"/>
                  </a:moveTo>
                  <a:lnTo>
                    <a:pt x="248" y="386"/>
                  </a:lnTo>
                  <a:cubicBezTo>
                    <a:pt x="244" y="388"/>
                    <a:pt x="238" y="392"/>
                    <a:pt x="229" y="398"/>
                  </a:cubicBezTo>
                  <a:cubicBezTo>
                    <a:pt x="240" y="393"/>
                    <a:pt x="245" y="389"/>
                    <a:pt x="248" y="386"/>
                  </a:cubicBezTo>
                  <a:close/>
                  <a:moveTo>
                    <a:pt x="737" y="398"/>
                  </a:moveTo>
                  <a:cubicBezTo>
                    <a:pt x="737" y="398"/>
                    <a:pt x="737" y="398"/>
                    <a:pt x="737" y="398"/>
                  </a:cubicBezTo>
                  <a:cubicBezTo>
                    <a:pt x="737" y="398"/>
                    <a:pt x="737" y="398"/>
                    <a:pt x="737" y="398"/>
                  </a:cubicBezTo>
                  <a:close/>
                  <a:moveTo>
                    <a:pt x="753" y="414"/>
                  </a:moveTo>
                  <a:lnTo>
                    <a:pt x="737" y="431"/>
                  </a:lnTo>
                  <a:lnTo>
                    <a:pt x="753" y="431"/>
                  </a:lnTo>
                  <a:cubicBezTo>
                    <a:pt x="753" y="431"/>
                    <a:pt x="753" y="414"/>
                    <a:pt x="753" y="414"/>
                  </a:cubicBezTo>
                  <a:close/>
                  <a:moveTo>
                    <a:pt x="324" y="443"/>
                  </a:moveTo>
                  <a:cubicBezTo>
                    <a:pt x="320" y="443"/>
                    <a:pt x="316" y="444"/>
                    <a:pt x="311" y="447"/>
                  </a:cubicBezTo>
                  <a:cubicBezTo>
                    <a:pt x="321" y="447"/>
                    <a:pt x="325" y="447"/>
                    <a:pt x="326" y="444"/>
                  </a:cubicBezTo>
                  <a:lnTo>
                    <a:pt x="326" y="444"/>
                  </a:lnTo>
                  <a:cubicBezTo>
                    <a:pt x="325" y="443"/>
                    <a:pt x="325" y="443"/>
                    <a:pt x="324" y="443"/>
                  </a:cubicBezTo>
                  <a:close/>
                  <a:moveTo>
                    <a:pt x="818" y="447"/>
                  </a:moveTo>
                  <a:cubicBezTo>
                    <a:pt x="811" y="450"/>
                    <a:pt x="807" y="454"/>
                    <a:pt x="803" y="458"/>
                  </a:cubicBezTo>
                  <a:lnTo>
                    <a:pt x="803" y="458"/>
                  </a:lnTo>
                  <a:cubicBezTo>
                    <a:pt x="809" y="454"/>
                    <a:pt x="815" y="451"/>
                    <a:pt x="818" y="447"/>
                  </a:cubicBezTo>
                  <a:close/>
                  <a:moveTo>
                    <a:pt x="802" y="529"/>
                  </a:moveTo>
                  <a:cubicBezTo>
                    <a:pt x="800" y="533"/>
                    <a:pt x="799" y="536"/>
                    <a:pt x="798" y="540"/>
                  </a:cubicBezTo>
                  <a:lnTo>
                    <a:pt x="798" y="540"/>
                  </a:lnTo>
                  <a:cubicBezTo>
                    <a:pt x="800" y="536"/>
                    <a:pt x="802" y="533"/>
                    <a:pt x="802" y="529"/>
                  </a:cubicBezTo>
                  <a:close/>
                  <a:moveTo>
                    <a:pt x="534" y="566"/>
                  </a:moveTo>
                  <a:cubicBezTo>
                    <a:pt x="538" y="566"/>
                    <a:pt x="540" y="569"/>
                    <a:pt x="540" y="578"/>
                  </a:cubicBezTo>
                  <a:cubicBezTo>
                    <a:pt x="535" y="583"/>
                    <a:pt x="529" y="585"/>
                    <a:pt x="524" y="585"/>
                  </a:cubicBezTo>
                  <a:cubicBezTo>
                    <a:pt x="517" y="585"/>
                    <a:pt x="511" y="581"/>
                    <a:pt x="509" y="579"/>
                  </a:cubicBezTo>
                  <a:lnTo>
                    <a:pt x="509" y="579"/>
                  </a:lnTo>
                  <a:cubicBezTo>
                    <a:pt x="518" y="575"/>
                    <a:pt x="528" y="566"/>
                    <a:pt x="534" y="566"/>
                  </a:cubicBezTo>
                  <a:close/>
                  <a:moveTo>
                    <a:pt x="863" y="587"/>
                  </a:moveTo>
                  <a:lnTo>
                    <a:pt x="863" y="587"/>
                  </a:lnTo>
                  <a:cubicBezTo>
                    <a:pt x="864" y="589"/>
                    <a:pt x="866" y="591"/>
                    <a:pt x="867" y="593"/>
                  </a:cubicBezTo>
                  <a:lnTo>
                    <a:pt x="867" y="593"/>
                  </a:lnTo>
                  <a:cubicBezTo>
                    <a:pt x="867" y="593"/>
                    <a:pt x="867" y="593"/>
                    <a:pt x="868" y="593"/>
                  </a:cubicBezTo>
                  <a:lnTo>
                    <a:pt x="868" y="593"/>
                  </a:lnTo>
                  <a:cubicBezTo>
                    <a:pt x="868" y="593"/>
                    <a:pt x="868" y="594"/>
                    <a:pt x="868" y="594"/>
                  </a:cubicBezTo>
                  <a:cubicBezTo>
                    <a:pt x="867" y="594"/>
                    <a:pt x="867" y="594"/>
                    <a:pt x="867" y="593"/>
                  </a:cubicBezTo>
                  <a:lnTo>
                    <a:pt x="867" y="593"/>
                  </a:lnTo>
                  <a:cubicBezTo>
                    <a:pt x="861" y="594"/>
                    <a:pt x="856" y="594"/>
                    <a:pt x="851" y="594"/>
                  </a:cubicBezTo>
                  <a:cubicBezTo>
                    <a:pt x="851" y="594"/>
                    <a:pt x="858" y="587"/>
                    <a:pt x="863" y="587"/>
                  </a:cubicBezTo>
                  <a:close/>
                  <a:moveTo>
                    <a:pt x="671" y="611"/>
                  </a:moveTo>
                  <a:cubicBezTo>
                    <a:pt x="655" y="627"/>
                    <a:pt x="671" y="627"/>
                    <a:pt x="655" y="643"/>
                  </a:cubicBezTo>
                  <a:cubicBezTo>
                    <a:pt x="655" y="643"/>
                    <a:pt x="655" y="643"/>
                    <a:pt x="655" y="627"/>
                  </a:cubicBezTo>
                  <a:cubicBezTo>
                    <a:pt x="655" y="627"/>
                    <a:pt x="670" y="611"/>
                    <a:pt x="671" y="611"/>
                  </a:cubicBezTo>
                  <a:close/>
                  <a:moveTo>
                    <a:pt x="704" y="725"/>
                  </a:moveTo>
                  <a:cubicBezTo>
                    <a:pt x="718" y="725"/>
                    <a:pt x="708" y="737"/>
                    <a:pt x="695" y="740"/>
                  </a:cubicBezTo>
                  <a:lnTo>
                    <a:pt x="695" y="740"/>
                  </a:lnTo>
                  <a:cubicBezTo>
                    <a:pt x="699" y="734"/>
                    <a:pt x="704" y="725"/>
                    <a:pt x="704" y="725"/>
                  </a:cubicBezTo>
                  <a:close/>
                  <a:moveTo>
                    <a:pt x="1063" y="1033"/>
                  </a:moveTo>
                  <a:cubicBezTo>
                    <a:pt x="1060" y="1033"/>
                    <a:pt x="1055" y="1034"/>
                    <a:pt x="1048" y="1036"/>
                  </a:cubicBezTo>
                  <a:cubicBezTo>
                    <a:pt x="1057" y="1036"/>
                    <a:pt x="1061" y="1036"/>
                    <a:pt x="1065" y="1033"/>
                  </a:cubicBezTo>
                  <a:lnTo>
                    <a:pt x="1065" y="1033"/>
                  </a:lnTo>
                  <a:cubicBezTo>
                    <a:pt x="1065" y="1033"/>
                    <a:pt x="1064" y="1033"/>
                    <a:pt x="1063" y="1033"/>
                  </a:cubicBezTo>
                  <a:close/>
                  <a:moveTo>
                    <a:pt x="1080" y="1020"/>
                  </a:moveTo>
                  <a:cubicBezTo>
                    <a:pt x="1073" y="1027"/>
                    <a:pt x="1069" y="1031"/>
                    <a:pt x="1065" y="1033"/>
                  </a:cubicBezTo>
                  <a:lnTo>
                    <a:pt x="1065" y="1033"/>
                  </a:lnTo>
                  <a:cubicBezTo>
                    <a:pt x="1072" y="1037"/>
                    <a:pt x="1050" y="1056"/>
                    <a:pt x="1055" y="1056"/>
                  </a:cubicBezTo>
                  <a:cubicBezTo>
                    <a:pt x="1057" y="1056"/>
                    <a:pt x="1059" y="1055"/>
                    <a:pt x="1064" y="1053"/>
                  </a:cubicBezTo>
                  <a:cubicBezTo>
                    <a:pt x="1064" y="1036"/>
                    <a:pt x="1080" y="1036"/>
                    <a:pt x="1080" y="1020"/>
                  </a:cubicBezTo>
                  <a:close/>
                  <a:moveTo>
                    <a:pt x="2047" y="1560"/>
                  </a:moveTo>
                  <a:lnTo>
                    <a:pt x="2047" y="1560"/>
                  </a:lnTo>
                  <a:cubicBezTo>
                    <a:pt x="2047" y="1560"/>
                    <a:pt x="2047" y="1560"/>
                    <a:pt x="2047" y="1560"/>
                  </a:cubicBezTo>
                  <a:lnTo>
                    <a:pt x="2047" y="1560"/>
                  </a:lnTo>
                  <a:cubicBezTo>
                    <a:pt x="2046" y="1560"/>
                    <a:pt x="2046" y="1560"/>
                    <a:pt x="2046" y="1560"/>
                  </a:cubicBezTo>
                  <a:cubicBezTo>
                    <a:pt x="2046" y="1560"/>
                    <a:pt x="2046" y="1560"/>
                    <a:pt x="2047" y="1560"/>
                  </a:cubicBezTo>
                  <a:close/>
                  <a:moveTo>
                    <a:pt x="2128" y="1560"/>
                  </a:moveTo>
                  <a:cubicBezTo>
                    <a:pt x="2130" y="1562"/>
                    <a:pt x="2133" y="1563"/>
                    <a:pt x="2135" y="1564"/>
                  </a:cubicBezTo>
                  <a:lnTo>
                    <a:pt x="2135" y="1564"/>
                  </a:lnTo>
                  <a:cubicBezTo>
                    <a:pt x="2138" y="1563"/>
                    <a:pt x="2141" y="1561"/>
                    <a:pt x="2144" y="1560"/>
                  </a:cubicBezTo>
                  <a:close/>
                  <a:moveTo>
                    <a:pt x="2341" y="1740"/>
                  </a:moveTo>
                  <a:cubicBezTo>
                    <a:pt x="2341" y="1740"/>
                    <a:pt x="2330" y="1740"/>
                    <a:pt x="2326" y="1748"/>
                  </a:cubicBezTo>
                  <a:lnTo>
                    <a:pt x="2326" y="1748"/>
                  </a:lnTo>
                  <a:cubicBezTo>
                    <a:pt x="2331" y="1747"/>
                    <a:pt x="2336" y="1745"/>
                    <a:pt x="2341" y="1740"/>
                  </a:cubicBezTo>
                  <a:close/>
                  <a:moveTo>
                    <a:pt x="2734" y="1936"/>
                  </a:moveTo>
                  <a:cubicBezTo>
                    <a:pt x="2734" y="1936"/>
                    <a:pt x="2734" y="1936"/>
                    <a:pt x="2734" y="1936"/>
                  </a:cubicBezTo>
                  <a:cubicBezTo>
                    <a:pt x="2734" y="1936"/>
                    <a:pt x="2734" y="1936"/>
                    <a:pt x="2734" y="1936"/>
                  </a:cubicBezTo>
                  <a:close/>
                  <a:moveTo>
                    <a:pt x="2848" y="2084"/>
                  </a:moveTo>
                  <a:lnTo>
                    <a:pt x="2832" y="2100"/>
                  </a:lnTo>
                  <a:cubicBezTo>
                    <a:pt x="2832" y="2100"/>
                    <a:pt x="2848" y="2100"/>
                    <a:pt x="2848" y="2084"/>
                  </a:cubicBezTo>
                  <a:close/>
                  <a:moveTo>
                    <a:pt x="2684" y="2215"/>
                  </a:moveTo>
                  <a:lnTo>
                    <a:pt x="2717" y="2231"/>
                  </a:lnTo>
                  <a:lnTo>
                    <a:pt x="2717" y="2215"/>
                  </a:lnTo>
                  <a:close/>
                  <a:moveTo>
                    <a:pt x="2760" y="2260"/>
                  </a:moveTo>
                  <a:cubicBezTo>
                    <a:pt x="2757" y="2261"/>
                    <a:pt x="2754" y="2262"/>
                    <a:pt x="2750" y="2264"/>
                  </a:cubicBezTo>
                  <a:cubicBezTo>
                    <a:pt x="2753" y="2264"/>
                    <a:pt x="2757" y="2262"/>
                    <a:pt x="2760" y="2260"/>
                  </a:cubicBezTo>
                  <a:close/>
                  <a:moveTo>
                    <a:pt x="3139" y="2551"/>
                  </a:moveTo>
                  <a:cubicBezTo>
                    <a:pt x="3134" y="2551"/>
                    <a:pt x="3126" y="2558"/>
                    <a:pt x="3126" y="2558"/>
                  </a:cubicBezTo>
                  <a:lnTo>
                    <a:pt x="3143" y="2558"/>
                  </a:lnTo>
                  <a:cubicBezTo>
                    <a:pt x="3143" y="2553"/>
                    <a:pt x="3141" y="2551"/>
                    <a:pt x="3139" y="2551"/>
                  </a:cubicBezTo>
                  <a:close/>
                  <a:moveTo>
                    <a:pt x="3405" y="2608"/>
                  </a:moveTo>
                  <a:lnTo>
                    <a:pt x="3405" y="2608"/>
                  </a:lnTo>
                  <a:cubicBezTo>
                    <a:pt x="3398" y="2614"/>
                    <a:pt x="3395" y="2619"/>
                    <a:pt x="3394" y="2622"/>
                  </a:cubicBezTo>
                  <a:lnTo>
                    <a:pt x="3394" y="2622"/>
                  </a:lnTo>
                  <a:cubicBezTo>
                    <a:pt x="3397" y="2621"/>
                    <a:pt x="3396" y="2617"/>
                    <a:pt x="3405" y="2608"/>
                  </a:cubicBezTo>
                  <a:close/>
                  <a:moveTo>
                    <a:pt x="3300" y="2702"/>
                  </a:moveTo>
                  <a:cubicBezTo>
                    <a:pt x="3298" y="2702"/>
                    <a:pt x="3295" y="2703"/>
                    <a:pt x="3290" y="2706"/>
                  </a:cubicBezTo>
                  <a:cubicBezTo>
                    <a:pt x="3295" y="2706"/>
                    <a:pt x="3298" y="2704"/>
                    <a:pt x="3300" y="2702"/>
                  </a:cubicBezTo>
                  <a:close/>
                  <a:moveTo>
                    <a:pt x="151" y="0"/>
                  </a:moveTo>
                  <a:cubicBezTo>
                    <a:pt x="130" y="0"/>
                    <a:pt x="98" y="24"/>
                    <a:pt x="98" y="38"/>
                  </a:cubicBezTo>
                  <a:cubicBezTo>
                    <a:pt x="98" y="38"/>
                    <a:pt x="98" y="54"/>
                    <a:pt x="82" y="70"/>
                  </a:cubicBezTo>
                  <a:lnTo>
                    <a:pt x="66" y="70"/>
                  </a:lnTo>
                  <a:cubicBezTo>
                    <a:pt x="33" y="103"/>
                    <a:pt x="0" y="152"/>
                    <a:pt x="0" y="185"/>
                  </a:cubicBezTo>
                  <a:lnTo>
                    <a:pt x="33" y="185"/>
                  </a:lnTo>
                  <a:lnTo>
                    <a:pt x="16" y="201"/>
                  </a:lnTo>
                  <a:lnTo>
                    <a:pt x="0" y="201"/>
                  </a:lnTo>
                  <a:cubicBezTo>
                    <a:pt x="0" y="207"/>
                    <a:pt x="2" y="209"/>
                    <a:pt x="5" y="209"/>
                  </a:cubicBezTo>
                  <a:cubicBezTo>
                    <a:pt x="11" y="209"/>
                    <a:pt x="22" y="201"/>
                    <a:pt x="33" y="201"/>
                  </a:cubicBezTo>
                  <a:lnTo>
                    <a:pt x="33" y="201"/>
                  </a:lnTo>
                  <a:cubicBezTo>
                    <a:pt x="16" y="201"/>
                    <a:pt x="16" y="218"/>
                    <a:pt x="16" y="218"/>
                  </a:cubicBezTo>
                  <a:lnTo>
                    <a:pt x="51" y="206"/>
                  </a:lnTo>
                  <a:lnTo>
                    <a:pt x="51" y="206"/>
                  </a:lnTo>
                  <a:cubicBezTo>
                    <a:pt x="49" y="209"/>
                    <a:pt x="48" y="213"/>
                    <a:pt x="46" y="216"/>
                  </a:cubicBezTo>
                  <a:lnTo>
                    <a:pt x="46" y="216"/>
                  </a:lnTo>
                  <a:cubicBezTo>
                    <a:pt x="51" y="213"/>
                    <a:pt x="57" y="209"/>
                    <a:pt x="64" y="203"/>
                  </a:cubicBezTo>
                  <a:lnTo>
                    <a:pt x="64" y="203"/>
                  </a:lnTo>
                  <a:cubicBezTo>
                    <a:pt x="61" y="216"/>
                    <a:pt x="57" y="224"/>
                    <a:pt x="58" y="224"/>
                  </a:cubicBezTo>
                  <a:cubicBezTo>
                    <a:pt x="59" y="224"/>
                    <a:pt x="61" y="222"/>
                    <a:pt x="66" y="218"/>
                  </a:cubicBezTo>
                  <a:lnTo>
                    <a:pt x="66" y="218"/>
                  </a:lnTo>
                  <a:cubicBezTo>
                    <a:pt x="66" y="234"/>
                    <a:pt x="49" y="234"/>
                    <a:pt x="49" y="234"/>
                  </a:cubicBezTo>
                  <a:cubicBezTo>
                    <a:pt x="60" y="234"/>
                    <a:pt x="64" y="241"/>
                    <a:pt x="75" y="241"/>
                  </a:cubicBezTo>
                  <a:cubicBezTo>
                    <a:pt x="80" y="241"/>
                    <a:pt x="87" y="240"/>
                    <a:pt x="98" y="234"/>
                  </a:cubicBezTo>
                  <a:lnTo>
                    <a:pt x="98" y="234"/>
                  </a:lnTo>
                  <a:cubicBezTo>
                    <a:pt x="83" y="264"/>
                    <a:pt x="109" y="253"/>
                    <a:pt x="102" y="275"/>
                  </a:cubicBezTo>
                  <a:lnTo>
                    <a:pt x="102" y="275"/>
                  </a:lnTo>
                  <a:cubicBezTo>
                    <a:pt x="110" y="267"/>
                    <a:pt x="131" y="267"/>
                    <a:pt x="131" y="267"/>
                  </a:cubicBezTo>
                  <a:lnTo>
                    <a:pt x="131" y="267"/>
                  </a:lnTo>
                  <a:cubicBezTo>
                    <a:pt x="82" y="300"/>
                    <a:pt x="164" y="283"/>
                    <a:pt x="115" y="332"/>
                  </a:cubicBezTo>
                  <a:cubicBezTo>
                    <a:pt x="127" y="324"/>
                    <a:pt x="137" y="321"/>
                    <a:pt x="145" y="321"/>
                  </a:cubicBezTo>
                  <a:cubicBezTo>
                    <a:pt x="161" y="321"/>
                    <a:pt x="169" y="335"/>
                    <a:pt x="183" y="336"/>
                  </a:cubicBezTo>
                  <a:lnTo>
                    <a:pt x="183" y="336"/>
                  </a:lnTo>
                  <a:cubicBezTo>
                    <a:pt x="194" y="351"/>
                    <a:pt x="180" y="366"/>
                    <a:pt x="180" y="381"/>
                  </a:cubicBezTo>
                  <a:cubicBezTo>
                    <a:pt x="213" y="332"/>
                    <a:pt x="229" y="349"/>
                    <a:pt x="262" y="332"/>
                  </a:cubicBezTo>
                  <a:lnTo>
                    <a:pt x="262" y="332"/>
                  </a:lnTo>
                  <a:cubicBezTo>
                    <a:pt x="250" y="357"/>
                    <a:pt x="238" y="363"/>
                    <a:pt x="219" y="378"/>
                  </a:cubicBezTo>
                  <a:lnTo>
                    <a:pt x="219" y="378"/>
                  </a:lnTo>
                  <a:cubicBezTo>
                    <a:pt x="234" y="373"/>
                    <a:pt x="251" y="376"/>
                    <a:pt x="262" y="365"/>
                  </a:cubicBezTo>
                  <a:lnTo>
                    <a:pt x="262" y="365"/>
                  </a:lnTo>
                  <a:cubicBezTo>
                    <a:pt x="251" y="376"/>
                    <a:pt x="255" y="380"/>
                    <a:pt x="248" y="386"/>
                  </a:cubicBezTo>
                  <a:lnTo>
                    <a:pt x="248" y="386"/>
                  </a:lnTo>
                  <a:cubicBezTo>
                    <a:pt x="253" y="383"/>
                    <a:pt x="256" y="383"/>
                    <a:pt x="258" y="383"/>
                  </a:cubicBezTo>
                  <a:cubicBezTo>
                    <a:pt x="261" y="383"/>
                    <a:pt x="260" y="386"/>
                    <a:pt x="264" y="386"/>
                  </a:cubicBezTo>
                  <a:cubicBezTo>
                    <a:pt x="267" y="386"/>
                    <a:pt x="271" y="385"/>
                    <a:pt x="278" y="381"/>
                  </a:cubicBezTo>
                  <a:lnTo>
                    <a:pt x="278" y="381"/>
                  </a:lnTo>
                  <a:cubicBezTo>
                    <a:pt x="278" y="405"/>
                    <a:pt x="261" y="421"/>
                    <a:pt x="264" y="421"/>
                  </a:cubicBezTo>
                  <a:cubicBezTo>
                    <a:pt x="265" y="421"/>
                    <a:pt x="270" y="419"/>
                    <a:pt x="278" y="414"/>
                  </a:cubicBezTo>
                  <a:lnTo>
                    <a:pt x="278" y="414"/>
                  </a:lnTo>
                  <a:cubicBezTo>
                    <a:pt x="262" y="447"/>
                    <a:pt x="246" y="447"/>
                    <a:pt x="246" y="447"/>
                  </a:cubicBezTo>
                  <a:cubicBezTo>
                    <a:pt x="248" y="449"/>
                    <a:pt x="250" y="450"/>
                    <a:pt x="252" y="450"/>
                  </a:cubicBezTo>
                  <a:cubicBezTo>
                    <a:pt x="267" y="450"/>
                    <a:pt x="281" y="412"/>
                    <a:pt x="295" y="398"/>
                  </a:cubicBezTo>
                  <a:lnTo>
                    <a:pt x="295" y="398"/>
                  </a:lnTo>
                  <a:cubicBezTo>
                    <a:pt x="311" y="398"/>
                    <a:pt x="278" y="431"/>
                    <a:pt x="278" y="463"/>
                  </a:cubicBezTo>
                  <a:cubicBezTo>
                    <a:pt x="295" y="447"/>
                    <a:pt x="327" y="431"/>
                    <a:pt x="327" y="431"/>
                  </a:cubicBezTo>
                  <a:lnTo>
                    <a:pt x="327" y="431"/>
                  </a:lnTo>
                  <a:cubicBezTo>
                    <a:pt x="327" y="437"/>
                    <a:pt x="327" y="441"/>
                    <a:pt x="326" y="444"/>
                  </a:cubicBezTo>
                  <a:lnTo>
                    <a:pt x="326" y="444"/>
                  </a:lnTo>
                  <a:cubicBezTo>
                    <a:pt x="339" y="445"/>
                    <a:pt x="347" y="458"/>
                    <a:pt x="363" y="458"/>
                  </a:cubicBezTo>
                  <a:cubicBezTo>
                    <a:pt x="371" y="458"/>
                    <a:pt x="380" y="455"/>
                    <a:pt x="393" y="447"/>
                  </a:cubicBezTo>
                  <a:cubicBezTo>
                    <a:pt x="393" y="463"/>
                    <a:pt x="393" y="463"/>
                    <a:pt x="393" y="463"/>
                  </a:cubicBezTo>
                  <a:cubicBezTo>
                    <a:pt x="393" y="452"/>
                    <a:pt x="400" y="441"/>
                    <a:pt x="410" y="431"/>
                  </a:cubicBezTo>
                  <a:lnTo>
                    <a:pt x="426" y="431"/>
                  </a:lnTo>
                  <a:cubicBezTo>
                    <a:pt x="426" y="425"/>
                    <a:pt x="426" y="423"/>
                    <a:pt x="425" y="423"/>
                  </a:cubicBezTo>
                  <a:cubicBezTo>
                    <a:pt x="424" y="423"/>
                    <a:pt x="420" y="430"/>
                    <a:pt x="410" y="431"/>
                  </a:cubicBezTo>
                  <a:lnTo>
                    <a:pt x="410" y="431"/>
                  </a:lnTo>
                  <a:cubicBezTo>
                    <a:pt x="415" y="425"/>
                    <a:pt x="420" y="420"/>
                    <a:pt x="426" y="414"/>
                  </a:cubicBezTo>
                  <a:cubicBezTo>
                    <a:pt x="426" y="414"/>
                    <a:pt x="430" y="410"/>
                    <a:pt x="432" y="410"/>
                  </a:cubicBezTo>
                  <a:lnTo>
                    <a:pt x="432" y="410"/>
                  </a:lnTo>
                  <a:cubicBezTo>
                    <a:pt x="434" y="410"/>
                    <a:pt x="434" y="414"/>
                    <a:pt x="426" y="431"/>
                  </a:cubicBezTo>
                  <a:cubicBezTo>
                    <a:pt x="417" y="447"/>
                    <a:pt x="413" y="447"/>
                    <a:pt x="409" y="447"/>
                  </a:cubicBezTo>
                  <a:cubicBezTo>
                    <a:pt x="405" y="447"/>
                    <a:pt x="401" y="447"/>
                    <a:pt x="393" y="463"/>
                  </a:cubicBezTo>
                  <a:cubicBezTo>
                    <a:pt x="404" y="463"/>
                    <a:pt x="422" y="456"/>
                    <a:pt x="438" y="456"/>
                  </a:cubicBezTo>
                  <a:cubicBezTo>
                    <a:pt x="446" y="456"/>
                    <a:pt x="453" y="458"/>
                    <a:pt x="458" y="463"/>
                  </a:cubicBezTo>
                  <a:cubicBezTo>
                    <a:pt x="449" y="473"/>
                    <a:pt x="442" y="475"/>
                    <a:pt x="437" y="475"/>
                  </a:cubicBezTo>
                  <a:cubicBezTo>
                    <a:pt x="431" y="475"/>
                    <a:pt x="427" y="473"/>
                    <a:pt x="424" y="473"/>
                  </a:cubicBezTo>
                  <a:cubicBezTo>
                    <a:pt x="419" y="473"/>
                    <a:pt x="416" y="477"/>
                    <a:pt x="409" y="496"/>
                  </a:cubicBezTo>
                  <a:lnTo>
                    <a:pt x="409" y="463"/>
                  </a:lnTo>
                  <a:cubicBezTo>
                    <a:pt x="396" y="489"/>
                    <a:pt x="391" y="495"/>
                    <a:pt x="388" y="495"/>
                  </a:cubicBezTo>
                  <a:cubicBezTo>
                    <a:pt x="387" y="495"/>
                    <a:pt x="386" y="492"/>
                    <a:pt x="385" y="492"/>
                  </a:cubicBezTo>
                  <a:cubicBezTo>
                    <a:pt x="384" y="492"/>
                    <a:pt x="382" y="496"/>
                    <a:pt x="377" y="512"/>
                  </a:cubicBezTo>
                  <a:cubicBezTo>
                    <a:pt x="377" y="529"/>
                    <a:pt x="385" y="529"/>
                    <a:pt x="393" y="529"/>
                  </a:cubicBezTo>
                  <a:cubicBezTo>
                    <a:pt x="401" y="529"/>
                    <a:pt x="409" y="529"/>
                    <a:pt x="409" y="545"/>
                  </a:cubicBezTo>
                  <a:cubicBezTo>
                    <a:pt x="442" y="529"/>
                    <a:pt x="442" y="512"/>
                    <a:pt x="458" y="496"/>
                  </a:cubicBezTo>
                  <a:cubicBezTo>
                    <a:pt x="504" y="496"/>
                    <a:pt x="423" y="580"/>
                    <a:pt x="462" y="580"/>
                  </a:cubicBezTo>
                  <a:cubicBezTo>
                    <a:pt x="466" y="580"/>
                    <a:pt x="470" y="579"/>
                    <a:pt x="475" y="578"/>
                  </a:cubicBezTo>
                  <a:cubicBezTo>
                    <a:pt x="487" y="565"/>
                    <a:pt x="509" y="534"/>
                    <a:pt x="519" y="534"/>
                  </a:cubicBezTo>
                  <a:cubicBezTo>
                    <a:pt x="522" y="534"/>
                    <a:pt x="524" y="537"/>
                    <a:pt x="524" y="545"/>
                  </a:cubicBezTo>
                  <a:lnTo>
                    <a:pt x="491" y="578"/>
                  </a:lnTo>
                  <a:cubicBezTo>
                    <a:pt x="494" y="580"/>
                    <a:pt x="496" y="581"/>
                    <a:pt x="499" y="581"/>
                  </a:cubicBezTo>
                  <a:cubicBezTo>
                    <a:pt x="502" y="581"/>
                    <a:pt x="505" y="581"/>
                    <a:pt x="507" y="579"/>
                  </a:cubicBezTo>
                  <a:lnTo>
                    <a:pt x="507" y="579"/>
                  </a:lnTo>
                  <a:cubicBezTo>
                    <a:pt x="508" y="595"/>
                    <a:pt x="511" y="600"/>
                    <a:pt x="517" y="600"/>
                  </a:cubicBezTo>
                  <a:cubicBezTo>
                    <a:pt x="527" y="600"/>
                    <a:pt x="546" y="578"/>
                    <a:pt x="557" y="578"/>
                  </a:cubicBezTo>
                  <a:lnTo>
                    <a:pt x="557" y="578"/>
                  </a:lnTo>
                  <a:lnTo>
                    <a:pt x="524" y="611"/>
                  </a:lnTo>
                  <a:cubicBezTo>
                    <a:pt x="540" y="619"/>
                    <a:pt x="557" y="619"/>
                    <a:pt x="573" y="619"/>
                  </a:cubicBezTo>
                  <a:cubicBezTo>
                    <a:pt x="589" y="619"/>
                    <a:pt x="606" y="619"/>
                    <a:pt x="622" y="627"/>
                  </a:cubicBezTo>
                  <a:cubicBezTo>
                    <a:pt x="606" y="643"/>
                    <a:pt x="589" y="643"/>
                    <a:pt x="589" y="660"/>
                  </a:cubicBezTo>
                  <a:cubicBezTo>
                    <a:pt x="638" y="660"/>
                    <a:pt x="655" y="709"/>
                    <a:pt x="671" y="742"/>
                  </a:cubicBezTo>
                  <a:lnTo>
                    <a:pt x="688" y="725"/>
                  </a:lnTo>
                  <a:cubicBezTo>
                    <a:pt x="704" y="725"/>
                    <a:pt x="688" y="742"/>
                    <a:pt x="688" y="742"/>
                  </a:cubicBezTo>
                  <a:cubicBezTo>
                    <a:pt x="688" y="745"/>
                    <a:pt x="688" y="746"/>
                    <a:pt x="689" y="746"/>
                  </a:cubicBezTo>
                  <a:cubicBezTo>
                    <a:pt x="690" y="746"/>
                    <a:pt x="692" y="744"/>
                    <a:pt x="694" y="742"/>
                  </a:cubicBezTo>
                  <a:lnTo>
                    <a:pt x="694" y="742"/>
                  </a:lnTo>
                  <a:cubicBezTo>
                    <a:pt x="741" y="742"/>
                    <a:pt x="786" y="744"/>
                    <a:pt x="786" y="791"/>
                  </a:cubicBezTo>
                  <a:lnTo>
                    <a:pt x="769" y="791"/>
                  </a:lnTo>
                  <a:cubicBezTo>
                    <a:pt x="771" y="793"/>
                    <a:pt x="774" y="793"/>
                    <a:pt x="776" y="793"/>
                  </a:cubicBezTo>
                  <a:cubicBezTo>
                    <a:pt x="792" y="793"/>
                    <a:pt x="818" y="765"/>
                    <a:pt x="829" y="765"/>
                  </a:cubicBezTo>
                  <a:cubicBezTo>
                    <a:pt x="833" y="765"/>
                    <a:pt x="835" y="768"/>
                    <a:pt x="835" y="774"/>
                  </a:cubicBezTo>
                  <a:lnTo>
                    <a:pt x="818" y="791"/>
                  </a:lnTo>
                  <a:cubicBezTo>
                    <a:pt x="851" y="823"/>
                    <a:pt x="900" y="823"/>
                    <a:pt x="900" y="889"/>
                  </a:cubicBezTo>
                  <a:cubicBezTo>
                    <a:pt x="907" y="882"/>
                    <a:pt x="912" y="879"/>
                    <a:pt x="916" y="879"/>
                  </a:cubicBezTo>
                  <a:cubicBezTo>
                    <a:pt x="924" y="879"/>
                    <a:pt x="927" y="891"/>
                    <a:pt x="936" y="891"/>
                  </a:cubicBezTo>
                  <a:cubicBezTo>
                    <a:pt x="943" y="891"/>
                    <a:pt x="951" y="887"/>
                    <a:pt x="966" y="872"/>
                  </a:cubicBezTo>
                  <a:lnTo>
                    <a:pt x="966" y="872"/>
                  </a:lnTo>
                  <a:cubicBezTo>
                    <a:pt x="949" y="922"/>
                    <a:pt x="949" y="922"/>
                    <a:pt x="949" y="954"/>
                  </a:cubicBezTo>
                  <a:cubicBezTo>
                    <a:pt x="953" y="958"/>
                    <a:pt x="957" y="959"/>
                    <a:pt x="961" y="959"/>
                  </a:cubicBezTo>
                  <a:cubicBezTo>
                    <a:pt x="978" y="959"/>
                    <a:pt x="1002" y="938"/>
                    <a:pt x="1015" y="938"/>
                  </a:cubicBezTo>
                  <a:lnTo>
                    <a:pt x="1015" y="938"/>
                  </a:lnTo>
                  <a:lnTo>
                    <a:pt x="1015" y="938"/>
                  </a:lnTo>
                  <a:lnTo>
                    <a:pt x="999" y="987"/>
                  </a:lnTo>
                  <a:lnTo>
                    <a:pt x="1015" y="987"/>
                  </a:lnTo>
                  <a:cubicBezTo>
                    <a:pt x="1015" y="987"/>
                    <a:pt x="1015" y="971"/>
                    <a:pt x="1031" y="954"/>
                  </a:cubicBezTo>
                  <a:cubicBezTo>
                    <a:pt x="1048" y="954"/>
                    <a:pt x="1048" y="1003"/>
                    <a:pt x="1031" y="1020"/>
                  </a:cubicBezTo>
                  <a:lnTo>
                    <a:pt x="1080" y="1020"/>
                  </a:lnTo>
                  <a:cubicBezTo>
                    <a:pt x="1080" y="1053"/>
                    <a:pt x="1097" y="1069"/>
                    <a:pt x="1113" y="1069"/>
                  </a:cubicBezTo>
                  <a:lnTo>
                    <a:pt x="1097" y="1085"/>
                  </a:lnTo>
                  <a:cubicBezTo>
                    <a:pt x="1113" y="1102"/>
                    <a:pt x="1146" y="1118"/>
                    <a:pt x="1179" y="1134"/>
                  </a:cubicBezTo>
                  <a:cubicBezTo>
                    <a:pt x="1179" y="1118"/>
                    <a:pt x="1195" y="1085"/>
                    <a:pt x="1211" y="1085"/>
                  </a:cubicBezTo>
                  <a:lnTo>
                    <a:pt x="1211" y="1085"/>
                  </a:lnTo>
                  <a:lnTo>
                    <a:pt x="1195" y="1118"/>
                  </a:lnTo>
                  <a:cubicBezTo>
                    <a:pt x="1211" y="1102"/>
                    <a:pt x="1195" y="1102"/>
                    <a:pt x="1228" y="1085"/>
                  </a:cubicBezTo>
                  <a:lnTo>
                    <a:pt x="1228" y="1085"/>
                  </a:lnTo>
                  <a:cubicBezTo>
                    <a:pt x="1228" y="1085"/>
                    <a:pt x="1195" y="1118"/>
                    <a:pt x="1195" y="1134"/>
                  </a:cubicBezTo>
                  <a:lnTo>
                    <a:pt x="1195" y="1134"/>
                  </a:lnTo>
                  <a:cubicBezTo>
                    <a:pt x="1191" y="1138"/>
                    <a:pt x="1187" y="1143"/>
                    <a:pt x="1179" y="1151"/>
                  </a:cubicBezTo>
                  <a:cubicBezTo>
                    <a:pt x="1182" y="1149"/>
                    <a:pt x="1185" y="1148"/>
                    <a:pt x="1187" y="1148"/>
                  </a:cubicBezTo>
                  <a:cubicBezTo>
                    <a:pt x="1201" y="1148"/>
                    <a:pt x="1191" y="1176"/>
                    <a:pt x="1198" y="1176"/>
                  </a:cubicBezTo>
                  <a:cubicBezTo>
                    <a:pt x="1201" y="1176"/>
                    <a:pt x="1205" y="1174"/>
                    <a:pt x="1211" y="1167"/>
                  </a:cubicBezTo>
                  <a:lnTo>
                    <a:pt x="1211" y="1183"/>
                  </a:lnTo>
                  <a:cubicBezTo>
                    <a:pt x="1228" y="1200"/>
                    <a:pt x="1260" y="1200"/>
                    <a:pt x="1277" y="1216"/>
                  </a:cubicBezTo>
                  <a:cubicBezTo>
                    <a:pt x="1293" y="1183"/>
                    <a:pt x="1293" y="1200"/>
                    <a:pt x="1326" y="1183"/>
                  </a:cubicBezTo>
                  <a:cubicBezTo>
                    <a:pt x="1326" y="1200"/>
                    <a:pt x="1326" y="1233"/>
                    <a:pt x="1359" y="1249"/>
                  </a:cubicBezTo>
                  <a:cubicBezTo>
                    <a:pt x="1375" y="1249"/>
                    <a:pt x="1375" y="1233"/>
                    <a:pt x="1391" y="1216"/>
                  </a:cubicBezTo>
                  <a:lnTo>
                    <a:pt x="1391" y="1216"/>
                  </a:lnTo>
                  <a:cubicBezTo>
                    <a:pt x="1375" y="1233"/>
                    <a:pt x="1391" y="1249"/>
                    <a:pt x="1375" y="1265"/>
                  </a:cubicBezTo>
                  <a:cubicBezTo>
                    <a:pt x="1391" y="1265"/>
                    <a:pt x="1408" y="1282"/>
                    <a:pt x="1440" y="1282"/>
                  </a:cubicBezTo>
                  <a:cubicBezTo>
                    <a:pt x="1457" y="1265"/>
                    <a:pt x="1457" y="1265"/>
                    <a:pt x="1457" y="1249"/>
                  </a:cubicBezTo>
                  <a:cubicBezTo>
                    <a:pt x="1473" y="1249"/>
                    <a:pt x="1457" y="1265"/>
                    <a:pt x="1457" y="1282"/>
                  </a:cubicBezTo>
                  <a:cubicBezTo>
                    <a:pt x="1500" y="1282"/>
                    <a:pt x="1479" y="1385"/>
                    <a:pt x="1520" y="1385"/>
                  </a:cubicBezTo>
                  <a:cubicBezTo>
                    <a:pt x="1525" y="1385"/>
                    <a:pt x="1531" y="1384"/>
                    <a:pt x="1539" y="1380"/>
                  </a:cubicBezTo>
                  <a:lnTo>
                    <a:pt x="1571" y="1380"/>
                  </a:lnTo>
                  <a:cubicBezTo>
                    <a:pt x="1588" y="1396"/>
                    <a:pt x="1555" y="1396"/>
                    <a:pt x="1555" y="1413"/>
                  </a:cubicBezTo>
                  <a:cubicBezTo>
                    <a:pt x="1561" y="1411"/>
                    <a:pt x="1565" y="1410"/>
                    <a:pt x="1569" y="1410"/>
                  </a:cubicBezTo>
                  <a:cubicBezTo>
                    <a:pt x="1597" y="1410"/>
                    <a:pt x="1595" y="1448"/>
                    <a:pt x="1623" y="1448"/>
                  </a:cubicBezTo>
                  <a:cubicBezTo>
                    <a:pt x="1627" y="1448"/>
                    <a:pt x="1631" y="1447"/>
                    <a:pt x="1637" y="1445"/>
                  </a:cubicBezTo>
                  <a:lnTo>
                    <a:pt x="1637" y="1445"/>
                  </a:lnTo>
                  <a:cubicBezTo>
                    <a:pt x="1588" y="1527"/>
                    <a:pt x="1702" y="1494"/>
                    <a:pt x="1686" y="1544"/>
                  </a:cubicBezTo>
                  <a:lnTo>
                    <a:pt x="1702" y="1527"/>
                  </a:lnTo>
                  <a:cubicBezTo>
                    <a:pt x="1719" y="1527"/>
                    <a:pt x="1702" y="1544"/>
                    <a:pt x="1702" y="1560"/>
                  </a:cubicBezTo>
                  <a:cubicBezTo>
                    <a:pt x="1719" y="1544"/>
                    <a:pt x="1702" y="1527"/>
                    <a:pt x="1719" y="1527"/>
                  </a:cubicBezTo>
                  <a:cubicBezTo>
                    <a:pt x="1784" y="1544"/>
                    <a:pt x="1817" y="1642"/>
                    <a:pt x="1850" y="1691"/>
                  </a:cubicBezTo>
                  <a:cubicBezTo>
                    <a:pt x="1851" y="1692"/>
                    <a:pt x="1853" y="1693"/>
                    <a:pt x="1855" y="1693"/>
                  </a:cubicBezTo>
                  <a:cubicBezTo>
                    <a:pt x="1872" y="1693"/>
                    <a:pt x="1906" y="1659"/>
                    <a:pt x="1922" y="1659"/>
                  </a:cubicBezTo>
                  <a:cubicBezTo>
                    <a:pt x="1928" y="1659"/>
                    <a:pt x="1932" y="1663"/>
                    <a:pt x="1932" y="1675"/>
                  </a:cubicBezTo>
                  <a:lnTo>
                    <a:pt x="1899" y="1707"/>
                  </a:lnTo>
                  <a:cubicBezTo>
                    <a:pt x="1906" y="1705"/>
                    <a:pt x="1913" y="1705"/>
                    <a:pt x="1919" y="1705"/>
                  </a:cubicBezTo>
                  <a:cubicBezTo>
                    <a:pt x="1968" y="1705"/>
                    <a:pt x="1986" y="1756"/>
                    <a:pt x="2030" y="1756"/>
                  </a:cubicBezTo>
                  <a:cubicBezTo>
                    <a:pt x="2030" y="1773"/>
                    <a:pt x="2030" y="1773"/>
                    <a:pt x="2013" y="1773"/>
                  </a:cubicBezTo>
                  <a:cubicBezTo>
                    <a:pt x="2013" y="1792"/>
                    <a:pt x="2025" y="1800"/>
                    <a:pt x="2037" y="1800"/>
                  </a:cubicBezTo>
                  <a:cubicBezTo>
                    <a:pt x="2046" y="1800"/>
                    <a:pt x="2056" y="1796"/>
                    <a:pt x="2062" y="1789"/>
                  </a:cubicBezTo>
                  <a:lnTo>
                    <a:pt x="2062" y="1789"/>
                  </a:lnTo>
                  <a:cubicBezTo>
                    <a:pt x="2062" y="1790"/>
                    <a:pt x="2046" y="1805"/>
                    <a:pt x="2046" y="1805"/>
                  </a:cubicBezTo>
                  <a:cubicBezTo>
                    <a:pt x="2046" y="1818"/>
                    <a:pt x="2053" y="1821"/>
                    <a:pt x="2060" y="1821"/>
                  </a:cubicBezTo>
                  <a:cubicBezTo>
                    <a:pt x="2069" y="1821"/>
                    <a:pt x="2078" y="1817"/>
                    <a:pt x="2081" y="1817"/>
                  </a:cubicBezTo>
                  <a:lnTo>
                    <a:pt x="2081" y="1817"/>
                  </a:lnTo>
                  <a:cubicBezTo>
                    <a:pt x="2083" y="1817"/>
                    <a:pt x="2083" y="1818"/>
                    <a:pt x="2079" y="1822"/>
                  </a:cubicBezTo>
                  <a:cubicBezTo>
                    <a:pt x="2079" y="1822"/>
                    <a:pt x="2062" y="1838"/>
                    <a:pt x="2062" y="1838"/>
                  </a:cubicBezTo>
                  <a:cubicBezTo>
                    <a:pt x="2066" y="1835"/>
                    <a:pt x="2070" y="1833"/>
                    <a:pt x="2074" y="1833"/>
                  </a:cubicBezTo>
                  <a:cubicBezTo>
                    <a:pt x="2080" y="1833"/>
                    <a:pt x="2087" y="1837"/>
                    <a:pt x="2093" y="1837"/>
                  </a:cubicBezTo>
                  <a:cubicBezTo>
                    <a:pt x="2099" y="1837"/>
                    <a:pt x="2106" y="1834"/>
                    <a:pt x="2112" y="1822"/>
                  </a:cubicBezTo>
                  <a:cubicBezTo>
                    <a:pt x="2112" y="1855"/>
                    <a:pt x="2144" y="1838"/>
                    <a:pt x="2144" y="1855"/>
                  </a:cubicBezTo>
                  <a:cubicBezTo>
                    <a:pt x="2149" y="1852"/>
                    <a:pt x="2153" y="1851"/>
                    <a:pt x="2156" y="1851"/>
                  </a:cubicBezTo>
                  <a:cubicBezTo>
                    <a:pt x="2168" y="1851"/>
                    <a:pt x="2168" y="1866"/>
                    <a:pt x="2176" y="1866"/>
                  </a:cubicBezTo>
                  <a:cubicBezTo>
                    <a:pt x="2180" y="1866"/>
                    <a:pt x="2185" y="1863"/>
                    <a:pt x="2193" y="1855"/>
                  </a:cubicBezTo>
                  <a:lnTo>
                    <a:pt x="2193" y="1855"/>
                  </a:lnTo>
                  <a:cubicBezTo>
                    <a:pt x="2169" y="1879"/>
                    <a:pt x="2181" y="1894"/>
                    <a:pt x="2195" y="1894"/>
                  </a:cubicBezTo>
                  <a:cubicBezTo>
                    <a:pt x="2200" y="1894"/>
                    <a:pt x="2205" y="1892"/>
                    <a:pt x="2210" y="1887"/>
                  </a:cubicBezTo>
                  <a:lnTo>
                    <a:pt x="2210" y="1887"/>
                  </a:lnTo>
                  <a:cubicBezTo>
                    <a:pt x="2210" y="1904"/>
                    <a:pt x="2210" y="1904"/>
                    <a:pt x="2193" y="1920"/>
                  </a:cubicBezTo>
                  <a:cubicBezTo>
                    <a:pt x="2200" y="1927"/>
                    <a:pt x="2207" y="1931"/>
                    <a:pt x="2214" y="1931"/>
                  </a:cubicBezTo>
                  <a:cubicBezTo>
                    <a:pt x="2223" y="1931"/>
                    <a:pt x="2233" y="1923"/>
                    <a:pt x="2243" y="1904"/>
                  </a:cubicBezTo>
                  <a:lnTo>
                    <a:pt x="2243" y="1904"/>
                  </a:lnTo>
                  <a:cubicBezTo>
                    <a:pt x="2226" y="1936"/>
                    <a:pt x="2243" y="1936"/>
                    <a:pt x="2259" y="1936"/>
                  </a:cubicBezTo>
                  <a:cubicBezTo>
                    <a:pt x="2275" y="1936"/>
                    <a:pt x="2292" y="1936"/>
                    <a:pt x="2275" y="1969"/>
                  </a:cubicBezTo>
                  <a:cubicBezTo>
                    <a:pt x="2324" y="1969"/>
                    <a:pt x="2357" y="1986"/>
                    <a:pt x="2390" y="2002"/>
                  </a:cubicBezTo>
                  <a:cubicBezTo>
                    <a:pt x="2383" y="2009"/>
                    <a:pt x="2377" y="2012"/>
                    <a:pt x="2372" y="2012"/>
                  </a:cubicBezTo>
                  <a:cubicBezTo>
                    <a:pt x="2362" y="2012"/>
                    <a:pt x="2356" y="1999"/>
                    <a:pt x="2346" y="1999"/>
                  </a:cubicBezTo>
                  <a:cubicBezTo>
                    <a:pt x="2341" y="1999"/>
                    <a:pt x="2334" y="2004"/>
                    <a:pt x="2324" y="2018"/>
                  </a:cubicBezTo>
                  <a:cubicBezTo>
                    <a:pt x="2349" y="2018"/>
                    <a:pt x="2369" y="2014"/>
                    <a:pt x="2386" y="2014"/>
                  </a:cubicBezTo>
                  <a:cubicBezTo>
                    <a:pt x="2402" y="2014"/>
                    <a:pt x="2414" y="2018"/>
                    <a:pt x="2423" y="2035"/>
                  </a:cubicBezTo>
                  <a:cubicBezTo>
                    <a:pt x="2423" y="2035"/>
                    <a:pt x="2406" y="2035"/>
                    <a:pt x="2406" y="2051"/>
                  </a:cubicBezTo>
                  <a:cubicBezTo>
                    <a:pt x="2439" y="2051"/>
                    <a:pt x="2455" y="2084"/>
                    <a:pt x="2488" y="2084"/>
                  </a:cubicBezTo>
                  <a:cubicBezTo>
                    <a:pt x="2488" y="2084"/>
                    <a:pt x="2488" y="2100"/>
                    <a:pt x="2472" y="2100"/>
                  </a:cubicBezTo>
                  <a:cubicBezTo>
                    <a:pt x="2483" y="2100"/>
                    <a:pt x="2486" y="2107"/>
                    <a:pt x="2492" y="2107"/>
                  </a:cubicBezTo>
                  <a:cubicBezTo>
                    <a:pt x="2495" y="2107"/>
                    <a:pt x="2499" y="2106"/>
                    <a:pt x="2504" y="2100"/>
                  </a:cubicBezTo>
                  <a:lnTo>
                    <a:pt x="2488" y="2100"/>
                  </a:lnTo>
                  <a:cubicBezTo>
                    <a:pt x="2504" y="2067"/>
                    <a:pt x="2554" y="2051"/>
                    <a:pt x="2570" y="2035"/>
                  </a:cubicBezTo>
                  <a:lnTo>
                    <a:pt x="2570" y="2035"/>
                  </a:lnTo>
                  <a:cubicBezTo>
                    <a:pt x="2521" y="2084"/>
                    <a:pt x="2570" y="2067"/>
                    <a:pt x="2504" y="2133"/>
                  </a:cubicBezTo>
                  <a:cubicBezTo>
                    <a:pt x="2521" y="2133"/>
                    <a:pt x="2521" y="2116"/>
                    <a:pt x="2537" y="2100"/>
                  </a:cubicBezTo>
                  <a:lnTo>
                    <a:pt x="2537" y="2100"/>
                  </a:lnTo>
                  <a:cubicBezTo>
                    <a:pt x="2537" y="2116"/>
                    <a:pt x="2537" y="2116"/>
                    <a:pt x="2521" y="2133"/>
                  </a:cubicBezTo>
                  <a:cubicBezTo>
                    <a:pt x="2537" y="2133"/>
                    <a:pt x="2554" y="2116"/>
                    <a:pt x="2570" y="2116"/>
                  </a:cubicBezTo>
                  <a:cubicBezTo>
                    <a:pt x="2554" y="2133"/>
                    <a:pt x="2554" y="2133"/>
                    <a:pt x="2554" y="2149"/>
                  </a:cubicBezTo>
                  <a:cubicBezTo>
                    <a:pt x="2565" y="2138"/>
                    <a:pt x="2577" y="2126"/>
                    <a:pt x="2588" y="2126"/>
                  </a:cubicBezTo>
                  <a:cubicBezTo>
                    <a:pt x="2593" y="2126"/>
                    <a:pt x="2598" y="2128"/>
                    <a:pt x="2603" y="2133"/>
                  </a:cubicBezTo>
                  <a:cubicBezTo>
                    <a:pt x="2586" y="2149"/>
                    <a:pt x="2586" y="2149"/>
                    <a:pt x="2586" y="2149"/>
                  </a:cubicBezTo>
                  <a:cubicBezTo>
                    <a:pt x="2590" y="2153"/>
                    <a:pt x="2595" y="2154"/>
                    <a:pt x="2602" y="2154"/>
                  </a:cubicBezTo>
                  <a:cubicBezTo>
                    <a:pt x="2613" y="2154"/>
                    <a:pt x="2627" y="2150"/>
                    <a:pt x="2640" y="2150"/>
                  </a:cubicBezTo>
                  <a:cubicBezTo>
                    <a:pt x="2652" y="2150"/>
                    <a:pt x="2662" y="2153"/>
                    <a:pt x="2668" y="2166"/>
                  </a:cubicBezTo>
                  <a:cubicBezTo>
                    <a:pt x="2635" y="2198"/>
                    <a:pt x="2668" y="2182"/>
                    <a:pt x="2635" y="2215"/>
                  </a:cubicBezTo>
                  <a:lnTo>
                    <a:pt x="2668" y="2215"/>
                  </a:lnTo>
                  <a:lnTo>
                    <a:pt x="2668" y="2198"/>
                  </a:lnTo>
                  <a:cubicBezTo>
                    <a:pt x="2676" y="2207"/>
                    <a:pt x="2689" y="2207"/>
                    <a:pt x="2699" y="2207"/>
                  </a:cubicBezTo>
                  <a:cubicBezTo>
                    <a:pt x="2709" y="2207"/>
                    <a:pt x="2717" y="2207"/>
                    <a:pt x="2717" y="2215"/>
                  </a:cubicBezTo>
                  <a:cubicBezTo>
                    <a:pt x="2730" y="2201"/>
                    <a:pt x="2744" y="2177"/>
                    <a:pt x="2748" y="2177"/>
                  </a:cubicBezTo>
                  <a:cubicBezTo>
                    <a:pt x="2749" y="2177"/>
                    <a:pt x="2750" y="2179"/>
                    <a:pt x="2750" y="2182"/>
                  </a:cubicBezTo>
                  <a:cubicBezTo>
                    <a:pt x="2750" y="2182"/>
                    <a:pt x="2766" y="2198"/>
                    <a:pt x="2766" y="2215"/>
                  </a:cubicBezTo>
                  <a:cubicBezTo>
                    <a:pt x="2766" y="2215"/>
                    <a:pt x="2774" y="2207"/>
                    <a:pt x="2778" y="2207"/>
                  </a:cubicBezTo>
                  <a:cubicBezTo>
                    <a:pt x="2781" y="2207"/>
                    <a:pt x="2783" y="2209"/>
                    <a:pt x="2783" y="2215"/>
                  </a:cubicBezTo>
                  <a:cubicBezTo>
                    <a:pt x="2783" y="2228"/>
                    <a:pt x="2772" y="2251"/>
                    <a:pt x="2760" y="2260"/>
                  </a:cubicBezTo>
                  <a:lnTo>
                    <a:pt x="2760" y="2260"/>
                  </a:lnTo>
                  <a:cubicBezTo>
                    <a:pt x="2763" y="2259"/>
                    <a:pt x="2766" y="2259"/>
                    <a:pt x="2768" y="2259"/>
                  </a:cubicBezTo>
                  <a:cubicBezTo>
                    <a:pt x="2777" y="2259"/>
                    <a:pt x="2782" y="2263"/>
                    <a:pt x="2789" y="2263"/>
                  </a:cubicBezTo>
                  <a:cubicBezTo>
                    <a:pt x="2796" y="2263"/>
                    <a:pt x="2803" y="2260"/>
                    <a:pt x="2815" y="2247"/>
                  </a:cubicBezTo>
                  <a:lnTo>
                    <a:pt x="2815" y="2247"/>
                  </a:lnTo>
                  <a:cubicBezTo>
                    <a:pt x="2815" y="2264"/>
                    <a:pt x="2799" y="2280"/>
                    <a:pt x="2799" y="2280"/>
                  </a:cubicBezTo>
                  <a:lnTo>
                    <a:pt x="2815" y="2264"/>
                  </a:lnTo>
                  <a:lnTo>
                    <a:pt x="2815" y="2264"/>
                  </a:lnTo>
                  <a:cubicBezTo>
                    <a:pt x="2815" y="2280"/>
                    <a:pt x="2815" y="2280"/>
                    <a:pt x="2799" y="2297"/>
                  </a:cubicBezTo>
                  <a:cubicBezTo>
                    <a:pt x="2801" y="2298"/>
                    <a:pt x="2803" y="2299"/>
                    <a:pt x="2805" y="2299"/>
                  </a:cubicBezTo>
                  <a:cubicBezTo>
                    <a:pt x="2816" y="2299"/>
                    <a:pt x="2826" y="2271"/>
                    <a:pt x="2830" y="2271"/>
                  </a:cubicBezTo>
                  <a:cubicBezTo>
                    <a:pt x="2831" y="2271"/>
                    <a:pt x="2832" y="2273"/>
                    <a:pt x="2832" y="2280"/>
                  </a:cubicBezTo>
                  <a:cubicBezTo>
                    <a:pt x="2832" y="2313"/>
                    <a:pt x="2881" y="2297"/>
                    <a:pt x="2881" y="2329"/>
                  </a:cubicBezTo>
                  <a:cubicBezTo>
                    <a:pt x="2876" y="2339"/>
                    <a:pt x="2873" y="2341"/>
                    <a:pt x="2870" y="2341"/>
                  </a:cubicBezTo>
                  <a:cubicBezTo>
                    <a:pt x="2867" y="2341"/>
                    <a:pt x="2864" y="2339"/>
                    <a:pt x="2862" y="2339"/>
                  </a:cubicBezTo>
                  <a:cubicBezTo>
                    <a:pt x="2858" y="2339"/>
                    <a:pt x="2855" y="2343"/>
                    <a:pt x="2848" y="2362"/>
                  </a:cubicBezTo>
                  <a:cubicBezTo>
                    <a:pt x="2865" y="2362"/>
                    <a:pt x="2885" y="2358"/>
                    <a:pt x="2903" y="2358"/>
                  </a:cubicBezTo>
                  <a:cubicBezTo>
                    <a:pt x="2922" y="2358"/>
                    <a:pt x="2938" y="2362"/>
                    <a:pt x="2946" y="2378"/>
                  </a:cubicBezTo>
                  <a:cubicBezTo>
                    <a:pt x="2954" y="2367"/>
                    <a:pt x="2958" y="2362"/>
                    <a:pt x="2960" y="2362"/>
                  </a:cubicBezTo>
                  <a:lnTo>
                    <a:pt x="2960" y="2362"/>
                  </a:lnTo>
                  <a:cubicBezTo>
                    <a:pt x="2966" y="2362"/>
                    <a:pt x="2957" y="2397"/>
                    <a:pt x="2971" y="2397"/>
                  </a:cubicBezTo>
                  <a:lnTo>
                    <a:pt x="2971" y="2397"/>
                  </a:lnTo>
                  <a:cubicBezTo>
                    <a:pt x="2963" y="2401"/>
                    <a:pt x="2955" y="2411"/>
                    <a:pt x="2951" y="2415"/>
                  </a:cubicBezTo>
                  <a:lnTo>
                    <a:pt x="2951" y="2415"/>
                  </a:lnTo>
                  <a:cubicBezTo>
                    <a:pt x="2949" y="2414"/>
                    <a:pt x="2948" y="2412"/>
                    <a:pt x="2946" y="2411"/>
                  </a:cubicBezTo>
                  <a:lnTo>
                    <a:pt x="2946" y="2411"/>
                  </a:lnTo>
                  <a:cubicBezTo>
                    <a:pt x="2946" y="2414"/>
                    <a:pt x="2947" y="2416"/>
                    <a:pt x="2948" y="2416"/>
                  </a:cubicBezTo>
                  <a:cubicBezTo>
                    <a:pt x="2949" y="2416"/>
                    <a:pt x="2950" y="2415"/>
                    <a:pt x="2951" y="2415"/>
                  </a:cubicBezTo>
                  <a:lnTo>
                    <a:pt x="2951" y="2415"/>
                  </a:lnTo>
                  <a:cubicBezTo>
                    <a:pt x="2968" y="2427"/>
                    <a:pt x="2998" y="2427"/>
                    <a:pt x="3028" y="2427"/>
                  </a:cubicBezTo>
                  <a:lnTo>
                    <a:pt x="3012" y="2444"/>
                  </a:lnTo>
                  <a:cubicBezTo>
                    <a:pt x="3028" y="2460"/>
                    <a:pt x="3045" y="2477"/>
                    <a:pt x="3045" y="2477"/>
                  </a:cubicBezTo>
                  <a:cubicBezTo>
                    <a:pt x="3061" y="2477"/>
                    <a:pt x="3061" y="2477"/>
                    <a:pt x="3077" y="2460"/>
                  </a:cubicBezTo>
                  <a:lnTo>
                    <a:pt x="3077" y="2460"/>
                  </a:lnTo>
                  <a:cubicBezTo>
                    <a:pt x="3045" y="2558"/>
                    <a:pt x="3159" y="2477"/>
                    <a:pt x="3143" y="2558"/>
                  </a:cubicBezTo>
                  <a:lnTo>
                    <a:pt x="3159" y="2558"/>
                  </a:lnTo>
                  <a:cubicBezTo>
                    <a:pt x="3176" y="2542"/>
                    <a:pt x="3176" y="2542"/>
                    <a:pt x="3176" y="2526"/>
                  </a:cubicBezTo>
                  <a:cubicBezTo>
                    <a:pt x="3186" y="2526"/>
                    <a:pt x="3197" y="2518"/>
                    <a:pt x="3203" y="2518"/>
                  </a:cubicBezTo>
                  <a:cubicBezTo>
                    <a:pt x="3206" y="2518"/>
                    <a:pt x="3208" y="2520"/>
                    <a:pt x="3208" y="2526"/>
                  </a:cubicBezTo>
                  <a:cubicBezTo>
                    <a:pt x="3208" y="2542"/>
                    <a:pt x="3208" y="2558"/>
                    <a:pt x="3192" y="2575"/>
                  </a:cubicBezTo>
                  <a:cubicBezTo>
                    <a:pt x="3192" y="2575"/>
                    <a:pt x="3201" y="2575"/>
                    <a:pt x="3205" y="2568"/>
                  </a:cubicBezTo>
                  <a:lnTo>
                    <a:pt x="3205" y="2568"/>
                  </a:lnTo>
                  <a:cubicBezTo>
                    <a:pt x="3204" y="2573"/>
                    <a:pt x="3205" y="2575"/>
                    <a:pt x="3206" y="2575"/>
                  </a:cubicBezTo>
                  <a:cubicBezTo>
                    <a:pt x="3211" y="2575"/>
                    <a:pt x="3229" y="2550"/>
                    <a:pt x="3237" y="2550"/>
                  </a:cubicBezTo>
                  <a:cubicBezTo>
                    <a:pt x="3239" y="2550"/>
                    <a:pt x="3241" y="2553"/>
                    <a:pt x="3241" y="2558"/>
                  </a:cubicBezTo>
                  <a:lnTo>
                    <a:pt x="3241" y="2575"/>
                  </a:lnTo>
                  <a:cubicBezTo>
                    <a:pt x="3241" y="2575"/>
                    <a:pt x="3257" y="2558"/>
                    <a:pt x="3274" y="2558"/>
                  </a:cubicBezTo>
                  <a:cubicBezTo>
                    <a:pt x="3257" y="2591"/>
                    <a:pt x="3257" y="2575"/>
                    <a:pt x="3241" y="2591"/>
                  </a:cubicBezTo>
                  <a:cubicBezTo>
                    <a:pt x="3241" y="2591"/>
                    <a:pt x="3263" y="2577"/>
                    <a:pt x="3273" y="2577"/>
                  </a:cubicBezTo>
                  <a:cubicBezTo>
                    <a:pt x="3277" y="2577"/>
                    <a:pt x="3279" y="2580"/>
                    <a:pt x="3274" y="2591"/>
                  </a:cubicBezTo>
                  <a:lnTo>
                    <a:pt x="3257" y="2591"/>
                  </a:lnTo>
                  <a:cubicBezTo>
                    <a:pt x="3241" y="2624"/>
                    <a:pt x="3257" y="2624"/>
                    <a:pt x="3257" y="2640"/>
                  </a:cubicBezTo>
                  <a:cubicBezTo>
                    <a:pt x="3277" y="2626"/>
                    <a:pt x="3287" y="2621"/>
                    <a:pt x="3294" y="2621"/>
                  </a:cubicBezTo>
                  <a:cubicBezTo>
                    <a:pt x="3306" y="2621"/>
                    <a:pt x="3306" y="2634"/>
                    <a:pt x="3317" y="2634"/>
                  </a:cubicBezTo>
                  <a:cubicBezTo>
                    <a:pt x="3322" y="2634"/>
                    <a:pt x="3329" y="2631"/>
                    <a:pt x="3339" y="2624"/>
                  </a:cubicBezTo>
                  <a:lnTo>
                    <a:pt x="3339" y="2624"/>
                  </a:lnTo>
                  <a:cubicBezTo>
                    <a:pt x="3306" y="2657"/>
                    <a:pt x="3323" y="2640"/>
                    <a:pt x="3306" y="2673"/>
                  </a:cubicBezTo>
                  <a:cubicBezTo>
                    <a:pt x="3306" y="2685"/>
                    <a:pt x="3306" y="2697"/>
                    <a:pt x="3300" y="2702"/>
                  </a:cubicBezTo>
                  <a:lnTo>
                    <a:pt x="3300" y="2702"/>
                  </a:lnTo>
                  <a:cubicBezTo>
                    <a:pt x="3301" y="2702"/>
                    <a:pt x="3301" y="2702"/>
                    <a:pt x="3301" y="2702"/>
                  </a:cubicBezTo>
                  <a:cubicBezTo>
                    <a:pt x="3310" y="2702"/>
                    <a:pt x="3304" y="2717"/>
                    <a:pt x="3308" y="2717"/>
                  </a:cubicBezTo>
                  <a:cubicBezTo>
                    <a:pt x="3310" y="2717"/>
                    <a:pt x="3314" y="2714"/>
                    <a:pt x="3323" y="2706"/>
                  </a:cubicBezTo>
                  <a:cubicBezTo>
                    <a:pt x="3323" y="2722"/>
                    <a:pt x="3339" y="2722"/>
                    <a:pt x="3323" y="2738"/>
                  </a:cubicBezTo>
                  <a:cubicBezTo>
                    <a:pt x="3339" y="2738"/>
                    <a:pt x="3323" y="2722"/>
                    <a:pt x="3339" y="2706"/>
                  </a:cubicBezTo>
                  <a:cubicBezTo>
                    <a:pt x="3342" y="2704"/>
                    <a:pt x="3345" y="2704"/>
                    <a:pt x="3347" y="2704"/>
                  </a:cubicBezTo>
                  <a:cubicBezTo>
                    <a:pt x="3365" y="2704"/>
                    <a:pt x="3349" y="2757"/>
                    <a:pt x="3389" y="2757"/>
                  </a:cubicBezTo>
                  <a:cubicBezTo>
                    <a:pt x="3394" y="2757"/>
                    <a:pt x="3399" y="2756"/>
                    <a:pt x="3405" y="2755"/>
                  </a:cubicBezTo>
                  <a:cubicBezTo>
                    <a:pt x="3437" y="2755"/>
                    <a:pt x="3454" y="2722"/>
                    <a:pt x="3487" y="2722"/>
                  </a:cubicBezTo>
                  <a:cubicBezTo>
                    <a:pt x="3487" y="2738"/>
                    <a:pt x="3454" y="2755"/>
                    <a:pt x="3454" y="2755"/>
                  </a:cubicBezTo>
                  <a:cubicBezTo>
                    <a:pt x="3454" y="2771"/>
                    <a:pt x="3470" y="2771"/>
                    <a:pt x="3487" y="2771"/>
                  </a:cubicBezTo>
                  <a:lnTo>
                    <a:pt x="3519" y="2738"/>
                  </a:lnTo>
                  <a:lnTo>
                    <a:pt x="3487" y="2755"/>
                  </a:lnTo>
                  <a:cubicBezTo>
                    <a:pt x="3487" y="2755"/>
                    <a:pt x="3503" y="2722"/>
                    <a:pt x="3519" y="2722"/>
                  </a:cubicBezTo>
                  <a:cubicBezTo>
                    <a:pt x="3519" y="2718"/>
                    <a:pt x="3518" y="2717"/>
                    <a:pt x="3517" y="2717"/>
                  </a:cubicBezTo>
                  <a:cubicBezTo>
                    <a:pt x="3515" y="2717"/>
                    <a:pt x="3511" y="2721"/>
                    <a:pt x="3508" y="2721"/>
                  </a:cubicBezTo>
                  <a:cubicBezTo>
                    <a:pt x="3505" y="2721"/>
                    <a:pt x="3503" y="2718"/>
                    <a:pt x="3503" y="2706"/>
                  </a:cubicBezTo>
                  <a:lnTo>
                    <a:pt x="3487" y="2706"/>
                  </a:lnTo>
                  <a:cubicBezTo>
                    <a:pt x="3498" y="2694"/>
                    <a:pt x="3510" y="2683"/>
                    <a:pt x="3515" y="2683"/>
                  </a:cubicBezTo>
                  <a:cubicBezTo>
                    <a:pt x="3518" y="2683"/>
                    <a:pt x="3519" y="2685"/>
                    <a:pt x="3519" y="2689"/>
                  </a:cubicBezTo>
                  <a:lnTo>
                    <a:pt x="3519" y="2689"/>
                  </a:lnTo>
                  <a:cubicBezTo>
                    <a:pt x="3519" y="2673"/>
                    <a:pt x="3507" y="2673"/>
                    <a:pt x="3497" y="2673"/>
                  </a:cubicBezTo>
                  <a:cubicBezTo>
                    <a:pt x="3487" y="2673"/>
                    <a:pt x="3478" y="2673"/>
                    <a:pt x="3487" y="2657"/>
                  </a:cubicBezTo>
                  <a:cubicBezTo>
                    <a:pt x="3454" y="2657"/>
                    <a:pt x="3454" y="2689"/>
                    <a:pt x="3421" y="2706"/>
                  </a:cubicBezTo>
                  <a:lnTo>
                    <a:pt x="3454" y="2624"/>
                  </a:lnTo>
                  <a:lnTo>
                    <a:pt x="3437" y="2657"/>
                  </a:lnTo>
                  <a:cubicBezTo>
                    <a:pt x="3437" y="2640"/>
                    <a:pt x="3437" y="2640"/>
                    <a:pt x="3437" y="2624"/>
                  </a:cubicBezTo>
                  <a:cubicBezTo>
                    <a:pt x="3421" y="2640"/>
                    <a:pt x="3437" y="2640"/>
                    <a:pt x="3421" y="2657"/>
                  </a:cubicBezTo>
                  <a:cubicBezTo>
                    <a:pt x="3421" y="2631"/>
                    <a:pt x="3390" y="2636"/>
                    <a:pt x="3394" y="2622"/>
                  </a:cubicBezTo>
                  <a:lnTo>
                    <a:pt x="3394" y="2622"/>
                  </a:lnTo>
                  <a:cubicBezTo>
                    <a:pt x="3391" y="2624"/>
                    <a:pt x="3387" y="2624"/>
                    <a:pt x="3372" y="2624"/>
                  </a:cubicBezTo>
                  <a:cubicBezTo>
                    <a:pt x="3391" y="2605"/>
                    <a:pt x="3393" y="2601"/>
                    <a:pt x="3389" y="2601"/>
                  </a:cubicBezTo>
                  <a:cubicBezTo>
                    <a:pt x="3386" y="2601"/>
                    <a:pt x="3379" y="2603"/>
                    <a:pt x="3374" y="2603"/>
                  </a:cubicBezTo>
                  <a:cubicBezTo>
                    <a:pt x="3369" y="2603"/>
                    <a:pt x="3367" y="2601"/>
                    <a:pt x="3372" y="2591"/>
                  </a:cubicBezTo>
                  <a:cubicBezTo>
                    <a:pt x="3388" y="2575"/>
                    <a:pt x="3388" y="2591"/>
                    <a:pt x="3388" y="2558"/>
                  </a:cubicBezTo>
                  <a:lnTo>
                    <a:pt x="3388" y="2558"/>
                  </a:lnTo>
                  <a:cubicBezTo>
                    <a:pt x="3379" y="2572"/>
                    <a:pt x="3375" y="2577"/>
                    <a:pt x="3374" y="2577"/>
                  </a:cubicBezTo>
                  <a:cubicBezTo>
                    <a:pt x="3370" y="2577"/>
                    <a:pt x="3384" y="2542"/>
                    <a:pt x="3372" y="2542"/>
                  </a:cubicBezTo>
                  <a:lnTo>
                    <a:pt x="3372" y="2542"/>
                  </a:lnTo>
                  <a:cubicBezTo>
                    <a:pt x="3361" y="2553"/>
                    <a:pt x="3354" y="2557"/>
                    <a:pt x="3348" y="2557"/>
                  </a:cubicBezTo>
                  <a:cubicBezTo>
                    <a:pt x="3336" y="2557"/>
                    <a:pt x="3328" y="2542"/>
                    <a:pt x="3306" y="2542"/>
                  </a:cubicBezTo>
                  <a:cubicBezTo>
                    <a:pt x="3323" y="2526"/>
                    <a:pt x="3290" y="2493"/>
                    <a:pt x="3290" y="2477"/>
                  </a:cubicBezTo>
                  <a:cubicBezTo>
                    <a:pt x="3285" y="2488"/>
                    <a:pt x="3279" y="2491"/>
                    <a:pt x="3274" y="2491"/>
                  </a:cubicBezTo>
                  <a:cubicBezTo>
                    <a:pt x="3263" y="2491"/>
                    <a:pt x="3252" y="2477"/>
                    <a:pt x="3241" y="2477"/>
                  </a:cubicBezTo>
                  <a:cubicBezTo>
                    <a:pt x="3257" y="2460"/>
                    <a:pt x="3274" y="2460"/>
                    <a:pt x="3274" y="2460"/>
                  </a:cubicBezTo>
                  <a:lnTo>
                    <a:pt x="3274" y="2444"/>
                  </a:lnTo>
                  <a:cubicBezTo>
                    <a:pt x="3257" y="2460"/>
                    <a:pt x="3257" y="2460"/>
                    <a:pt x="3241" y="2460"/>
                  </a:cubicBezTo>
                  <a:lnTo>
                    <a:pt x="3274" y="2427"/>
                  </a:lnTo>
                  <a:cubicBezTo>
                    <a:pt x="3266" y="2427"/>
                    <a:pt x="3253" y="2432"/>
                    <a:pt x="3241" y="2432"/>
                  </a:cubicBezTo>
                  <a:cubicBezTo>
                    <a:pt x="3229" y="2432"/>
                    <a:pt x="3216" y="2427"/>
                    <a:pt x="3208" y="2411"/>
                  </a:cubicBezTo>
                  <a:cubicBezTo>
                    <a:pt x="3192" y="2427"/>
                    <a:pt x="3176" y="2493"/>
                    <a:pt x="3143" y="2493"/>
                  </a:cubicBezTo>
                  <a:cubicBezTo>
                    <a:pt x="3159" y="2477"/>
                    <a:pt x="3176" y="2460"/>
                    <a:pt x="3176" y="2460"/>
                  </a:cubicBezTo>
                  <a:cubicBezTo>
                    <a:pt x="3176" y="2460"/>
                    <a:pt x="3176" y="2460"/>
                    <a:pt x="3176" y="2444"/>
                  </a:cubicBezTo>
                  <a:lnTo>
                    <a:pt x="3192" y="2427"/>
                  </a:lnTo>
                  <a:cubicBezTo>
                    <a:pt x="3192" y="2424"/>
                    <a:pt x="3191" y="2423"/>
                    <a:pt x="3190" y="2423"/>
                  </a:cubicBezTo>
                  <a:cubicBezTo>
                    <a:pt x="3189" y="2423"/>
                    <a:pt x="3186" y="2426"/>
                    <a:pt x="3184" y="2430"/>
                  </a:cubicBezTo>
                  <a:lnTo>
                    <a:pt x="3184" y="2430"/>
                  </a:lnTo>
                  <a:cubicBezTo>
                    <a:pt x="3184" y="2425"/>
                    <a:pt x="3182" y="2421"/>
                    <a:pt x="3192" y="2411"/>
                  </a:cubicBezTo>
                  <a:cubicBezTo>
                    <a:pt x="3192" y="2411"/>
                    <a:pt x="3192" y="2395"/>
                    <a:pt x="3208" y="2378"/>
                  </a:cubicBezTo>
                  <a:lnTo>
                    <a:pt x="3208" y="2378"/>
                  </a:lnTo>
                  <a:cubicBezTo>
                    <a:pt x="3192" y="2395"/>
                    <a:pt x="3192" y="2395"/>
                    <a:pt x="3176" y="2395"/>
                  </a:cubicBezTo>
                  <a:cubicBezTo>
                    <a:pt x="3159" y="2395"/>
                    <a:pt x="3192" y="2378"/>
                    <a:pt x="3192" y="2362"/>
                  </a:cubicBezTo>
                  <a:cubicBezTo>
                    <a:pt x="3184" y="2362"/>
                    <a:pt x="3180" y="2358"/>
                    <a:pt x="3176" y="2358"/>
                  </a:cubicBezTo>
                  <a:cubicBezTo>
                    <a:pt x="3171" y="2358"/>
                    <a:pt x="3167" y="2362"/>
                    <a:pt x="3159" y="2378"/>
                  </a:cubicBezTo>
                  <a:cubicBezTo>
                    <a:pt x="3143" y="2378"/>
                    <a:pt x="3159" y="2362"/>
                    <a:pt x="3159" y="2346"/>
                  </a:cubicBezTo>
                  <a:lnTo>
                    <a:pt x="3159" y="2346"/>
                  </a:lnTo>
                  <a:cubicBezTo>
                    <a:pt x="3155" y="2349"/>
                    <a:pt x="3152" y="2351"/>
                    <a:pt x="3148" y="2351"/>
                  </a:cubicBezTo>
                  <a:cubicBezTo>
                    <a:pt x="3141" y="2351"/>
                    <a:pt x="3135" y="2347"/>
                    <a:pt x="3128" y="2347"/>
                  </a:cubicBezTo>
                  <a:cubicBezTo>
                    <a:pt x="3122" y="2347"/>
                    <a:pt x="3116" y="2350"/>
                    <a:pt x="3110" y="2362"/>
                  </a:cubicBezTo>
                  <a:lnTo>
                    <a:pt x="3110" y="2378"/>
                  </a:lnTo>
                  <a:cubicBezTo>
                    <a:pt x="3077" y="2378"/>
                    <a:pt x="3077" y="2313"/>
                    <a:pt x="3045" y="2313"/>
                  </a:cubicBezTo>
                  <a:lnTo>
                    <a:pt x="3061" y="2313"/>
                  </a:lnTo>
                  <a:cubicBezTo>
                    <a:pt x="3028" y="2313"/>
                    <a:pt x="3028" y="2297"/>
                    <a:pt x="2995" y="2297"/>
                  </a:cubicBezTo>
                  <a:cubicBezTo>
                    <a:pt x="2995" y="2297"/>
                    <a:pt x="2995" y="2280"/>
                    <a:pt x="3012" y="2264"/>
                  </a:cubicBezTo>
                  <a:cubicBezTo>
                    <a:pt x="3004" y="2264"/>
                    <a:pt x="3000" y="2268"/>
                    <a:pt x="2995" y="2268"/>
                  </a:cubicBezTo>
                  <a:cubicBezTo>
                    <a:pt x="2991" y="2268"/>
                    <a:pt x="2987" y="2264"/>
                    <a:pt x="2979" y="2247"/>
                  </a:cubicBezTo>
                  <a:cubicBezTo>
                    <a:pt x="3001" y="2247"/>
                    <a:pt x="3001" y="2240"/>
                    <a:pt x="3003" y="2240"/>
                  </a:cubicBezTo>
                  <a:cubicBezTo>
                    <a:pt x="3005" y="2240"/>
                    <a:pt x="3006" y="2242"/>
                    <a:pt x="3012" y="2247"/>
                  </a:cubicBezTo>
                  <a:cubicBezTo>
                    <a:pt x="3000" y="2236"/>
                    <a:pt x="3005" y="2224"/>
                    <a:pt x="2997" y="2224"/>
                  </a:cubicBezTo>
                  <a:cubicBezTo>
                    <a:pt x="2994" y="2224"/>
                    <a:pt x="2989" y="2226"/>
                    <a:pt x="2979" y="2231"/>
                  </a:cubicBezTo>
                  <a:cubicBezTo>
                    <a:pt x="2995" y="2215"/>
                    <a:pt x="2979" y="2198"/>
                    <a:pt x="2979" y="2198"/>
                  </a:cubicBezTo>
                  <a:lnTo>
                    <a:pt x="2979" y="2215"/>
                  </a:lnTo>
                  <a:cubicBezTo>
                    <a:pt x="2963" y="2215"/>
                    <a:pt x="2963" y="2215"/>
                    <a:pt x="2963" y="2198"/>
                  </a:cubicBezTo>
                  <a:lnTo>
                    <a:pt x="2979" y="2166"/>
                  </a:lnTo>
                  <a:cubicBezTo>
                    <a:pt x="2979" y="2152"/>
                    <a:pt x="2972" y="2149"/>
                    <a:pt x="2962" y="2149"/>
                  </a:cubicBezTo>
                  <a:cubicBezTo>
                    <a:pt x="2950" y="2149"/>
                    <a:pt x="2932" y="2155"/>
                    <a:pt x="2920" y="2155"/>
                  </a:cubicBezTo>
                  <a:cubicBezTo>
                    <a:pt x="2908" y="2155"/>
                    <a:pt x="2901" y="2148"/>
                    <a:pt x="2914" y="2116"/>
                  </a:cubicBezTo>
                  <a:lnTo>
                    <a:pt x="2914" y="2116"/>
                  </a:lnTo>
                  <a:cubicBezTo>
                    <a:pt x="2897" y="2133"/>
                    <a:pt x="2914" y="2149"/>
                    <a:pt x="2897" y="2166"/>
                  </a:cubicBezTo>
                  <a:cubicBezTo>
                    <a:pt x="2881" y="2149"/>
                    <a:pt x="2897" y="2100"/>
                    <a:pt x="2897" y="2100"/>
                  </a:cubicBezTo>
                  <a:cubicBezTo>
                    <a:pt x="2897" y="2093"/>
                    <a:pt x="2895" y="2091"/>
                    <a:pt x="2892" y="2091"/>
                  </a:cubicBezTo>
                  <a:cubicBezTo>
                    <a:pt x="2882" y="2091"/>
                    <a:pt x="2863" y="2110"/>
                    <a:pt x="2854" y="2110"/>
                  </a:cubicBezTo>
                  <a:cubicBezTo>
                    <a:pt x="2850" y="2110"/>
                    <a:pt x="2848" y="2107"/>
                    <a:pt x="2848" y="2100"/>
                  </a:cubicBezTo>
                  <a:cubicBezTo>
                    <a:pt x="2832" y="2116"/>
                    <a:pt x="2815" y="2149"/>
                    <a:pt x="2799" y="2149"/>
                  </a:cubicBezTo>
                  <a:cubicBezTo>
                    <a:pt x="2783" y="2133"/>
                    <a:pt x="2815" y="2100"/>
                    <a:pt x="2832" y="2084"/>
                  </a:cubicBezTo>
                  <a:cubicBezTo>
                    <a:pt x="2832" y="2084"/>
                    <a:pt x="2832" y="2100"/>
                    <a:pt x="2832" y="2100"/>
                  </a:cubicBezTo>
                  <a:cubicBezTo>
                    <a:pt x="2848" y="2084"/>
                    <a:pt x="2832" y="2067"/>
                    <a:pt x="2848" y="2051"/>
                  </a:cubicBezTo>
                  <a:cubicBezTo>
                    <a:pt x="2836" y="2051"/>
                    <a:pt x="2823" y="2060"/>
                    <a:pt x="2825" y="2072"/>
                  </a:cubicBezTo>
                  <a:lnTo>
                    <a:pt x="2825" y="2072"/>
                  </a:lnTo>
                  <a:cubicBezTo>
                    <a:pt x="2811" y="2051"/>
                    <a:pt x="2797" y="2049"/>
                    <a:pt x="2783" y="2035"/>
                  </a:cubicBezTo>
                  <a:cubicBezTo>
                    <a:pt x="2783" y="2035"/>
                    <a:pt x="2783" y="2051"/>
                    <a:pt x="2783" y="2051"/>
                  </a:cubicBezTo>
                  <a:cubicBezTo>
                    <a:pt x="2779" y="2043"/>
                    <a:pt x="2775" y="2040"/>
                    <a:pt x="2770" y="2040"/>
                  </a:cubicBezTo>
                  <a:cubicBezTo>
                    <a:pt x="2758" y="2040"/>
                    <a:pt x="2746" y="2067"/>
                    <a:pt x="2734" y="2067"/>
                  </a:cubicBezTo>
                  <a:cubicBezTo>
                    <a:pt x="2734" y="2035"/>
                    <a:pt x="2766" y="2018"/>
                    <a:pt x="2734" y="2018"/>
                  </a:cubicBezTo>
                  <a:cubicBezTo>
                    <a:pt x="2734" y="2002"/>
                    <a:pt x="2766" y="1986"/>
                    <a:pt x="2766" y="1986"/>
                  </a:cubicBezTo>
                  <a:lnTo>
                    <a:pt x="2766" y="1986"/>
                  </a:lnTo>
                  <a:cubicBezTo>
                    <a:pt x="2762" y="1988"/>
                    <a:pt x="2758" y="1989"/>
                    <a:pt x="2755" y="1989"/>
                  </a:cubicBezTo>
                  <a:cubicBezTo>
                    <a:pt x="2738" y="1989"/>
                    <a:pt x="2750" y="1951"/>
                    <a:pt x="2750" y="1936"/>
                  </a:cubicBezTo>
                  <a:lnTo>
                    <a:pt x="2750" y="1936"/>
                  </a:lnTo>
                  <a:lnTo>
                    <a:pt x="2734" y="1953"/>
                  </a:lnTo>
                  <a:cubicBezTo>
                    <a:pt x="2734" y="1953"/>
                    <a:pt x="2734" y="1953"/>
                    <a:pt x="2734" y="1936"/>
                  </a:cubicBezTo>
                  <a:cubicBezTo>
                    <a:pt x="2717" y="1953"/>
                    <a:pt x="2717" y="1986"/>
                    <a:pt x="2684" y="1986"/>
                  </a:cubicBezTo>
                  <a:cubicBezTo>
                    <a:pt x="2684" y="1969"/>
                    <a:pt x="2652" y="1986"/>
                    <a:pt x="2684" y="1953"/>
                  </a:cubicBezTo>
                  <a:cubicBezTo>
                    <a:pt x="2684" y="1960"/>
                    <a:pt x="2685" y="1962"/>
                    <a:pt x="2686" y="1962"/>
                  </a:cubicBezTo>
                  <a:cubicBezTo>
                    <a:pt x="2691" y="1962"/>
                    <a:pt x="2701" y="1934"/>
                    <a:pt x="2712" y="1934"/>
                  </a:cubicBezTo>
                  <a:cubicBezTo>
                    <a:pt x="2713" y="1934"/>
                    <a:pt x="2715" y="1935"/>
                    <a:pt x="2717" y="1936"/>
                  </a:cubicBezTo>
                  <a:cubicBezTo>
                    <a:pt x="2717" y="1936"/>
                    <a:pt x="2717" y="1936"/>
                    <a:pt x="2717" y="1920"/>
                  </a:cubicBezTo>
                  <a:cubicBezTo>
                    <a:pt x="2717" y="1908"/>
                    <a:pt x="2715" y="1904"/>
                    <a:pt x="2712" y="1904"/>
                  </a:cubicBezTo>
                  <a:cubicBezTo>
                    <a:pt x="2704" y="1904"/>
                    <a:pt x="2686" y="1939"/>
                    <a:pt x="2673" y="1939"/>
                  </a:cubicBezTo>
                  <a:cubicBezTo>
                    <a:pt x="2671" y="1939"/>
                    <a:pt x="2670" y="1938"/>
                    <a:pt x="2668" y="1936"/>
                  </a:cubicBezTo>
                  <a:cubicBezTo>
                    <a:pt x="2684" y="1920"/>
                    <a:pt x="2684" y="1904"/>
                    <a:pt x="2684" y="1904"/>
                  </a:cubicBezTo>
                  <a:lnTo>
                    <a:pt x="2684" y="1904"/>
                  </a:lnTo>
                  <a:cubicBezTo>
                    <a:pt x="2684" y="1904"/>
                    <a:pt x="2668" y="1936"/>
                    <a:pt x="2652" y="1936"/>
                  </a:cubicBezTo>
                  <a:cubicBezTo>
                    <a:pt x="2646" y="1931"/>
                    <a:pt x="2641" y="1929"/>
                    <a:pt x="2636" y="1929"/>
                  </a:cubicBezTo>
                  <a:cubicBezTo>
                    <a:pt x="2626" y="1929"/>
                    <a:pt x="2619" y="1936"/>
                    <a:pt x="2619" y="1936"/>
                  </a:cubicBezTo>
                  <a:cubicBezTo>
                    <a:pt x="2603" y="1953"/>
                    <a:pt x="2603" y="1953"/>
                    <a:pt x="2586" y="1953"/>
                  </a:cubicBezTo>
                  <a:cubicBezTo>
                    <a:pt x="2594" y="1945"/>
                    <a:pt x="2599" y="1945"/>
                    <a:pt x="2601" y="1945"/>
                  </a:cubicBezTo>
                  <a:cubicBezTo>
                    <a:pt x="2603" y="1945"/>
                    <a:pt x="2603" y="1945"/>
                    <a:pt x="2603" y="1936"/>
                  </a:cubicBezTo>
                  <a:lnTo>
                    <a:pt x="2603" y="1936"/>
                  </a:lnTo>
                  <a:cubicBezTo>
                    <a:pt x="2599" y="1938"/>
                    <a:pt x="2596" y="1939"/>
                    <a:pt x="2594" y="1939"/>
                  </a:cubicBezTo>
                  <a:cubicBezTo>
                    <a:pt x="2579" y="1939"/>
                    <a:pt x="2594" y="1901"/>
                    <a:pt x="2579" y="1901"/>
                  </a:cubicBezTo>
                  <a:cubicBezTo>
                    <a:pt x="2576" y="1901"/>
                    <a:pt x="2574" y="1902"/>
                    <a:pt x="2570" y="1904"/>
                  </a:cubicBezTo>
                  <a:cubicBezTo>
                    <a:pt x="2586" y="1887"/>
                    <a:pt x="2603" y="1871"/>
                    <a:pt x="2603" y="1855"/>
                  </a:cubicBezTo>
                  <a:lnTo>
                    <a:pt x="2603" y="1855"/>
                  </a:lnTo>
                  <a:cubicBezTo>
                    <a:pt x="2598" y="1857"/>
                    <a:pt x="2595" y="1858"/>
                    <a:pt x="2592" y="1858"/>
                  </a:cubicBezTo>
                  <a:cubicBezTo>
                    <a:pt x="2578" y="1858"/>
                    <a:pt x="2598" y="1822"/>
                    <a:pt x="2570" y="1822"/>
                  </a:cubicBezTo>
                  <a:cubicBezTo>
                    <a:pt x="2570" y="1855"/>
                    <a:pt x="2570" y="1855"/>
                    <a:pt x="2537" y="1871"/>
                  </a:cubicBezTo>
                  <a:lnTo>
                    <a:pt x="2570" y="1871"/>
                  </a:lnTo>
                  <a:lnTo>
                    <a:pt x="2537" y="1887"/>
                  </a:lnTo>
                  <a:lnTo>
                    <a:pt x="2570" y="1887"/>
                  </a:lnTo>
                  <a:cubicBezTo>
                    <a:pt x="2537" y="1904"/>
                    <a:pt x="2554" y="1904"/>
                    <a:pt x="2537" y="1920"/>
                  </a:cubicBezTo>
                  <a:cubicBezTo>
                    <a:pt x="2545" y="1904"/>
                    <a:pt x="2537" y="1904"/>
                    <a:pt x="2527" y="1904"/>
                  </a:cubicBezTo>
                  <a:cubicBezTo>
                    <a:pt x="2517" y="1904"/>
                    <a:pt x="2504" y="1904"/>
                    <a:pt x="2504" y="1887"/>
                  </a:cubicBezTo>
                  <a:lnTo>
                    <a:pt x="2554" y="1838"/>
                  </a:lnTo>
                  <a:cubicBezTo>
                    <a:pt x="2554" y="1822"/>
                    <a:pt x="2541" y="1822"/>
                    <a:pt x="2527" y="1822"/>
                  </a:cubicBezTo>
                  <a:cubicBezTo>
                    <a:pt x="2513" y="1822"/>
                    <a:pt x="2496" y="1822"/>
                    <a:pt x="2488" y="1805"/>
                  </a:cubicBezTo>
                  <a:lnTo>
                    <a:pt x="2488" y="1822"/>
                  </a:lnTo>
                  <a:cubicBezTo>
                    <a:pt x="2477" y="1827"/>
                    <a:pt x="2472" y="1829"/>
                    <a:pt x="2469" y="1829"/>
                  </a:cubicBezTo>
                  <a:cubicBezTo>
                    <a:pt x="2463" y="1829"/>
                    <a:pt x="2466" y="1822"/>
                    <a:pt x="2455" y="1822"/>
                  </a:cubicBezTo>
                  <a:cubicBezTo>
                    <a:pt x="2472" y="1805"/>
                    <a:pt x="2472" y="1789"/>
                    <a:pt x="2472" y="1773"/>
                  </a:cubicBezTo>
                  <a:lnTo>
                    <a:pt x="2472" y="1773"/>
                  </a:lnTo>
                  <a:cubicBezTo>
                    <a:pt x="2468" y="1777"/>
                    <a:pt x="2465" y="1778"/>
                    <a:pt x="2462" y="1778"/>
                  </a:cubicBezTo>
                  <a:cubicBezTo>
                    <a:pt x="2459" y="1778"/>
                    <a:pt x="2456" y="1777"/>
                    <a:pt x="2453" y="1777"/>
                  </a:cubicBezTo>
                  <a:cubicBezTo>
                    <a:pt x="2447" y="1777"/>
                    <a:pt x="2439" y="1781"/>
                    <a:pt x="2423" y="1805"/>
                  </a:cubicBezTo>
                  <a:lnTo>
                    <a:pt x="2439" y="1773"/>
                  </a:lnTo>
                  <a:cubicBezTo>
                    <a:pt x="2435" y="1766"/>
                    <a:pt x="2431" y="1763"/>
                    <a:pt x="2425" y="1763"/>
                  </a:cubicBezTo>
                  <a:cubicBezTo>
                    <a:pt x="2409" y="1763"/>
                    <a:pt x="2387" y="1782"/>
                    <a:pt x="2371" y="1782"/>
                  </a:cubicBezTo>
                  <a:cubicBezTo>
                    <a:pt x="2365" y="1782"/>
                    <a:pt x="2361" y="1780"/>
                    <a:pt x="2357" y="1773"/>
                  </a:cubicBezTo>
                  <a:cubicBezTo>
                    <a:pt x="2373" y="1756"/>
                    <a:pt x="2373" y="1740"/>
                    <a:pt x="2406" y="1740"/>
                  </a:cubicBezTo>
                  <a:cubicBezTo>
                    <a:pt x="2406" y="1740"/>
                    <a:pt x="2399" y="1733"/>
                    <a:pt x="2394" y="1733"/>
                  </a:cubicBezTo>
                  <a:cubicBezTo>
                    <a:pt x="2392" y="1733"/>
                    <a:pt x="2390" y="1735"/>
                    <a:pt x="2390" y="1740"/>
                  </a:cubicBezTo>
                  <a:cubicBezTo>
                    <a:pt x="2390" y="1736"/>
                    <a:pt x="2388" y="1735"/>
                    <a:pt x="2386" y="1735"/>
                  </a:cubicBezTo>
                  <a:cubicBezTo>
                    <a:pt x="2381" y="1735"/>
                    <a:pt x="2373" y="1739"/>
                    <a:pt x="2367" y="1739"/>
                  </a:cubicBezTo>
                  <a:cubicBezTo>
                    <a:pt x="2362" y="1739"/>
                    <a:pt x="2357" y="1736"/>
                    <a:pt x="2357" y="1724"/>
                  </a:cubicBezTo>
                  <a:cubicBezTo>
                    <a:pt x="2357" y="1740"/>
                    <a:pt x="2341" y="1756"/>
                    <a:pt x="2324" y="1756"/>
                  </a:cubicBezTo>
                  <a:cubicBezTo>
                    <a:pt x="2324" y="1753"/>
                    <a:pt x="2325" y="1750"/>
                    <a:pt x="2326" y="1748"/>
                  </a:cubicBezTo>
                  <a:lnTo>
                    <a:pt x="2326" y="1748"/>
                  </a:lnTo>
                  <a:cubicBezTo>
                    <a:pt x="2319" y="1750"/>
                    <a:pt x="2313" y="1750"/>
                    <a:pt x="2310" y="1758"/>
                  </a:cubicBezTo>
                  <a:lnTo>
                    <a:pt x="2310" y="1758"/>
                  </a:lnTo>
                  <a:cubicBezTo>
                    <a:pt x="2314" y="1697"/>
                    <a:pt x="2245" y="1736"/>
                    <a:pt x="2275" y="1675"/>
                  </a:cubicBezTo>
                  <a:cubicBezTo>
                    <a:pt x="2243" y="1675"/>
                    <a:pt x="2226" y="1658"/>
                    <a:pt x="2210" y="1658"/>
                  </a:cubicBezTo>
                  <a:cubicBezTo>
                    <a:pt x="2226" y="1642"/>
                    <a:pt x="2226" y="1642"/>
                    <a:pt x="2226" y="1642"/>
                  </a:cubicBezTo>
                  <a:cubicBezTo>
                    <a:pt x="2226" y="1636"/>
                    <a:pt x="2225" y="1634"/>
                    <a:pt x="2222" y="1634"/>
                  </a:cubicBezTo>
                  <a:cubicBezTo>
                    <a:pt x="2213" y="1634"/>
                    <a:pt x="2190" y="1666"/>
                    <a:pt x="2181" y="1666"/>
                  </a:cubicBezTo>
                  <a:cubicBezTo>
                    <a:pt x="2179" y="1666"/>
                    <a:pt x="2177" y="1664"/>
                    <a:pt x="2177" y="1658"/>
                  </a:cubicBezTo>
                  <a:cubicBezTo>
                    <a:pt x="2177" y="1625"/>
                    <a:pt x="2193" y="1642"/>
                    <a:pt x="2193" y="1625"/>
                  </a:cubicBezTo>
                  <a:cubicBezTo>
                    <a:pt x="2218" y="1601"/>
                    <a:pt x="2210" y="1601"/>
                    <a:pt x="2198" y="1601"/>
                  </a:cubicBezTo>
                  <a:cubicBezTo>
                    <a:pt x="2185" y="1601"/>
                    <a:pt x="2169" y="1601"/>
                    <a:pt x="2177" y="1576"/>
                  </a:cubicBezTo>
                  <a:lnTo>
                    <a:pt x="2193" y="1576"/>
                  </a:lnTo>
                  <a:cubicBezTo>
                    <a:pt x="2193" y="1564"/>
                    <a:pt x="2187" y="1561"/>
                    <a:pt x="2177" y="1561"/>
                  </a:cubicBezTo>
                  <a:cubicBezTo>
                    <a:pt x="2167" y="1561"/>
                    <a:pt x="2154" y="1565"/>
                    <a:pt x="2143" y="1565"/>
                  </a:cubicBezTo>
                  <a:cubicBezTo>
                    <a:pt x="2140" y="1565"/>
                    <a:pt x="2138" y="1565"/>
                    <a:pt x="2135" y="1564"/>
                  </a:cubicBezTo>
                  <a:lnTo>
                    <a:pt x="2135" y="1564"/>
                  </a:lnTo>
                  <a:cubicBezTo>
                    <a:pt x="2122" y="1569"/>
                    <a:pt x="2109" y="1572"/>
                    <a:pt x="2095" y="1572"/>
                  </a:cubicBezTo>
                  <a:cubicBezTo>
                    <a:pt x="2084" y="1572"/>
                    <a:pt x="2072" y="1570"/>
                    <a:pt x="2060" y="1566"/>
                  </a:cubicBezTo>
                  <a:lnTo>
                    <a:pt x="2060" y="1566"/>
                  </a:lnTo>
                  <a:cubicBezTo>
                    <a:pt x="2056" y="1572"/>
                    <a:pt x="2051" y="1576"/>
                    <a:pt x="2046" y="1576"/>
                  </a:cubicBezTo>
                  <a:cubicBezTo>
                    <a:pt x="2046" y="1571"/>
                    <a:pt x="2046" y="1566"/>
                    <a:pt x="2047" y="1560"/>
                  </a:cubicBezTo>
                  <a:lnTo>
                    <a:pt x="2047" y="1560"/>
                  </a:lnTo>
                  <a:cubicBezTo>
                    <a:pt x="2051" y="1562"/>
                    <a:pt x="2056" y="1564"/>
                    <a:pt x="2060" y="1566"/>
                  </a:cubicBezTo>
                  <a:lnTo>
                    <a:pt x="2060" y="1566"/>
                  </a:lnTo>
                  <a:cubicBezTo>
                    <a:pt x="2071" y="1552"/>
                    <a:pt x="2079" y="1527"/>
                    <a:pt x="2079" y="1527"/>
                  </a:cubicBezTo>
                  <a:lnTo>
                    <a:pt x="2079" y="1527"/>
                  </a:lnTo>
                  <a:cubicBezTo>
                    <a:pt x="2063" y="1560"/>
                    <a:pt x="2079" y="1544"/>
                    <a:pt x="2047" y="1560"/>
                  </a:cubicBezTo>
                  <a:lnTo>
                    <a:pt x="2047" y="1560"/>
                  </a:lnTo>
                  <a:cubicBezTo>
                    <a:pt x="2048" y="1547"/>
                    <a:pt x="2051" y="1533"/>
                    <a:pt x="2062" y="1511"/>
                  </a:cubicBezTo>
                  <a:lnTo>
                    <a:pt x="2079" y="1511"/>
                  </a:lnTo>
                  <a:cubicBezTo>
                    <a:pt x="2085" y="1499"/>
                    <a:pt x="2084" y="1496"/>
                    <a:pt x="2081" y="1496"/>
                  </a:cubicBezTo>
                  <a:cubicBezTo>
                    <a:pt x="2077" y="1496"/>
                    <a:pt x="2071" y="1499"/>
                    <a:pt x="2067" y="1499"/>
                  </a:cubicBezTo>
                  <a:cubicBezTo>
                    <a:pt x="2064" y="1499"/>
                    <a:pt x="2062" y="1498"/>
                    <a:pt x="2062" y="1494"/>
                  </a:cubicBezTo>
                  <a:lnTo>
                    <a:pt x="2062" y="1478"/>
                  </a:lnTo>
                  <a:cubicBezTo>
                    <a:pt x="2049" y="1478"/>
                    <a:pt x="2026" y="1499"/>
                    <a:pt x="2009" y="1499"/>
                  </a:cubicBezTo>
                  <a:cubicBezTo>
                    <a:pt x="2004" y="1499"/>
                    <a:pt x="2000" y="1498"/>
                    <a:pt x="1997" y="1494"/>
                  </a:cubicBezTo>
                  <a:cubicBezTo>
                    <a:pt x="1984" y="1503"/>
                    <a:pt x="1978" y="1506"/>
                    <a:pt x="1975" y="1506"/>
                  </a:cubicBezTo>
                  <a:cubicBezTo>
                    <a:pt x="1970" y="1506"/>
                    <a:pt x="1981" y="1491"/>
                    <a:pt x="1974" y="1491"/>
                  </a:cubicBezTo>
                  <a:cubicBezTo>
                    <a:pt x="1972" y="1491"/>
                    <a:pt x="1969" y="1492"/>
                    <a:pt x="1964" y="1494"/>
                  </a:cubicBezTo>
                  <a:lnTo>
                    <a:pt x="1981" y="1445"/>
                  </a:lnTo>
                  <a:lnTo>
                    <a:pt x="1981" y="1445"/>
                  </a:lnTo>
                  <a:cubicBezTo>
                    <a:pt x="1981" y="1445"/>
                    <a:pt x="1932" y="1462"/>
                    <a:pt x="1915" y="1462"/>
                  </a:cubicBezTo>
                  <a:cubicBezTo>
                    <a:pt x="1948" y="1445"/>
                    <a:pt x="1964" y="1445"/>
                    <a:pt x="1997" y="1429"/>
                  </a:cubicBezTo>
                  <a:cubicBezTo>
                    <a:pt x="1986" y="1429"/>
                    <a:pt x="1975" y="1422"/>
                    <a:pt x="1964" y="1422"/>
                  </a:cubicBezTo>
                  <a:cubicBezTo>
                    <a:pt x="1959" y="1422"/>
                    <a:pt x="1953" y="1424"/>
                    <a:pt x="1948" y="1429"/>
                  </a:cubicBezTo>
                  <a:lnTo>
                    <a:pt x="1964" y="1429"/>
                  </a:lnTo>
                  <a:cubicBezTo>
                    <a:pt x="1941" y="1441"/>
                    <a:pt x="1918" y="1452"/>
                    <a:pt x="1906" y="1452"/>
                  </a:cubicBezTo>
                  <a:cubicBezTo>
                    <a:pt x="1902" y="1452"/>
                    <a:pt x="1899" y="1450"/>
                    <a:pt x="1899" y="1445"/>
                  </a:cubicBezTo>
                  <a:cubicBezTo>
                    <a:pt x="1948" y="1380"/>
                    <a:pt x="1866" y="1396"/>
                    <a:pt x="1899" y="1331"/>
                  </a:cubicBezTo>
                  <a:cubicBezTo>
                    <a:pt x="1850" y="1331"/>
                    <a:pt x="1850" y="1282"/>
                    <a:pt x="1817" y="1265"/>
                  </a:cubicBezTo>
                  <a:cubicBezTo>
                    <a:pt x="1806" y="1282"/>
                    <a:pt x="1801" y="1285"/>
                    <a:pt x="1797" y="1285"/>
                  </a:cubicBezTo>
                  <a:cubicBezTo>
                    <a:pt x="1794" y="1285"/>
                    <a:pt x="1792" y="1283"/>
                    <a:pt x="1790" y="1283"/>
                  </a:cubicBezTo>
                  <a:cubicBezTo>
                    <a:pt x="1786" y="1283"/>
                    <a:pt x="1781" y="1288"/>
                    <a:pt x="1768" y="1314"/>
                  </a:cubicBezTo>
                  <a:cubicBezTo>
                    <a:pt x="1751" y="1314"/>
                    <a:pt x="1751" y="1314"/>
                    <a:pt x="1751" y="1298"/>
                  </a:cubicBezTo>
                  <a:lnTo>
                    <a:pt x="1751" y="1249"/>
                  </a:lnTo>
                  <a:cubicBezTo>
                    <a:pt x="1760" y="1241"/>
                    <a:pt x="1764" y="1241"/>
                    <a:pt x="1768" y="1241"/>
                  </a:cubicBezTo>
                  <a:cubicBezTo>
                    <a:pt x="1772" y="1241"/>
                    <a:pt x="1776" y="1241"/>
                    <a:pt x="1784" y="1233"/>
                  </a:cubicBezTo>
                  <a:cubicBezTo>
                    <a:pt x="1768" y="1216"/>
                    <a:pt x="1801" y="1200"/>
                    <a:pt x="1801" y="1183"/>
                  </a:cubicBezTo>
                  <a:lnTo>
                    <a:pt x="1801" y="1183"/>
                  </a:lnTo>
                  <a:cubicBezTo>
                    <a:pt x="1792" y="1192"/>
                    <a:pt x="1784" y="1196"/>
                    <a:pt x="1778" y="1196"/>
                  </a:cubicBezTo>
                  <a:cubicBezTo>
                    <a:pt x="1772" y="1196"/>
                    <a:pt x="1768" y="1192"/>
                    <a:pt x="1768" y="1183"/>
                  </a:cubicBezTo>
                  <a:lnTo>
                    <a:pt x="1751" y="1233"/>
                  </a:lnTo>
                  <a:cubicBezTo>
                    <a:pt x="1722" y="1233"/>
                    <a:pt x="1758" y="1181"/>
                    <a:pt x="1743" y="1181"/>
                  </a:cubicBezTo>
                  <a:cubicBezTo>
                    <a:pt x="1741" y="1181"/>
                    <a:pt x="1739" y="1182"/>
                    <a:pt x="1735" y="1183"/>
                  </a:cubicBezTo>
                  <a:lnTo>
                    <a:pt x="1751" y="1167"/>
                  </a:lnTo>
                  <a:cubicBezTo>
                    <a:pt x="1741" y="1167"/>
                    <a:pt x="1722" y="1153"/>
                    <a:pt x="1702" y="1153"/>
                  </a:cubicBezTo>
                  <a:cubicBezTo>
                    <a:pt x="1691" y="1153"/>
                    <a:pt x="1681" y="1156"/>
                    <a:pt x="1670" y="1167"/>
                  </a:cubicBezTo>
                  <a:cubicBezTo>
                    <a:pt x="1670" y="1167"/>
                    <a:pt x="1670" y="1134"/>
                    <a:pt x="1686" y="1134"/>
                  </a:cubicBezTo>
                  <a:cubicBezTo>
                    <a:pt x="1653" y="1118"/>
                    <a:pt x="1588" y="1134"/>
                    <a:pt x="1588" y="1102"/>
                  </a:cubicBezTo>
                  <a:lnTo>
                    <a:pt x="1604" y="1085"/>
                  </a:lnTo>
                  <a:lnTo>
                    <a:pt x="1604" y="1085"/>
                  </a:lnTo>
                  <a:cubicBezTo>
                    <a:pt x="1593" y="1085"/>
                    <a:pt x="1582" y="1093"/>
                    <a:pt x="1576" y="1093"/>
                  </a:cubicBezTo>
                  <a:cubicBezTo>
                    <a:pt x="1573" y="1093"/>
                    <a:pt x="1571" y="1091"/>
                    <a:pt x="1571" y="1085"/>
                  </a:cubicBezTo>
                  <a:cubicBezTo>
                    <a:pt x="1571" y="1085"/>
                    <a:pt x="1588" y="1069"/>
                    <a:pt x="1588" y="1069"/>
                  </a:cubicBezTo>
                  <a:cubicBezTo>
                    <a:pt x="1577" y="1069"/>
                    <a:pt x="1566" y="1076"/>
                    <a:pt x="1560" y="1076"/>
                  </a:cubicBezTo>
                  <a:cubicBezTo>
                    <a:pt x="1557" y="1076"/>
                    <a:pt x="1555" y="1074"/>
                    <a:pt x="1555" y="1069"/>
                  </a:cubicBezTo>
                  <a:lnTo>
                    <a:pt x="1571" y="1069"/>
                  </a:lnTo>
                  <a:cubicBezTo>
                    <a:pt x="1566" y="1051"/>
                    <a:pt x="1554" y="1046"/>
                    <a:pt x="1540" y="1046"/>
                  </a:cubicBezTo>
                  <a:cubicBezTo>
                    <a:pt x="1521" y="1046"/>
                    <a:pt x="1498" y="1056"/>
                    <a:pt x="1484" y="1056"/>
                  </a:cubicBezTo>
                  <a:cubicBezTo>
                    <a:pt x="1479" y="1056"/>
                    <a:pt x="1476" y="1055"/>
                    <a:pt x="1473" y="1053"/>
                  </a:cubicBezTo>
                  <a:cubicBezTo>
                    <a:pt x="1490" y="1020"/>
                    <a:pt x="1490" y="987"/>
                    <a:pt x="1490" y="971"/>
                  </a:cubicBezTo>
                  <a:cubicBezTo>
                    <a:pt x="1473" y="954"/>
                    <a:pt x="1453" y="950"/>
                    <a:pt x="1430" y="950"/>
                  </a:cubicBezTo>
                  <a:cubicBezTo>
                    <a:pt x="1408" y="950"/>
                    <a:pt x="1383" y="954"/>
                    <a:pt x="1359" y="954"/>
                  </a:cubicBezTo>
                  <a:cubicBezTo>
                    <a:pt x="1375" y="889"/>
                    <a:pt x="1326" y="889"/>
                    <a:pt x="1310" y="840"/>
                  </a:cubicBezTo>
                  <a:cubicBezTo>
                    <a:pt x="1310" y="856"/>
                    <a:pt x="1293" y="872"/>
                    <a:pt x="1277" y="872"/>
                  </a:cubicBezTo>
                  <a:cubicBezTo>
                    <a:pt x="1277" y="869"/>
                    <a:pt x="1275" y="868"/>
                    <a:pt x="1273" y="868"/>
                  </a:cubicBezTo>
                  <a:cubicBezTo>
                    <a:pt x="1268" y="868"/>
                    <a:pt x="1262" y="871"/>
                    <a:pt x="1258" y="871"/>
                  </a:cubicBezTo>
                  <a:cubicBezTo>
                    <a:pt x="1255" y="871"/>
                    <a:pt x="1254" y="868"/>
                    <a:pt x="1260" y="856"/>
                  </a:cubicBezTo>
                  <a:lnTo>
                    <a:pt x="1277" y="856"/>
                  </a:lnTo>
                  <a:cubicBezTo>
                    <a:pt x="1293" y="807"/>
                    <a:pt x="1277" y="807"/>
                    <a:pt x="1260" y="807"/>
                  </a:cubicBezTo>
                  <a:lnTo>
                    <a:pt x="1228" y="840"/>
                  </a:lnTo>
                  <a:cubicBezTo>
                    <a:pt x="1244" y="758"/>
                    <a:pt x="1129" y="823"/>
                    <a:pt x="1162" y="742"/>
                  </a:cubicBezTo>
                  <a:cubicBezTo>
                    <a:pt x="1146" y="742"/>
                    <a:pt x="1129" y="742"/>
                    <a:pt x="1113" y="758"/>
                  </a:cubicBezTo>
                  <a:lnTo>
                    <a:pt x="1146" y="725"/>
                  </a:lnTo>
                  <a:cubicBezTo>
                    <a:pt x="1129" y="709"/>
                    <a:pt x="1113" y="692"/>
                    <a:pt x="1097" y="676"/>
                  </a:cubicBezTo>
                  <a:lnTo>
                    <a:pt x="1113" y="660"/>
                  </a:lnTo>
                  <a:lnTo>
                    <a:pt x="1113" y="660"/>
                  </a:lnTo>
                  <a:cubicBezTo>
                    <a:pt x="1097" y="660"/>
                    <a:pt x="1031" y="725"/>
                    <a:pt x="1015" y="725"/>
                  </a:cubicBezTo>
                  <a:lnTo>
                    <a:pt x="1048" y="676"/>
                  </a:lnTo>
                  <a:cubicBezTo>
                    <a:pt x="1034" y="662"/>
                    <a:pt x="1032" y="624"/>
                    <a:pt x="1000" y="624"/>
                  </a:cubicBezTo>
                  <a:cubicBezTo>
                    <a:pt x="995" y="624"/>
                    <a:pt x="989" y="625"/>
                    <a:pt x="982" y="627"/>
                  </a:cubicBezTo>
                  <a:cubicBezTo>
                    <a:pt x="982" y="627"/>
                    <a:pt x="999" y="611"/>
                    <a:pt x="999" y="611"/>
                  </a:cubicBezTo>
                  <a:cubicBezTo>
                    <a:pt x="988" y="600"/>
                    <a:pt x="978" y="577"/>
                    <a:pt x="964" y="577"/>
                  </a:cubicBezTo>
                  <a:cubicBezTo>
                    <a:pt x="958" y="577"/>
                    <a:pt x="951" y="582"/>
                    <a:pt x="943" y="593"/>
                  </a:cubicBezTo>
                  <a:lnTo>
                    <a:pt x="943" y="593"/>
                  </a:lnTo>
                  <a:cubicBezTo>
                    <a:pt x="942" y="591"/>
                    <a:pt x="938" y="590"/>
                    <a:pt x="933" y="590"/>
                  </a:cubicBezTo>
                  <a:cubicBezTo>
                    <a:pt x="921" y="590"/>
                    <a:pt x="900" y="594"/>
                    <a:pt x="884" y="594"/>
                  </a:cubicBezTo>
                  <a:lnTo>
                    <a:pt x="917" y="562"/>
                  </a:lnTo>
                  <a:lnTo>
                    <a:pt x="917" y="562"/>
                  </a:lnTo>
                  <a:cubicBezTo>
                    <a:pt x="894" y="584"/>
                    <a:pt x="880" y="591"/>
                    <a:pt x="868" y="593"/>
                  </a:cubicBezTo>
                  <a:lnTo>
                    <a:pt x="868" y="593"/>
                  </a:lnTo>
                  <a:cubicBezTo>
                    <a:pt x="867" y="589"/>
                    <a:pt x="866" y="587"/>
                    <a:pt x="863" y="587"/>
                  </a:cubicBezTo>
                  <a:cubicBezTo>
                    <a:pt x="863" y="587"/>
                    <a:pt x="863" y="587"/>
                    <a:pt x="863" y="587"/>
                  </a:cubicBezTo>
                  <a:lnTo>
                    <a:pt x="863" y="587"/>
                  </a:lnTo>
                  <a:cubicBezTo>
                    <a:pt x="860" y="584"/>
                    <a:pt x="857" y="582"/>
                    <a:pt x="854" y="582"/>
                  </a:cubicBezTo>
                  <a:cubicBezTo>
                    <a:pt x="848" y="582"/>
                    <a:pt x="842" y="590"/>
                    <a:pt x="838" y="590"/>
                  </a:cubicBezTo>
                  <a:cubicBezTo>
                    <a:pt x="836" y="590"/>
                    <a:pt x="835" y="587"/>
                    <a:pt x="835" y="578"/>
                  </a:cubicBezTo>
                  <a:lnTo>
                    <a:pt x="851" y="561"/>
                  </a:lnTo>
                  <a:cubicBezTo>
                    <a:pt x="835" y="561"/>
                    <a:pt x="835" y="561"/>
                    <a:pt x="818" y="578"/>
                  </a:cubicBezTo>
                  <a:cubicBezTo>
                    <a:pt x="804" y="578"/>
                    <a:pt x="790" y="565"/>
                    <a:pt x="798" y="540"/>
                  </a:cubicBezTo>
                  <a:lnTo>
                    <a:pt x="798" y="540"/>
                  </a:lnTo>
                  <a:cubicBezTo>
                    <a:pt x="792" y="547"/>
                    <a:pt x="783" y="552"/>
                    <a:pt x="776" y="552"/>
                  </a:cubicBezTo>
                  <a:cubicBezTo>
                    <a:pt x="772" y="552"/>
                    <a:pt x="769" y="550"/>
                    <a:pt x="769" y="545"/>
                  </a:cubicBezTo>
                  <a:cubicBezTo>
                    <a:pt x="786" y="529"/>
                    <a:pt x="786" y="529"/>
                    <a:pt x="786" y="529"/>
                  </a:cubicBezTo>
                  <a:cubicBezTo>
                    <a:pt x="786" y="512"/>
                    <a:pt x="773" y="512"/>
                    <a:pt x="761" y="512"/>
                  </a:cubicBezTo>
                  <a:cubicBezTo>
                    <a:pt x="749" y="512"/>
                    <a:pt x="737" y="512"/>
                    <a:pt x="737" y="496"/>
                  </a:cubicBezTo>
                  <a:cubicBezTo>
                    <a:pt x="753" y="496"/>
                    <a:pt x="753" y="480"/>
                    <a:pt x="753" y="480"/>
                  </a:cubicBezTo>
                  <a:cubicBezTo>
                    <a:pt x="769" y="496"/>
                    <a:pt x="786" y="512"/>
                    <a:pt x="786" y="512"/>
                  </a:cubicBezTo>
                  <a:cubicBezTo>
                    <a:pt x="799" y="487"/>
                    <a:pt x="791" y="471"/>
                    <a:pt x="803" y="458"/>
                  </a:cubicBezTo>
                  <a:lnTo>
                    <a:pt x="803" y="458"/>
                  </a:lnTo>
                  <a:cubicBezTo>
                    <a:pt x="790" y="465"/>
                    <a:pt x="774" y="470"/>
                    <a:pt x="764" y="470"/>
                  </a:cubicBezTo>
                  <a:cubicBezTo>
                    <a:pt x="757" y="470"/>
                    <a:pt x="753" y="468"/>
                    <a:pt x="753" y="463"/>
                  </a:cubicBezTo>
                  <a:cubicBezTo>
                    <a:pt x="753" y="463"/>
                    <a:pt x="753" y="447"/>
                    <a:pt x="753" y="447"/>
                  </a:cubicBezTo>
                  <a:cubicBezTo>
                    <a:pt x="753" y="447"/>
                    <a:pt x="737" y="431"/>
                    <a:pt x="737" y="431"/>
                  </a:cubicBezTo>
                  <a:cubicBezTo>
                    <a:pt x="753" y="414"/>
                    <a:pt x="737" y="414"/>
                    <a:pt x="737" y="398"/>
                  </a:cubicBezTo>
                  <a:cubicBezTo>
                    <a:pt x="704" y="431"/>
                    <a:pt x="704" y="414"/>
                    <a:pt x="704" y="447"/>
                  </a:cubicBezTo>
                  <a:cubicBezTo>
                    <a:pt x="704" y="447"/>
                    <a:pt x="720" y="447"/>
                    <a:pt x="720" y="463"/>
                  </a:cubicBezTo>
                  <a:cubicBezTo>
                    <a:pt x="712" y="463"/>
                    <a:pt x="704" y="467"/>
                    <a:pt x="700" y="467"/>
                  </a:cubicBezTo>
                  <a:cubicBezTo>
                    <a:pt x="696" y="467"/>
                    <a:pt x="696" y="463"/>
                    <a:pt x="704" y="447"/>
                  </a:cubicBezTo>
                  <a:lnTo>
                    <a:pt x="704" y="447"/>
                  </a:lnTo>
                  <a:cubicBezTo>
                    <a:pt x="688" y="463"/>
                    <a:pt x="671" y="480"/>
                    <a:pt x="655" y="496"/>
                  </a:cubicBezTo>
                  <a:cubicBezTo>
                    <a:pt x="671" y="447"/>
                    <a:pt x="671" y="414"/>
                    <a:pt x="688" y="381"/>
                  </a:cubicBezTo>
                  <a:cubicBezTo>
                    <a:pt x="671" y="381"/>
                    <a:pt x="659" y="377"/>
                    <a:pt x="645" y="377"/>
                  </a:cubicBezTo>
                  <a:cubicBezTo>
                    <a:pt x="630" y="377"/>
                    <a:pt x="614" y="381"/>
                    <a:pt x="589" y="398"/>
                  </a:cubicBezTo>
                  <a:cubicBezTo>
                    <a:pt x="573" y="398"/>
                    <a:pt x="589" y="381"/>
                    <a:pt x="589" y="381"/>
                  </a:cubicBezTo>
                  <a:cubicBezTo>
                    <a:pt x="597" y="373"/>
                    <a:pt x="602" y="373"/>
                    <a:pt x="604" y="373"/>
                  </a:cubicBezTo>
                  <a:cubicBezTo>
                    <a:pt x="606" y="373"/>
                    <a:pt x="606" y="373"/>
                    <a:pt x="606" y="365"/>
                  </a:cubicBezTo>
                  <a:lnTo>
                    <a:pt x="606" y="365"/>
                  </a:lnTo>
                  <a:cubicBezTo>
                    <a:pt x="602" y="369"/>
                    <a:pt x="598" y="370"/>
                    <a:pt x="594" y="370"/>
                  </a:cubicBezTo>
                  <a:cubicBezTo>
                    <a:pt x="587" y="370"/>
                    <a:pt x="580" y="366"/>
                    <a:pt x="571" y="366"/>
                  </a:cubicBezTo>
                  <a:cubicBezTo>
                    <a:pt x="562" y="366"/>
                    <a:pt x="552" y="369"/>
                    <a:pt x="540" y="381"/>
                  </a:cubicBezTo>
                  <a:cubicBezTo>
                    <a:pt x="540" y="349"/>
                    <a:pt x="573" y="365"/>
                    <a:pt x="557" y="349"/>
                  </a:cubicBezTo>
                  <a:lnTo>
                    <a:pt x="573" y="332"/>
                  </a:lnTo>
                  <a:cubicBezTo>
                    <a:pt x="573" y="311"/>
                    <a:pt x="564" y="304"/>
                    <a:pt x="550" y="304"/>
                  </a:cubicBezTo>
                  <a:cubicBezTo>
                    <a:pt x="528" y="304"/>
                    <a:pt x="495" y="322"/>
                    <a:pt x="471" y="322"/>
                  </a:cubicBezTo>
                  <a:cubicBezTo>
                    <a:pt x="454" y="322"/>
                    <a:pt x="442" y="313"/>
                    <a:pt x="442" y="283"/>
                  </a:cubicBezTo>
                  <a:cubicBezTo>
                    <a:pt x="442" y="283"/>
                    <a:pt x="442" y="283"/>
                    <a:pt x="442" y="300"/>
                  </a:cubicBezTo>
                  <a:cubicBezTo>
                    <a:pt x="426" y="218"/>
                    <a:pt x="327" y="250"/>
                    <a:pt x="311" y="152"/>
                  </a:cubicBezTo>
                  <a:cubicBezTo>
                    <a:pt x="311" y="147"/>
                    <a:pt x="310" y="145"/>
                    <a:pt x="307" y="145"/>
                  </a:cubicBezTo>
                  <a:cubicBezTo>
                    <a:pt x="300" y="145"/>
                    <a:pt x="285" y="157"/>
                    <a:pt x="262" y="169"/>
                  </a:cubicBezTo>
                  <a:lnTo>
                    <a:pt x="295" y="136"/>
                  </a:lnTo>
                  <a:lnTo>
                    <a:pt x="246" y="152"/>
                  </a:lnTo>
                  <a:cubicBezTo>
                    <a:pt x="243" y="153"/>
                    <a:pt x="242" y="154"/>
                    <a:pt x="240" y="154"/>
                  </a:cubicBezTo>
                  <a:cubicBezTo>
                    <a:pt x="222" y="154"/>
                    <a:pt x="249" y="81"/>
                    <a:pt x="227" y="81"/>
                  </a:cubicBezTo>
                  <a:cubicBezTo>
                    <a:pt x="224" y="81"/>
                    <a:pt x="219" y="83"/>
                    <a:pt x="213" y="87"/>
                  </a:cubicBezTo>
                  <a:lnTo>
                    <a:pt x="196" y="103"/>
                  </a:lnTo>
                  <a:cubicBezTo>
                    <a:pt x="196" y="103"/>
                    <a:pt x="172" y="103"/>
                    <a:pt x="176" y="82"/>
                  </a:cubicBezTo>
                  <a:lnTo>
                    <a:pt x="176" y="82"/>
                  </a:lnTo>
                  <a:cubicBezTo>
                    <a:pt x="171" y="87"/>
                    <a:pt x="164" y="87"/>
                    <a:pt x="164" y="87"/>
                  </a:cubicBezTo>
                  <a:lnTo>
                    <a:pt x="180" y="70"/>
                  </a:lnTo>
                  <a:lnTo>
                    <a:pt x="180" y="70"/>
                  </a:lnTo>
                  <a:cubicBezTo>
                    <a:pt x="180" y="70"/>
                    <a:pt x="180" y="70"/>
                    <a:pt x="180" y="70"/>
                  </a:cubicBezTo>
                  <a:lnTo>
                    <a:pt x="131" y="70"/>
                  </a:lnTo>
                  <a:cubicBezTo>
                    <a:pt x="131" y="54"/>
                    <a:pt x="180" y="21"/>
                    <a:pt x="164" y="5"/>
                  </a:cubicBezTo>
                  <a:cubicBezTo>
                    <a:pt x="161" y="2"/>
                    <a:pt x="156" y="0"/>
                    <a:pt x="151" y="0"/>
                  </a:cubicBezTo>
                  <a:close/>
                  <a:moveTo>
                    <a:pt x="3535" y="2769"/>
                  </a:moveTo>
                  <a:cubicBezTo>
                    <a:pt x="3525" y="2769"/>
                    <a:pt x="3509" y="2775"/>
                    <a:pt x="3498" y="2775"/>
                  </a:cubicBezTo>
                  <a:cubicBezTo>
                    <a:pt x="3493" y="2775"/>
                    <a:pt x="3489" y="2774"/>
                    <a:pt x="3487" y="2771"/>
                  </a:cubicBezTo>
                  <a:cubicBezTo>
                    <a:pt x="3470" y="2771"/>
                    <a:pt x="3470" y="2788"/>
                    <a:pt x="3470" y="2804"/>
                  </a:cubicBezTo>
                  <a:cubicBezTo>
                    <a:pt x="3483" y="2804"/>
                    <a:pt x="3496" y="2783"/>
                    <a:pt x="3501" y="2783"/>
                  </a:cubicBezTo>
                  <a:cubicBezTo>
                    <a:pt x="3502" y="2783"/>
                    <a:pt x="3503" y="2784"/>
                    <a:pt x="3503" y="2788"/>
                  </a:cubicBezTo>
                  <a:cubicBezTo>
                    <a:pt x="3487" y="2804"/>
                    <a:pt x="3470" y="2804"/>
                    <a:pt x="3470" y="2820"/>
                  </a:cubicBezTo>
                  <a:cubicBezTo>
                    <a:pt x="3487" y="2820"/>
                    <a:pt x="3503" y="2804"/>
                    <a:pt x="3519" y="2804"/>
                  </a:cubicBezTo>
                  <a:lnTo>
                    <a:pt x="3536" y="2804"/>
                  </a:lnTo>
                  <a:cubicBezTo>
                    <a:pt x="3550" y="2776"/>
                    <a:pt x="3546" y="2769"/>
                    <a:pt x="3535" y="2769"/>
                  </a:cubicBezTo>
                  <a:close/>
                  <a:moveTo>
                    <a:pt x="3552" y="2804"/>
                  </a:moveTo>
                  <a:cubicBezTo>
                    <a:pt x="3552" y="2804"/>
                    <a:pt x="3536" y="2820"/>
                    <a:pt x="3519" y="2820"/>
                  </a:cubicBezTo>
                  <a:cubicBezTo>
                    <a:pt x="3516" y="2824"/>
                    <a:pt x="3514" y="2825"/>
                    <a:pt x="3513" y="2825"/>
                  </a:cubicBezTo>
                  <a:cubicBezTo>
                    <a:pt x="3509" y="2825"/>
                    <a:pt x="3519" y="2804"/>
                    <a:pt x="3519" y="2804"/>
                  </a:cubicBezTo>
                  <a:lnTo>
                    <a:pt x="3519" y="2804"/>
                  </a:lnTo>
                  <a:cubicBezTo>
                    <a:pt x="3503" y="2820"/>
                    <a:pt x="3487" y="2820"/>
                    <a:pt x="3487" y="2837"/>
                  </a:cubicBezTo>
                  <a:cubicBezTo>
                    <a:pt x="3503" y="2837"/>
                    <a:pt x="3519" y="2837"/>
                    <a:pt x="3552" y="2820"/>
                  </a:cubicBezTo>
                  <a:lnTo>
                    <a:pt x="3552" y="28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-1586257" y="534431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"/>
                    <a:pt x="1" y="1"/>
                    <a:pt x="1" y="17"/>
                  </a:cubicBez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-1131857" y="89915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16" y="0"/>
                    <a:pt x="16" y="0"/>
                    <a:pt x="0" y="0"/>
                  </a:cubicBezTo>
                  <a:cubicBezTo>
                    <a:pt x="0" y="0"/>
                    <a:pt x="0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-1530566" y="633353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-1104106" y="94862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17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-1097876" y="95485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lnTo>
                    <a:pt x="0" y="16"/>
                  </a:lnTo>
                  <a:cubicBezTo>
                    <a:pt x="16" y="16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-1252489" y="84969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-1200007" y="871408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8"/>
                    <a:pt x="5" y="12"/>
                    <a:pt x="9" y="12"/>
                  </a:cubicBezTo>
                  <a:cubicBezTo>
                    <a:pt x="13" y="12"/>
                    <a:pt x="17" y="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2"/>
            <p:cNvSpPr/>
            <p:nvPr/>
          </p:nvSpPr>
          <p:spPr>
            <a:xfrm>
              <a:off x="-1301950" y="81571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2"/>
            <p:cNvSpPr/>
            <p:nvPr/>
          </p:nvSpPr>
          <p:spPr>
            <a:xfrm>
              <a:off x="-1200007" y="87140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2"/>
            <p:cNvSpPr/>
            <p:nvPr/>
          </p:nvSpPr>
          <p:spPr>
            <a:xfrm>
              <a:off x="-1057854" y="99185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2"/>
            <p:cNvSpPr/>
            <p:nvPr/>
          </p:nvSpPr>
          <p:spPr>
            <a:xfrm>
              <a:off x="-1057854" y="98883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2"/>
            <p:cNvSpPr/>
            <p:nvPr/>
          </p:nvSpPr>
          <p:spPr>
            <a:xfrm>
              <a:off x="-1057854" y="98883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" y="16"/>
                  </a:lnTo>
                  <a:cubicBezTo>
                    <a:pt x="17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2"/>
            <p:cNvSpPr/>
            <p:nvPr/>
          </p:nvSpPr>
          <p:spPr>
            <a:xfrm>
              <a:off x="-1073145" y="975804"/>
              <a:ext cx="3209" cy="6985"/>
            </a:xfrm>
            <a:custGeom>
              <a:avLst/>
              <a:gdLst/>
              <a:ahLst/>
              <a:cxnLst/>
              <a:rect l="l" t="t" r="r" b="b"/>
              <a:pathLst>
                <a:path w="17" h="37" extrusionOk="0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0" y="4"/>
                    <a:pt x="0" y="36"/>
                    <a:pt x="16" y="36"/>
                  </a:cubicBezTo>
                  <a:lnTo>
                    <a:pt x="16" y="20"/>
                  </a:lnTo>
                  <a:cubicBezTo>
                    <a:pt x="14" y="22"/>
                    <a:pt x="12" y="23"/>
                    <a:pt x="11" y="23"/>
                  </a:cubicBezTo>
                  <a:cubicBezTo>
                    <a:pt x="5" y="23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2"/>
            <p:cNvSpPr/>
            <p:nvPr/>
          </p:nvSpPr>
          <p:spPr>
            <a:xfrm>
              <a:off x="-1073145" y="938803"/>
              <a:ext cx="7551" cy="6796"/>
            </a:xfrm>
            <a:custGeom>
              <a:avLst/>
              <a:gdLst/>
              <a:ahLst/>
              <a:cxnLst/>
              <a:rect l="l" t="t" r="r" b="b"/>
              <a:pathLst>
                <a:path w="40" h="36" extrusionOk="0">
                  <a:moveTo>
                    <a:pt x="39" y="1"/>
                  </a:moveTo>
                  <a:lnTo>
                    <a:pt x="39" y="1"/>
                  </a:lnTo>
                  <a:cubicBezTo>
                    <a:pt x="39" y="1"/>
                    <a:pt x="28" y="22"/>
                    <a:pt x="11" y="22"/>
                  </a:cubicBezTo>
                  <a:cubicBezTo>
                    <a:pt x="7" y="22"/>
                    <a:pt x="4" y="21"/>
                    <a:pt x="0" y="20"/>
                  </a:cubicBezTo>
                  <a:lnTo>
                    <a:pt x="0" y="20"/>
                  </a:lnTo>
                  <a:lnTo>
                    <a:pt x="16" y="36"/>
                  </a:lnTo>
                  <a:cubicBezTo>
                    <a:pt x="33" y="36"/>
                    <a:pt x="33" y="20"/>
                    <a:pt x="33" y="20"/>
                  </a:cubicBezTo>
                  <a:cubicBezTo>
                    <a:pt x="37" y="6"/>
                    <a:pt x="39" y="1"/>
                    <a:pt x="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2"/>
            <p:cNvSpPr/>
            <p:nvPr/>
          </p:nvSpPr>
          <p:spPr>
            <a:xfrm>
              <a:off x="-1079375" y="926910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7"/>
                    <a:pt x="0" y="17"/>
                    <a:pt x="0" y="33"/>
                  </a:cubicBezTo>
                  <a:cubicBezTo>
                    <a:pt x="17" y="33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2"/>
            <p:cNvSpPr/>
            <p:nvPr/>
          </p:nvSpPr>
          <p:spPr>
            <a:xfrm>
              <a:off x="-1150546" y="874428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7"/>
                  </a:moveTo>
                  <a:lnTo>
                    <a:pt x="17" y="0"/>
                  </a:lnTo>
                  <a:cubicBezTo>
                    <a:pt x="17" y="0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2"/>
            <p:cNvSpPr/>
            <p:nvPr/>
          </p:nvSpPr>
          <p:spPr>
            <a:xfrm>
              <a:off x="-1181318" y="889908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2"/>
            <p:cNvSpPr/>
            <p:nvPr/>
          </p:nvSpPr>
          <p:spPr>
            <a:xfrm>
              <a:off x="-1165838" y="85271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lnTo>
                    <a:pt x="0" y="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2"/>
            <p:cNvSpPr/>
            <p:nvPr/>
          </p:nvSpPr>
          <p:spPr>
            <a:xfrm>
              <a:off x="-1286470" y="763235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17" y="0"/>
                  </a:moveTo>
                  <a:lnTo>
                    <a:pt x="1" y="33"/>
                  </a:lnTo>
                  <a:cubicBezTo>
                    <a:pt x="1" y="33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2"/>
            <p:cNvSpPr/>
            <p:nvPr/>
          </p:nvSpPr>
          <p:spPr>
            <a:xfrm>
              <a:off x="-1338952" y="724724"/>
              <a:ext cx="3021" cy="4720"/>
            </a:xfrm>
            <a:custGeom>
              <a:avLst/>
              <a:gdLst/>
              <a:ahLst/>
              <a:cxnLst/>
              <a:rect l="l" t="t" r="r" b="b"/>
              <a:pathLst>
                <a:path w="16" h="25" extrusionOk="0">
                  <a:moveTo>
                    <a:pt x="11" y="1"/>
                  </a:moveTo>
                  <a:cubicBezTo>
                    <a:pt x="9" y="1"/>
                    <a:pt x="5" y="3"/>
                    <a:pt x="0" y="8"/>
                  </a:cubicBezTo>
                  <a:cubicBezTo>
                    <a:pt x="0" y="8"/>
                    <a:pt x="0" y="24"/>
                    <a:pt x="0" y="24"/>
                  </a:cubicBezTo>
                  <a:cubicBezTo>
                    <a:pt x="12" y="13"/>
                    <a:pt x="15" y="1"/>
                    <a:pt x="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-1484126" y="59937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lnTo>
                    <a:pt x="0" y="1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-1552276" y="2159848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lnTo>
                    <a:pt x="1" y="33"/>
                  </a:lnTo>
                  <a:lnTo>
                    <a:pt x="17" y="17"/>
                  </a:lnTo>
                  <a:cubicBezTo>
                    <a:pt x="17" y="17"/>
                    <a:pt x="17" y="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-1555297" y="2150597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17" y="17"/>
                  </a:moveTo>
                  <a:cubicBezTo>
                    <a:pt x="17" y="25"/>
                    <a:pt x="17" y="31"/>
                    <a:pt x="17" y="36"/>
                  </a:cubicBezTo>
                  <a:lnTo>
                    <a:pt x="17" y="36"/>
                  </a:lnTo>
                  <a:cubicBezTo>
                    <a:pt x="19" y="29"/>
                    <a:pt x="21" y="23"/>
                    <a:pt x="23" y="18"/>
                  </a:cubicBezTo>
                  <a:lnTo>
                    <a:pt x="23" y="18"/>
                  </a:lnTo>
                  <a:cubicBezTo>
                    <a:pt x="21" y="17"/>
                    <a:pt x="19" y="17"/>
                    <a:pt x="17" y="17"/>
                  </a:cubicBezTo>
                  <a:close/>
                  <a:moveTo>
                    <a:pt x="33" y="1"/>
                  </a:moveTo>
                  <a:cubicBezTo>
                    <a:pt x="33" y="1"/>
                    <a:pt x="17" y="17"/>
                    <a:pt x="17" y="17"/>
                  </a:cubicBezTo>
                  <a:lnTo>
                    <a:pt x="17" y="17"/>
                  </a:lnTo>
                  <a:cubicBezTo>
                    <a:pt x="22" y="12"/>
                    <a:pt x="26" y="8"/>
                    <a:pt x="28" y="7"/>
                  </a:cubicBezTo>
                  <a:lnTo>
                    <a:pt x="28" y="7"/>
                  </a:lnTo>
                  <a:cubicBezTo>
                    <a:pt x="26" y="10"/>
                    <a:pt x="24" y="14"/>
                    <a:pt x="23" y="18"/>
                  </a:cubicBezTo>
                  <a:lnTo>
                    <a:pt x="23" y="18"/>
                  </a:lnTo>
                  <a:cubicBezTo>
                    <a:pt x="33" y="21"/>
                    <a:pt x="31" y="36"/>
                    <a:pt x="17" y="50"/>
                  </a:cubicBezTo>
                  <a:cubicBezTo>
                    <a:pt x="25" y="42"/>
                    <a:pt x="29" y="42"/>
                    <a:pt x="31" y="42"/>
                  </a:cubicBezTo>
                  <a:cubicBezTo>
                    <a:pt x="33" y="42"/>
                    <a:pt x="33" y="42"/>
                    <a:pt x="33" y="33"/>
                  </a:cubicBezTo>
                  <a:cubicBezTo>
                    <a:pt x="33" y="14"/>
                    <a:pt x="33" y="6"/>
                    <a:pt x="30" y="6"/>
                  </a:cubicBezTo>
                  <a:cubicBezTo>
                    <a:pt x="30" y="6"/>
                    <a:pt x="29" y="6"/>
                    <a:pt x="28" y="7"/>
                  </a:cubicBezTo>
                  <a:lnTo>
                    <a:pt x="28" y="7"/>
                  </a:lnTo>
                  <a:cubicBezTo>
                    <a:pt x="30" y="5"/>
                    <a:pt x="31" y="2"/>
                    <a:pt x="33" y="1"/>
                  </a:cubicBezTo>
                  <a:close/>
                  <a:moveTo>
                    <a:pt x="17" y="36"/>
                  </a:moveTo>
                  <a:cubicBezTo>
                    <a:pt x="13" y="50"/>
                    <a:pt x="9" y="66"/>
                    <a:pt x="1" y="82"/>
                  </a:cubicBezTo>
                  <a:cubicBezTo>
                    <a:pt x="14" y="55"/>
                    <a:pt x="17" y="62"/>
                    <a:pt x="17" y="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-1626279" y="211963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6" y="1"/>
                  </a:moveTo>
                  <a:cubicBezTo>
                    <a:pt x="16" y="1"/>
                    <a:pt x="16" y="17"/>
                    <a:pt x="0" y="17"/>
                  </a:cubicBezTo>
                  <a:cubicBezTo>
                    <a:pt x="16" y="17"/>
                    <a:pt x="16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-1629488" y="211359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-1595508" y="212907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0"/>
                  </a:lnTo>
                  <a:cubicBezTo>
                    <a:pt x="1" y="16"/>
                    <a:pt x="1" y="0"/>
                    <a:pt x="1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-1561527" y="216305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16"/>
                    <a:pt x="17" y="16"/>
                    <a:pt x="1" y="16"/>
                  </a:cubicBezTo>
                  <a:lnTo>
                    <a:pt x="17" y="16"/>
                  </a:lnTo>
                  <a:cubicBezTo>
                    <a:pt x="17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-1583048" y="2125867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-1573798" y="2129076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3" y="7"/>
                    <a:pt x="10" y="14"/>
                  </a:cubicBezTo>
                  <a:lnTo>
                    <a:pt x="10" y="14"/>
                  </a:lnTo>
                  <a:cubicBezTo>
                    <a:pt x="17" y="9"/>
                    <a:pt x="17" y="0"/>
                    <a:pt x="17" y="0"/>
                  </a:cubicBezTo>
                  <a:close/>
                  <a:moveTo>
                    <a:pt x="10" y="14"/>
                  </a:moveTo>
                  <a:lnTo>
                    <a:pt x="10" y="14"/>
                  </a:lnTo>
                  <a:cubicBezTo>
                    <a:pt x="8" y="15"/>
                    <a:pt x="4" y="16"/>
                    <a:pt x="0" y="16"/>
                  </a:cubicBezTo>
                  <a:cubicBezTo>
                    <a:pt x="0" y="16"/>
                    <a:pt x="0" y="33"/>
                    <a:pt x="0" y="33"/>
                  </a:cubicBezTo>
                  <a:cubicBezTo>
                    <a:pt x="0" y="33"/>
                    <a:pt x="5" y="23"/>
                    <a:pt x="10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-1879815" y="208886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-1635718" y="210434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-1725201" y="2095095"/>
              <a:ext cx="6419" cy="12460"/>
            </a:xfrm>
            <a:custGeom>
              <a:avLst/>
              <a:gdLst/>
              <a:ahLst/>
              <a:cxnLst/>
              <a:rect l="l" t="t" r="r" b="b"/>
              <a:pathLst>
                <a:path w="34" h="66" extrusionOk="0">
                  <a:moveTo>
                    <a:pt x="17" y="0"/>
                  </a:moveTo>
                  <a:cubicBezTo>
                    <a:pt x="17" y="33"/>
                    <a:pt x="0" y="33"/>
                    <a:pt x="17" y="65"/>
                  </a:cubicBezTo>
                  <a:cubicBezTo>
                    <a:pt x="17" y="49"/>
                    <a:pt x="33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-1657240" y="210434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cubicBezTo>
                    <a:pt x="0" y="16"/>
                    <a:pt x="0" y="0"/>
                    <a:pt x="0" y="0"/>
                  </a:cubicBezTo>
                  <a:cubicBezTo>
                    <a:pt x="0" y="0"/>
                    <a:pt x="0" y="16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-1666490" y="211038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-1675740" y="211038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-1848854" y="211963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17"/>
                    <a:pt x="1" y="17"/>
                    <a:pt x="1" y="1"/>
                  </a:cubicBezTo>
                  <a:cubicBezTo>
                    <a:pt x="1" y="17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-1561527" y="216305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0"/>
                    <a:pt x="17" y="7"/>
                    <a:pt x="13" y="12"/>
                  </a:cubicBezTo>
                  <a:lnTo>
                    <a:pt x="13" y="12"/>
                  </a:lnTo>
                  <a:cubicBezTo>
                    <a:pt x="15" y="10"/>
                    <a:pt x="17" y="6"/>
                    <a:pt x="17" y="0"/>
                  </a:cubicBezTo>
                  <a:close/>
                  <a:moveTo>
                    <a:pt x="13" y="12"/>
                  </a:moveTo>
                  <a:cubicBezTo>
                    <a:pt x="8" y="16"/>
                    <a:pt x="1" y="16"/>
                    <a:pt x="1" y="16"/>
                  </a:cubicBezTo>
                  <a:cubicBezTo>
                    <a:pt x="7" y="16"/>
                    <a:pt x="10" y="15"/>
                    <a:pt x="13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-1787122" y="213511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-1681970" y="2153807"/>
              <a:ext cx="189" cy="6230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33"/>
                  </a:moveTo>
                  <a:lnTo>
                    <a:pt x="0" y="0"/>
                  </a:lnTo>
                  <a:cubicBezTo>
                    <a:pt x="0" y="0"/>
                    <a:pt x="0" y="16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-1885856" y="2073385"/>
              <a:ext cx="330747" cy="95902"/>
            </a:xfrm>
            <a:custGeom>
              <a:avLst/>
              <a:gdLst/>
              <a:ahLst/>
              <a:cxnLst/>
              <a:rect l="l" t="t" r="r" b="b"/>
              <a:pathLst>
                <a:path w="1752" h="508" extrusionOk="0">
                  <a:moveTo>
                    <a:pt x="131" y="50"/>
                  </a:moveTo>
                  <a:lnTo>
                    <a:pt x="131" y="50"/>
                  </a:lnTo>
                  <a:lnTo>
                    <a:pt x="131" y="50"/>
                  </a:lnTo>
                  <a:close/>
                  <a:moveTo>
                    <a:pt x="622" y="50"/>
                  </a:moveTo>
                  <a:cubicBezTo>
                    <a:pt x="622" y="50"/>
                    <a:pt x="622" y="50"/>
                    <a:pt x="622" y="50"/>
                  </a:cubicBezTo>
                  <a:cubicBezTo>
                    <a:pt x="622" y="50"/>
                    <a:pt x="622" y="50"/>
                    <a:pt x="622" y="50"/>
                  </a:cubicBezTo>
                  <a:close/>
                  <a:moveTo>
                    <a:pt x="393" y="82"/>
                  </a:moveTo>
                  <a:cubicBezTo>
                    <a:pt x="393" y="82"/>
                    <a:pt x="393" y="82"/>
                    <a:pt x="393" y="82"/>
                  </a:cubicBezTo>
                  <a:cubicBezTo>
                    <a:pt x="393" y="82"/>
                    <a:pt x="393" y="82"/>
                    <a:pt x="393" y="82"/>
                  </a:cubicBezTo>
                  <a:close/>
                  <a:moveTo>
                    <a:pt x="420" y="95"/>
                  </a:moveTo>
                  <a:cubicBezTo>
                    <a:pt x="421" y="95"/>
                    <a:pt x="422" y="96"/>
                    <a:pt x="424" y="97"/>
                  </a:cubicBezTo>
                  <a:lnTo>
                    <a:pt x="424" y="97"/>
                  </a:lnTo>
                  <a:cubicBezTo>
                    <a:pt x="424" y="97"/>
                    <a:pt x="424" y="97"/>
                    <a:pt x="424" y="97"/>
                  </a:cubicBezTo>
                  <a:lnTo>
                    <a:pt x="424" y="97"/>
                  </a:lnTo>
                  <a:cubicBezTo>
                    <a:pt x="425" y="98"/>
                    <a:pt x="425" y="98"/>
                    <a:pt x="426" y="99"/>
                  </a:cubicBezTo>
                  <a:cubicBezTo>
                    <a:pt x="425" y="98"/>
                    <a:pt x="425" y="98"/>
                    <a:pt x="424" y="97"/>
                  </a:cubicBezTo>
                  <a:lnTo>
                    <a:pt x="424" y="97"/>
                  </a:lnTo>
                  <a:cubicBezTo>
                    <a:pt x="421" y="104"/>
                    <a:pt x="417" y="108"/>
                    <a:pt x="410" y="114"/>
                  </a:cubicBezTo>
                  <a:lnTo>
                    <a:pt x="410" y="114"/>
                  </a:lnTo>
                  <a:cubicBezTo>
                    <a:pt x="411" y="108"/>
                    <a:pt x="413" y="95"/>
                    <a:pt x="420" y="95"/>
                  </a:cubicBezTo>
                  <a:close/>
                  <a:moveTo>
                    <a:pt x="966" y="180"/>
                  </a:moveTo>
                  <a:cubicBezTo>
                    <a:pt x="966" y="180"/>
                    <a:pt x="950" y="180"/>
                    <a:pt x="950" y="197"/>
                  </a:cubicBezTo>
                  <a:cubicBezTo>
                    <a:pt x="950" y="197"/>
                    <a:pt x="957" y="190"/>
                    <a:pt x="962" y="190"/>
                  </a:cubicBezTo>
                  <a:cubicBezTo>
                    <a:pt x="963" y="190"/>
                    <a:pt x="963" y="190"/>
                    <a:pt x="964" y="191"/>
                  </a:cubicBezTo>
                  <a:lnTo>
                    <a:pt x="964" y="191"/>
                  </a:lnTo>
                  <a:cubicBezTo>
                    <a:pt x="965" y="187"/>
                    <a:pt x="966" y="184"/>
                    <a:pt x="966" y="180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982" y="213"/>
                  </a:moveTo>
                  <a:lnTo>
                    <a:pt x="982" y="213"/>
                  </a:lnTo>
                  <a:cubicBezTo>
                    <a:pt x="982" y="213"/>
                    <a:pt x="982" y="213"/>
                    <a:pt x="982" y="213"/>
                  </a:cubicBezTo>
                  <a:close/>
                  <a:moveTo>
                    <a:pt x="1015" y="213"/>
                  </a:moveTo>
                  <a:cubicBezTo>
                    <a:pt x="1015" y="213"/>
                    <a:pt x="1015" y="213"/>
                    <a:pt x="1015" y="213"/>
                  </a:cubicBezTo>
                  <a:cubicBezTo>
                    <a:pt x="1015" y="213"/>
                    <a:pt x="1015" y="213"/>
                    <a:pt x="1015" y="213"/>
                  </a:cubicBezTo>
                  <a:close/>
                  <a:moveTo>
                    <a:pt x="1211" y="213"/>
                  </a:moveTo>
                  <a:lnTo>
                    <a:pt x="1211" y="213"/>
                  </a:lnTo>
                  <a:cubicBezTo>
                    <a:pt x="1211" y="213"/>
                    <a:pt x="1211" y="213"/>
                    <a:pt x="1211" y="213"/>
                  </a:cubicBezTo>
                  <a:close/>
                  <a:moveTo>
                    <a:pt x="1375" y="213"/>
                  </a:moveTo>
                  <a:cubicBezTo>
                    <a:pt x="1375" y="213"/>
                    <a:pt x="1375" y="213"/>
                    <a:pt x="1375" y="213"/>
                  </a:cubicBezTo>
                  <a:cubicBezTo>
                    <a:pt x="1375" y="213"/>
                    <a:pt x="1375" y="213"/>
                    <a:pt x="1375" y="213"/>
                  </a:cubicBezTo>
                  <a:close/>
                  <a:moveTo>
                    <a:pt x="1250" y="177"/>
                  </a:moveTo>
                  <a:cubicBezTo>
                    <a:pt x="1248" y="177"/>
                    <a:pt x="1247" y="178"/>
                    <a:pt x="1244" y="180"/>
                  </a:cubicBezTo>
                  <a:cubicBezTo>
                    <a:pt x="1244" y="213"/>
                    <a:pt x="1244" y="197"/>
                    <a:pt x="1244" y="230"/>
                  </a:cubicBezTo>
                  <a:lnTo>
                    <a:pt x="1261" y="213"/>
                  </a:lnTo>
                  <a:cubicBezTo>
                    <a:pt x="1261" y="201"/>
                    <a:pt x="1261" y="189"/>
                    <a:pt x="1261" y="180"/>
                  </a:cubicBezTo>
                  <a:cubicBezTo>
                    <a:pt x="1256" y="189"/>
                    <a:pt x="1254" y="192"/>
                    <a:pt x="1253" y="192"/>
                  </a:cubicBezTo>
                  <a:cubicBezTo>
                    <a:pt x="1251" y="192"/>
                    <a:pt x="1254" y="177"/>
                    <a:pt x="1250" y="177"/>
                  </a:cubicBezTo>
                  <a:close/>
                  <a:moveTo>
                    <a:pt x="213" y="230"/>
                  </a:moveTo>
                  <a:cubicBezTo>
                    <a:pt x="213" y="230"/>
                    <a:pt x="213" y="230"/>
                    <a:pt x="213" y="230"/>
                  </a:cubicBezTo>
                  <a:lnTo>
                    <a:pt x="213" y="230"/>
                  </a:lnTo>
                  <a:close/>
                  <a:moveTo>
                    <a:pt x="1391" y="230"/>
                  </a:moveTo>
                  <a:cubicBezTo>
                    <a:pt x="1391" y="230"/>
                    <a:pt x="1391" y="230"/>
                    <a:pt x="1391" y="230"/>
                  </a:cubicBezTo>
                  <a:lnTo>
                    <a:pt x="1391" y="230"/>
                  </a:lnTo>
                  <a:close/>
                  <a:moveTo>
                    <a:pt x="1248" y="239"/>
                  </a:moveTo>
                  <a:lnTo>
                    <a:pt x="1248" y="239"/>
                  </a:lnTo>
                  <a:cubicBezTo>
                    <a:pt x="1244" y="240"/>
                    <a:pt x="1244" y="246"/>
                    <a:pt x="1244" y="246"/>
                  </a:cubicBezTo>
                  <a:lnTo>
                    <a:pt x="1248" y="239"/>
                  </a:lnTo>
                  <a:close/>
                  <a:moveTo>
                    <a:pt x="1261" y="213"/>
                  </a:moveTo>
                  <a:lnTo>
                    <a:pt x="1248" y="239"/>
                  </a:lnTo>
                  <a:lnTo>
                    <a:pt x="1248" y="239"/>
                  </a:lnTo>
                  <a:cubicBezTo>
                    <a:pt x="1248" y="239"/>
                    <a:pt x="1249" y="239"/>
                    <a:pt x="1249" y="239"/>
                  </a:cubicBezTo>
                  <a:cubicBezTo>
                    <a:pt x="1251" y="239"/>
                    <a:pt x="1255" y="240"/>
                    <a:pt x="1261" y="246"/>
                  </a:cubicBezTo>
                  <a:cubicBezTo>
                    <a:pt x="1261" y="238"/>
                    <a:pt x="1261" y="225"/>
                    <a:pt x="1261" y="213"/>
                  </a:cubicBezTo>
                  <a:close/>
                  <a:moveTo>
                    <a:pt x="278" y="246"/>
                  </a:moveTo>
                  <a:cubicBezTo>
                    <a:pt x="278" y="246"/>
                    <a:pt x="277" y="250"/>
                    <a:pt x="276" y="256"/>
                  </a:cubicBezTo>
                  <a:lnTo>
                    <a:pt x="276" y="256"/>
                  </a:lnTo>
                  <a:cubicBezTo>
                    <a:pt x="277" y="253"/>
                    <a:pt x="278" y="250"/>
                    <a:pt x="278" y="246"/>
                  </a:cubicBezTo>
                  <a:close/>
                  <a:moveTo>
                    <a:pt x="1375" y="213"/>
                  </a:moveTo>
                  <a:cubicBezTo>
                    <a:pt x="1375" y="230"/>
                    <a:pt x="1375" y="230"/>
                    <a:pt x="1375" y="246"/>
                  </a:cubicBezTo>
                  <a:cubicBezTo>
                    <a:pt x="1387" y="246"/>
                    <a:pt x="1390" y="254"/>
                    <a:pt x="1385" y="259"/>
                  </a:cubicBezTo>
                  <a:lnTo>
                    <a:pt x="1385" y="259"/>
                  </a:lnTo>
                  <a:cubicBezTo>
                    <a:pt x="1389" y="255"/>
                    <a:pt x="1391" y="249"/>
                    <a:pt x="1391" y="242"/>
                  </a:cubicBezTo>
                  <a:lnTo>
                    <a:pt x="1391" y="242"/>
                  </a:lnTo>
                  <a:cubicBezTo>
                    <a:pt x="1391" y="243"/>
                    <a:pt x="1391" y="245"/>
                    <a:pt x="1391" y="246"/>
                  </a:cubicBezTo>
                  <a:lnTo>
                    <a:pt x="1391" y="230"/>
                  </a:lnTo>
                  <a:cubicBezTo>
                    <a:pt x="1391" y="234"/>
                    <a:pt x="1391" y="238"/>
                    <a:pt x="1391" y="242"/>
                  </a:cubicBezTo>
                  <a:lnTo>
                    <a:pt x="1391" y="242"/>
                  </a:lnTo>
                  <a:cubicBezTo>
                    <a:pt x="1389" y="229"/>
                    <a:pt x="1375" y="228"/>
                    <a:pt x="1375" y="213"/>
                  </a:cubicBezTo>
                  <a:close/>
                  <a:moveTo>
                    <a:pt x="33" y="262"/>
                  </a:moveTo>
                  <a:cubicBezTo>
                    <a:pt x="33" y="262"/>
                    <a:pt x="33" y="262"/>
                    <a:pt x="33" y="262"/>
                  </a:cubicBezTo>
                  <a:cubicBezTo>
                    <a:pt x="33" y="262"/>
                    <a:pt x="33" y="262"/>
                    <a:pt x="33" y="262"/>
                  </a:cubicBezTo>
                  <a:close/>
                  <a:moveTo>
                    <a:pt x="33" y="262"/>
                  </a:moveTo>
                  <a:cubicBezTo>
                    <a:pt x="33" y="262"/>
                    <a:pt x="33" y="262"/>
                    <a:pt x="33" y="262"/>
                  </a:cubicBezTo>
                  <a:cubicBezTo>
                    <a:pt x="33" y="262"/>
                    <a:pt x="33" y="262"/>
                    <a:pt x="33" y="262"/>
                  </a:cubicBezTo>
                  <a:close/>
                  <a:moveTo>
                    <a:pt x="1385" y="259"/>
                  </a:moveTo>
                  <a:lnTo>
                    <a:pt x="1385" y="259"/>
                  </a:lnTo>
                  <a:cubicBezTo>
                    <a:pt x="1383" y="261"/>
                    <a:pt x="1380" y="262"/>
                    <a:pt x="1375" y="262"/>
                  </a:cubicBezTo>
                  <a:lnTo>
                    <a:pt x="1375" y="262"/>
                  </a:lnTo>
                  <a:cubicBezTo>
                    <a:pt x="1380" y="262"/>
                    <a:pt x="1384" y="261"/>
                    <a:pt x="1385" y="259"/>
                  </a:cubicBezTo>
                  <a:close/>
                  <a:moveTo>
                    <a:pt x="33" y="262"/>
                  </a:moveTo>
                  <a:cubicBezTo>
                    <a:pt x="33" y="262"/>
                    <a:pt x="33" y="262"/>
                    <a:pt x="33" y="262"/>
                  </a:cubicBezTo>
                  <a:cubicBezTo>
                    <a:pt x="33" y="262"/>
                    <a:pt x="33" y="262"/>
                    <a:pt x="33" y="262"/>
                  </a:cubicBezTo>
                  <a:close/>
                  <a:moveTo>
                    <a:pt x="66" y="262"/>
                  </a:moveTo>
                  <a:cubicBezTo>
                    <a:pt x="66" y="262"/>
                    <a:pt x="66" y="262"/>
                    <a:pt x="66" y="262"/>
                  </a:cubicBezTo>
                  <a:cubicBezTo>
                    <a:pt x="66" y="262"/>
                    <a:pt x="66" y="262"/>
                    <a:pt x="66" y="262"/>
                  </a:cubicBezTo>
                  <a:close/>
                  <a:moveTo>
                    <a:pt x="1326" y="197"/>
                  </a:moveTo>
                  <a:cubicBezTo>
                    <a:pt x="1325" y="220"/>
                    <a:pt x="1323" y="236"/>
                    <a:pt x="1310" y="262"/>
                  </a:cubicBezTo>
                  <a:cubicBezTo>
                    <a:pt x="1310" y="246"/>
                    <a:pt x="1293" y="262"/>
                    <a:pt x="1310" y="230"/>
                  </a:cubicBezTo>
                  <a:cubicBezTo>
                    <a:pt x="1310" y="232"/>
                    <a:pt x="1310" y="233"/>
                    <a:pt x="1310" y="233"/>
                  </a:cubicBezTo>
                  <a:cubicBezTo>
                    <a:pt x="1310" y="233"/>
                    <a:pt x="1312" y="197"/>
                    <a:pt x="1326" y="197"/>
                  </a:cubicBezTo>
                  <a:close/>
                  <a:moveTo>
                    <a:pt x="1391" y="262"/>
                  </a:moveTo>
                  <a:cubicBezTo>
                    <a:pt x="1391" y="262"/>
                    <a:pt x="1391" y="262"/>
                    <a:pt x="1391" y="262"/>
                  </a:cubicBezTo>
                  <a:cubicBezTo>
                    <a:pt x="1391" y="262"/>
                    <a:pt x="1391" y="262"/>
                    <a:pt x="1391" y="262"/>
                  </a:cubicBezTo>
                  <a:close/>
                  <a:moveTo>
                    <a:pt x="1572" y="279"/>
                  </a:moveTo>
                  <a:cubicBezTo>
                    <a:pt x="1572" y="279"/>
                    <a:pt x="1572" y="279"/>
                    <a:pt x="1572" y="279"/>
                  </a:cubicBezTo>
                  <a:cubicBezTo>
                    <a:pt x="1572" y="279"/>
                    <a:pt x="1572" y="279"/>
                    <a:pt x="1572" y="279"/>
                  </a:cubicBezTo>
                  <a:close/>
                  <a:moveTo>
                    <a:pt x="622" y="295"/>
                  </a:moveTo>
                  <a:cubicBezTo>
                    <a:pt x="622" y="300"/>
                    <a:pt x="622" y="305"/>
                    <a:pt x="622" y="311"/>
                  </a:cubicBezTo>
                  <a:lnTo>
                    <a:pt x="622" y="311"/>
                  </a:lnTo>
                  <a:cubicBezTo>
                    <a:pt x="622" y="311"/>
                    <a:pt x="622" y="311"/>
                    <a:pt x="622" y="311"/>
                  </a:cubicBezTo>
                  <a:lnTo>
                    <a:pt x="622" y="312"/>
                  </a:lnTo>
                  <a:lnTo>
                    <a:pt x="622" y="312"/>
                  </a:lnTo>
                  <a:cubicBezTo>
                    <a:pt x="622" y="312"/>
                    <a:pt x="622" y="312"/>
                    <a:pt x="622" y="311"/>
                  </a:cubicBezTo>
                  <a:lnTo>
                    <a:pt x="622" y="311"/>
                  </a:lnTo>
                  <a:cubicBezTo>
                    <a:pt x="619" y="312"/>
                    <a:pt x="617" y="312"/>
                    <a:pt x="615" y="314"/>
                  </a:cubicBezTo>
                  <a:lnTo>
                    <a:pt x="615" y="314"/>
                  </a:lnTo>
                  <a:cubicBezTo>
                    <a:pt x="616" y="309"/>
                    <a:pt x="618" y="303"/>
                    <a:pt x="622" y="295"/>
                  </a:cubicBezTo>
                  <a:close/>
                  <a:moveTo>
                    <a:pt x="1569" y="346"/>
                  </a:moveTo>
                  <a:lnTo>
                    <a:pt x="1555" y="361"/>
                  </a:lnTo>
                  <a:cubicBezTo>
                    <a:pt x="1563" y="361"/>
                    <a:pt x="1567" y="352"/>
                    <a:pt x="1569" y="346"/>
                  </a:cubicBezTo>
                  <a:close/>
                  <a:moveTo>
                    <a:pt x="557" y="328"/>
                  </a:moveTo>
                  <a:cubicBezTo>
                    <a:pt x="557" y="336"/>
                    <a:pt x="552" y="340"/>
                    <a:pt x="548" y="342"/>
                  </a:cubicBezTo>
                  <a:lnTo>
                    <a:pt x="548" y="342"/>
                  </a:lnTo>
                  <a:cubicBezTo>
                    <a:pt x="548" y="340"/>
                    <a:pt x="548" y="338"/>
                    <a:pt x="547" y="337"/>
                  </a:cubicBezTo>
                  <a:lnTo>
                    <a:pt x="547" y="337"/>
                  </a:lnTo>
                  <a:lnTo>
                    <a:pt x="540" y="344"/>
                  </a:lnTo>
                  <a:cubicBezTo>
                    <a:pt x="540" y="344"/>
                    <a:pt x="544" y="344"/>
                    <a:pt x="548" y="342"/>
                  </a:cubicBezTo>
                  <a:lnTo>
                    <a:pt x="548" y="342"/>
                  </a:lnTo>
                  <a:cubicBezTo>
                    <a:pt x="549" y="352"/>
                    <a:pt x="547" y="368"/>
                    <a:pt x="551" y="368"/>
                  </a:cubicBezTo>
                  <a:cubicBezTo>
                    <a:pt x="552" y="368"/>
                    <a:pt x="554" y="366"/>
                    <a:pt x="557" y="361"/>
                  </a:cubicBezTo>
                  <a:cubicBezTo>
                    <a:pt x="557" y="344"/>
                    <a:pt x="557" y="328"/>
                    <a:pt x="557" y="328"/>
                  </a:cubicBezTo>
                  <a:close/>
                  <a:moveTo>
                    <a:pt x="1698" y="365"/>
                  </a:moveTo>
                  <a:lnTo>
                    <a:pt x="1696" y="375"/>
                  </a:lnTo>
                  <a:lnTo>
                    <a:pt x="1696" y="375"/>
                  </a:lnTo>
                  <a:cubicBezTo>
                    <a:pt x="1695" y="373"/>
                    <a:pt x="1694" y="370"/>
                    <a:pt x="1698" y="365"/>
                  </a:cubicBezTo>
                  <a:close/>
                  <a:moveTo>
                    <a:pt x="1670" y="344"/>
                  </a:moveTo>
                  <a:cubicBezTo>
                    <a:pt x="1670" y="374"/>
                    <a:pt x="1673" y="380"/>
                    <a:pt x="1677" y="381"/>
                  </a:cubicBezTo>
                  <a:lnTo>
                    <a:pt x="1677" y="381"/>
                  </a:lnTo>
                  <a:cubicBezTo>
                    <a:pt x="1677" y="374"/>
                    <a:pt x="1670" y="366"/>
                    <a:pt x="1670" y="344"/>
                  </a:cubicBezTo>
                  <a:close/>
                  <a:moveTo>
                    <a:pt x="1467" y="387"/>
                  </a:moveTo>
                  <a:cubicBezTo>
                    <a:pt x="1470" y="387"/>
                    <a:pt x="1472" y="401"/>
                    <a:pt x="1473" y="410"/>
                  </a:cubicBezTo>
                  <a:lnTo>
                    <a:pt x="1457" y="410"/>
                  </a:lnTo>
                  <a:cubicBezTo>
                    <a:pt x="1461" y="393"/>
                    <a:pt x="1464" y="387"/>
                    <a:pt x="1467" y="387"/>
                  </a:cubicBezTo>
                  <a:close/>
                  <a:moveTo>
                    <a:pt x="1571" y="328"/>
                  </a:moveTo>
                  <a:lnTo>
                    <a:pt x="1571" y="328"/>
                  </a:lnTo>
                  <a:cubicBezTo>
                    <a:pt x="1571" y="332"/>
                    <a:pt x="1571" y="337"/>
                    <a:pt x="1571" y="341"/>
                  </a:cubicBezTo>
                  <a:lnTo>
                    <a:pt x="1571" y="341"/>
                  </a:lnTo>
                  <a:cubicBezTo>
                    <a:pt x="1571" y="342"/>
                    <a:pt x="1570" y="344"/>
                    <a:pt x="1569" y="346"/>
                  </a:cubicBezTo>
                  <a:lnTo>
                    <a:pt x="1569" y="346"/>
                  </a:lnTo>
                  <a:lnTo>
                    <a:pt x="1571" y="345"/>
                  </a:lnTo>
                  <a:lnTo>
                    <a:pt x="1571" y="345"/>
                  </a:lnTo>
                  <a:cubicBezTo>
                    <a:pt x="1570" y="352"/>
                    <a:pt x="1570" y="359"/>
                    <a:pt x="1569" y="366"/>
                  </a:cubicBezTo>
                  <a:lnTo>
                    <a:pt x="1569" y="366"/>
                  </a:lnTo>
                  <a:cubicBezTo>
                    <a:pt x="1570" y="363"/>
                    <a:pt x="1572" y="361"/>
                    <a:pt x="1572" y="361"/>
                  </a:cubicBezTo>
                  <a:lnTo>
                    <a:pt x="1572" y="361"/>
                  </a:lnTo>
                  <a:cubicBezTo>
                    <a:pt x="1572" y="361"/>
                    <a:pt x="1572" y="366"/>
                    <a:pt x="1569" y="367"/>
                  </a:cubicBezTo>
                  <a:lnTo>
                    <a:pt x="1569" y="367"/>
                  </a:lnTo>
                  <a:cubicBezTo>
                    <a:pt x="1569" y="367"/>
                    <a:pt x="1569" y="366"/>
                    <a:pt x="1569" y="366"/>
                  </a:cubicBezTo>
                  <a:lnTo>
                    <a:pt x="1569" y="366"/>
                  </a:lnTo>
                  <a:cubicBezTo>
                    <a:pt x="1569" y="367"/>
                    <a:pt x="1568" y="367"/>
                    <a:pt x="1568" y="368"/>
                  </a:cubicBezTo>
                  <a:lnTo>
                    <a:pt x="1568" y="368"/>
                  </a:lnTo>
                  <a:cubicBezTo>
                    <a:pt x="1568" y="367"/>
                    <a:pt x="1569" y="367"/>
                    <a:pt x="1569" y="367"/>
                  </a:cubicBezTo>
                  <a:lnTo>
                    <a:pt x="1569" y="367"/>
                  </a:lnTo>
                  <a:cubicBezTo>
                    <a:pt x="1566" y="385"/>
                    <a:pt x="1562" y="402"/>
                    <a:pt x="1555" y="410"/>
                  </a:cubicBezTo>
                  <a:cubicBezTo>
                    <a:pt x="1555" y="398"/>
                    <a:pt x="1563" y="378"/>
                    <a:pt x="1568" y="368"/>
                  </a:cubicBezTo>
                  <a:lnTo>
                    <a:pt x="1568" y="368"/>
                  </a:lnTo>
                  <a:cubicBezTo>
                    <a:pt x="1568" y="368"/>
                    <a:pt x="1567" y="368"/>
                    <a:pt x="1567" y="368"/>
                  </a:cubicBezTo>
                  <a:cubicBezTo>
                    <a:pt x="1564" y="368"/>
                    <a:pt x="1561" y="366"/>
                    <a:pt x="1555" y="361"/>
                  </a:cubicBezTo>
                  <a:cubicBezTo>
                    <a:pt x="1571" y="328"/>
                    <a:pt x="1555" y="344"/>
                    <a:pt x="1571" y="328"/>
                  </a:cubicBezTo>
                  <a:close/>
                  <a:moveTo>
                    <a:pt x="1618" y="398"/>
                  </a:moveTo>
                  <a:cubicBezTo>
                    <a:pt x="1616" y="399"/>
                    <a:pt x="1612" y="405"/>
                    <a:pt x="1609" y="412"/>
                  </a:cubicBezTo>
                  <a:lnTo>
                    <a:pt x="1609" y="412"/>
                  </a:lnTo>
                  <a:cubicBezTo>
                    <a:pt x="1611" y="410"/>
                    <a:pt x="1614" y="406"/>
                    <a:pt x="1618" y="398"/>
                  </a:cubicBezTo>
                  <a:close/>
                  <a:moveTo>
                    <a:pt x="1293" y="410"/>
                  </a:moveTo>
                  <a:cubicBezTo>
                    <a:pt x="1293" y="410"/>
                    <a:pt x="1293" y="412"/>
                    <a:pt x="1292" y="415"/>
                  </a:cubicBezTo>
                  <a:lnTo>
                    <a:pt x="1292" y="415"/>
                  </a:lnTo>
                  <a:cubicBezTo>
                    <a:pt x="1293" y="414"/>
                    <a:pt x="1293" y="412"/>
                    <a:pt x="1293" y="410"/>
                  </a:cubicBezTo>
                  <a:close/>
                  <a:moveTo>
                    <a:pt x="1391" y="377"/>
                  </a:moveTo>
                  <a:cubicBezTo>
                    <a:pt x="1380" y="388"/>
                    <a:pt x="1377" y="406"/>
                    <a:pt x="1376" y="417"/>
                  </a:cubicBezTo>
                  <a:lnTo>
                    <a:pt x="1376" y="417"/>
                  </a:lnTo>
                  <a:cubicBezTo>
                    <a:pt x="1379" y="400"/>
                    <a:pt x="1391" y="421"/>
                    <a:pt x="1391" y="377"/>
                  </a:cubicBezTo>
                  <a:close/>
                  <a:moveTo>
                    <a:pt x="1376" y="417"/>
                  </a:moveTo>
                  <a:cubicBezTo>
                    <a:pt x="1375" y="420"/>
                    <a:pt x="1375" y="422"/>
                    <a:pt x="1375" y="426"/>
                  </a:cubicBezTo>
                  <a:lnTo>
                    <a:pt x="1375" y="426"/>
                  </a:lnTo>
                  <a:cubicBezTo>
                    <a:pt x="1375" y="426"/>
                    <a:pt x="1375" y="423"/>
                    <a:pt x="1376" y="417"/>
                  </a:cubicBezTo>
                  <a:close/>
                  <a:moveTo>
                    <a:pt x="1359" y="410"/>
                  </a:moveTo>
                  <a:lnTo>
                    <a:pt x="1342" y="426"/>
                  </a:lnTo>
                  <a:lnTo>
                    <a:pt x="1359" y="426"/>
                  </a:lnTo>
                  <a:lnTo>
                    <a:pt x="1359" y="410"/>
                  </a:lnTo>
                  <a:close/>
                  <a:moveTo>
                    <a:pt x="1403" y="414"/>
                  </a:moveTo>
                  <a:lnTo>
                    <a:pt x="1403" y="414"/>
                  </a:lnTo>
                  <a:cubicBezTo>
                    <a:pt x="1401" y="417"/>
                    <a:pt x="1397" y="421"/>
                    <a:pt x="1391" y="426"/>
                  </a:cubicBezTo>
                  <a:cubicBezTo>
                    <a:pt x="1397" y="426"/>
                    <a:pt x="1401" y="421"/>
                    <a:pt x="1403" y="414"/>
                  </a:cubicBezTo>
                  <a:close/>
                  <a:moveTo>
                    <a:pt x="1609" y="412"/>
                  </a:moveTo>
                  <a:cubicBezTo>
                    <a:pt x="1604" y="419"/>
                    <a:pt x="1604" y="415"/>
                    <a:pt x="1604" y="426"/>
                  </a:cubicBezTo>
                  <a:cubicBezTo>
                    <a:pt x="1604" y="426"/>
                    <a:pt x="1607" y="419"/>
                    <a:pt x="1609" y="412"/>
                  </a:cubicBezTo>
                  <a:close/>
                  <a:moveTo>
                    <a:pt x="1735" y="393"/>
                  </a:moveTo>
                  <a:cubicBezTo>
                    <a:pt x="1735" y="393"/>
                    <a:pt x="1719" y="426"/>
                    <a:pt x="1719" y="442"/>
                  </a:cubicBezTo>
                  <a:lnTo>
                    <a:pt x="1735" y="393"/>
                  </a:lnTo>
                  <a:close/>
                  <a:moveTo>
                    <a:pt x="1572" y="442"/>
                  </a:moveTo>
                  <a:cubicBezTo>
                    <a:pt x="1572" y="442"/>
                    <a:pt x="1555" y="459"/>
                    <a:pt x="1572" y="459"/>
                  </a:cubicBezTo>
                  <a:lnTo>
                    <a:pt x="1572" y="442"/>
                  </a:lnTo>
                  <a:close/>
                  <a:moveTo>
                    <a:pt x="1730" y="463"/>
                  </a:moveTo>
                  <a:lnTo>
                    <a:pt x="1730" y="463"/>
                  </a:lnTo>
                  <a:cubicBezTo>
                    <a:pt x="1728" y="466"/>
                    <a:pt x="1724" y="470"/>
                    <a:pt x="1719" y="475"/>
                  </a:cubicBezTo>
                  <a:cubicBezTo>
                    <a:pt x="1724" y="475"/>
                    <a:pt x="1728" y="470"/>
                    <a:pt x="1730" y="463"/>
                  </a:cubicBezTo>
                  <a:close/>
                  <a:moveTo>
                    <a:pt x="1643" y="488"/>
                  </a:moveTo>
                  <a:cubicBezTo>
                    <a:pt x="1642" y="488"/>
                    <a:pt x="1640" y="489"/>
                    <a:pt x="1637" y="491"/>
                  </a:cubicBezTo>
                  <a:cubicBezTo>
                    <a:pt x="1642" y="491"/>
                    <a:pt x="1644" y="490"/>
                    <a:pt x="1644" y="488"/>
                  </a:cubicBezTo>
                  <a:lnTo>
                    <a:pt x="1644" y="488"/>
                  </a:lnTo>
                  <a:cubicBezTo>
                    <a:pt x="1644" y="488"/>
                    <a:pt x="1644" y="488"/>
                    <a:pt x="1643" y="488"/>
                  </a:cubicBezTo>
                  <a:close/>
                  <a:moveTo>
                    <a:pt x="1735" y="393"/>
                  </a:moveTo>
                  <a:cubicBezTo>
                    <a:pt x="1735" y="410"/>
                    <a:pt x="1719" y="442"/>
                    <a:pt x="1719" y="442"/>
                  </a:cubicBezTo>
                  <a:cubicBezTo>
                    <a:pt x="1719" y="451"/>
                    <a:pt x="1719" y="455"/>
                    <a:pt x="1721" y="455"/>
                  </a:cubicBezTo>
                  <a:cubicBezTo>
                    <a:pt x="1723" y="455"/>
                    <a:pt x="1727" y="451"/>
                    <a:pt x="1735" y="443"/>
                  </a:cubicBezTo>
                  <a:lnTo>
                    <a:pt x="1735" y="443"/>
                  </a:lnTo>
                  <a:cubicBezTo>
                    <a:pt x="1734" y="448"/>
                    <a:pt x="1733" y="456"/>
                    <a:pt x="1730" y="463"/>
                  </a:cubicBezTo>
                  <a:lnTo>
                    <a:pt x="1730" y="463"/>
                  </a:lnTo>
                  <a:cubicBezTo>
                    <a:pt x="1735" y="457"/>
                    <a:pt x="1735" y="454"/>
                    <a:pt x="1735" y="443"/>
                  </a:cubicBezTo>
                  <a:lnTo>
                    <a:pt x="1735" y="443"/>
                  </a:lnTo>
                  <a:cubicBezTo>
                    <a:pt x="1735" y="459"/>
                    <a:pt x="1735" y="475"/>
                    <a:pt x="1719" y="491"/>
                  </a:cubicBezTo>
                  <a:cubicBezTo>
                    <a:pt x="1734" y="491"/>
                    <a:pt x="1735" y="463"/>
                    <a:pt x="1749" y="459"/>
                  </a:cubicBezTo>
                  <a:lnTo>
                    <a:pt x="1749" y="459"/>
                  </a:lnTo>
                  <a:cubicBezTo>
                    <a:pt x="1750" y="453"/>
                    <a:pt x="1752" y="447"/>
                    <a:pt x="1752" y="442"/>
                  </a:cubicBezTo>
                  <a:lnTo>
                    <a:pt x="1752" y="442"/>
                  </a:lnTo>
                  <a:cubicBezTo>
                    <a:pt x="1752" y="448"/>
                    <a:pt x="1751" y="454"/>
                    <a:pt x="1750" y="459"/>
                  </a:cubicBezTo>
                  <a:lnTo>
                    <a:pt x="1750" y="459"/>
                  </a:lnTo>
                  <a:cubicBezTo>
                    <a:pt x="1750" y="459"/>
                    <a:pt x="1749" y="459"/>
                    <a:pt x="1749" y="459"/>
                  </a:cubicBezTo>
                  <a:lnTo>
                    <a:pt x="1749" y="459"/>
                  </a:lnTo>
                  <a:cubicBezTo>
                    <a:pt x="1747" y="467"/>
                    <a:pt x="1744" y="474"/>
                    <a:pt x="1744" y="477"/>
                  </a:cubicBezTo>
                  <a:lnTo>
                    <a:pt x="1744" y="477"/>
                  </a:lnTo>
                  <a:cubicBezTo>
                    <a:pt x="1740" y="487"/>
                    <a:pt x="1735" y="491"/>
                    <a:pt x="1735" y="491"/>
                  </a:cubicBezTo>
                  <a:cubicBezTo>
                    <a:pt x="1735" y="491"/>
                    <a:pt x="1740" y="486"/>
                    <a:pt x="1745" y="479"/>
                  </a:cubicBezTo>
                  <a:lnTo>
                    <a:pt x="1745" y="479"/>
                  </a:lnTo>
                  <a:cubicBezTo>
                    <a:pt x="1745" y="479"/>
                    <a:pt x="1745" y="480"/>
                    <a:pt x="1745" y="480"/>
                  </a:cubicBezTo>
                  <a:cubicBezTo>
                    <a:pt x="1747" y="480"/>
                    <a:pt x="1748" y="478"/>
                    <a:pt x="1752" y="475"/>
                  </a:cubicBezTo>
                  <a:cubicBezTo>
                    <a:pt x="1752" y="459"/>
                    <a:pt x="1752" y="442"/>
                    <a:pt x="1752" y="442"/>
                  </a:cubicBezTo>
                  <a:cubicBezTo>
                    <a:pt x="1752" y="421"/>
                    <a:pt x="1750" y="413"/>
                    <a:pt x="1747" y="413"/>
                  </a:cubicBezTo>
                  <a:cubicBezTo>
                    <a:pt x="1742" y="413"/>
                    <a:pt x="1735" y="442"/>
                    <a:pt x="1735" y="442"/>
                  </a:cubicBezTo>
                  <a:cubicBezTo>
                    <a:pt x="1735" y="442"/>
                    <a:pt x="1735" y="442"/>
                    <a:pt x="1735" y="442"/>
                  </a:cubicBezTo>
                  <a:lnTo>
                    <a:pt x="1735" y="442"/>
                  </a:lnTo>
                  <a:cubicBezTo>
                    <a:pt x="1735" y="443"/>
                    <a:pt x="1735" y="443"/>
                    <a:pt x="1735" y="443"/>
                  </a:cubicBezTo>
                  <a:lnTo>
                    <a:pt x="1735" y="443"/>
                  </a:lnTo>
                  <a:cubicBezTo>
                    <a:pt x="1735" y="441"/>
                    <a:pt x="1735" y="439"/>
                    <a:pt x="1735" y="439"/>
                  </a:cubicBezTo>
                  <a:cubicBezTo>
                    <a:pt x="1735" y="439"/>
                    <a:pt x="1735" y="440"/>
                    <a:pt x="1735" y="442"/>
                  </a:cubicBezTo>
                  <a:lnTo>
                    <a:pt x="1735" y="393"/>
                  </a:lnTo>
                  <a:close/>
                  <a:moveTo>
                    <a:pt x="66" y="0"/>
                  </a:moveTo>
                  <a:lnTo>
                    <a:pt x="66" y="0"/>
                  </a:lnTo>
                  <a:cubicBezTo>
                    <a:pt x="49" y="17"/>
                    <a:pt x="33" y="50"/>
                    <a:pt x="33" y="66"/>
                  </a:cubicBezTo>
                  <a:cubicBezTo>
                    <a:pt x="33" y="66"/>
                    <a:pt x="33" y="82"/>
                    <a:pt x="33" y="99"/>
                  </a:cubicBezTo>
                  <a:lnTo>
                    <a:pt x="33" y="115"/>
                  </a:lnTo>
                  <a:cubicBezTo>
                    <a:pt x="17" y="148"/>
                    <a:pt x="0" y="197"/>
                    <a:pt x="17" y="246"/>
                  </a:cubicBezTo>
                  <a:cubicBezTo>
                    <a:pt x="17" y="250"/>
                    <a:pt x="17" y="254"/>
                    <a:pt x="17" y="262"/>
                  </a:cubicBezTo>
                  <a:lnTo>
                    <a:pt x="33" y="197"/>
                  </a:lnTo>
                  <a:cubicBezTo>
                    <a:pt x="33" y="230"/>
                    <a:pt x="33" y="246"/>
                    <a:pt x="33" y="262"/>
                  </a:cubicBezTo>
                  <a:cubicBezTo>
                    <a:pt x="33" y="256"/>
                    <a:pt x="33" y="251"/>
                    <a:pt x="33" y="246"/>
                  </a:cubicBezTo>
                  <a:lnTo>
                    <a:pt x="33" y="246"/>
                  </a:lnTo>
                  <a:cubicBezTo>
                    <a:pt x="49" y="230"/>
                    <a:pt x="49" y="246"/>
                    <a:pt x="49" y="213"/>
                  </a:cubicBezTo>
                  <a:lnTo>
                    <a:pt x="49" y="213"/>
                  </a:lnTo>
                  <a:cubicBezTo>
                    <a:pt x="49" y="229"/>
                    <a:pt x="34" y="244"/>
                    <a:pt x="33" y="246"/>
                  </a:cubicBezTo>
                  <a:lnTo>
                    <a:pt x="33" y="246"/>
                  </a:lnTo>
                  <a:cubicBezTo>
                    <a:pt x="33" y="224"/>
                    <a:pt x="36" y="210"/>
                    <a:pt x="49" y="197"/>
                  </a:cubicBezTo>
                  <a:lnTo>
                    <a:pt x="49" y="197"/>
                  </a:lnTo>
                  <a:cubicBezTo>
                    <a:pt x="49" y="208"/>
                    <a:pt x="41" y="227"/>
                    <a:pt x="42" y="227"/>
                  </a:cubicBezTo>
                  <a:cubicBezTo>
                    <a:pt x="42" y="227"/>
                    <a:pt x="44" y="223"/>
                    <a:pt x="49" y="213"/>
                  </a:cubicBezTo>
                  <a:lnTo>
                    <a:pt x="49" y="213"/>
                  </a:lnTo>
                  <a:cubicBezTo>
                    <a:pt x="49" y="213"/>
                    <a:pt x="49" y="213"/>
                    <a:pt x="49" y="213"/>
                  </a:cubicBezTo>
                  <a:cubicBezTo>
                    <a:pt x="49" y="246"/>
                    <a:pt x="66" y="213"/>
                    <a:pt x="66" y="262"/>
                  </a:cubicBezTo>
                  <a:cubicBezTo>
                    <a:pt x="66" y="246"/>
                    <a:pt x="66" y="213"/>
                    <a:pt x="82" y="213"/>
                  </a:cubicBezTo>
                  <a:cubicBezTo>
                    <a:pt x="66" y="279"/>
                    <a:pt x="82" y="230"/>
                    <a:pt x="82" y="295"/>
                  </a:cubicBezTo>
                  <a:cubicBezTo>
                    <a:pt x="93" y="250"/>
                    <a:pt x="97" y="251"/>
                    <a:pt x="103" y="251"/>
                  </a:cubicBezTo>
                  <a:lnTo>
                    <a:pt x="103" y="251"/>
                  </a:lnTo>
                  <a:cubicBezTo>
                    <a:pt x="115" y="266"/>
                    <a:pt x="115" y="279"/>
                    <a:pt x="115" y="279"/>
                  </a:cubicBezTo>
                  <a:cubicBezTo>
                    <a:pt x="115" y="230"/>
                    <a:pt x="131" y="230"/>
                    <a:pt x="131" y="197"/>
                  </a:cubicBezTo>
                  <a:lnTo>
                    <a:pt x="131" y="197"/>
                  </a:lnTo>
                  <a:cubicBezTo>
                    <a:pt x="131" y="246"/>
                    <a:pt x="115" y="246"/>
                    <a:pt x="115" y="295"/>
                  </a:cubicBezTo>
                  <a:cubicBezTo>
                    <a:pt x="115" y="262"/>
                    <a:pt x="131" y="262"/>
                    <a:pt x="131" y="230"/>
                  </a:cubicBezTo>
                  <a:cubicBezTo>
                    <a:pt x="131" y="262"/>
                    <a:pt x="131" y="246"/>
                    <a:pt x="131" y="279"/>
                  </a:cubicBezTo>
                  <a:cubicBezTo>
                    <a:pt x="139" y="254"/>
                    <a:pt x="139" y="254"/>
                    <a:pt x="139" y="254"/>
                  </a:cubicBezTo>
                  <a:cubicBezTo>
                    <a:pt x="139" y="254"/>
                    <a:pt x="139" y="254"/>
                    <a:pt x="147" y="230"/>
                  </a:cubicBezTo>
                  <a:lnTo>
                    <a:pt x="147" y="230"/>
                  </a:lnTo>
                  <a:cubicBezTo>
                    <a:pt x="147" y="256"/>
                    <a:pt x="137" y="283"/>
                    <a:pt x="141" y="283"/>
                  </a:cubicBezTo>
                  <a:cubicBezTo>
                    <a:pt x="143" y="283"/>
                    <a:pt x="144" y="282"/>
                    <a:pt x="147" y="279"/>
                  </a:cubicBezTo>
                  <a:cubicBezTo>
                    <a:pt x="147" y="295"/>
                    <a:pt x="147" y="311"/>
                    <a:pt x="147" y="311"/>
                  </a:cubicBezTo>
                  <a:cubicBezTo>
                    <a:pt x="147" y="311"/>
                    <a:pt x="147" y="305"/>
                    <a:pt x="148" y="295"/>
                  </a:cubicBezTo>
                  <a:lnTo>
                    <a:pt x="148" y="295"/>
                  </a:lnTo>
                  <a:cubicBezTo>
                    <a:pt x="162" y="294"/>
                    <a:pt x="164" y="259"/>
                    <a:pt x="174" y="259"/>
                  </a:cubicBezTo>
                  <a:cubicBezTo>
                    <a:pt x="176" y="259"/>
                    <a:pt x="178" y="260"/>
                    <a:pt x="180" y="262"/>
                  </a:cubicBezTo>
                  <a:cubicBezTo>
                    <a:pt x="180" y="262"/>
                    <a:pt x="180" y="262"/>
                    <a:pt x="180" y="279"/>
                  </a:cubicBezTo>
                  <a:cubicBezTo>
                    <a:pt x="180" y="246"/>
                    <a:pt x="197" y="279"/>
                    <a:pt x="197" y="230"/>
                  </a:cubicBezTo>
                  <a:lnTo>
                    <a:pt x="197" y="246"/>
                  </a:lnTo>
                  <a:cubicBezTo>
                    <a:pt x="213" y="213"/>
                    <a:pt x="213" y="197"/>
                    <a:pt x="213" y="180"/>
                  </a:cubicBezTo>
                  <a:cubicBezTo>
                    <a:pt x="213" y="180"/>
                    <a:pt x="213" y="197"/>
                    <a:pt x="213" y="197"/>
                  </a:cubicBezTo>
                  <a:cubicBezTo>
                    <a:pt x="213" y="213"/>
                    <a:pt x="213" y="213"/>
                    <a:pt x="213" y="213"/>
                  </a:cubicBezTo>
                  <a:cubicBezTo>
                    <a:pt x="213" y="213"/>
                    <a:pt x="213" y="213"/>
                    <a:pt x="213" y="230"/>
                  </a:cubicBezTo>
                  <a:cubicBezTo>
                    <a:pt x="213" y="230"/>
                    <a:pt x="229" y="197"/>
                    <a:pt x="229" y="197"/>
                  </a:cubicBezTo>
                  <a:lnTo>
                    <a:pt x="229" y="197"/>
                  </a:lnTo>
                  <a:cubicBezTo>
                    <a:pt x="229" y="246"/>
                    <a:pt x="213" y="213"/>
                    <a:pt x="213" y="246"/>
                  </a:cubicBezTo>
                  <a:lnTo>
                    <a:pt x="213" y="230"/>
                  </a:lnTo>
                  <a:cubicBezTo>
                    <a:pt x="213" y="262"/>
                    <a:pt x="213" y="262"/>
                    <a:pt x="211" y="262"/>
                  </a:cubicBezTo>
                  <a:cubicBezTo>
                    <a:pt x="209" y="262"/>
                    <a:pt x="205" y="262"/>
                    <a:pt x="197" y="295"/>
                  </a:cubicBezTo>
                  <a:cubicBezTo>
                    <a:pt x="200" y="299"/>
                    <a:pt x="203" y="300"/>
                    <a:pt x="205" y="300"/>
                  </a:cubicBezTo>
                  <a:cubicBezTo>
                    <a:pt x="211" y="300"/>
                    <a:pt x="215" y="290"/>
                    <a:pt x="221" y="290"/>
                  </a:cubicBezTo>
                  <a:cubicBezTo>
                    <a:pt x="223" y="290"/>
                    <a:pt x="226" y="292"/>
                    <a:pt x="229" y="295"/>
                  </a:cubicBezTo>
                  <a:cubicBezTo>
                    <a:pt x="229" y="262"/>
                    <a:pt x="229" y="262"/>
                    <a:pt x="229" y="230"/>
                  </a:cubicBezTo>
                  <a:cubicBezTo>
                    <a:pt x="233" y="226"/>
                    <a:pt x="235" y="225"/>
                    <a:pt x="237" y="225"/>
                  </a:cubicBezTo>
                  <a:cubicBezTo>
                    <a:pt x="252" y="225"/>
                    <a:pt x="239" y="296"/>
                    <a:pt x="241" y="296"/>
                  </a:cubicBezTo>
                  <a:cubicBezTo>
                    <a:pt x="241" y="296"/>
                    <a:pt x="243" y="291"/>
                    <a:pt x="246" y="279"/>
                  </a:cubicBezTo>
                  <a:cubicBezTo>
                    <a:pt x="258" y="266"/>
                    <a:pt x="261" y="235"/>
                    <a:pt x="262" y="235"/>
                  </a:cubicBezTo>
                  <a:cubicBezTo>
                    <a:pt x="262" y="235"/>
                    <a:pt x="262" y="238"/>
                    <a:pt x="262" y="246"/>
                  </a:cubicBezTo>
                  <a:lnTo>
                    <a:pt x="262" y="279"/>
                  </a:lnTo>
                  <a:cubicBezTo>
                    <a:pt x="262" y="285"/>
                    <a:pt x="263" y="288"/>
                    <a:pt x="264" y="288"/>
                  </a:cubicBezTo>
                  <a:cubicBezTo>
                    <a:pt x="267" y="288"/>
                    <a:pt x="272" y="268"/>
                    <a:pt x="276" y="256"/>
                  </a:cubicBezTo>
                  <a:lnTo>
                    <a:pt x="276" y="256"/>
                  </a:lnTo>
                  <a:cubicBezTo>
                    <a:pt x="274" y="259"/>
                    <a:pt x="271" y="262"/>
                    <a:pt x="268" y="265"/>
                  </a:cubicBezTo>
                  <a:lnTo>
                    <a:pt x="268" y="265"/>
                  </a:lnTo>
                  <a:cubicBezTo>
                    <a:pt x="271" y="253"/>
                    <a:pt x="275" y="238"/>
                    <a:pt x="277" y="238"/>
                  </a:cubicBezTo>
                  <a:cubicBezTo>
                    <a:pt x="278" y="238"/>
                    <a:pt x="278" y="240"/>
                    <a:pt x="278" y="246"/>
                  </a:cubicBezTo>
                  <a:lnTo>
                    <a:pt x="278" y="279"/>
                  </a:lnTo>
                  <a:cubicBezTo>
                    <a:pt x="278" y="279"/>
                    <a:pt x="295" y="262"/>
                    <a:pt x="311" y="246"/>
                  </a:cubicBezTo>
                  <a:cubicBezTo>
                    <a:pt x="311" y="262"/>
                    <a:pt x="311" y="279"/>
                    <a:pt x="311" y="279"/>
                  </a:cubicBezTo>
                  <a:cubicBezTo>
                    <a:pt x="314" y="276"/>
                    <a:pt x="317" y="274"/>
                    <a:pt x="320" y="274"/>
                  </a:cubicBezTo>
                  <a:cubicBezTo>
                    <a:pt x="333" y="274"/>
                    <a:pt x="344" y="301"/>
                    <a:pt x="344" y="328"/>
                  </a:cubicBezTo>
                  <a:lnTo>
                    <a:pt x="360" y="295"/>
                  </a:lnTo>
                  <a:cubicBezTo>
                    <a:pt x="360" y="301"/>
                    <a:pt x="360" y="307"/>
                    <a:pt x="360" y="311"/>
                  </a:cubicBezTo>
                  <a:cubicBezTo>
                    <a:pt x="372" y="288"/>
                    <a:pt x="383" y="265"/>
                    <a:pt x="395" y="265"/>
                  </a:cubicBezTo>
                  <a:cubicBezTo>
                    <a:pt x="400" y="265"/>
                    <a:pt x="405" y="269"/>
                    <a:pt x="409" y="279"/>
                  </a:cubicBezTo>
                  <a:lnTo>
                    <a:pt x="393" y="295"/>
                  </a:lnTo>
                  <a:cubicBezTo>
                    <a:pt x="395" y="297"/>
                    <a:pt x="396" y="297"/>
                    <a:pt x="398" y="297"/>
                  </a:cubicBezTo>
                  <a:cubicBezTo>
                    <a:pt x="409" y="297"/>
                    <a:pt x="421" y="255"/>
                    <a:pt x="424" y="255"/>
                  </a:cubicBezTo>
                  <a:cubicBezTo>
                    <a:pt x="425" y="255"/>
                    <a:pt x="426" y="257"/>
                    <a:pt x="426" y="262"/>
                  </a:cubicBezTo>
                  <a:cubicBezTo>
                    <a:pt x="426" y="279"/>
                    <a:pt x="458" y="262"/>
                    <a:pt x="458" y="311"/>
                  </a:cubicBezTo>
                  <a:cubicBezTo>
                    <a:pt x="464" y="295"/>
                    <a:pt x="468" y="291"/>
                    <a:pt x="471" y="291"/>
                  </a:cubicBezTo>
                  <a:cubicBezTo>
                    <a:pt x="473" y="291"/>
                    <a:pt x="475" y="294"/>
                    <a:pt x="477" y="294"/>
                  </a:cubicBezTo>
                  <a:cubicBezTo>
                    <a:pt x="481" y="294"/>
                    <a:pt x="485" y="289"/>
                    <a:pt x="491" y="262"/>
                  </a:cubicBezTo>
                  <a:cubicBezTo>
                    <a:pt x="491" y="295"/>
                    <a:pt x="491" y="311"/>
                    <a:pt x="491" y="344"/>
                  </a:cubicBezTo>
                  <a:cubicBezTo>
                    <a:pt x="491" y="344"/>
                    <a:pt x="508" y="295"/>
                    <a:pt x="508" y="295"/>
                  </a:cubicBezTo>
                  <a:lnTo>
                    <a:pt x="508" y="328"/>
                  </a:lnTo>
                  <a:lnTo>
                    <a:pt x="524" y="295"/>
                  </a:lnTo>
                  <a:lnTo>
                    <a:pt x="524" y="311"/>
                  </a:lnTo>
                  <a:cubicBezTo>
                    <a:pt x="527" y="308"/>
                    <a:pt x="530" y="307"/>
                    <a:pt x="532" y="307"/>
                  </a:cubicBezTo>
                  <a:cubicBezTo>
                    <a:pt x="540" y="307"/>
                    <a:pt x="540" y="331"/>
                    <a:pt x="540" y="344"/>
                  </a:cubicBezTo>
                  <a:cubicBezTo>
                    <a:pt x="543" y="339"/>
                    <a:pt x="545" y="336"/>
                    <a:pt x="546" y="336"/>
                  </a:cubicBezTo>
                  <a:cubicBezTo>
                    <a:pt x="547" y="336"/>
                    <a:pt x="547" y="337"/>
                    <a:pt x="547" y="337"/>
                  </a:cubicBezTo>
                  <a:lnTo>
                    <a:pt x="547" y="337"/>
                  </a:lnTo>
                  <a:lnTo>
                    <a:pt x="557" y="328"/>
                  </a:lnTo>
                  <a:lnTo>
                    <a:pt x="557" y="328"/>
                  </a:lnTo>
                  <a:cubicBezTo>
                    <a:pt x="557" y="328"/>
                    <a:pt x="557" y="328"/>
                    <a:pt x="557" y="328"/>
                  </a:cubicBezTo>
                  <a:cubicBezTo>
                    <a:pt x="557" y="344"/>
                    <a:pt x="573" y="344"/>
                    <a:pt x="573" y="344"/>
                  </a:cubicBezTo>
                  <a:lnTo>
                    <a:pt x="573" y="361"/>
                  </a:lnTo>
                  <a:cubicBezTo>
                    <a:pt x="573" y="366"/>
                    <a:pt x="575" y="368"/>
                    <a:pt x="578" y="368"/>
                  </a:cubicBezTo>
                  <a:cubicBezTo>
                    <a:pt x="584" y="368"/>
                    <a:pt x="595" y="361"/>
                    <a:pt x="606" y="361"/>
                  </a:cubicBezTo>
                  <a:cubicBezTo>
                    <a:pt x="606" y="356"/>
                    <a:pt x="606" y="350"/>
                    <a:pt x="606" y="344"/>
                  </a:cubicBezTo>
                  <a:lnTo>
                    <a:pt x="606" y="344"/>
                  </a:lnTo>
                  <a:cubicBezTo>
                    <a:pt x="613" y="337"/>
                    <a:pt x="614" y="333"/>
                    <a:pt x="614" y="328"/>
                  </a:cubicBezTo>
                  <a:lnTo>
                    <a:pt x="614" y="328"/>
                  </a:lnTo>
                  <a:lnTo>
                    <a:pt x="606" y="343"/>
                  </a:lnTo>
                  <a:lnTo>
                    <a:pt x="606" y="343"/>
                  </a:lnTo>
                  <a:cubicBezTo>
                    <a:pt x="607" y="332"/>
                    <a:pt x="609" y="319"/>
                    <a:pt x="615" y="314"/>
                  </a:cubicBezTo>
                  <a:lnTo>
                    <a:pt x="615" y="314"/>
                  </a:lnTo>
                  <a:cubicBezTo>
                    <a:pt x="614" y="320"/>
                    <a:pt x="614" y="324"/>
                    <a:pt x="614" y="328"/>
                  </a:cubicBezTo>
                  <a:lnTo>
                    <a:pt x="614" y="328"/>
                  </a:lnTo>
                  <a:lnTo>
                    <a:pt x="622" y="312"/>
                  </a:lnTo>
                  <a:lnTo>
                    <a:pt x="622" y="312"/>
                  </a:lnTo>
                  <a:cubicBezTo>
                    <a:pt x="621" y="329"/>
                    <a:pt x="618" y="349"/>
                    <a:pt x="606" y="361"/>
                  </a:cubicBezTo>
                  <a:lnTo>
                    <a:pt x="622" y="344"/>
                  </a:lnTo>
                  <a:cubicBezTo>
                    <a:pt x="622" y="361"/>
                    <a:pt x="622" y="361"/>
                    <a:pt x="622" y="377"/>
                  </a:cubicBezTo>
                  <a:lnTo>
                    <a:pt x="622" y="393"/>
                  </a:lnTo>
                  <a:cubicBezTo>
                    <a:pt x="639" y="393"/>
                    <a:pt x="655" y="377"/>
                    <a:pt x="655" y="377"/>
                  </a:cubicBezTo>
                  <a:cubicBezTo>
                    <a:pt x="671" y="344"/>
                    <a:pt x="671" y="344"/>
                    <a:pt x="671" y="328"/>
                  </a:cubicBezTo>
                  <a:cubicBezTo>
                    <a:pt x="688" y="344"/>
                    <a:pt x="688" y="361"/>
                    <a:pt x="688" y="361"/>
                  </a:cubicBezTo>
                  <a:cubicBezTo>
                    <a:pt x="704" y="344"/>
                    <a:pt x="704" y="328"/>
                    <a:pt x="704" y="311"/>
                  </a:cubicBezTo>
                  <a:cubicBezTo>
                    <a:pt x="704" y="344"/>
                    <a:pt x="704" y="344"/>
                    <a:pt x="704" y="361"/>
                  </a:cubicBezTo>
                  <a:cubicBezTo>
                    <a:pt x="720" y="361"/>
                    <a:pt x="720" y="361"/>
                    <a:pt x="737" y="344"/>
                  </a:cubicBezTo>
                  <a:cubicBezTo>
                    <a:pt x="739" y="336"/>
                    <a:pt x="742" y="333"/>
                    <a:pt x="744" y="333"/>
                  </a:cubicBezTo>
                  <a:cubicBezTo>
                    <a:pt x="752" y="333"/>
                    <a:pt x="756" y="388"/>
                    <a:pt x="772" y="388"/>
                  </a:cubicBezTo>
                  <a:cubicBezTo>
                    <a:pt x="776" y="388"/>
                    <a:pt x="781" y="385"/>
                    <a:pt x="786" y="377"/>
                  </a:cubicBezTo>
                  <a:cubicBezTo>
                    <a:pt x="795" y="368"/>
                    <a:pt x="801" y="365"/>
                    <a:pt x="807" y="365"/>
                  </a:cubicBezTo>
                  <a:cubicBezTo>
                    <a:pt x="815" y="365"/>
                    <a:pt x="819" y="372"/>
                    <a:pt x="824" y="372"/>
                  </a:cubicBezTo>
                  <a:cubicBezTo>
                    <a:pt x="827" y="372"/>
                    <a:pt x="830" y="370"/>
                    <a:pt x="835" y="361"/>
                  </a:cubicBezTo>
                  <a:lnTo>
                    <a:pt x="835" y="361"/>
                  </a:lnTo>
                  <a:cubicBezTo>
                    <a:pt x="829" y="399"/>
                    <a:pt x="832" y="407"/>
                    <a:pt x="839" y="407"/>
                  </a:cubicBezTo>
                  <a:cubicBezTo>
                    <a:pt x="844" y="407"/>
                    <a:pt x="852" y="402"/>
                    <a:pt x="858" y="402"/>
                  </a:cubicBezTo>
                  <a:cubicBezTo>
                    <a:pt x="863" y="402"/>
                    <a:pt x="868" y="407"/>
                    <a:pt x="868" y="426"/>
                  </a:cubicBezTo>
                  <a:cubicBezTo>
                    <a:pt x="868" y="416"/>
                    <a:pt x="868" y="401"/>
                    <a:pt x="868" y="393"/>
                  </a:cubicBezTo>
                  <a:cubicBezTo>
                    <a:pt x="874" y="387"/>
                    <a:pt x="880" y="384"/>
                    <a:pt x="885" y="384"/>
                  </a:cubicBezTo>
                  <a:cubicBezTo>
                    <a:pt x="907" y="384"/>
                    <a:pt x="923" y="429"/>
                    <a:pt x="950" y="442"/>
                  </a:cubicBezTo>
                  <a:cubicBezTo>
                    <a:pt x="950" y="443"/>
                    <a:pt x="950" y="444"/>
                    <a:pt x="950" y="444"/>
                  </a:cubicBezTo>
                  <a:cubicBezTo>
                    <a:pt x="951" y="444"/>
                    <a:pt x="962" y="381"/>
                    <a:pt x="974" y="381"/>
                  </a:cubicBezTo>
                  <a:cubicBezTo>
                    <a:pt x="976" y="381"/>
                    <a:pt x="979" y="384"/>
                    <a:pt x="982" y="393"/>
                  </a:cubicBezTo>
                  <a:lnTo>
                    <a:pt x="966" y="426"/>
                  </a:lnTo>
                  <a:cubicBezTo>
                    <a:pt x="975" y="417"/>
                    <a:pt x="981" y="414"/>
                    <a:pt x="987" y="414"/>
                  </a:cubicBezTo>
                  <a:cubicBezTo>
                    <a:pt x="996" y="414"/>
                    <a:pt x="1002" y="421"/>
                    <a:pt x="1010" y="421"/>
                  </a:cubicBezTo>
                  <a:cubicBezTo>
                    <a:pt x="1016" y="421"/>
                    <a:pt x="1022" y="419"/>
                    <a:pt x="1031" y="410"/>
                  </a:cubicBezTo>
                  <a:cubicBezTo>
                    <a:pt x="1031" y="410"/>
                    <a:pt x="1031" y="426"/>
                    <a:pt x="1031" y="426"/>
                  </a:cubicBezTo>
                  <a:cubicBezTo>
                    <a:pt x="1031" y="436"/>
                    <a:pt x="1031" y="440"/>
                    <a:pt x="1032" y="440"/>
                  </a:cubicBezTo>
                  <a:cubicBezTo>
                    <a:pt x="1033" y="440"/>
                    <a:pt x="1036" y="421"/>
                    <a:pt x="1048" y="410"/>
                  </a:cubicBezTo>
                  <a:cubicBezTo>
                    <a:pt x="1048" y="410"/>
                    <a:pt x="1048" y="426"/>
                    <a:pt x="1048" y="442"/>
                  </a:cubicBezTo>
                  <a:cubicBezTo>
                    <a:pt x="1048" y="445"/>
                    <a:pt x="1048" y="446"/>
                    <a:pt x="1049" y="446"/>
                  </a:cubicBezTo>
                  <a:cubicBezTo>
                    <a:pt x="1050" y="446"/>
                    <a:pt x="1053" y="439"/>
                    <a:pt x="1054" y="433"/>
                  </a:cubicBezTo>
                  <a:lnTo>
                    <a:pt x="1054" y="433"/>
                  </a:lnTo>
                  <a:cubicBezTo>
                    <a:pt x="1059" y="431"/>
                    <a:pt x="1064" y="428"/>
                    <a:pt x="1064" y="410"/>
                  </a:cubicBezTo>
                  <a:cubicBezTo>
                    <a:pt x="1064" y="418"/>
                    <a:pt x="1068" y="418"/>
                    <a:pt x="1072" y="418"/>
                  </a:cubicBezTo>
                  <a:cubicBezTo>
                    <a:pt x="1076" y="418"/>
                    <a:pt x="1080" y="418"/>
                    <a:pt x="1080" y="426"/>
                  </a:cubicBezTo>
                  <a:cubicBezTo>
                    <a:pt x="1085" y="416"/>
                    <a:pt x="1089" y="414"/>
                    <a:pt x="1091" y="414"/>
                  </a:cubicBezTo>
                  <a:cubicBezTo>
                    <a:pt x="1094" y="414"/>
                    <a:pt x="1095" y="417"/>
                    <a:pt x="1096" y="417"/>
                  </a:cubicBezTo>
                  <a:cubicBezTo>
                    <a:pt x="1097" y="417"/>
                    <a:pt x="1097" y="412"/>
                    <a:pt x="1097" y="393"/>
                  </a:cubicBezTo>
                  <a:cubicBezTo>
                    <a:pt x="1097" y="420"/>
                    <a:pt x="1102" y="432"/>
                    <a:pt x="1106" y="432"/>
                  </a:cubicBezTo>
                  <a:cubicBezTo>
                    <a:pt x="1110" y="432"/>
                    <a:pt x="1113" y="424"/>
                    <a:pt x="1113" y="410"/>
                  </a:cubicBezTo>
                  <a:cubicBezTo>
                    <a:pt x="1113" y="426"/>
                    <a:pt x="1113" y="426"/>
                    <a:pt x="1113" y="459"/>
                  </a:cubicBezTo>
                  <a:cubicBezTo>
                    <a:pt x="1113" y="459"/>
                    <a:pt x="1130" y="442"/>
                    <a:pt x="1130" y="426"/>
                  </a:cubicBezTo>
                  <a:cubicBezTo>
                    <a:pt x="1130" y="437"/>
                    <a:pt x="1131" y="441"/>
                    <a:pt x="1133" y="441"/>
                  </a:cubicBezTo>
                  <a:cubicBezTo>
                    <a:pt x="1138" y="441"/>
                    <a:pt x="1146" y="425"/>
                    <a:pt x="1149" y="425"/>
                  </a:cubicBezTo>
                  <a:lnTo>
                    <a:pt x="1149" y="425"/>
                  </a:lnTo>
                  <a:cubicBezTo>
                    <a:pt x="1151" y="425"/>
                    <a:pt x="1151" y="432"/>
                    <a:pt x="1146" y="459"/>
                  </a:cubicBezTo>
                  <a:cubicBezTo>
                    <a:pt x="1162" y="426"/>
                    <a:pt x="1195" y="410"/>
                    <a:pt x="1195" y="410"/>
                  </a:cubicBezTo>
                  <a:lnTo>
                    <a:pt x="1195" y="410"/>
                  </a:lnTo>
                  <a:cubicBezTo>
                    <a:pt x="1195" y="434"/>
                    <a:pt x="1191" y="434"/>
                    <a:pt x="1187" y="434"/>
                  </a:cubicBezTo>
                  <a:cubicBezTo>
                    <a:pt x="1183" y="434"/>
                    <a:pt x="1179" y="434"/>
                    <a:pt x="1179" y="459"/>
                  </a:cubicBezTo>
                  <a:cubicBezTo>
                    <a:pt x="1193" y="445"/>
                    <a:pt x="1207" y="406"/>
                    <a:pt x="1221" y="406"/>
                  </a:cubicBezTo>
                  <a:cubicBezTo>
                    <a:pt x="1223" y="406"/>
                    <a:pt x="1226" y="407"/>
                    <a:pt x="1228" y="410"/>
                  </a:cubicBezTo>
                  <a:cubicBezTo>
                    <a:pt x="1228" y="426"/>
                    <a:pt x="1211" y="442"/>
                    <a:pt x="1211" y="442"/>
                  </a:cubicBezTo>
                  <a:cubicBezTo>
                    <a:pt x="1215" y="439"/>
                    <a:pt x="1219" y="437"/>
                    <a:pt x="1223" y="437"/>
                  </a:cubicBezTo>
                  <a:cubicBezTo>
                    <a:pt x="1229" y="437"/>
                    <a:pt x="1236" y="441"/>
                    <a:pt x="1242" y="441"/>
                  </a:cubicBezTo>
                  <a:cubicBezTo>
                    <a:pt x="1243" y="441"/>
                    <a:pt x="1245" y="441"/>
                    <a:pt x="1246" y="441"/>
                  </a:cubicBezTo>
                  <a:lnTo>
                    <a:pt x="1246" y="441"/>
                  </a:lnTo>
                  <a:cubicBezTo>
                    <a:pt x="1245" y="442"/>
                    <a:pt x="1244" y="442"/>
                    <a:pt x="1244" y="442"/>
                  </a:cubicBezTo>
                  <a:cubicBezTo>
                    <a:pt x="1244" y="442"/>
                    <a:pt x="1261" y="442"/>
                    <a:pt x="1261" y="426"/>
                  </a:cubicBezTo>
                  <a:lnTo>
                    <a:pt x="1261" y="426"/>
                  </a:lnTo>
                  <a:cubicBezTo>
                    <a:pt x="1261" y="426"/>
                    <a:pt x="1261" y="426"/>
                    <a:pt x="1261" y="426"/>
                  </a:cubicBezTo>
                  <a:cubicBezTo>
                    <a:pt x="1261" y="404"/>
                    <a:pt x="1268" y="383"/>
                    <a:pt x="1273" y="366"/>
                  </a:cubicBezTo>
                  <a:lnTo>
                    <a:pt x="1273" y="366"/>
                  </a:lnTo>
                  <a:cubicBezTo>
                    <a:pt x="1268" y="398"/>
                    <a:pt x="1289" y="372"/>
                    <a:pt x="1261" y="442"/>
                  </a:cubicBezTo>
                  <a:cubicBezTo>
                    <a:pt x="1261" y="442"/>
                    <a:pt x="1277" y="442"/>
                    <a:pt x="1277" y="426"/>
                  </a:cubicBezTo>
                  <a:cubicBezTo>
                    <a:pt x="1277" y="426"/>
                    <a:pt x="1277" y="426"/>
                    <a:pt x="1277" y="459"/>
                  </a:cubicBezTo>
                  <a:cubicBezTo>
                    <a:pt x="1277" y="454"/>
                    <a:pt x="1277" y="448"/>
                    <a:pt x="1277" y="442"/>
                  </a:cubicBezTo>
                  <a:lnTo>
                    <a:pt x="1277" y="442"/>
                  </a:lnTo>
                  <a:cubicBezTo>
                    <a:pt x="1287" y="432"/>
                    <a:pt x="1291" y="422"/>
                    <a:pt x="1292" y="415"/>
                  </a:cubicBezTo>
                  <a:lnTo>
                    <a:pt x="1292" y="415"/>
                  </a:lnTo>
                  <a:cubicBezTo>
                    <a:pt x="1290" y="425"/>
                    <a:pt x="1280" y="427"/>
                    <a:pt x="1278" y="437"/>
                  </a:cubicBezTo>
                  <a:lnTo>
                    <a:pt x="1278" y="437"/>
                  </a:lnTo>
                  <a:cubicBezTo>
                    <a:pt x="1279" y="423"/>
                    <a:pt x="1283" y="410"/>
                    <a:pt x="1293" y="410"/>
                  </a:cubicBezTo>
                  <a:cubicBezTo>
                    <a:pt x="1293" y="426"/>
                    <a:pt x="1293" y="426"/>
                    <a:pt x="1293" y="426"/>
                  </a:cubicBezTo>
                  <a:cubicBezTo>
                    <a:pt x="1307" y="426"/>
                    <a:pt x="1321" y="390"/>
                    <a:pt x="1325" y="390"/>
                  </a:cubicBezTo>
                  <a:cubicBezTo>
                    <a:pt x="1326" y="390"/>
                    <a:pt x="1326" y="391"/>
                    <a:pt x="1326" y="393"/>
                  </a:cubicBezTo>
                  <a:cubicBezTo>
                    <a:pt x="1326" y="442"/>
                    <a:pt x="1342" y="410"/>
                    <a:pt x="1326" y="459"/>
                  </a:cubicBezTo>
                  <a:lnTo>
                    <a:pt x="1342" y="442"/>
                  </a:lnTo>
                  <a:lnTo>
                    <a:pt x="1342" y="426"/>
                  </a:lnTo>
                  <a:cubicBezTo>
                    <a:pt x="1342" y="426"/>
                    <a:pt x="1353" y="405"/>
                    <a:pt x="1357" y="405"/>
                  </a:cubicBezTo>
                  <a:cubicBezTo>
                    <a:pt x="1358" y="405"/>
                    <a:pt x="1359" y="406"/>
                    <a:pt x="1359" y="410"/>
                  </a:cubicBezTo>
                  <a:cubicBezTo>
                    <a:pt x="1359" y="383"/>
                    <a:pt x="1359" y="356"/>
                    <a:pt x="1368" y="356"/>
                  </a:cubicBezTo>
                  <a:cubicBezTo>
                    <a:pt x="1370" y="356"/>
                    <a:pt x="1372" y="358"/>
                    <a:pt x="1375" y="361"/>
                  </a:cubicBezTo>
                  <a:cubicBezTo>
                    <a:pt x="1359" y="361"/>
                    <a:pt x="1375" y="361"/>
                    <a:pt x="1375" y="393"/>
                  </a:cubicBezTo>
                  <a:cubicBezTo>
                    <a:pt x="1375" y="382"/>
                    <a:pt x="1375" y="370"/>
                    <a:pt x="1381" y="370"/>
                  </a:cubicBezTo>
                  <a:cubicBezTo>
                    <a:pt x="1383" y="370"/>
                    <a:pt x="1387" y="372"/>
                    <a:pt x="1391" y="377"/>
                  </a:cubicBezTo>
                  <a:cubicBezTo>
                    <a:pt x="1391" y="393"/>
                    <a:pt x="1391" y="410"/>
                    <a:pt x="1391" y="426"/>
                  </a:cubicBezTo>
                  <a:lnTo>
                    <a:pt x="1407" y="394"/>
                  </a:lnTo>
                  <a:lnTo>
                    <a:pt x="1407" y="394"/>
                  </a:lnTo>
                  <a:cubicBezTo>
                    <a:pt x="1407" y="399"/>
                    <a:pt x="1405" y="407"/>
                    <a:pt x="1403" y="414"/>
                  </a:cubicBezTo>
                  <a:lnTo>
                    <a:pt x="1403" y="414"/>
                  </a:lnTo>
                  <a:cubicBezTo>
                    <a:pt x="1408" y="408"/>
                    <a:pt x="1408" y="404"/>
                    <a:pt x="1408" y="393"/>
                  </a:cubicBezTo>
                  <a:lnTo>
                    <a:pt x="1408" y="393"/>
                  </a:lnTo>
                  <a:lnTo>
                    <a:pt x="1407" y="394"/>
                  </a:lnTo>
                  <a:lnTo>
                    <a:pt x="1407" y="394"/>
                  </a:lnTo>
                  <a:cubicBezTo>
                    <a:pt x="1408" y="392"/>
                    <a:pt x="1408" y="390"/>
                    <a:pt x="1408" y="390"/>
                  </a:cubicBezTo>
                  <a:cubicBezTo>
                    <a:pt x="1408" y="390"/>
                    <a:pt x="1408" y="391"/>
                    <a:pt x="1408" y="393"/>
                  </a:cubicBezTo>
                  <a:cubicBezTo>
                    <a:pt x="1408" y="393"/>
                    <a:pt x="1408" y="393"/>
                    <a:pt x="1408" y="410"/>
                  </a:cubicBezTo>
                  <a:cubicBezTo>
                    <a:pt x="1408" y="413"/>
                    <a:pt x="1409" y="414"/>
                    <a:pt x="1410" y="414"/>
                  </a:cubicBezTo>
                  <a:cubicBezTo>
                    <a:pt x="1413" y="414"/>
                    <a:pt x="1421" y="405"/>
                    <a:pt x="1430" y="405"/>
                  </a:cubicBezTo>
                  <a:cubicBezTo>
                    <a:pt x="1434" y="405"/>
                    <a:pt x="1437" y="406"/>
                    <a:pt x="1441" y="410"/>
                  </a:cubicBezTo>
                  <a:cubicBezTo>
                    <a:pt x="1424" y="442"/>
                    <a:pt x="1424" y="410"/>
                    <a:pt x="1424" y="459"/>
                  </a:cubicBezTo>
                  <a:cubicBezTo>
                    <a:pt x="1440" y="443"/>
                    <a:pt x="1457" y="410"/>
                    <a:pt x="1473" y="410"/>
                  </a:cubicBezTo>
                  <a:lnTo>
                    <a:pt x="1473" y="410"/>
                  </a:lnTo>
                  <a:cubicBezTo>
                    <a:pt x="1473" y="414"/>
                    <a:pt x="1473" y="417"/>
                    <a:pt x="1473" y="417"/>
                  </a:cubicBezTo>
                  <a:cubicBezTo>
                    <a:pt x="1473" y="417"/>
                    <a:pt x="1473" y="415"/>
                    <a:pt x="1473" y="410"/>
                  </a:cubicBezTo>
                  <a:cubicBezTo>
                    <a:pt x="1473" y="426"/>
                    <a:pt x="1473" y="442"/>
                    <a:pt x="1473" y="442"/>
                  </a:cubicBezTo>
                  <a:cubicBezTo>
                    <a:pt x="1473" y="445"/>
                    <a:pt x="1474" y="447"/>
                    <a:pt x="1475" y="447"/>
                  </a:cubicBezTo>
                  <a:cubicBezTo>
                    <a:pt x="1480" y="447"/>
                    <a:pt x="1493" y="423"/>
                    <a:pt x="1506" y="410"/>
                  </a:cubicBezTo>
                  <a:lnTo>
                    <a:pt x="1506" y="426"/>
                  </a:lnTo>
                  <a:cubicBezTo>
                    <a:pt x="1506" y="442"/>
                    <a:pt x="1522" y="442"/>
                    <a:pt x="1522" y="442"/>
                  </a:cubicBezTo>
                  <a:cubicBezTo>
                    <a:pt x="1522" y="426"/>
                    <a:pt x="1522" y="442"/>
                    <a:pt x="1522" y="410"/>
                  </a:cubicBezTo>
                  <a:cubicBezTo>
                    <a:pt x="1522" y="439"/>
                    <a:pt x="1527" y="448"/>
                    <a:pt x="1533" y="448"/>
                  </a:cubicBezTo>
                  <a:cubicBezTo>
                    <a:pt x="1543" y="448"/>
                    <a:pt x="1557" y="423"/>
                    <a:pt x="1566" y="423"/>
                  </a:cubicBezTo>
                  <a:cubicBezTo>
                    <a:pt x="1569" y="423"/>
                    <a:pt x="1572" y="428"/>
                    <a:pt x="1572" y="442"/>
                  </a:cubicBezTo>
                  <a:cubicBezTo>
                    <a:pt x="1588" y="426"/>
                    <a:pt x="1588" y="426"/>
                    <a:pt x="1588" y="410"/>
                  </a:cubicBezTo>
                  <a:cubicBezTo>
                    <a:pt x="1588" y="415"/>
                    <a:pt x="1588" y="421"/>
                    <a:pt x="1588" y="426"/>
                  </a:cubicBezTo>
                  <a:cubicBezTo>
                    <a:pt x="1588" y="435"/>
                    <a:pt x="1588" y="438"/>
                    <a:pt x="1589" y="438"/>
                  </a:cubicBezTo>
                  <a:cubicBezTo>
                    <a:pt x="1593" y="438"/>
                    <a:pt x="1601" y="387"/>
                    <a:pt x="1604" y="387"/>
                  </a:cubicBezTo>
                  <a:cubicBezTo>
                    <a:pt x="1604" y="387"/>
                    <a:pt x="1604" y="389"/>
                    <a:pt x="1604" y="393"/>
                  </a:cubicBezTo>
                  <a:lnTo>
                    <a:pt x="1604" y="410"/>
                  </a:lnTo>
                  <a:cubicBezTo>
                    <a:pt x="1604" y="410"/>
                    <a:pt x="1604" y="393"/>
                    <a:pt x="1621" y="393"/>
                  </a:cubicBezTo>
                  <a:cubicBezTo>
                    <a:pt x="1620" y="395"/>
                    <a:pt x="1619" y="397"/>
                    <a:pt x="1618" y="398"/>
                  </a:cubicBezTo>
                  <a:lnTo>
                    <a:pt x="1618" y="398"/>
                  </a:lnTo>
                  <a:cubicBezTo>
                    <a:pt x="1618" y="398"/>
                    <a:pt x="1618" y="398"/>
                    <a:pt x="1618" y="398"/>
                  </a:cubicBezTo>
                  <a:cubicBezTo>
                    <a:pt x="1620" y="398"/>
                    <a:pt x="1621" y="401"/>
                    <a:pt x="1621" y="410"/>
                  </a:cubicBezTo>
                  <a:cubicBezTo>
                    <a:pt x="1621" y="410"/>
                    <a:pt x="1621" y="410"/>
                    <a:pt x="1621" y="426"/>
                  </a:cubicBezTo>
                  <a:cubicBezTo>
                    <a:pt x="1604" y="459"/>
                    <a:pt x="1621" y="459"/>
                    <a:pt x="1621" y="459"/>
                  </a:cubicBezTo>
                  <a:cubicBezTo>
                    <a:pt x="1627" y="433"/>
                    <a:pt x="1631" y="427"/>
                    <a:pt x="1635" y="427"/>
                  </a:cubicBezTo>
                  <a:cubicBezTo>
                    <a:pt x="1637" y="427"/>
                    <a:pt x="1639" y="430"/>
                    <a:pt x="1641" y="430"/>
                  </a:cubicBezTo>
                  <a:cubicBezTo>
                    <a:pt x="1644" y="430"/>
                    <a:pt x="1648" y="426"/>
                    <a:pt x="1653" y="410"/>
                  </a:cubicBezTo>
                  <a:lnTo>
                    <a:pt x="1653" y="410"/>
                  </a:lnTo>
                  <a:cubicBezTo>
                    <a:pt x="1637" y="459"/>
                    <a:pt x="1653" y="426"/>
                    <a:pt x="1637" y="459"/>
                  </a:cubicBezTo>
                  <a:cubicBezTo>
                    <a:pt x="1637" y="471"/>
                    <a:pt x="1646" y="482"/>
                    <a:pt x="1644" y="488"/>
                  </a:cubicBezTo>
                  <a:lnTo>
                    <a:pt x="1644" y="488"/>
                  </a:lnTo>
                  <a:cubicBezTo>
                    <a:pt x="1649" y="489"/>
                    <a:pt x="1652" y="498"/>
                    <a:pt x="1653" y="498"/>
                  </a:cubicBezTo>
                  <a:cubicBezTo>
                    <a:pt x="1653" y="498"/>
                    <a:pt x="1653" y="493"/>
                    <a:pt x="1653" y="475"/>
                  </a:cubicBezTo>
                  <a:cubicBezTo>
                    <a:pt x="1653" y="491"/>
                    <a:pt x="1670" y="475"/>
                    <a:pt x="1653" y="508"/>
                  </a:cubicBezTo>
                  <a:cubicBezTo>
                    <a:pt x="1670" y="508"/>
                    <a:pt x="1653" y="491"/>
                    <a:pt x="1670" y="475"/>
                  </a:cubicBezTo>
                  <a:cubicBezTo>
                    <a:pt x="1670" y="469"/>
                    <a:pt x="1670" y="467"/>
                    <a:pt x="1670" y="467"/>
                  </a:cubicBezTo>
                  <a:cubicBezTo>
                    <a:pt x="1670" y="467"/>
                    <a:pt x="1671" y="491"/>
                    <a:pt x="1677" y="491"/>
                  </a:cubicBezTo>
                  <a:cubicBezTo>
                    <a:pt x="1679" y="491"/>
                    <a:pt x="1682" y="487"/>
                    <a:pt x="1686" y="475"/>
                  </a:cubicBezTo>
                  <a:cubicBezTo>
                    <a:pt x="1702" y="459"/>
                    <a:pt x="1719" y="410"/>
                    <a:pt x="1735" y="393"/>
                  </a:cubicBezTo>
                  <a:lnTo>
                    <a:pt x="1735" y="393"/>
                  </a:lnTo>
                  <a:lnTo>
                    <a:pt x="1735" y="393"/>
                  </a:lnTo>
                  <a:cubicBezTo>
                    <a:pt x="1735" y="392"/>
                    <a:pt x="1735" y="390"/>
                    <a:pt x="1735" y="389"/>
                  </a:cubicBezTo>
                  <a:cubicBezTo>
                    <a:pt x="1735" y="389"/>
                    <a:pt x="1735" y="386"/>
                    <a:pt x="1735" y="377"/>
                  </a:cubicBezTo>
                  <a:lnTo>
                    <a:pt x="1719" y="393"/>
                  </a:lnTo>
                  <a:cubicBezTo>
                    <a:pt x="1719" y="381"/>
                    <a:pt x="1728" y="359"/>
                    <a:pt x="1733" y="356"/>
                  </a:cubicBezTo>
                  <a:lnTo>
                    <a:pt x="1733" y="356"/>
                  </a:lnTo>
                  <a:cubicBezTo>
                    <a:pt x="1734" y="357"/>
                    <a:pt x="1734" y="359"/>
                    <a:pt x="1735" y="361"/>
                  </a:cubicBezTo>
                  <a:cubicBezTo>
                    <a:pt x="1735" y="357"/>
                    <a:pt x="1735" y="356"/>
                    <a:pt x="1734" y="356"/>
                  </a:cubicBezTo>
                  <a:cubicBezTo>
                    <a:pt x="1733" y="356"/>
                    <a:pt x="1733" y="356"/>
                    <a:pt x="1733" y="356"/>
                  </a:cubicBezTo>
                  <a:lnTo>
                    <a:pt x="1733" y="356"/>
                  </a:lnTo>
                  <a:cubicBezTo>
                    <a:pt x="1730" y="353"/>
                    <a:pt x="1729" y="351"/>
                    <a:pt x="1727" y="351"/>
                  </a:cubicBezTo>
                  <a:cubicBezTo>
                    <a:pt x="1721" y="351"/>
                    <a:pt x="1719" y="370"/>
                    <a:pt x="1719" y="370"/>
                  </a:cubicBezTo>
                  <a:cubicBezTo>
                    <a:pt x="1719" y="370"/>
                    <a:pt x="1719" y="367"/>
                    <a:pt x="1719" y="361"/>
                  </a:cubicBezTo>
                  <a:cubicBezTo>
                    <a:pt x="1702" y="361"/>
                    <a:pt x="1702" y="393"/>
                    <a:pt x="1686" y="426"/>
                  </a:cubicBezTo>
                  <a:lnTo>
                    <a:pt x="1696" y="375"/>
                  </a:lnTo>
                  <a:lnTo>
                    <a:pt x="1696" y="375"/>
                  </a:lnTo>
                  <a:cubicBezTo>
                    <a:pt x="1698" y="377"/>
                    <a:pt x="1702" y="377"/>
                    <a:pt x="1702" y="377"/>
                  </a:cubicBezTo>
                  <a:lnTo>
                    <a:pt x="1702" y="344"/>
                  </a:lnTo>
                  <a:lnTo>
                    <a:pt x="1698" y="365"/>
                  </a:lnTo>
                  <a:lnTo>
                    <a:pt x="1698" y="365"/>
                  </a:lnTo>
                  <a:cubicBezTo>
                    <a:pt x="1700" y="363"/>
                    <a:pt x="1701" y="362"/>
                    <a:pt x="1702" y="361"/>
                  </a:cubicBezTo>
                  <a:lnTo>
                    <a:pt x="1702" y="361"/>
                  </a:lnTo>
                  <a:cubicBezTo>
                    <a:pt x="1701" y="362"/>
                    <a:pt x="1699" y="364"/>
                    <a:pt x="1698" y="365"/>
                  </a:cubicBezTo>
                  <a:lnTo>
                    <a:pt x="1698" y="365"/>
                  </a:lnTo>
                  <a:lnTo>
                    <a:pt x="1698" y="365"/>
                  </a:lnTo>
                  <a:lnTo>
                    <a:pt x="1698" y="365"/>
                  </a:lnTo>
                  <a:cubicBezTo>
                    <a:pt x="1686" y="377"/>
                    <a:pt x="1686" y="378"/>
                    <a:pt x="1686" y="393"/>
                  </a:cubicBezTo>
                  <a:cubicBezTo>
                    <a:pt x="1686" y="382"/>
                    <a:pt x="1684" y="381"/>
                    <a:pt x="1682" y="381"/>
                  </a:cubicBezTo>
                  <a:cubicBezTo>
                    <a:pt x="1681" y="381"/>
                    <a:pt x="1679" y="381"/>
                    <a:pt x="1678" y="381"/>
                  </a:cubicBezTo>
                  <a:cubicBezTo>
                    <a:pt x="1678" y="381"/>
                    <a:pt x="1677" y="381"/>
                    <a:pt x="1677" y="381"/>
                  </a:cubicBezTo>
                  <a:lnTo>
                    <a:pt x="1677" y="381"/>
                  </a:lnTo>
                  <a:cubicBezTo>
                    <a:pt x="1677" y="384"/>
                    <a:pt x="1675" y="388"/>
                    <a:pt x="1670" y="393"/>
                  </a:cubicBezTo>
                  <a:cubicBezTo>
                    <a:pt x="1670" y="370"/>
                    <a:pt x="1668" y="364"/>
                    <a:pt x="1665" y="364"/>
                  </a:cubicBezTo>
                  <a:cubicBezTo>
                    <a:pt x="1661" y="364"/>
                    <a:pt x="1656" y="380"/>
                    <a:pt x="1654" y="380"/>
                  </a:cubicBezTo>
                  <a:cubicBezTo>
                    <a:pt x="1654" y="380"/>
                    <a:pt x="1653" y="379"/>
                    <a:pt x="1653" y="377"/>
                  </a:cubicBezTo>
                  <a:cubicBezTo>
                    <a:pt x="1670" y="344"/>
                    <a:pt x="1670" y="361"/>
                    <a:pt x="1670" y="328"/>
                  </a:cubicBezTo>
                  <a:lnTo>
                    <a:pt x="1670" y="328"/>
                  </a:lnTo>
                  <a:cubicBezTo>
                    <a:pt x="1665" y="342"/>
                    <a:pt x="1662" y="346"/>
                    <a:pt x="1659" y="346"/>
                  </a:cubicBezTo>
                  <a:cubicBezTo>
                    <a:pt x="1654" y="346"/>
                    <a:pt x="1654" y="325"/>
                    <a:pt x="1653" y="325"/>
                  </a:cubicBezTo>
                  <a:cubicBezTo>
                    <a:pt x="1653" y="325"/>
                    <a:pt x="1653" y="326"/>
                    <a:pt x="1653" y="328"/>
                  </a:cubicBezTo>
                  <a:cubicBezTo>
                    <a:pt x="1645" y="344"/>
                    <a:pt x="1641" y="348"/>
                    <a:pt x="1639" y="348"/>
                  </a:cubicBezTo>
                  <a:cubicBezTo>
                    <a:pt x="1637" y="348"/>
                    <a:pt x="1637" y="344"/>
                    <a:pt x="1637" y="344"/>
                  </a:cubicBezTo>
                  <a:cubicBezTo>
                    <a:pt x="1637" y="344"/>
                    <a:pt x="1621" y="328"/>
                    <a:pt x="1621" y="311"/>
                  </a:cubicBezTo>
                  <a:cubicBezTo>
                    <a:pt x="1604" y="344"/>
                    <a:pt x="1604" y="344"/>
                    <a:pt x="1604" y="344"/>
                  </a:cubicBezTo>
                  <a:cubicBezTo>
                    <a:pt x="1604" y="328"/>
                    <a:pt x="1604" y="311"/>
                    <a:pt x="1604" y="295"/>
                  </a:cubicBezTo>
                  <a:cubicBezTo>
                    <a:pt x="1604" y="311"/>
                    <a:pt x="1604" y="311"/>
                    <a:pt x="1588" y="328"/>
                  </a:cubicBezTo>
                  <a:lnTo>
                    <a:pt x="1604" y="295"/>
                  </a:lnTo>
                  <a:lnTo>
                    <a:pt x="1604" y="295"/>
                  </a:lnTo>
                  <a:cubicBezTo>
                    <a:pt x="1604" y="295"/>
                    <a:pt x="1604" y="295"/>
                    <a:pt x="1604" y="295"/>
                  </a:cubicBezTo>
                  <a:cubicBezTo>
                    <a:pt x="1591" y="295"/>
                    <a:pt x="1589" y="316"/>
                    <a:pt x="1580" y="316"/>
                  </a:cubicBezTo>
                  <a:cubicBezTo>
                    <a:pt x="1577" y="316"/>
                    <a:pt x="1575" y="315"/>
                    <a:pt x="1572" y="311"/>
                  </a:cubicBezTo>
                  <a:cubicBezTo>
                    <a:pt x="1572" y="305"/>
                    <a:pt x="1572" y="297"/>
                    <a:pt x="1572" y="279"/>
                  </a:cubicBezTo>
                  <a:cubicBezTo>
                    <a:pt x="1572" y="295"/>
                    <a:pt x="1555" y="311"/>
                    <a:pt x="1555" y="311"/>
                  </a:cubicBezTo>
                  <a:cubicBezTo>
                    <a:pt x="1539" y="311"/>
                    <a:pt x="1555" y="295"/>
                    <a:pt x="1555" y="279"/>
                  </a:cubicBezTo>
                  <a:lnTo>
                    <a:pt x="1555" y="279"/>
                  </a:lnTo>
                  <a:cubicBezTo>
                    <a:pt x="1539" y="295"/>
                    <a:pt x="1539" y="279"/>
                    <a:pt x="1539" y="328"/>
                  </a:cubicBezTo>
                  <a:cubicBezTo>
                    <a:pt x="1535" y="336"/>
                    <a:pt x="1531" y="339"/>
                    <a:pt x="1527" y="339"/>
                  </a:cubicBezTo>
                  <a:cubicBezTo>
                    <a:pt x="1515" y="339"/>
                    <a:pt x="1506" y="311"/>
                    <a:pt x="1506" y="311"/>
                  </a:cubicBezTo>
                  <a:cubicBezTo>
                    <a:pt x="1490" y="311"/>
                    <a:pt x="1490" y="311"/>
                    <a:pt x="1473" y="328"/>
                  </a:cubicBezTo>
                  <a:cubicBezTo>
                    <a:pt x="1473" y="328"/>
                    <a:pt x="1473" y="311"/>
                    <a:pt x="1473" y="295"/>
                  </a:cubicBezTo>
                  <a:cubicBezTo>
                    <a:pt x="1473" y="279"/>
                    <a:pt x="1473" y="279"/>
                    <a:pt x="1473" y="279"/>
                  </a:cubicBezTo>
                  <a:cubicBezTo>
                    <a:pt x="1473" y="279"/>
                    <a:pt x="1473" y="271"/>
                    <a:pt x="1468" y="271"/>
                  </a:cubicBezTo>
                  <a:cubicBezTo>
                    <a:pt x="1466" y="271"/>
                    <a:pt x="1462" y="273"/>
                    <a:pt x="1457" y="279"/>
                  </a:cubicBezTo>
                  <a:cubicBezTo>
                    <a:pt x="1469" y="267"/>
                    <a:pt x="1464" y="256"/>
                    <a:pt x="1460" y="256"/>
                  </a:cubicBezTo>
                  <a:lnTo>
                    <a:pt x="1460" y="256"/>
                  </a:lnTo>
                  <a:cubicBezTo>
                    <a:pt x="1458" y="256"/>
                    <a:pt x="1457" y="258"/>
                    <a:pt x="1457" y="262"/>
                  </a:cubicBezTo>
                  <a:lnTo>
                    <a:pt x="1457" y="279"/>
                  </a:lnTo>
                  <a:lnTo>
                    <a:pt x="1441" y="279"/>
                  </a:lnTo>
                  <a:lnTo>
                    <a:pt x="1457" y="230"/>
                  </a:lnTo>
                  <a:cubicBezTo>
                    <a:pt x="1454" y="221"/>
                    <a:pt x="1451" y="218"/>
                    <a:pt x="1449" y="218"/>
                  </a:cubicBezTo>
                  <a:cubicBezTo>
                    <a:pt x="1440" y="218"/>
                    <a:pt x="1431" y="257"/>
                    <a:pt x="1427" y="257"/>
                  </a:cubicBezTo>
                  <a:cubicBezTo>
                    <a:pt x="1425" y="257"/>
                    <a:pt x="1424" y="250"/>
                    <a:pt x="1424" y="230"/>
                  </a:cubicBezTo>
                  <a:cubicBezTo>
                    <a:pt x="1408" y="262"/>
                    <a:pt x="1424" y="246"/>
                    <a:pt x="1408" y="279"/>
                  </a:cubicBezTo>
                  <a:cubicBezTo>
                    <a:pt x="1408" y="279"/>
                    <a:pt x="1408" y="213"/>
                    <a:pt x="1408" y="213"/>
                  </a:cubicBezTo>
                  <a:cubicBezTo>
                    <a:pt x="1408" y="212"/>
                    <a:pt x="1408" y="211"/>
                    <a:pt x="1407" y="211"/>
                  </a:cubicBezTo>
                  <a:cubicBezTo>
                    <a:pt x="1405" y="211"/>
                    <a:pt x="1394" y="264"/>
                    <a:pt x="1392" y="264"/>
                  </a:cubicBezTo>
                  <a:cubicBezTo>
                    <a:pt x="1392" y="264"/>
                    <a:pt x="1391" y="264"/>
                    <a:pt x="1391" y="262"/>
                  </a:cubicBezTo>
                  <a:cubicBezTo>
                    <a:pt x="1391" y="279"/>
                    <a:pt x="1375" y="311"/>
                    <a:pt x="1375" y="328"/>
                  </a:cubicBezTo>
                  <a:cubicBezTo>
                    <a:pt x="1375" y="311"/>
                    <a:pt x="1375" y="262"/>
                    <a:pt x="1375" y="246"/>
                  </a:cubicBezTo>
                  <a:cubicBezTo>
                    <a:pt x="1375" y="238"/>
                    <a:pt x="1371" y="238"/>
                    <a:pt x="1367" y="238"/>
                  </a:cubicBezTo>
                  <a:cubicBezTo>
                    <a:pt x="1363" y="238"/>
                    <a:pt x="1359" y="238"/>
                    <a:pt x="1359" y="230"/>
                  </a:cubicBezTo>
                  <a:cubicBezTo>
                    <a:pt x="1359" y="230"/>
                    <a:pt x="1359" y="246"/>
                    <a:pt x="1359" y="246"/>
                  </a:cubicBezTo>
                  <a:cubicBezTo>
                    <a:pt x="1356" y="244"/>
                    <a:pt x="1354" y="243"/>
                    <a:pt x="1353" y="243"/>
                  </a:cubicBezTo>
                  <a:cubicBezTo>
                    <a:pt x="1342" y="243"/>
                    <a:pt x="1342" y="279"/>
                    <a:pt x="1342" y="279"/>
                  </a:cubicBezTo>
                  <a:cubicBezTo>
                    <a:pt x="1342" y="269"/>
                    <a:pt x="1342" y="254"/>
                    <a:pt x="1342" y="246"/>
                  </a:cubicBezTo>
                  <a:cubicBezTo>
                    <a:pt x="1342" y="230"/>
                    <a:pt x="1342" y="213"/>
                    <a:pt x="1342" y="197"/>
                  </a:cubicBezTo>
                  <a:cubicBezTo>
                    <a:pt x="1338" y="205"/>
                    <a:pt x="1336" y="208"/>
                    <a:pt x="1335" y="208"/>
                  </a:cubicBezTo>
                  <a:cubicBezTo>
                    <a:pt x="1332" y="208"/>
                    <a:pt x="1338" y="180"/>
                    <a:pt x="1326" y="180"/>
                  </a:cubicBezTo>
                  <a:cubicBezTo>
                    <a:pt x="1326" y="186"/>
                    <a:pt x="1326" y="192"/>
                    <a:pt x="1326" y="197"/>
                  </a:cubicBezTo>
                  <a:lnTo>
                    <a:pt x="1310" y="197"/>
                  </a:lnTo>
                  <a:cubicBezTo>
                    <a:pt x="1310" y="180"/>
                    <a:pt x="1310" y="180"/>
                    <a:pt x="1310" y="180"/>
                  </a:cubicBezTo>
                  <a:cubicBezTo>
                    <a:pt x="1310" y="174"/>
                    <a:pt x="1310" y="171"/>
                    <a:pt x="1309" y="171"/>
                  </a:cubicBezTo>
                  <a:cubicBezTo>
                    <a:pt x="1309" y="171"/>
                    <a:pt x="1307" y="207"/>
                    <a:pt x="1296" y="212"/>
                  </a:cubicBezTo>
                  <a:lnTo>
                    <a:pt x="1296" y="212"/>
                  </a:lnTo>
                  <a:cubicBezTo>
                    <a:pt x="1300" y="197"/>
                    <a:pt x="1305" y="180"/>
                    <a:pt x="1293" y="180"/>
                  </a:cubicBezTo>
                  <a:cubicBezTo>
                    <a:pt x="1293" y="180"/>
                    <a:pt x="1293" y="197"/>
                    <a:pt x="1293" y="213"/>
                  </a:cubicBezTo>
                  <a:cubicBezTo>
                    <a:pt x="1294" y="213"/>
                    <a:pt x="1295" y="213"/>
                    <a:pt x="1296" y="212"/>
                  </a:cubicBezTo>
                  <a:lnTo>
                    <a:pt x="1296" y="212"/>
                  </a:lnTo>
                  <a:cubicBezTo>
                    <a:pt x="1295" y="219"/>
                    <a:pt x="1293" y="225"/>
                    <a:pt x="1293" y="230"/>
                  </a:cubicBezTo>
                  <a:cubicBezTo>
                    <a:pt x="1290" y="226"/>
                    <a:pt x="1287" y="225"/>
                    <a:pt x="1285" y="225"/>
                  </a:cubicBezTo>
                  <a:cubicBezTo>
                    <a:pt x="1277" y="225"/>
                    <a:pt x="1277" y="246"/>
                    <a:pt x="1277" y="246"/>
                  </a:cubicBezTo>
                  <a:cubicBezTo>
                    <a:pt x="1277" y="254"/>
                    <a:pt x="1277" y="258"/>
                    <a:pt x="1275" y="263"/>
                  </a:cubicBezTo>
                  <a:lnTo>
                    <a:pt x="1275" y="263"/>
                  </a:lnTo>
                  <a:cubicBezTo>
                    <a:pt x="1276" y="262"/>
                    <a:pt x="1277" y="262"/>
                    <a:pt x="1277" y="262"/>
                  </a:cubicBezTo>
                  <a:lnTo>
                    <a:pt x="1277" y="262"/>
                  </a:lnTo>
                  <a:cubicBezTo>
                    <a:pt x="1274" y="268"/>
                    <a:pt x="1272" y="270"/>
                    <a:pt x="1270" y="270"/>
                  </a:cubicBezTo>
                  <a:cubicBezTo>
                    <a:pt x="1270" y="270"/>
                    <a:pt x="1269" y="270"/>
                    <a:pt x="1269" y="270"/>
                  </a:cubicBezTo>
                  <a:lnTo>
                    <a:pt x="1269" y="270"/>
                  </a:lnTo>
                  <a:cubicBezTo>
                    <a:pt x="1267" y="272"/>
                    <a:pt x="1264" y="275"/>
                    <a:pt x="1261" y="279"/>
                  </a:cubicBezTo>
                  <a:cubicBezTo>
                    <a:pt x="1261" y="273"/>
                    <a:pt x="1263" y="269"/>
                    <a:pt x="1266" y="266"/>
                  </a:cubicBezTo>
                  <a:lnTo>
                    <a:pt x="1266" y="266"/>
                  </a:lnTo>
                  <a:cubicBezTo>
                    <a:pt x="1267" y="268"/>
                    <a:pt x="1268" y="270"/>
                    <a:pt x="1269" y="270"/>
                  </a:cubicBezTo>
                  <a:lnTo>
                    <a:pt x="1269" y="270"/>
                  </a:lnTo>
                  <a:cubicBezTo>
                    <a:pt x="1272" y="267"/>
                    <a:pt x="1274" y="265"/>
                    <a:pt x="1275" y="263"/>
                  </a:cubicBezTo>
                  <a:lnTo>
                    <a:pt x="1275" y="263"/>
                  </a:lnTo>
                  <a:cubicBezTo>
                    <a:pt x="1272" y="263"/>
                    <a:pt x="1269" y="264"/>
                    <a:pt x="1266" y="266"/>
                  </a:cubicBezTo>
                  <a:lnTo>
                    <a:pt x="1266" y="266"/>
                  </a:lnTo>
                  <a:cubicBezTo>
                    <a:pt x="1262" y="258"/>
                    <a:pt x="1261" y="238"/>
                    <a:pt x="1261" y="238"/>
                  </a:cubicBezTo>
                  <a:cubicBezTo>
                    <a:pt x="1261" y="238"/>
                    <a:pt x="1261" y="240"/>
                    <a:pt x="1261" y="246"/>
                  </a:cubicBezTo>
                  <a:cubicBezTo>
                    <a:pt x="1244" y="262"/>
                    <a:pt x="1244" y="246"/>
                    <a:pt x="1244" y="279"/>
                  </a:cubicBezTo>
                  <a:cubicBezTo>
                    <a:pt x="1244" y="265"/>
                    <a:pt x="1243" y="260"/>
                    <a:pt x="1241" y="260"/>
                  </a:cubicBezTo>
                  <a:cubicBezTo>
                    <a:pt x="1237" y="260"/>
                    <a:pt x="1230" y="281"/>
                    <a:pt x="1228" y="281"/>
                  </a:cubicBezTo>
                  <a:cubicBezTo>
                    <a:pt x="1228" y="281"/>
                    <a:pt x="1228" y="281"/>
                    <a:pt x="1228" y="279"/>
                  </a:cubicBezTo>
                  <a:lnTo>
                    <a:pt x="1244" y="197"/>
                  </a:lnTo>
                  <a:cubicBezTo>
                    <a:pt x="1244" y="190"/>
                    <a:pt x="1243" y="188"/>
                    <a:pt x="1241" y="188"/>
                  </a:cubicBezTo>
                  <a:cubicBezTo>
                    <a:pt x="1233" y="188"/>
                    <a:pt x="1217" y="216"/>
                    <a:pt x="1213" y="216"/>
                  </a:cubicBezTo>
                  <a:cubicBezTo>
                    <a:pt x="1212" y="216"/>
                    <a:pt x="1211" y="215"/>
                    <a:pt x="1211" y="213"/>
                  </a:cubicBezTo>
                  <a:lnTo>
                    <a:pt x="1211" y="230"/>
                  </a:lnTo>
                  <a:cubicBezTo>
                    <a:pt x="1211" y="242"/>
                    <a:pt x="1211" y="245"/>
                    <a:pt x="1211" y="245"/>
                  </a:cubicBezTo>
                  <a:cubicBezTo>
                    <a:pt x="1210" y="245"/>
                    <a:pt x="1208" y="241"/>
                    <a:pt x="1204" y="241"/>
                  </a:cubicBezTo>
                  <a:cubicBezTo>
                    <a:pt x="1202" y="241"/>
                    <a:pt x="1199" y="242"/>
                    <a:pt x="1195" y="246"/>
                  </a:cubicBezTo>
                  <a:cubicBezTo>
                    <a:pt x="1195" y="213"/>
                    <a:pt x="1195" y="213"/>
                    <a:pt x="1195" y="197"/>
                  </a:cubicBezTo>
                  <a:cubicBezTo>
                    <a:pt x="1195" y="213"/>
                    <a:pt x="1195" y="197"/>
                    <a:pt x="1179" y="246"/>
                  </a:cubicBezTo>
                  <a:lnTo>
                    <a:pt x="1179" y="213"/>
                  </a:lnTo>
                  <a:cubicBezTo>
                    <a:pt x="1179" y="212"/>
                    <a:pt x="1179" y="211"/>
                    <a:pt x="1178" y="211"/>
                  </a:cubicBezTo>
                  <a:cubicBezTo>
                    <a:pt x="1176" y="211"/>
                    <a:pt x="1165" y="264"/>
                    <a:pt x="1163" y="264"/>
                  </a:cubicBezTo>
                  <a:cubicBezTo>
                    <a:pt x="1162" y="264"/>
                    <a:pt x="1162" y="264"/>
                    <a:pt x="1162" y="262"/>
                  </a:cubicBezTo>
                  <a:cubicBezTo>
                    <a:pt x="1162" y="230"/>
                    <a:pt x="1162" y="213"/>
                    <a:pt x="1179" y="197"/>
                  </a:cubicBezTo>
                  <a:cubicBezTo>
                    <a:pt x="1162" y="197"/>
                    <a:pt x="1162" y="197"/>
                    <a:pt x="1162" y="213"/>
                  </a:cubicBezTo>
                  <a:cubicBezTo>
                    <a:pt x="1162" y="211"/>
                    <a:pt x="1162" y="210"/>
                    <a:pt x="1161" y="210"/>
                  </a:cubicBezTo>
                  <a:cubicBezTo>
                    <a:pt x="1158" y="210"/>
                    <a:pt x="1150" y="233"/>
                    <a:pt x="1147" y="233"/>
                  </a:cubicBezTo>
                  <a:cubicBezTo>
                    <a:pt x="1146" y="233"/>
                    <a:pt x="1146" y="232"/>
                    <a:pt x="1146" y="230"/>
                  </a:cubicBezTo>
                  <a:cubicBezTo>
                    <a:pt x="1146" y="230"/>
                    <a:pt x="1146" y="240"/>
                    <a:pt x="1146" y="246"/>
                  </a:cubicBezTo>
                  <a:cubicBezTo>
                    <a:pt x="1146" y="246"/>
                    <a:pt x="1130" y="262"/>
                    <a:pt x="1130" y="279"/>
                  </a:cubicBezTo>
                  <a:cubicBezTo>
                    <a:pt x="1130" y="246"/>
                    <a:pt x="1125" y="246"/>
                    <a:pt x="1121" y="246"/>
                  </a:cubicBezTo>
                  <a:cubicBezTo>
                    <a:pt x="1117" y="246"/>
                    <a:pt x="1113" y="246"/>
                    <a:pt x="1113" y="213"/>
                  </a:cubicBezTo>
                  <a:cubicBezTo>
                    <a:pt x="1105" y="221"/>
                    <a:pt x="1101" y="225"/>
                    <a:pt x="1097" y="228"/>
                  </a:cubicBezTo>
                  <a:lnTo>
                    <a:pt x="1097" y="228"/>
                  </a:lnTo>
                  <a:cubicBezTo>
                    <a:pt x="1097" y="224"/>
                    <a:pt x="1097" y="222"/>
                    <a:pt x="1096" y="222"/>
                  </a:cubicBezTo>
                  <a:cubicBezTo>
                    <a:pt x="1096" y="222"/>
                    <a:pt x="1095" y="223"/>
                    <a:pt x="1094" y="225"/>
                  </a:cubicBezTo>
                  <a:lnTo>
                    <a:pt x="1094" y="225"/>
                  </a:lnTo>
                  <a:cubicBezTo>
                    <a:pt x="1093" y="223"/>
                    <a:pt x="1092" y="223"/>
                    <a:pt x="1091" y="223"/>
                  </a:cubicBezTo>
                  <a:cubicBezTo>
                    <a:pt x="1089" y="223"/>
                    <a:pt x="1087" y="225"/>
                    <a:pt x="1085" y="229"/>
                  </a:cubicBezTo>
                  <a:lnTo>
                    <a:pt x="1085" y="229"/>
                  </a:lnTo>
                  <a:cubicBezTo>
                    <a:pt x="1089" y="228"/>
                    <a:pt x="1092" y="226"/>
                    <a:pt x="1094" y="225"/>
                  </a:cubicBezTo>
                  <a:lnTo>
                    <a:pt x="1094" y="225"/>
                  </a:lnTo>
                  <a:cubicBezTo>
                    <a:pt x="1094" y="225"/>
                    <a:pt x="1095" y="226"/>
                    <a:pt x="1096" y="228"/>
                  </a:cubicBezTo>
                  <a:lnTo>
                    <a:pt x="1096" y="228"/>
                  </a:lnTo>
                  <a:cubicBezTo>
                    <a:pt x="1096" y="228"/>
                    <a:pt x="1097" y="228"/>
                    <a:pt x="1097" y="228"/>
                  </a:cubicBezTo>
                  <a:lnTo>
                    <a:pt x="1097" y="228"/>
                  </a:lnTo>
                  <a:cubicBezTo>
                    <a:pt x="1097" y="228"/>
                    <a:pt x="1097" y="229"/>
                    <a:pt x="1097" y="230"/>
                  </a:cubicBezTo>
                  <a:cubicBezTo>
                    <a:pt x="1097" y="229"/>
                    <a:pt x="1096" y="228"/>
                    <a:pt x="1096" y="228"/>
                  </a:cubicBezTo>
                  <a:lnTo>
                    <a:pt x="1096" y="228"/>
                  </a:lnTo>
                  <a:cubicBezTo>
                    <a:pt x="1093" y="229"/>
                    <a:pt x="1090" y="229"/>
                    <a:pt x="1085" y="230"/>
                  </a:cubicBezTo>
                  <a:lnTo>
                    <a:pt x="1085" y="230"/>
                  </a:lnTo>
                  <a:cubicBezTo>
                    <a:pt x="1085" y="229"/>
                    <a:pt x="1085" y="229"/>
                    <a:pt x="1085" y="229"/>
                  </a:cubicBezTo>
                  <a:lnTo>
                    <a:pt x="1085" y="229"/>
                  </a:lnTo>
                  <a:cubicBezTo>
                    <a:pt x="1084" y="229"/>
                    <a:pt x="1082" y="230"/>
                    <a:pt x="1080" y="230"/>
                  </a:cubicBezTo>
                  <a:cubicBezTo>
                    <a:pt x="1082" y="230"/>
                    <a:pt x="1084" y="230"/>
                    <a:pt x="1085" y="230"/>
                  </a:cubicBezTo>
                  <a:lnTo>
                    <a:pt x="1085" y="230"/>
                  </a:lnTo>
                  <a:cubicBezTo>
                    <a:pt x="1080" y="242"/>
                    <a:pt x="1077" y="269"/>
                    <a:pt x="1070" y="269"/>
                  </a:cubicBezTo>
                  <a:cubicBezTo>
                    <a:pt x="1069" y="269"/>
                    <a:pt x="1066" y="267"/>
                    <a:pt x="1064" y="262"/>
                  </a:cubicBezTo>
                  <a:cubicBezTo>
                    <a:pt x="1064" y="230"/>
                    <a:pt x="1080" y="246"/>
                    <a:pt x="1080" y="230"/>
                  </a:cubicBezTo>
                  <a:cubicBezTo>
                    <a:pt x="1080" y="203"/>
                    <a:pt x="1079" y="196"/>
                    <a:pt x="1076" y="196"/>
                  </a:cubicBezTo>
                  <a:cubicBezTo>
                    <a:pt x="1073" y="196"/>
                    <a:pt x="1069" y="211"/>
                    <a:pt x="1066" y="211"/>
                  </a:cubicBezTo>
                  <a:cubicBezTo>
                    <a:pt x="1065" y="211"/>
                    <a:pt x="1064" y="208"/>
                    <a:pt x="1064" y="197"/>
                  </a:cubicBezTo>
                  <a:cubicBezTo>
                    <a:pt x="1064" y="189"/>
                    <a:pt x="1063" y="186"/>
                    <a:pt x="1062" y="186"/>
                  </a:cubicBezTo>
                  <a:cubicBezTo>
                    <a:pt x="1057" y="186"/>
                    <a:pt x="1048" y="213"/>
                    <a:pt x="1048" y="213"/>
                  </a:cubicBezTo>
                  <a:cubicBezTo>
                    <a:pt x="1048" y="213"/>
                    <a:pt x="1048" y="197"/>
                    <a:pt x="1048" y="197"/>
                  </a:cubicBezTo>
                  <a:cubicBezTo>
                    <a:pt x="1031" y="230"/>
                    <a:pt x="1015" y="246"/>
                    <a:pt x="1015" y="262"/>
                  </a:cubicBezTo>
                  <a:cubicBezTo>
                    <a:pt x="1015" y="230"/>
                    <a:pt x="1015" y="246"/>
                    <a:pt x="1015" y="213"/>
                  </a:cubicBezTo>
                  <a:cubicBezTo>
                    <a:pt x="1015" y="213"/>
                    <a:pt x="1015" y="262"/>
                    <a:pt x="999" y="262"/>
                  </a:cubicBezTo>
                  <a:cubicBezTo>
                    <a:pt x="999" y="246"/>
                    <a:pt x="999" y="230"/>
                    <a:pt x="1015" y="197"/>
                  </a:cubicBezTo>
                  <a:cubicBezTo>
                    <a:pt x="1015" y="189"/>
                    <a:pt x="1014" y="185"/>
                    <a:pt x="1012" y="183"/>
                  </a:cubicBezTo>
                  <a:lnTo>
                    <a:pt x="1012" y="183"/>
                  </a:lnTo>
                  <a:lnTo>
                    <a:pt x="1015" y="180"/>
                  </a:lnTo>
                  <a:cubicBezTo>
                    <a:pt x="1001" y="180"/>
                    <a:pt x="987" y="217"/>
                    <a:pt x="983" y="217"/>
                  </a:cubicBezTo>
                  <a:cubicBezTo>
                    <a:pt x="983" y="217"/>
                    <a:pt x="982" y="216"/>
                    <a:pt x="982" y="213"/>
                  </a:cubicBezTo>
                  <a:lnTo>
                    <a:pt x="982" y="230"/>
                  </a:lnTo>
                  <a:cubicBezTo>
                    <a:pt x="977" y="244"/>
                    <a:pt x="975" y="249"/>
                    <a:pt x="975" y="249"/>
                  </a:cubicBezTo>
                  <a:cubicBezTo>
                    <a:pt x="973" y="249"/>
                    <a:pt x="975" y="236"/>
                    <a:pt x="973" y="236"/>
                  </a:cubicBezTo>
                  <a:cubicBezTo>
                    <a:pt x="971" y="236"/>
                    <a:pt x="969" y="239"/>
                    <a:pt x="966" y="246"/>
                  </a:cubicBezTo>
                  <a:lnTo>
                    <a:pt x="966" y="197"/>
                  </a:lnTo>
                  <a:cubicBezTo>
                    <a:pt x="966" y="194"/>
                    <a:pt x="965" y="192"/>
                    <a:pt x="964" y="191"/>
                  </a:cubicBezTo>
                  <a:lnTo>
                    <a:pt x="964" y="191"/>
                  </a:lnTo>
                  <a:cubicBezTo>
                    <a:pt x="962" y="199"/>
                    <a:pt x="957" y="208"/>
                    <a:pt x="954" y="219"/>
                  </a:cubicBezTo>
                  <a:lnTo>
                    <a:pt x="954" y="219"/>
                  </a:lnTo>
                  <a:cubicBezTo>
                    <a:pt x="957" y="213"/>
                    <a:pt x="962" y="205"/>
                    <a:pt x="966" y="197"/>
                  </a:cubicBezTo>
                  <a:lnTo>
                    <a:pt x="966" y="197"/>
                  </a:lnTo>
                  <a:cubicBezTo>
                    <a:pt x="966" y="213"/>
                    <a:pt x="950" y="230"/>
                    <a:pt x="950" y="246"/>
                  </a:cubicBezTo>
                  <a:cubicBezTo>
                    <a:pt x="950" y="235"/>
                    <a:pt x="951" y="227"/>
                    <a:pt x="954" y="219"/>
                  </a:cubicBezTo>
                  <a:lnTo>
                    <a:pt x="954" y="219"/>
                  </a:lnTo>
                  <a:cubicBezTo>
                    <a:pt x="942" y="237"/>
                    <a:pt x="933" y="246"/>
                    <a:pt x="933" y="246"/>
                  </a:cubicBezTo>
                  <a:cubicBezTo>
                    <a:pt x="950" y="148"/>
                    <a:pt x="917" y="213"/>
                    <a:pt x="917" y="148"/>
                  </a:cubicBezTo>
                  <a:cubicBezTo>
                    <a:pt x="913" y="156"/>
                    <a:pt x="910" y="159"/>
                    <a:pt x="907" y="159"/>
                  </a:cubicBezTo>
                  <a:cubicBezTo>
                    <a:pt x="899" y="159"/>
                    <a:pt x="896" y="131"/>
                    <a:pt x="884" y="131"/>
                  </a:cubicBezTo>
                  <a:cubicBezTo>
                    <a:pt x="876" y="164"/>
                    <a:pt x="876" y="164"/>
                    <a:pt x="876" y="164"/>
                  </a:cubicBezTo>
                  <a:cubicBezTo>
                    <a:pt x="876" y="164"/>
                    <a:pt x="876" y="164"/>
                    <a:pt x="868" y="197"/>
                  </a:cubicBezTo>
                  <a:lnTo>
                    <a:pt x="851" y="148"/>
                  </a:lnTo>
                  <a:cubicBezTo>
                    <a:pt x="851" y="131"/>
                    <a:pt x="868" y="131"/>
                    <a:pt x="868" y="115"/>
                  </a:cubicBezTo>
                  <a:cubicBezTo>
                    <a:pt x="851" y="115"/>
                    <a:pt x="868" y="99"/>
                    <a:pt x="868" y="66"/>
                  </a:cubicBezTo>
                  <a:lnTo>
                    <a:pt x="868" y="66"/>
                  </a:lnTo>
                  <a:cubicBezTo>
                    <a:pt x="867" y="99"/>
                    <a:pt x="851" y="99"/>
                    <a:pt x="851" y="99"/>
                  </a:cubicBezTo>
                  <a:lnTo>
                    <a:pt x="851" y="131"/>
                  </a:lnTo>
                  <a:cubicBezTo>
                    <a:pt x="849" y="136"/>
                    <a:pt x="847" y="138"/>
                    <a:pt x="846" y="138"/>
                  </a:cubicBezTo>
                  <a:cubicBezTo>
                    <a:pt x="841" y="138"/>
                    <a:pt x="845" y="98"/>
                    <a:pt x="841" y="92"/>
                  </a:cubicBezTo>
                  <a:lnTo>
                    <a:pt x="841" y="92"/>
                  </a:lnTo>
                  <a:lnTo>
                    <a:pt x="851" y="82"/>
                  </a:lnTo>
                  <a:lnTo>
                    <a:pt x="851" y="82"/>
                  </a:lnTo>
                  <a:cubicBezTo>
                    <a:pt x="835" y="99"/>
                    <a:pt x="819" y="82"/>
                    <a:pt x="802" y="131"/>
                  </a:cubicBezTo>
                  <a:cubicBezTo>
                    <a:pt x="802" y="115"/>
                    <a:pt x="802" y="99"/>
                    <a:pt x="819" y="99"/>
                  </a:cubicBezTo>
                  <a:cubicBezTo>
                    <a:pt x="817" y="97"/>
                    <a:pt x="815" y="96"/>
                    <a:pt x="812" y="96"/>
                  </a:cubicBezTo>
                  <a:cubicBezTo>
                    <a:pt x="799" y="96"/>
                    <a:pt x="781" y="124"/>
                    <a:pt x="773" y="124"/>
                  </a:cubicBezTo>
                  <a:cubicBezTo>
                    <a:pt x="771" y="124"/>
                    <a:pt x="769" y="122"/>
                    <a:pt x="769" y="115"/>
                  </a:cubicBezTo>
                  <a:cubicBezTo>
                    <a:pt x="769" y="109"/>
                    <a:pt x="769" y="99"/>
                    <a:pt x="769" y="99"/>
                  </a:cubicBezTo>
                  <a:cubicBezTo>
                    <a:pt x="769" y="99"/>
                    <a:pt x="759" y="120"/>
                    <a:pt x="755" y="120"/>
                  </a:cubicBezTo>
                  <a:cubicBezTo>
                    <a:pt x="754" y="120"/>
                    <a:pt x="753" y="118"/>
                    <a:pt x="753" y="115"/>
                  </a:cubicBezTo>
                  <a:lnTo>
                    <a:pt x="753" y="99"/>
                  </a:lnTo>
                  <a:cubicBezTo>
                    <a:pt x="753" y="92"/>
                    <a:pt x="752" y="90"/>
                    <a:pt x="750" y="90"/>
                  </a:cubicBezTo>
                  <a:cubicBezTo>
                    <a:pt x="742" y="90"/>
                    <a:pt x="720" y="135"/>
                    <a:pt x="720" y="148"/>
                  </a:cubicBezTo>
                  <a:cubicBezTo>
                    <a:pt x="720" y="99"/>
                    <a:pt x="720" y="82"/>
                    <a:pt x="720" y="66"/>
                  </a:cubicBezTo>
                  <a:cubicBezTo>
                    <a:pt x="718" y="64"/>
                    <a:pt x="716" y="63"/>
                    <a:pt x="714" y="63"/>
                  </a:cubicBezTo>
                  <a:cubicBezTo>
                    <a:pt x="699" y="63"/>
                    <a:pt x="685" y="101"/>
                    <a:pt x="671" y="115"/>
                  </a:cubicBezTo>
                  <a:cubicBezTo>
                    <a:pt x="671" y="66"/>
                    <a:pt x="639" y="82"/>
                    <a:pt x="622" y="50"/>
                  </a:cubicBezTo>
                  <a:cubicBezTo>
                    <a:pt x="622" y="66"/>
                    <a:pt x="622" y="99"/>
                    <a:pt x="622" y="99"/>
                  </a:cubicBezTo>
                  <a:cubicBezTo>
                    <a:pt x="622" y="99"/>
                    <a:pt x="617" y="109"/>
                    <a:pt x="612" y="109"/>
                  </a:cubicBezTo>
                  <a:cubicBezTo>
                    <a:pt x="609" y="109"/>
                    <a:pt x="606" y="103"/>
                    <a:pt x="606" y="82"/>
                  </a:cubicBezTo>
                  <a:lnTo>
                    <a:pt x="606" y="82"/>
                  </a:lnTo>
                  <a:lnTo>
                    <a:pt x="622" y="99"/>
                  </a:lnTo>
                  <a:cubicBezTo>
                    <a:pt x="622" y="50"/>
                    <a:pt x="606" y="50"/>
                    <a:pt x="606" y="50"/>
                  </a:cubicBezTo>
                  <a:lnTo>
                    <a:pt x="589" y="115"/>
                  </a:lnTo>
                  <a:cubicBezTo>
                    <a:pt x="589" y="85"/>
                    <a:pt x="586" y="77"/>
                    <a:pt x="582" y="77"/>
                  </a:cubicBezTo>
                  <a:cubicBezTo>
                    <a:pt x="576" y="77"/>
                    <a:pt x="568" y="94"/>
                    <a:pt x="562" y="94"/>
                  </a:cubicBezTo>
                  <a:cubicBezTo>
                    <a:pt x="559" y="94"/>
                    <a:pt x="557" y="88"/>
                    <a:pt x="557" y="66"/>
                  </a:cubicBezTo>
                  <a:cubicBezTo>
                    <a:pt x="557" y="82"/>
                    <a:pt x="557" y="82"/>
                    <a:pt x="540" y="82"/>
                  </a:cubicBezTo>
                  <a:lnTo>
                    <a:pt x="557" y="50"/>
                  </a:lnTo>
                  <a:lnTo>
                    <a:pt x="524" y="50"/>
                  </a:lnTo>
                  <a:lnTo>
                    <a:pt x="524" y="33"/>
                  </a:lnTo>
                  <a:cubicBezTo>
                    <a:pt x="524" y="32"/>
                    <a:pt x="524" y="31"/>
                    <a:pt x="524" y="31"/>
                  </a:cubicBezTo>
                  <a:cubicBezTo>
                    <a:pt x="522" y="31"/>
                    <a:pt x="508" y="115"/>
                    <a:pt x="508" y="115"/>
                  </a:cubicBezTo>
                  <a:lnTo>
                    <a:pt x="508" y="66"/>
                  </a:lnTo>
                  <a:cubicBezTo>
                    <a:pt x="497" y="66"/>
                    <a:pt x="493" y="44"/>
                    <a:pt x="487" y="44"/>
                  </a:cubicBezTo>
                  <a:cubicBezTo>
                    <a:pt x="484" y="44"/>
                    <a:pt x="480" y="50"/>
                    <a:pt x="475" y="66"/>
                  </a:cubicBezTo>
                  <a:cubicBezTo>
                    <a:pt x="475" y="66"/>
                    <a:pt x="475" y="50"/>
                    <a:pt x="475" y="50"/>
                  </a:cubicBezTo>
                  <a:cubicBezTo>
                    <a:pt x="475" y="50"/>
                    <a:pt x="470" y="35"/>
                    <a:pt x="466" y="35"/>
                  </a:cubicBezTo>
                  <a:cubicBezTo>
                    <a:pt x="462" y="35"/>
                    <a:pt x="458" y="45"/>
                    <a:pt x="458" y="82"/>
                  </a:cubicBezTo>
                  <a:cubicBezTo>
                    <a:pt x="458" y="63"/>
                    <a:pt x="456" y="56"/>
                    <a:pt x="452" y="56"/>
                  </a:cubicBezTo>
                  <a:cubicBezTo>
                    <a:pt x="447" y="56"/>
                    <a:pt x="441" y="64"/>
                    <a:pt x="434" y="73"/>
                  </a:cubicBezTo>
                  <a:lnTo>
                    <a:pt x="434" y="73"/>
                  </a:lnTo>
                  <a:cubicBezTo>
                    <a:pt x="436" y="66"/>
                    <a:pt x="439" y="59"/>
                    <a:pt x="442" y="50"/>
                  </a:cubicBezTo>
                  <a:lnTo>
                    <a:pt x="442" y="50"/>
                  </a:lnTo>
                  <a:lnTo>
                    <a:pt x="426" y="82"/>
                  </a:lnTo>
                  <a:cubicBezTo>
                    <a:pt x="429" y="79"/>
                    <a:pt x="432" y="76"/>
                    <a:pt x="434" y="73"/>
                  </a:cubicBezTo>
                  <a:lnTo>
                    <a:pt x="434" y="73"/>
                  </a:lnTo>
                  <a:cubicBezTo>
                    <a:pt x="430" y="85"/>
                    <a:pt x="427" y="92"/>
                    <a:pt x="424" y="97"/>
                  </a:cubicBezTo>
                  <a:lnTo>
                    <a:pt x="424" y="97"/>
                  </a:lnTo>
                  <a:cubicBezTo>
                    <a:pt x="422" y="95"/>
                    <a:pt x="420" y="94"/>
                    <a:pt x="418" y="94"/>
                  </a:cubicBezTo>
                  <a:cubicBezTo>
                    <a:pt x="409" y="94"/>
                    <a:pt x="409" y="115"/>
                    <a:pt x="409" y="115"/>
                  </a:cubicBezTo>
                  <a:cubicBezTo>
                    <a:pt x="410" y="115"/>
                    <a:pt x="410" y="115"/>
                    <a:pt x="410" y="114"/>
                  </a:cubicBezTo>
                  <a:lnTo>
                    <a:pt x="410" y="114"/>
                  </a:lnTo>
                  <a:cubicBezTo>
                    <a:pt x="410" y="117"/>
                    <a:pt x="409" y="118"/>
                    <a:pt x="409" y="118"/>
                  </a:cubicBezTo>
                  <a:cubicBezTo>
                    <a:pt x="409" y="118"/>
                    <a:pt x="409" y="117"/>
                    <a:pt x="409" y="115"/>
                  </a:cubicBezTo>
                  <a:lnTo>
                    <a:pt x="409" y="82"/>
                  </a:lnTo>
                  <a:cubicBezTo>
                    <a:pt x="409" y="82"/>
                    <a:pt x="409" y="99"/>
                    <a:pt x="393" y="115"/>
                  </a:cubicBezTo>
                  <a:cubicBezTo>
                    <a:pt x="393" y="108"/>
                    <a:pt x="393" y="97"/>
                    <a:pt x="393" y="82"/>
                  </a:cubicBezTo>
                  <a:cubicBezTo>
                    <a:pt x="393" y="99"/>
                    <a:pt x="377" y="115"/>
                    <a:pt x="377" y="115"/>
                  </a:cubicBezTo>
                  <a:cubicBezTo>
                    <a:pt x="377" y="99"/>
                    <a:pt x="377" y="99"/>
                    <a:pt x="377" y="99"/>
                  </a:cubicBezTo>
                  <a:cubicBezTo>
                    <a:pt x="377" y="92"/>
                    <a:pt x="376" y="89"/>
                    <a:pt x="375" y="89"/>
                  </a:cubicBezTo>
                  <a:cubicBezTo>
                    <a:pt x="372" y="89"/>
                    <a:pt x="365" y="108"/>
                    <a:pt x="362" y="108"/>
                  </a:cubicBezTo>
                  <a:cubicBezTo>
                    <a:pt x="361" y="108"/>
                    <a:pt x="360" y="106"/>
                    <a:pt x="360" y="99"/>
                  </a:cubicBezTo>
                  <a:cubicBezTo>
                    <a:pt x="360" y="82"/>
                    <a:pt x="360" y="82"/>
                    <a:pt x="360" y="82"/>
                  </a:cubicBezTo>
                  <a:lnTo>
                    <a:pt x="377" y="82"/>
                  </a:lnTo>
                  <a:cubicBezTo>
                    <a:pt x="377" y="50"/>
                    <a:pt x="377" y="50"/>
                    <a:pt x="393" y="0"/>
                  </a:cubicBezTo>
                  <a:lnTo>
                    <a:pt x="393" y="0"/>
                  </a:lnTo>
                  <a:cubicBezTo>
                    <a:pt x="379" y="29"/>
                    <a:pt x="365" y="69"/>
                    <a:pt x="361" y="69"/>
                  </a:cubicBezTo>
                  <a:cubicBezTo>
                    <a:pt x="361" y="69"/>
                    <a:pt x="360" y="68"/>
                    <a:pt x="360" y="66"/>
                  </a:cubicBezTo>
                  <a:lnTo>
                    <a:pt x="360" y="50"/>
                  </a:lnTo>
                  <a:cubicBezTo>
                    <a:pt x="344" y="50"/>
                    <a:pt x="344" y="50"/>
                    <a:pt x="344" y="33"/>
                  </a:cubicBezTo>
                  <a:cubicBezTo>
                    <a:pt x="352" y="25"/>
                    <a:pt x="352" y="25"/>
                    <a:pt x="350" y="25"/>
                  </a:cubicBezTo>
                  <a:cubicBezTo>
                    <a:pt x="348" y="25"/>
                    <a:pt x="344" y="25"/>
                    <a:pt x="344" y="17"/>
                  </a:cubicBezTo>
                  <a:cubicBezTo>
                    <a:pt x="344" y="50"/>
                    <a:pt x="328" y="50"/>
                    <a:pt x="328" y="82"/>
                  </a:cubicBezTo>
                  <a:lnTo>
                    <a:pt x="328" y="82"/>
                  </a:lnTo>
                  <a:cubicBezTo>
                    <a:pt x="328" y="82"/>
                    <a:pt x="328" y="66"/>
                    <a:pt x="344" y="66"/>
                  </a:cubicBezTo>
                  <a:cubicBezTo>
                    <a:pt x="344" y="72"/>
                    <a:pt x="344" y="78"/>
                    <a:pt x="344" y="82"/>
                  </a:cubicBezTo>
                  <a:cubicBezTo>
                    <a:pt x="328" y="99"/>
                    <a:pt x="328" y="115"/>
                    <a:pt x="328" y="131"/>
                  </a:cubicBezTo>
                  <a:cubicBezTo>
                    <a:pt x="328" y="82"/>
                    <a:pt x="328" y="66"/>
                    <a:pt x="328" y="33"/>
                  </a:cubicBezTo>
                  <a:cubicBezTo>
                    <a:pt x="315" y="46"/>
                    <a:pt x="302" y="39"/>
                    <a:pt x="289" y="66"/>
                  </a:cubicBezTo>
                  <a:lnTo>
                    <a:pt x="295" y="66"/>
                  </a:lnTo>
                  <a:cubicBezTo>
                    <a:pt x="293" y="66"/>
                    <a:pt x="291" y="66"/>
                    <a:pt x="289" y="66"/>
                  </a:cubicBezTo>
                  <a:lnTo>
                    <a:pt x="289" y="66"/>
                  </a:lnTo>
                  <a:cubicBezTo>
                    <a:pt x="289" y="66"/>
                    <a:pt x="289" y="66"/>
                    <a:pt x="289" y="66"/>
                  </a:cubicBezTo>
                  <a:lnTo>
                    <a:pt x="278" y="66"/>
                  </a:lnTo>
                  <a:cubicBezTo>
                    <a:pt x="278" y="67"/>
                    <a:pt x="278" y="69"/>
                    <a:pt x="278" y="70"/>
                  </a:cubicBezTo>
                  <a:lnTo>
                    <a:pt x="278" y="70"/>
                  </a:lnTo>
                  <a:cubicBezTo>
                    <a:pt x="281" y="67"/>
                    <a:pt x="285" y="66"/>
                    <a:pt x="289" y="66"/>
                  </a:cubicBezTo>
                  <a:lnTo>
                    <a:pt x="289" y="66"/>
                  </a:lnTo>
                  <a:cubicBezTo>
                    <a:pt x="286" y="74"/>
                    <a:pt x="282" y="84"/>
                    <a:pt x="278" y="99"/>
                  </a:cubicBezTo>
                  <a:cubicBezTo>
                    <a:pt x="278" y="92"/>
                    <a:pt x="278" y="80"/>
                    <a:pt x="278" y="70"/>
                  </a:cubicBezTo>
                  <a:lnTo>
                    <a:pt x="278" y="70"/>
                  </a:lnTo>
                  <a:cubicBezTo>
                    <a:pt x="274" y="74"/>
                    <a:pt x="270" y="82"/>
                    <a:pt x="262" y="99"/>
                  </a:cubicBezTo>
                  <a:cubicBezTo>
                    <a:pt x="262" y="82"/>
                    <a:pt x="278" y="66"/>
                    <a:pt x="262" y="66"/>
                  </a:cubicBezTo>
                  <a:cubicBezTo>
                    <a:pt x="262" y="50"/>
                    <a:pt x="260" y="44"/>
                    <a:pt x="257" y="44"/>
                  </a:cubicBezTo>
                  <a:cubicBezTo>
                    <a:pt x="248" y="44"/>
                    <a:pt x="229" y="96"/>
                    <a:pt x="219" y="96"/>
                  </a:cubicBezTo>
                  <a:cubicBezTo>
                    <a:pt x="215" y="96"/>
                    <a:pt x="213" y="88"/>
                    <a:pt x="213" y="66"/>
                  </a:cubicBezTo>
                  <a:lnTo>
                    <a:pt x="213" y="82"/>
                  </a:lnTo>
                  <a:cubicBezTo>
                    <a:pt x="209" y="75"/>
                    <a:pt x="205" y="72"/>
                    <a:pt x="200" y="72"/>
                  </a:cubicBezTo>
                  <a:cubicBezTo>
                    <a:pt x="191" y="72"/>
                    <a:pt x="180" y="80"/>
                    <a:pt x="171" y="80"/>
                  </a:cubicBezTo>
                  <a:cubicBezTo>
                    <a:pt x="162" y="80"/>
                    <a:pt x="154" y="74"/>
                    <a:pt x="147" y="50"/>
                  </a:cubicBezTo>
                  <a:cubicBezTo>
                    <a:pt x="147" y="46"/>
                    <a:pt x="147" y="45"/>
                    <a:pt x="146" y="45"/>
                  </a:cubicBezTo>
                  <a:cubicBezTo>
                    <a:pt x="142" y="45"/>
                    <a:pt x="131" y="69"/>
                    <a:pt x="131" y="82"/>
                  </a:cubicBezTo>
                  <a:lnTo>
                    <a:pt x="131" y="50"/>
                  </a:lnTo>
                  <a:lnTo>
                    <a:pt x="115" y="82"/>
                  </a:lnTo>
                  <a:cubicBezTo>
                    <a:pt x="113" y="86"/>
                    <a:pt x="111" y="88"/>
                    <a:pt x="110" y="88"/>
                  </a:cubicBezTo>
                  <a:cubicBezTo>
                    <a:pt x="104" y="88"/>
                    <a:pt x="109" y="37"/>
                    <a:pt x="104" y="37"/>
                  </a:cubicBezTo>
                  <a:lnTo>
                    <a:pt x="104" y="37"/>
                  </a:lnTo>
                  <a:cubicBezTo>
                    <a:pt x="103" y="37"/>
                    <a:pt x="101" y="41"/>
                    <a:pt x="98" y="50"/>
                  </a:cubicBezTo>
                  <a:lnTo>
                    <a:pt x="98" y="82"/>
                  </a:lnTo>
                  <a:cubicBezTo>
                    <a:pt x="90" y="74"/>
                    <a:pt x="86" y="74"/>
                    <a:pt x="84" y="74"/>
                  </a:cubicBezTo>
                  <a:cubicBezTo>
                    <a:pt x="82" y="74"/>
                    <a:pt x="82" y="74"/>
                    <a:pt x="82" y="66"/>
                  </a:cubicBezTo>
                  <a:cubicBezTo>
                    <a:pt x="82" y="66"/>
                    <a:pt x="75" y="73"/>
                    <a:pt x="70" y="73"/>
                  </a:cubicBezTo>
                  <a:lnTo>
                    <a:pt x="70" y="73"/>
                  </a:lnTo>
                  <a:lnTo>
                    <a:pt x="82" y="50"/>
                  </a:lnTo>
                  <a:lnTo>
                    <a:pt x="66" y="66"/>
                  </a:lnTo>
                  <a:cubicBezTo>
                    <a:pt x="66" y="71"/>
                    <a:pt x="67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lnTo>
                    <a:pt x="70" y="73"/>
                  </a:lnTo>
                  <a:lnTo>
                    <a:pt x="66" y="82"/>
                  </a:lnTo>
                  <a:cubicBezTo>
                    <a:pt x="49" y="66"/>
                    <a:pt x="66" y="17"/>
                    <a:pt x="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-1824124" y="20856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-1595508" y="21320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-1790143" y="213511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-1580027" y="215682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-1577007" y="2159848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7"/>
                  </a:moveTo>
                  <a:cubicBezTo>
                    <a:pt x="17" y="1"/>
                    <a:pt x="17" y="1"/>
                    <a:pt x="17" y="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-1651010" y="215682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-1626279" y="214436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34"/>
                    <a:pt x="0" y="3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-1675740" y="215984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-1629488" y="2147577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8"/>
                    <a:pt x="5" y="13"/>
                    <a:pt x="9" y="13"/>
                  </a:cubicBezTo>
                  <a:cubicBezTo>
                    <a:pt x="13" y="13"/>
                    <a:pt x="17" y="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-1555297" y="216607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-1555297" y="21660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-1555297" y="21660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-1564547" y="2162302"/>
              <a:ext cx="3209" cy="6985"/>
            </a:xfrm>
            <a:custGeom>
              <a:avLst/>
              <a:gdLst/>
              <a:ahLst/>
              <a:cxnLst/>
              <a:rect l="l" t="t" r="r" b="b"/>
              <a:pathLst>
                <a:path w="17" h="37" extrusionOk="0">
                  <a:moveTo>
                    <a:pt x="7" y="1"/>
                  </a:moveTo>
                  <a:cubicBezTo>
                    <a:pt x="5" y="1"/>
                    <a:pt x="3" y="2"/>
                    <a:pt x="0" y="4"/>
                  </a:cubicBezTo>
                  <a:cubicBezTo>
                    <a:pt x="0" y="20"/>
                    <a:pt x="0" y="37"/>
                    <a:pt x="17" y="37"/>
                  </a:cubicBezTo>
                  <a:lnTo>
                    <a:pt x="17" y="20"/>
                  </a:lnTo>
                  <a:cubicBezTo>
                    <a:pt x="17" y="23"/>
                    <a:pt x="17" y="24"/>
                    <a:pt x="17" y="24"/>
                  </a:cubicBezTo>
                  <a:cubicBezTo>
                    <a:pt x="17" y="24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-1567568" y="2128698"/>
              <a:ext cx="3209" cy="9817"/>
            </a:xfrm>
            <a:custGeom>
              <a:avLst/>
              <a:gdLst/>
              <a:ahLst/>
              <a:cxnLst/>
              <a:rect l="l" t="t" r="r" b="b"/>
              <a:pathLst>
                <a:path w="17" h="52" extrusionOk="0">
                  <a:moveTo>
                    <a:pt x="16" y="0"/>
                  </a:moveTo>
                  <a:cubicBezTo>
                    <a:pt x="15" y="0"/>
                    <a:pt x="12" y="35"/>
                    <a:pt x="0" y="35"/>
                  </a:cubicBezTo>
                  <a:lnTo>
                    <a:pt x="16" y="51"/>
                  </a:lnTo>
                  <a:cubicBezTo>
                    <a:pt x="16" y="35"/>
                    <a:pt x="16" y="18"/>
                    <a:pt x="16" y="18"/>
                  </a:cubicBezTo>
                  <a:cubicBezTo>
                    <a:pt x="16" y="5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-1570777" y="212586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3"/>
                  </a:moveTo>
                  <a:cubicBezTo>
                    <a:pt x="1" y="17"/>
                    <a:pt x="1" y="17"/>
                    <a:pt x="1" y="1"/>
                  </a:cubicBezTo>
                  <a:cubicBezTo>
                    <a:pt x="1" y="17"/>
                    <a:pt x="1" y="17"/>
                    <a:pt x="1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-1604758" y="211963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1"/>
                  </a:moveTo>
                  <a:cubicBezTo>
                    <a:pt x="1" y="1"/>
                    <a:pt x="1" y="17"/>
                    <a:pt x="1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-1617029" y="215059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3"/>
                  </a:moveTo>
                  <a:lnTo>
                    <a:pt x="0" y="1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-1617029" y="211038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lnTo>
                    <a:pt x="0" y="17"/>
                  </a:ln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-1675740" y="2103590"/>
              <a:ext cx="3209" cy="6985"/>
            </a:xfrm>
            <a:custGeom>
              <a:avLst/>
              <a:gdLst/>
              <a:ahLst/>
              <a:cxnLst/>
              <a:rect l="l" t="t" r="r" b="b"/>
              <a:pathLst>
                <a:path w="17" h="37" extrusionOk="0">
                  <a:moveTo>
                    <a:pt x="17" y="1"/>
                  </a:moveTo>
                  <a:cubicBezTo>
                    <a:pt x="16" y="1"/>
                    <a:pt x="16" y="3"/>
                    <a:pt x="16" y="5"/>
                  </a:cubicBezTo>
                  <a:lnTo>
                    <a:pt x="16" y="5"/>
                  </a:lnTo>
                  <a:lnTo>
                    <a:pt x="17" y="4"/>
                  </a:lnTo>
                  <a:cubicBezTo>
                    <a:pt x="17" y="2"/>
                    <a:pt x="17" y="1"/>
                    <a:pt x="17" y="1"/>
                  </a:cubicBezTo>
                  <a:close/>
                  <a:moveTo>
                    <a:pt x="16" y="5"/>
                  </a:moveTo>
                  <a:lnTo>
                    <a:pt x="0" y="37"/>
                  </a:lnTo>
                  <a:cubicBezTo>
                    <a:pt x="11" y="37"/>
                    <a:pt x="15" y="15"/>
                    <a:pt x="16" y="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-1700471" y="2101136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3"/>
                  </a:moveTo>
                  <a:cubicBezTo>
                    <a:pt x="0" y="17"/>
                    <a:pt x="0" y="1"/>
                    <a:pt x="0" y="17"/>
                  </a:cubicBezTo>
                  <a:cubicBezTo>
                    <a:pt x="0" y="17"/>
                    <a:pt x="0" y="33"/>
                    <a:pt x="0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-1774663" y="208263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-1175277" y="3145669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" y="0"/>
                  </a:moveTo>
                  <a:lnTo>
                    <a:pt x="17" y="33"/>
                  </a:lnTo>
                  <a:cubicBezTo>
                    <a:pt x="17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-1187548" y="3140950"/>
              <a:ext cx="10949" cy="17179"/>
            </a:xfrm>
            <a:custGeom>
              <a:avLst/>
              <a:gdLst/>
              <a:ahLst/>
              <a:cxnLst/>
              <a:rect l="l" t="t" r="r" b="b"/>
              <a:pathLst>
                <a:path w="58" h="91" extrusionOk="0">
                  <a:moveTo>
                    <a:pt x="27" y="1"/>
                  </a:moveTo>
                  <a:cubicBezTo>
                    <a:pt x="21" y="1"/>
                    <a:pt x="17" y="9"/>
                    <a:pt x="17" y="25"/>
                  </a:cubicBezTo>
                  <a:cubicBezTo>
                    <a:pt x="22" y="21"/>
                    <a:pt x="25" y="19"/>
                    <a:pt x="28" y="19"/>
                  </a:cubicBezTo>
                  <a:cubicBezTo>
                    <a:pt x="35" y="19"/>
                    <a:pt x="38" y="30"/>
                    <a:pt x="50" y="42"/>
                  </a:cubicBezTo>
                  <a:cubicBezTo>
                    <a:pt x="50" y="33"/>
                    <a:pt x="54" y="33"/>
                    <a:pt x="56" y="33"/>
                  </a:cubicBezTo>
                  <a:cubicBezTo>
                    <a:pt x="58" y="33"/>
                    <a:pt x="58" y="33"/>
                    <a:pt x="50" y="25"/>
                  </a:cubicBezTo>
                  <a:cubicBezTo>
                    <a:pt x="41" y="9"/>
                    <a:pt x="33" y="1"/>
                    <a:pt x="27" y="1"/>
                  </a:cubicBezTo>
                  <a:close/>
                  <a:moveTo>
                    <a:pt x="17" y="9"/>
                  </a:moveTo>
                  <a:cubicBezTo>
                    <a:pt x="0" y="25"/>
                    <a:pt x="0" y="58"/>
                    <a:pt x="17" y="91"/>
                  </a:cubicBezTo>
                  <a:cubicBezTo>
                    <a:pt x="17" y="58"/>
                    <a:pt x="33" y="58"/>
                    <a:pt x="17" y="25"/>
                  </a:cubicBezTo>
                  <a:cubicBezTo>
                    <a:pt x="17" y="25"/>
                    <a:pt x="17" y="9"/>
                    <a:pt x="17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-1434853" y="320438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0"/>
                    <a:pt x="1" y="0"/>
                  </a:cubicBezTo>
                  <a:cubicBezTo>
                    <a:pt x="1" y="0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-1453354" y="320438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-1345181" y="317965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-1200007" y="316114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0"/>
                  </a:cubicBezTo>
                  <a:lnTo>
                    <a:pt x="1" y="17"/>
                  </a:ln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-1301950" y="315794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-1270990" y="3148690"/>
              <a:ext cx="3209" cy="9439"/>
            </a:xfrm>
            <a:custGeom>
              <a:avLst/>
              <a:gdLst/>
              <a:ahLst/>
              <a:cxnLst/>
              <a:rect l="l" t="t" r="r" b="b"/>
              <a:pathLst>
                <a:path w="17" h="50" extrusionOk="0">
                  <a:moveTo>
                    <a:pt x="0" y="1"/>
                  </a:moveTo>
                  <a:cubicBezTo>
                    <a:pt x="0" y="1"/>
                    <a:pt x="17" y="33"/>
                    <a:pt x="17" y="50"/>
                  </a:cubicBezTo>
                  <a:cubicBezTo>
                    <a:pt x="17" y="33"/>
                    <a:pt x="17" y="33"/>
                    <a:pt x="17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>
              <a:off x="-2198103" y="350095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-2244354" y="3479437"/>
              <a:ext cx="189" cy="6230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33"/>
                  </a:move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-1487335" y="3205136"/>
              <a:ext cx="1699" cy="2454"/>
            </a:xfrm>
            <a:custGeom>
              <a:avLst/>
              <a:gdLst/>
              <a:ahLst/>
              <a:cxnLst/>
              <a:rect l="l" t="t" r="r" b="b"/>
              <a:pathLst>
                <a:path w="9" h="13" extrusionOk="0">
                  <a:moveTo>
                    <a:pt x="7" y="0"/>
                  </a:moveTo>
                  <a:lnTo>
                    <a:pt x="7" y="0"/>
                  </a:lnTo>
                  <a:cubicBezTo>
                    <a:pt x="5" y="0"/>
                    <a:pt x="1" y="4"/>
                    <a:pt x="1" y="13"/>
                  </a:cubicBezTo>
                  <a:cubicBezTo>
                    <a:pt x="9" y="4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-1756162" y="3297073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17" y="0"/>
                  </a:moveTo>
                  <a:cubicBezTo>
                    <a:pt x="33" y="33"/>
                    <a:pt x="1" y="49"/>
                    <a:pt x="33" y="82"/>
                  </a:cubicBezTo>
                  <a:cubicBezTo>
                    <a:pt x="33" y="66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>
              <a:off x="-1552276" y="323213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-1577007" y="324761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7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-1601549" y="325686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-2119191" y="3466977"/>
              <a:ext cx="4720" cy="4531"/>
            </a:xfrm>
            <a:custGeom>
              <a:avLst/>
              <a:gdLst/>
              <a:ahLst/>
              <a:cxnLst/>
              <a:rect l="l" t="t" r="r" b="b"/>
              <a:pathLst>
                <a:path w="25" h="24" extrusionOk="0">
                  <a:moveTo>
                    <a:pt x="9" y="1"/>
                  </a:moveTo>
                  <a:cubicBezTo>
                    <a:pt x="9" y="12"/>
                    <a:pt x="0" y="24"/>
                    <a:pt x="7" y="24"/>
                  </a:cubicBezTo>
                  <a:cubicBezTo>
                    <a:pt x="10" y="24"/>
                    <a:pt x="15" y="22"/>
                    <a:pt x="25" y="17"/>
                  </a:cubicBezTo>
                  <a:cubicBezTo>
                    <a:pt x="9" y="17"/>
                    <a:pt x="9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-1203028" y="316114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0"/>
                  </a:moveTo>
                  <a:cubicBezTo>
                    <a:pt x="1" y="17"/>
                    <a:pt x="1" y="17"/>
                    <a:pt x="1" y="17"/>
                  </a:cubicBezTo>
                  <a:lnTo>
                    <a:pt x="17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-1923046" y="340826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-1583048" y="3297073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17"/>
                  </a:lnTo>
                  <a:lnTo>
                    <a:pt x="17" y="17"/>
                  </a:lnTo>
                  <a:cubicBezTo>
                    <a:pt x="17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-2247375" y="3142082"/>
              <a:ext cx="1060014" cy="368315"/>
            </a:xfrm>
            <a:custGeom>
              <a:avLst/>
              <a:gdLst/>
              <a:ahLst/>
              <a:cxnLst/>
              <a:rect l="l" t="t" r="r" b="b"/>
              <a:pathLst>
                <a:path w="5615" h="1951" extrusionOk="0">
                  <a:moveTo>
                    <a:pt x="5563" y="20"/>
                  </a:moveTo>
                  <a:cubicBezTo>
                    <a:pt x="5547" y="20"/>
                    <a:pt x="5541" y="68"/>
                    <a:pt x="5516" y="68"/>
                  </a:cubicBezTo>
                  <a:cubicBezTo>
                    <a:pt x="5516" y="85"/>
                    <a:pt x="5516" y="85"/>
                    <a:pt x="5533" y="101"/>
                  </a:cubicBezTo>
                  <a:cubicBezTo>
                    <a:pt x="5533" y="88"/>
                    <a:pt x="5533" y="64"/>
                    <a:pt x="5541" y="64"/>
                  </a:cubicBezTo>
                  <a:cubicBezTo>
                    <a:pt x="5543" y="64"/>
                    <a:pt x="5546" y="65"/>
                    <a:pt x="5549" y="68"/>
                  </a:cubicBezTo>
                  <a:cubicBezTo>
                    <a:pt x="5549" y="85"/>
                    <a:pt x="5549" y="101"/>
                    <a:pt x="5549" y="118"/>
                  </a:cubicBezTo>
                  <a:cubicBezTo>
                    <a:pt x="5565" y="101"/>
                    <a:pt x="5565" y="68"/>
                    <a:pt x="5582" y="68"/>
                  </a:cubicBezTo>
                  <a:cubicBezTo>
                    <a:pt x="5582" y="85"/>
                    <a:pt x="5582" y="85"/>
                    <a:pt x="5582" y="101"/>
                  </a:cubicBezTo>
                  <a:cubicBezTo>
                    <a:pt x="5598" y="85"/>
                    <a:pt x="5614" y="68"/>
                    <a:pt x="5614" y="36"/>
                  </a:cubicBezTo>
                  <a:lnTo>
                    <a:pt x="5598" y="36"/>
                  </a:lnTo>
                  <a:cubicBezTo>
                    <a:pt x="5598" y="36"/>
                    <a:pt x="5614" y="52"/>
                    <a:pt x="5598" y="68"/>
                  </a:cubicBezTo>
                  <a:cubicBezTo>
                    <a:pt x="5598" y="79"/>
                    <a:pt x="5596" y="82"/>
                    <a:pt x="5594" y="82"/>
                  </a:cubicBezTo>
                  <a:cubicBezTo>
                    <a:pt x="5589" y="82"/>
                    <a:pt x="5582" y="63"/>
                    <a:pt x="5582" y="52"/>
                  </a:cubicBezTo>
                  <a:lnTo>
                    <a:pt x="5582" y="36"/>
                  </a:lnTo>
                  <a:cubicBezTo>
                    <a:pt x="5574" y="24"/>
                    <a:pt x="5568" y="20"/>
                    <a:pt x="5563" y="20"/>
                  </a:cubicBezTo>
                  <a:close/>
                  <a:moveTo>
                    <a:pt x="4894" y="134"/>
                  </a:moveTo>
                  <a:cubicBezTo>
                    <a:pt x="4894" y="134"/>
                    <a:pt x="4894" y="134"/>
                    <a:pt x="4894" y="134"/>
                  </a:cubicBezTo>
                  <a:cubicBezTo>
                    <a:pt x="4894" y="134"/>
                    <a:pt x="4894" y="134"/>
                    <a:pt x="4894" y="134"/>
                  </a:cubicBezTo>
                  <a:close/>
                  <a:moveTo>
                    <a:pt x="4043" y="347"/>
                  </a:moveTo>
                  <a:cubicBezTo>
                    <a:pt x="4039" y="350"/>
                    <a:pt x="4039" y="356"/>
                    <a:pt x="4040" y="362"/>
                  </a:cubicBezTo>
                  <a:lnTo>
                    <a:pt x="4040" y="362"/>
                  </a:lnTo>
                  <a:cubicBezTo>
                    <a:pt x="4043" y="360"/>
                    <a:pt x="4043" y="356"/>
                    <a:pt x="4043" y="347"/>
                  </a:cubicBezTo>
                  <a:close/>
                  <a:moveTo>
                    <a:pt x="4338" y="478"/>
                  </a:moveTo>
                  <a:lnTo>
                    <a:pt x="4338" y="510"/>
                  </a:lnTo>
                  <a:lnTo>
                    <a:pt x="4370" y="494"/>
                  </a:lnTo>
                  <a:lnTo>
                    <a:pt x="4338" y="478"/>
                  </a:lnTo>
                  <a:close/>
                  <a:moveTo>
                    <a:pt x="4043" y="625"/>
                  </a:moveTo>
                  <a:cubicBezTo>
                    <a:pt x="4043" y="625"/>
                    <a:pt x="4043" y="625"/>
                    <a:pt x="4043" y="641"/>
                  </a:cubicBezTo>
                  <a:cubicBezTo>
                    <a:pt x="4043" y="641"/>
                    <a:pt x="4059" y="641"/>
                    <a:pt x="4043" y="625"/>
                  </a:cubicBezTo>
                  <a:close/>
                  <a:moveTo>
                    <a:pt x="2915" y="792"/>
                  </a:moveTo>
                  <a:cubicBezTo>
                    <a:pt x="2914" y="794"/>
                    <a:pt x="2914" y="798"/>
                    <a:pt x="2914" y="805"/>
                  </a:cubicBezTo>
                  <a:cubicBezTo>
                    <a:pt x="2914" y="800"/>
                    <a:pt x="2914" y="796"/>
                    <a:pt x="2915" y="792"/>
                  </a:cubicBezTo>
                  <a:close/>
                  <a:moveTo>
                    <a:pt x="2849" y="1064"/>
                  </a:moveTo>
                  <a:cubicBezTo>
                    <a:pt x="2850" y="1069"/>
                    <a:pt x="2854" y="1073"/>
                    <a:pt x="2865" y="1083"/>
                  </a:cubicBezTo>
                  <a:cubicBezTo>
                    <a:pt x="2857" y="1076"/>
                    <a:pt x="2853" y="1068"/>
                    <a:pt x="2849" y="1064"/>
                  </a:cubicBezTo>
                  <a:close/>
                  <a:moveTo>
                    <a:pt x="1801" y="1083"/>
                  </a:moveTo>
                  <a:cubicBezTo>
                    <a:pt x="1802" y="1084"/>
                    <a:pt x="1804" y="1084"/>
                    <a:pt x="1805" y="1084"/>
                  </a:cubicBezTo>
                  <a:lnTo>
                    <a:pt x="1805" y="1084"/>
                  </a:lnTo>
                  <a:cubicBezTo>
                    <a:pt x="1804" y="1084"/>
                    <a:pt x="1802" y="1083"/>
                    <a:pt x="1801" y="1083"/>
                  </a:cubicBezTo>
                  <a:close/>
                  <a:moveTo>
                    <a:pt x="1990" y="1298"/>
                  </a:moveTo>
                  <a:cubicBezTo>
                    <a:pt x="1989" y="1301"/>
                    <a:pt x="1991" y="1302"/>
                    <a:pt x="1992" y="1303"/>
                  </a:cubicBezTo>
                  <a:lnTo>
                    <a:pt x="1992" y="1303"/>
                  </a:lnTo>
                  <a:lnTo>
                    <a:pt x="1990" y="1298"/>
                  </a:lnTo>
                  <a:close/>
                  <a:moveTo>
                    <a:pt x="1992" y="1303"/>
                  </a:moveTo>
                  <a:lnTo>
                    <a:pt x="1997" y="1312"/>
                  </a:lnTo>
                  <a:cubicBezTo>
                    <a:pt x="1997" y="1306"/>
                    <a:pt x="1995" y="1305"/>
                    <a:pt x="1992" y="1303"/>
                  </a:cubicBezTo>
                  <a:close/>
                  <a:moveTo>
                    <a:pt x="920" y="1378"/>
                  </a:moveTo>
                  <a:lnTo>
                    <a:pt x="920" y="1378"/>
                  </a:lnTo>
                  <a:cubicBezTo>
                    <a:pt x="923" y="1379"/>
                    <a:pt x="925" y="1381"/>
                    <a:pt x="927" y="1384"/>
                  </a:cubicBezTo>
                  <a:lnTo>
                    <a:pt x="927" y="1384"/>
                  </a:lnTo>
                  <a:cubicBezTo>
                    <a:pt x="929" y="1382"/>
                    <a:pt x="931" y="1380"/>
                    <a:pt x="933" y="1378"/>
                  </a:cubicBezTo>
                  <a:close/>
                  <a:moveTo>
                    <a:pt x="1801" y="1411"/>
                  </a:moveTo>
                  <a:cubicBezTo>
                    <a:pt x="1801" y="1411"/>
                    <a:pt x="1801" y="1411"/>
                    <a:pt x="1801" y="1411"/>
                  </a:cubicBezTo>
                  <a:cubicBezTo>
                    <a:pt x="1801" y="1411"/>
                    <a:pt x="1801" y="1411"/>
                    <a:pt x="1801" y="1411"/>
                  </a:cubicBezTo>
                  <a:close/>
                  <a:moveTo>
                    <a:pt x="1048" y="1547"/>
                  </a:moveTo>
                  <a:cubicBezTo>
                    <a:pt x="1052" y="1558"/>
                    <a:pt x="1066" y="1560"/>
                    <a:pt x="1080" y="1574"/>
                  </a:cubicBezTo>
                  <a:lnTo>
                    <a:pt x="1064" y="1574"/>
                  </a:lnTo>
                  <a:cubicBezTo>
                    <a:pt x="1053" y="1564"/>
                    <a:pt x="1050" y="1553"/>
                    <a:pt x="1048" y="1547"/>
                  </a:cubicBezTo>
                  <a:close/>
                  <a:moveTo>
                    <a:pt x="524" y="1574"/>
                  </a:moveTo>
                  <a:cubicBezTo>
                    <a:pt x="529" y="1578"/>
                    <a:pt x="534" y="1580"/>
                    <a:pt x="538" y="1583"/>
                  </a:cubicBezTo>
                  <a:lnTo>
                    <a:pt x="538" y="1583"/>
                  </a:lnTo>
                  <a:cubicBezTo>
                    <a:pt x="536" y="1578"/>
                    <a:pt x="532" y="1574"/>
                    <a:pt x="524" y="1574"/>
                  </a:cubicBezTo>
                  <a:close/>
                  <a:moveTo>
                    <a:pt x="1212" y="1590"/>
                  </a:moveTo>
                  <a:cubicBezTo>
                    <a:pt x="1212" y="1590"/>
                    <a:pt x="1212" y="1590"/>
                    <a:pt x="1211" y="1591"/>
                  </a:cubicBezTo>
                  <a:cubicBezTo>
                    <a:pt x="1214" y="1594"/>
                    <a:pt x="1216" y="1595"/>
                    <a:pt x="1216" y="1595"/>
                  </a:cubicBezTo>
                  <a:cubicBezTo>
                    <a:pt x="1216" y="1595"/>
                    <a:pt x="1214" y="1593"/>
                    <a:pt x="1212" y="1590"/>
                  </a:cubicBezTo>
                  <a:close/>
                  <a:moveTo>
                    <a:pt x="917" y="1640"/>
                  </a:moveTo>
                  <a:cubicBezTo>
                    <a:pt x="911" y="1640"/>
                    <a:pt x="911" y="1647"/>
                    <a:pt x="913" y="1654"/>
                  </a:cubicBezTo>
                  <a:lnTo>
                    <a:pt x="913" y="1654"/>
                  </a:lnTo>
                  <a:cubicBezTo>
                    <a:pt x="915" y="1650"/>
                    <a:pt x="917" y="1645"/>
                    <a:pt x="917" y="1640"/>
                  </a:cubicBezTo>
                  <a:close/>
                  <a:moveTo>
                    <a:pt x="913" y="1654"/>
                  </a:moveTo>
                  <a:cubicBezTo>
                    <a:pt x="908" y="1665"/>
                    <a:pt x="900" y="1673"/>
                    <a:pt x="900" y="1673"/>
                  </a:cubicBezTo>
                  <a:cubicBezTo>
                    <a:pt x="905" y="1675"/>
                    <a:pt x="908" y="1676"/>
                    <a:pt x="911" y="1676"/>
                  </a:cubicBezTo>
                  <a:cubicBezTo>
                    <a:pt x="919" y="1676"/>
                    <a:pt x="915" y="1664"/>
                    <a:pt x="913" y="1654"/>
                  </a:cubicBezTo>
                  <a:close/>
                  <a:moveTo>
                    <a:pt x="454" y="1852"/>
                  </a:moveTo>
                  <a:cubicBezTo>
                    <a:pt x="454" y="1857"/>
                    <a:pt x="455" y="1863"/>
                    <a:pt x="458" y="1869"/>
                  </a:cubicBezTo>
                  <a:cubicBezTo>
                    <a:pt x="456" y="1863"/>
                    <a:pt x="455" y="1857"/>
                    <a:pt x="454" y="1852"/>
                  </a:cubicBezTo>
                  <a:close/>
                  <a:moveTo>
                    <a:pt x="114" y="1934"/>
                  </a:moveTo>
                  <a:cubicBezTo>
                    <a:pt x="114" y="1934"/>
                    <a:pt x="114" y="1934"/>
                    <a:pt x="114" y="1934"/>
                  </a:cubicBezTo>
                  <a:lnTo>
                    <a:pt x="115" y="1934"/>
                  </a:lnTo>
                  <a:lnTo>
                    <a:pt x="114" y="1934"/>
                  </a:lnTo>
                  <a:close/>
                  <a:moveTo>
                    <a:pt x="148" y="1905"/>
                  </a:moveTo>
                  <a:lnTo>
                    <a:pt x="148" y="1905"/>
                  </a:lnTo>
                  <a:cubicBezTo>
                    <a:pt x="149" y="1920"/>
                    <a:pt x="153" y="1934"/>
                    <a:pt x="164" y="1934"/>
                  </a:cubicBezTo>
                  <a:cubicBezTo>
                    <a:pt x="164" y="1926"/>
                    <a:pt x="154" y="1917"/>
                    <a:pt x="148" y="1905"/>
                  </a:cubicBezTo>
                  <a:close/>
                  <a:moveTo>
                    <a:pt x="98" y="1934"/>
                  </a:moveTo>
                  <a:cubicBezTo>
                    <a:pt x="103" y="1945"/>
                    <a:pt x="107" y="1948"/>
                    <a:pt x="109" y="1948"/>
                  </a:cubicBezTo>
                  <a:cubicBezTo>
                    <a:pt x="112" y="1948"/>
                    <a:pt x="114" y="1942"/>
                    <a:pt x="114" y="1934"/>
                  </a:cubicBezTo>
                  <a:close/>
                  <a:moveTo>
                    <a:pt x="5441" y="0"/>
                  </a:moveTo>
                  <a:cubicBezTo>
                    <a:pt x="5423" y="0"/>
                    <a:pt x="5418" y="29"/>
                    <a:pt x="5410" y="29"/>
                  </a:cubicBezTo>
                  <a:cubicBezTo>
                    <a:pt x="5408" y="29"/>
                    <a:pt x="5405" y="26"/>
                    <a:pt x="5402" y="19"/>
                  </a:cubicBezTo>
                  <a:lnTo>
                    <a:pt x="5402" y="19"/>
                  </a:lnTo>
                  <a:cubicBezTo>
                    <a:pt x="5369" y="36"/>
                    <a:pt x="5418" y="52"/>
                    <a:pt x="5402" y="101"/>
                  </a:cubicBezTo>
                  <a:lnTo>
                    <a:pt x="5353" y="19"/>
                  </a:lnTo>
                  <a:lnTo>
                    <a:pt x="5353" y="52"/>
                  </a:lnTo>
                  <a:cubicBezTo>
                    <a:pt x="5353" y="52"/>
                    <a:pt x="5353" y="52"/>
                    <a:pt x="5336" y="36"/>
                  </a:cubicBezTo>
                  <a:lnTo>
                    <a:pt x="5336" y="36"/>
                  </a:lnTo>
                  <a:cubicBezTo>
                    <a:pt x="5336" y="68"/>
                    <a:pt x="5353" y="52"/>
                    <a:pt x="5353" y="85"/>
                  </a:cubicBezTo>
                  <a:cubicBezTo>
                    <a:pt x="5343" y="75"/>
                    <a:pt x="5335" y="73"/>
                    <a:pt x="5327" y="73"/>
                  </a:cubicBezTo>
                  <a:cubicBezTo>
                    <a:pt x="5320" y="73"/>
                    <a:pt x="5313" y="75"/>
                    <a:pt x="5307" y="75"/>
                  </a:cubicBezTo>
                  <a:cubicBezTo>
                    <a:pt x="5300" y="75"/>
                    <a:pt x="5293" y="71"/>
                    <a:pt x="5287" y="52"/>
                  </a:cubicBezTo>
                  <a:lnTo>
                    <a:pt x="5287" y="52"/>
                  </a:lnTo>
                  <a:cubicBezTo>
                    <a:pt x="5287" y="85"/>
                    <a:pt x="5303" y="68"/>
                    <a:pt x="5287" y="101"/>
                  </a:cubicBezTo>
                  <a:cubicBezTo>
                    <a:pt x="5282" y="81"/>
                    <a:pt x="5279" y="75"/>
                    <a:pt x="5276" y="75"/>
                  </a:cubicBezTo>
                  <a:cubicBezTo>
                    <a:pt x="5271" y="75"/>
                    <a:pt x="5268" y="93"/>
                    <a:pt x="5262" y="93"/>
                  </a:cubicBezTo>
                  <a:cubicBezTo>
                    <a:pt x="5260" y="93"/>
                    <a:pt x="5257" y="91"/>
                    <a:pt x="5254" y="85"/>
                  </a:cubicBezTo>
                  <a:cubicBezTo>
                    <a:pt x="5238" y="52"/>
                    <a:pt x="5271" y="68"/>
                    <a:pt x="5238" y="52"/>
                  </a:cubicBezTo>
                  <a:cubicBezTo>
                    <a:pt x="5238" y="69"/>
                    <a:pt x="5234" y="75"/>
                    <a:pt x="5228" y="75"/>
                  </a:cubicBezTo>
                  <a:cubicBezTo>
                    <a:pt x="5219" y="75"/>
                    <a:pt x="5207" y="65"/>
                    <a:pt x="5197" y="65"/>
                  </a:cubicBezTo>
                  <a:cubicBezTo>
                    <a:pt x="5194" y="65"/>
                    <a:pt x="5191" y="66"/>
                    <a:pt x="5189" y="68"/>
                  </a:cubicBezTo>
                  <a:cubicBezTo>
                    <a:pt x="5205" y="101"/>
                    <a:pt x="5172" y="85"/>
                    <a:pt x="5140" y="101"/>
                  </a:cubicBezTo>
                  <a:lnTo>
                    <a:pt x="5074" y="101"/>
                  </a:lnTo>
                  <a:lnTo>
                    <a:pt x="5074" y="85"/>
                  </a:lnTo>
                  <a:cubicBezTo>
                    <a:pt x="5074" y="134"/>
                    <a:pt x="5058" y="134"/>
                    <a:pt x="5042" y="150"/>
                  </a:cubicBezTo>
                  <a:cubicBezTo>
                    <a:pt x="5025" y="118"/>
                    <a:pt x="5025" y="101"/>
                    <a:pt x="5042" y="101"/>
                  </a:cubicBezTo>
                  <a:lnTo>
                    <a:pt x="5025" y="101"/>
                  </a:lnTo>
                  <a:cubicBezTo>
                    <a:pt x="5025" y="118"/>
                    <a:pt x="5025" y="118"/>
                    <a:pt x="5009" y="134"/>
                  </a:cubicBezTo>
                  <a:lnTo>
                    <a:pt x="5009" y="101"/>
                  </a:lnTo>
                  <a:cubicBezTo>
                    <a:pt x="4981" y="101"/>
                    <a:pt x="4977" y="137"/>
                    <a:pt x="4956" y="137"/>
                  </a:cubicBezTo>
                  <a:cubicBezTo>
                    <a:pt x="4952" y="137"/>
                    <a:pt x="4948" y="136"/>
                    <a:pt x="4943" y="134"/>
                  </a:cubicBezTo>
                  <a:lnTo>
                    <a:pt x="4943" y="134"/>
                  </a:lnTo>
                  <a:cubicBezTo>
                    <a:pt x="4943" y="167"/>
                    <a:pt x="4992" y="199"/>
                    <a:pt x="4960" y="232"/>
                  </a:cubicBezTo>
                  <a:cubicBezTo>
                    <a:pt x="4960" y="216"/>
                    <a:pt x="4943" y="199"/>
                    <a:pt x="4960" y="183"/>
                  </a:cubicBezTo>
                  <a:lnTo>
                    <a:pt x="4960" y="183"/>
                  </a:lnTo>
                  <a:cubicBezTo>
                    <a:pt x="4959" y="184"/>
                    <a:pt x="4943" y="199"/>
                    <a:pt x="4943" y="199"/>
                  </a:cubicBezTo>
                  <a:lnTo>
                    <a:pt x="4943" y="167"/>
                  </a:lnTo>
                  <a:cubicBezTo>
                    <a:pt x="4927" y="167"/>
                    <a:pt x="4943" y="199"/>
                    <a:pt x="4927" y="199"/>
                  </a:cubicBezTo>
                  <a:cubicBezTo>
                    <a:pt x="4927" y="167"/>
                    <a:pt x="4927" y="183"/>
                    <a:pt x="4911" y="167"/>
                  </a:cubicBezTo>
                  <a:cubicBezTo>
                    <a:pt x="4927" y="167"/>
                    <a:pt x="4927" y="167"/>
                    <a:pt x="4927" y="150"/>
                  </a:cubicBezTo>
                  <a:cubicBezTo>
                    <a:pt x="4911" y="150"/>
                    <a:pt x="4894" y="150"/>
                    <a:pt x="4894" y="134"/>
                  </a:cubicBezTo>
                  <a:cubicBezTo>
                    <a:pt x="4894" y="150"/>
                    <a:pt x="4894" y="167"/>
                    <a:pt x="4894" y="167"/>
                  </a:cubicBezTo>
                  <a:cubicBezTo>
                    <a:pt x="4891" y="170"/>
                    <a:pt x="4889" y="171"/>
                    <a:pt x="4886" y="171"/>
                  </a:cubicBezTo>
                  <a:cubicBezTo>
                    <a:pt x="4877" y="171"/>
                    <a:pt x="4875" y="147"/>
                    <a:pt x="4861" y="134"/>
                  </a:cubicBezTo>
                  <a:cubicBezTo>
                    <a:pt x="4861" y="150"/>
                    <a:pt x="4845" y="150"/>
                    <a:pt x="4861" y="183"/>
                  </a:cubicBezTo>
                  <a:cubicBezTo>
                    <a:pt x="4845" y="183"/>
                    <a:pt x="4845" y="167"/>
                    <a:pt x="4829" y="150"/>
                  </a:cubicBezTo>
                  <a:cubicBezTo>
                    <a:pt x="4829" y="167"/>
                    <a:pt x="4780" y="183"/>
                    <a:pt x="4812" y="199"/>
                  </a:cubicBezTo>
                  <a:lnTo>
                    <a:pt x="4812" y="216"/>
                  </a:lnTo>
                  <a:cubicBezTo>
                    <a:pt x="4804" y="232"/>
                    <a:pt x="4784" y="232"/>
                    <a:pt x="4761" y="232"/>
                  </a:cubicBezTo>
                  <a:cubicBezTo>
                    <a:pt x="4739" y="232"/>
                    <a:pt x="4714" y="232"/>
                    <a:pt x="4698" y="248"/>
                  </a:cubicBezTo>
                  <a:lnTo>
                    <a:pt x="4698" y="232"/>
                  </a:lnTo>
                  <a:cubicBezTo>
                    <a:pt x="4681" y="248"/>
                    <a:pt x="4665" y="248"/>
                    <a:pt x="4649" y="281"/>
                  </a:cubicBezTo>
                  <a:cubicBezTo>
                    <a:pt x="4649" y="281"/>
                    <a:pt x="4632" y="265"/>
                    <a:pt x="4632" y="248"/>
                  </a:cubicBezTo>
                  <a:cubicBezTo>
                    <a:pt x="4621" y="260"/>
                    <a:pt x="4617" y="272"/>
                    <a:pt x="4605" y="272"/>
                  </a:cubicBezTo>
                  <a:cubicBezTo>
                    <a:pt x="4600" y="272"/>
                    <a:pt x="4593" y="270"/>
                    <a:pt x="4583" y="265"/>
                  </a:cubicBezTo>
                  <a:cubicBezTo>
                    <a:pt x="4600" y="248"/>
                    <a:pt x="4583" y="248"/>
                    <a:pt x="4600" y="248"/>
                  </a:cubicBezTo>
                  <a:cubicBezTo>
                    <a:pt x="4591" y="248"/>
                    <a:pt x="4583" y="244"/>
                    <a:pt x="4575" y="244"/>
                  </a:cubicBezTo>
                  <a:cubicBezTo>
                    <a:pt x="4567" y="244"/>
                    <a:pt x="4559" y="248"/>
                    <a:pt x="4550" y="265"/>
                  </a:cubicBezTo>
                  <a:cubicBezTo>
                    <a:pt x="4550" y="246"/>
                    <a:pt x="4545" y="238"/>
                    <a:pt x="4537" y="238"/>
                  </a:cubicBezTo>
                  <a:cubicBezTo>
                    <a:pt x="4531" y="238"/>
                    <a:pt x="4525" y="242"/>
                    <a:pt x="4518" y="248"/>
                  </a:cubicBezTo>
                  <a:lnTo>
                    <a:pt x="4534" y="265"/>
                  </a:lnTo>
                  <a:cubicBezTo>
                    <a:pt x="4534" y="281"/>
                    <a:pt x="4518" y="281"/>
                    <a:pt x="4501" y="281"/>
                  </a:cubicBezTo>
                  <a:lnTo>
                    <a:pt x="4501" y="232"/>
                  </a:lnTo>
                  <a:cubicBezTo>
                    <a:pt x="4496" y="229"/>
                    <a:pt x="4492" y="227"/>
                    <a:pt x="4488" y="227"/>
                  </a:cubicBezTo>
                  <a:cubicBezTo>
                    <a:pt x="4459" y="227"/>
                    <a:pt x="4450" y="298"/>
                    <a:pt x="4426" y="298"/>
                  </a:cubicBezTo>
                  <a:cubicBezTo>
                    <a:pt x="4420" y="298"/>
                    <a:pt x="4412" y="293"/>
                    <a:pt x="4403" y="281"/>
                  </a:cubicBezTo>
                  <a:lnTo>
                    <a:pt x="4403" y="281"/>
                  </a:lnTo>
                  <a:cubicBezTo>
                    <a:pt x="4387" y="298"/>
                    <a:pt x="4420" y="281"/>
                    <a:pt x="4420" y="314"/>
                  </a:cubicBezTo>
                  <a:cubicBezTo>
                    <a:pt x="4403" y="314"/>
                    <a:pt x="4370" y="281"/>
                    <a:pt x="4354" y="281"/>
                  </a:cubicBezTo>
                  <a:cubicBezTo>
                    <a:pt x="4350" y="279"/>
                    <a:pt x="4348" y="279"/>
                    <a:pt x="4345" y="279"/>
                  </a:cubicBezTo>
                  <a:cubicBezTo>
                    <a:pt x="4328" y="279"/>
                    <a:pt x="4350" y="330"/>
                    <a:pt x="4321" y="330"/>
                  </a:cubicBezTo>
                  <a:cubicBezTo>
                    <a:pt x="4321" y="347"/>
                    <a:pt x="4338" y="379"/>
                    <a:pt x="4321" y="396"/>
                  </a:cubicBezTo>
                  <a:cubicBezTo>
                    <a:pt x="4305" y="396"/>
                    <a:pt x="4289" y="347"/>
                    <a:pt x="4289" y="330"/>
                  </a:cubicBezTo>
                  <a:cubicBezTo>
                    <a:pt x="4305" y="330"/>
                    <a:pt x="4305" y="330"/>
                    <a:pt x="4305" y="347"/>
                  </a:cubicBezTo>
                  <a:cubicBezTo>
                    <a:pt x="4305" y="338"/>
                    <a:pt x="4305" y="334"/>
                    <a:pt x="4305" y="330"/>
                  </a:cubicBezTo>
                  <a:cubicBezTo>
                    <a:pt x="4297" y="322"/>
                    <a:pt x="4284" y="322"/>
                    <a:pt x="4274" y="322"/>
                  </a:cubicBezTo>
                  <a:cubicBezTo>
                    <a:pt x="4264" y="322"/>
                    <a:pt x="4256" y="322"/>
                    <a:pt x="4256" y="314"/>
                  </a:cubicBezTo>
                  <a:lnTo>
                    <a:pt x="4256" y="314"/>
                  </a:lnTo>
                  <a:cubicBezTo>
                    <a:pt x="4256" y="320"/>
                    <a:pt x="4256" y="323"/>
                    <a:pt x="4257" y="326"/>
                  </a:cubicBezTo>
                  <a:lnTo>
                    <a:pt x="4257" y="326"/>
                  </a:lnTo>
                  <a:cubicBezTo>
                    <a:pt x="4256" y="326"/>
                    <a:pt x="4256" y="326"/>
                    <a:pt x="4256" y="326"/>
                  </a:cubicBezTo>
                  <a:cubicBezTo>
                    <a:pt x="4238" y="326"/>
                    <a:pt x="4233" y="347"/>
                    <a:pt x="4207" y="347"/>
                  </a:cubicBezTo>
                  <a:cubicBezTo>
                    <a:pt x="4207" y="347"/>
                    <a:pt x="4223" y="363"/>
                    <a:pt x="4223" y="363"/>
                  </a:cubicBezTo>
                  <a:cubicBezTo>
                    <a:pt x="4174" y="363"/>
                    <a:pt x="4207" y="396"/>
                    <a:pt x="4190" y="412"/>
                  </a:cubicBezTo>
                  <a:cubicBezTo>
                    <a:pt x="4164" y="399"/>
                    <a:pt x="4170" y="375"/>
                    <a:pt x="4164" y="375"/>
                  </a:cubicBezTo>
                  <a:lnTo>
                    <a:pt x="4164" y="375"/>
                  </a:lnTo>
                  <a:cubicBezTo>
                    <a:pt x="4163" y="375"/>
                    <a:pt x="4161" y="376"/>
                    <a:pt x="4158" y="379"/>
                  </a:cubicBezTo>
                  <a:cubicBezTo>
                    <a:pt x="4125" y="379"/>
                    <a:pt x="4141" y="347"/>
                    <a:pt x="4141" y="330"/>
                  </a:cubicBezTo>
                  <a:lnTo>
                    <a:pt x="4141" y="330"/>
                  </a:lnTo>
                  <a:cubicBezTo>
                    <a:pt x="4136" y="341"/>
                    <a:pt x="4129" y="345"/>
                    <a:pt x="4121" y="345"/>
                  </a:cubicBezTo>
                  <a:cubicBezTo>
                    <a:pt x="4105" y="345"/>
                    <a:pt x="4087" y="330"/>
                    <a:pt x="4076" y="330"/>
                  </a:cubicBezTo>
                  <a:lnTo>
                    <a:pt x="4092" y="314"/>
                  </a:lnTo>
                  <a:lnTo>
                    <a:pt x="4092" y="314"/>
                  </a:lnTo>
                  <a:cubicBezTo>
                    <a:pt x="4076" y="330"/>
                    <a:pt x="4076" y="330"/>
                    <a:pt x="4059" y="330"/>
                  </a:cubicBezTo>
                  <a:lnTo>
                    <a:pt x="4072" y="355"/>
                  </a:lnTo>
                  <a:lnTo>
                    <a:pt x="4072" y="355"/>
                  </a:lnTo>
                  <a:cubicBezTo>
                    <a:pt x="4069" y="354"/>
                    <a:pt x="4065" y="353"/>
                    <a:pt x="4059" y="347"/>
                  </a:cubicBezTo>
                  <a:lnTo>
                    <a:pt x="4059" y="347"/>
                  </a:lnTo>
                  <a:cubicBezTo>
                    <a:pt x="4059" y="363"/>
                    <a:pt x="4092" y="379"/>
                    <a:pt x="4076" y="412"/>
                  </a:cubicBezTo>
                  <a:cubicBezTo>
                    <a:pt x="4065" y="412"/>
                    <a:pt x="4061" y="427"/>
                    <a:pt x="4055" y="427"/>
                  </a:cubicBezTo>
                  <a:cubicBezTo>
                    <a:pt x="4052" y="427"/>
                    <a:pt x="4049" y="423"/>
                    <a:pt x="4043" y="412"/>
                  </a:cubicBezTo>
                  <a:cubicBezTo>
                    <a:pt x="4068" y="412"/>
                    <a:pt x="4045" y="383"/>
                    <a:pt x="4040" y="362"/>
                  </a:cubicBezTo>
                  <a:lnTo>
                    <a:pt x="4040" y="362"/>
                  </a:lnTo>
                  <a:cubicBezTo>
                    <a:pt x="4038" y="363"/>
                    <a:pt x="4034" y="363"/>
                    <a:pt x="4027" y="363"/>
                  </a:cubicBezTo>
                  <a:cubicBezTo>
                    <a:pt x="4027" y="363"/>
                    <a:pt x="4027" y="347"/>
                    <a:pt x="4027" y="347"/>
                  </a:cubicBezTo>
                  <a:cubicBezTo>
                    <a:pt x="4023" y="345"/>
                    <a:pt x="4020" y="344"/>
                    <a:pt x="4018" y="344"/>
                  </a:cubicBezTo>
                  <a:cubicBezTo>
                    <a:pt x="4000" y="344"/>
                    <a:pt x="4023" y="396"/>
                    <a:pt x="3994" y="396"/>
                  </a:cubicBezTo>
                  <a:cubicBezTo>
                    <a:pt x="3994" y="384"/>
                    <a:pt x="3986" y="373"/>
                    <a:pt x="3981" y="373"/>
                  </a:cubicBezTo>
                  <a:cubicBezTo>
                    <a:pt x="3979" y="373"/>
                    <a:pt x="3978" y="375"/>
                    <a:pt x="3978" y="379"/>
                  </a:cubicBezTo>
                  <a:cubicBezTo>
                    <a:pt x="3980" y="377"/>
                    <a:pt x="3982" y="376"/>
                    <a:pt x="3983" y="376"/>
                  </a:cubicBezTo>
                  <a:cubicBezTo>
                    <a:pt x="3994" y="376"/>
                    <a:pt x="3992" y="414"/>
                    <a:pt x="3978" y="429"/>
                  </a:cubicBezTo>
                  <a:cubicBezTo>
                    <a:pt x="3974" y="425"/>
                    <a:pt x="3972" y="424"/>
                    <a:pt x="3970" y="424"/>
                  </a:cubicBezTo>
                  <a:cubicBezTo>
                    <a:pt x="3961" y="424"/>
                    <a:pt x="3961" y="445"/>
                    <a:pt x="3961" y="445"/>
                  </a:cubicBezTo>
                  <a:lnTo>
                    <a:pt x="3978" y="445"/>
                  </a:lnTo>
                  <a:cubicBezTo>
                    <a:pt x="3978" y="461"/>
                    <a:pt x="3961" y="478"/>
                    <a:pt x="3945" y="478"/>
                  </a:cubicBezTo>
                  <a:cubicBezTo>
                    <a:pt x="3945" y="475"/>
                    <a:pt x="3945" y="472"/>
                    <a:pt x="3946" y="470"/>
                  </a:cubicBezTo>
                  <a:lnTo>
                    <a:pt x="3946" y="470"/>
                  </a:lnTo>
                  <a:cubicBezTo>
                    <a:pt x="3947" y="471"/>
                    <a:pt x="3948" y="471"/>
                    <a:pt x="3949" y="471"/>
                  </a:cubicBezTo>
                  <a:cubicBezTo>
                    <a:pt x="3954" y="471"/>
                    <a:pt x="3958" y="468"/>
                    <a:pt x="3961" y="461"/>
                  </a:cubicBezTo>
                  <a:lnTo>
                    <a:pt x="3961" y="461"/>
                  </a:lnTo>
                  <a:cubicBezTo>
                    <a:pt x="3961" y="461"/>
                    <a:pt x="3950" y="461"/>
                    <a:pt x="3946" y="470"/>
                  </a:cubicBezTo>
                  <a:lnTo>
                    <a:pt x="3946" y="470"/>
                  </a:lnTo>
                  <a:cubicBezTo>
                    <a:pt x="3934" y="468"/>
                    <a:pt x="3920" y="452"/>
                    <a:pt x="3908" y="452"/>
                  </a:cubicBezTo>
                  <a:cubicBezTo>
                    <a:pt x="3903" y="452"/>
                    <a:pt x="3899" y="454"/>
                    <a:pt x="3896" y="461"/>
                  </a:cubicBezTo>
                  <a:cubicBezTo>
                    <a:pt x="3879" y="461"/>
                    <a:pt x="3879" y="429"/>
                    <a:pt x="3863" y="429"/>
                  </a:cubicBezTo>
                  <a:cubicBezTo>
                    <a:pt x="3863" y="437"/>
                    <a:pt x="3861" y="440"/>
                    <a:pt x="3857" y="440"/>
                  </a:cubicBezTo>
                  <a:cubicBezTo>
                    <a:pt x="3849" y="440"/>
                    <a:pt x="3834" y="425"/>
                    <a:pt x="3822" y="425"/>
                  </a:cubicBezTo>
                  <a:cubicBezTo>
                    <a:pt x="3819" y="425"/>
                    <a:pt x="3816" y="426"/>
                    <a:pt x="3814" y="429"/>
                  </a:cubicBezTo>
                  <a:cubicBezTo>
                    <a:pt x="3830" y="461"/>
                    <a:pt x="3830" y="461"/>
                    <a:pt x="3830" y="478"/>
                  </a:cubicBezTo>
                  <a:lnTo>
                    <a:pt x="3863" y="445"/>
                  </a:lnTo>
                  <a:lnTo>
                    <a:pt x="3847" y="494"/>
                  </a:lnTo>
                  <a:cubicBezTo>
                    <a:pt x="3863" y="494"/>
                    <a:pt x="3863" y="478"/>
                    <a:pt x="3879" y="478"/>
                  </a:cubicBezTo>
                  <a:cubicBezTo>
                    <a:pt x="3863" y="494"/>
                    <a:pt x="3863" y="494"/>
                    <a:pt x="3879" y="510"/>
                  </a:cubicBezTo>
                  <a:cubicBezTo>
                    <a:pt x="3873" y="504"/>
                    <a:pt x="3868" y="501"/>
                    <a:pt x="3865" y="501"/>
                  </a:cubicBezTo>
                  <a:cubicBezTo>
                    <a:pt x="3853" y="501"/>
                    <a:pt x="3855" y="529"/>
                    <a:pt x="3840" y="529"/>
                  </a:cubicBezTo>
                  <a:cubicBezTo>
                    <a:pt x="3837" y="529"/>
                    <a:pt x="3834" y="529"/>
                    <a:pt x="3830" y="527"/>
                  </a:cubicBezTo>
                  <a:lnTo>
                    <a:pt x="3814" y="461"/>
                  </a:lnTo>
                  <a:cubicBezTo>
                    <a:pt x="3808" y="459"/>
                    <a:pt x="3804" y="459"/>
                    <a:pt x="3799" y="459"/>
                  </a:cubicBezTo>
                  <a:cubicBezTo>
                    <a:pt x="3764" y="459"/>
                    <a:pt x="3761" y="510"/>
                    <a:pt x="3732" y="510"/>
                  </a:cubicBezTo>
                  <a:lnTo>
                    <a:pt x="3748" y="510"/>
                  </a:lnTo>
                  <a:cubicBezTo>
                    <a:pt x="3748" y="543"/>
                    <a:pt x="3716" y="527"/>
                    <a:pt x="3716" y="543"/>
                  </a:cubicBezTo>
                  <a:cubicBezTo>
                    <a:pt x="3699" y="527"/>
                    <a:pt x="3699" y="510"/>
                    <a:pt x="3683" y="494"/>
                  </a:cubicBezTo>
                  <a:cubicBezTo>
                    <a:pt x="3683" y="527"/>
                    <a:pt x="3650" y="510"/>
                    <a:pt x="3667" y="559"/>
                  </a:cubicBezTo>
                  <a:lnTo>
                    <a:pt x="3634" y="527"/>
                  </a:lnTo>
                  <a:cubicBezTo>
                    <a:pt x="3601" y="527"/>
                    <a:pt x="3634" y="609"/>
                    <a:pt x="3601" y="609"/>
                  </a:cubicBezTo>
                  <a:cubicBezTo>
                    <a:pt x="3601" y="576"/>
                    <a:pt x="3585" y="559"/>
                    <a:pt x="3585" y="543"/>
                  </a:cubicBezTo>
                  <a:cubicBezTo>
                    <a:pt x="3585" y="543"/>
                    <a:pt x="3568" y="543"/>
                    <a:pt x="3585" y="559"/>
                  </a:cubicBezTo>
                  <a:cubicBezTo>
                    <a:pt x="3582" y="557"/>
                    <a:pt x="3580" y="556"/>
                    <a:pt x="3578" y="556"/>
                  </a:cubicBezTo>
                  <a:cubicBezTo>
                    <a:pt x="3570" y="556"/>
                    <a:pt x="3567" y="579"/>
                    <a:pt x="3558" y="579"/>
                  </a:cubicBezTo>
                  <a:cubicBezTo>
                    <a:pt x="3556" y="579"/>
                    <a:pt x="3554" y="578"/>
                    <a:pt x="3552" y="576"/>
                  </a:cubicBezTo>
                  <a:cubicBezTo>
                    <a:pt x="3552" y="592"/>
                    <a:pt x="3552" y="609"/>
                    <a:pt x="3536" y="625"/>
                  </a:cubicBezTo>
                  <a:cubicBezTo>
                    <a:pt x="3536" y="609"/>
                    <a:pt x="3536" y="609"/>
                    <a:pt x="3536" y="609"/>
                  </a:cubicBezTo>
                  <a:cubicBezTo>
                    <a:pt x="3536" y="625"/>
                    <a:pt x="3519" y="625"/>
                    <a:pt x="3536" y="641"/>
                  </a:cubicBezTo>
                  <a:cubicBezTo>
                    <a:pt x="3523" y="629"/>
                    <a:pt x="3512" y="625"/>
                    <a:pt x="3502" y="625"/>
                  </a:cubicBezTo>
                  <a:cubicBezTo>
                    <a:pt x="3481" y="625"/>
                    <a:pt x="3463" y="641"/>
                    <a:pt x="3446" y="641"/>
                  </a:cubicBezTo>
                  <a:cubicBezTo>
                    <a:pt x="3437" y="641"/>
                    <a:pt x="3429" y="637"/>
                    <a:pt x="3421" y="625"/>
                  </a:cubicBezTo>
                  <a:cubicBezTo>
                    <a:pt x="3388" y="641"/>
                    <a:pt x="3372" y="658"/>
                    <a:pt x="3356" y="674"/>
                  </a:cubicBezTo>
                  <a:cubicBezTo>
                    <a:pt x="3356" y="658"/>
                    <a:pt x="3356" y="658"/>
                    <a:pt x="3356" y="658"/>
                  </a:cubicBezTo>
                  <a:cubicBezTo>
                    <a:pt x="3353" y="656"/>
                    <a:pt x="3350" y="655"/>
                    <a:pt x="3348" y="655"/>
                  </a:cubicBezTo>
                  <a:cubicBezTo>
                    <a:pt x="3330" y="655"/>
                    <a:pt x="3348" y="709"/>
                    <a:pt x="3330" y="709"/>
                  </a:cubicBezTo>
                  <a:cubicBezTo>
                    <a:pt x="3328" y="709"/>
                    <a:pt x="3326" y="708"/>
                    <a:pt x="3323" y="707"/>
                  </a:cubicBezTo>
                  <a:cubicBezTo>
                    <a:pt x="3290" y="674"/>
                    <a:pt x="3323" y="690"/>
                    <a:pt x="3323" y="674"/>
                  </a:cubicBezTo>
                  <a:cubicBezTo>
                    <a:pt x="3314" y="656"/>
                    <a:pt x="3308" y="651"/>
                    <a:pt x="3302" y="651"/>
                  </a:cubicBezTo>
                  <a:cubicBezTo>
                    <a:pt x="3291" y="651"/>
                    <a:pt x="3283" y="672"/>
                    <a:pt x="3267" y="672"/>
                  </a:cubicBezTo>
                  <a:cubicBezTo>
                    <a:pt x="3260" y="672"/>
                    <a:pt x="3252" y="668"/>
                    <a:pt x="3241" y="658"/>
                  </a:cubicBezTo>
                  <a:lnTo>
                    <a:pt x="3257" y="658"/>
                  </a:lnTo>
                  <a:cubicBezTo>
                    <a:pt x="3253" y="655"/>
                    <a:pt x="3249" y="654"/>
                    <a:pt x="3245" y="654"/>
                  </a:cubicBezTo>
                  <a:cubicBezTo>
                    <a:pt x="3224" y="654"/>
                    <a:pt x="3220" y="693"/>
                    <a:pt x="3192" y="707"/>
                  </a:cubicBezTo>
                  <a:cubicBezTo>
                    <a:pt x="3192" y="707"/>
                    <a:pt x="3192" y="690"/>
                    <a:pt x="3192" y="690"/>
                  </a:cubicBezTo>
                  <a:cubicBezTo>
                    <a:pt x="3192" y="740"/>
                    <a:pt x="3159" y="756"/>
                    <a:pt x="3143" y="772"/>
                  </a:cubicBezTo>
                  <a:cubicBezTo>
                    <a:pt x="3143" y="740"/>
                    <a:pt x="3143" y="756"/>
                    <a:pt x="3126" y="723"/>
                  </a:cubicBezTo>
                  <a:lnTo>
                    <a:pt x="3126" y="723"/>
                  </a:lnTo>
                  <a:cubicBezTo>
                    <a:pt x="3126" y="740"/>
                    <a:pt x="3143" y="772"/>
                    <a:pt x="3126" y="789"/>
                  </a:cubicBezTo>
                  <a:cubicBezTo>
                    <a:pt x="3110" y="772"/>
                    <a:pt x="3094" y="772"/>
                    <a:pt x="3077" y="740"/>
                  </a:cubicBezTo>
                  <a:lnTo>
                    <a:pt x="3110" y="723"/>
                  </a:lnTo>
                  <a:cubicBezTo>
                    <a:pt x="3102" y="715"/>
                    <a:pt x="3096" y="712"/>
                    <a:pt x="3091" y="712"/>
                  </a:cubicBezTo>
                  <a:cubicBezTo>
                    <a:pt x="3076" y="712"/>
                    <a:pt x="3073" y="740"/>
                    <a:pt x="3061" y="740"/>
                  </a:cubicBezTo>
                  <a:lnTo>
                    <a:pt x="3061" y="723"/>
                  </a:lnTo>
                  <a:cubicBezTo>
                    <a:pt x="3028" y="740"/>
                    <a:pt x="3045" y="772"/>
                    <a:pt x="3012" y="789"/>
                  </a:cubicBezTo>
                  <a:lnTo>
                    <a:pt x="3012" y="805"/>
                  </a:lnTo>
                  <a:cubicBezTo>
                    <a:pt x="3012" y="819"/>
                    <a:pt x="3010" y="824"/>
                    <a:pt x="3008" y="824"/>
                  </a:cubicBezTo>
                  <a:cubicBezTo>
                    <a:pt x="3005" y="824"/>
                    <a:pt x="3000" y="812"/>
                    <a:pt x="2997" y="812"/>
                  </a:cubicBezTo>
                  <a:cubicBezTo>
                    <a:pt x="2996" y="812"/>
                    <a:pt x="2995" y="814"/>
                    <a:pt x="2995" y="821"/>
                  </a:cubicBezTo>
                  <a:lnTo>
                    <a:pt x="2963" y="772"/>
                  </a:lnTo>
                  <a:cubicBezTo>
                    <a:pt x="2963" y="789"/>
                    <a:pt x="2946" y="838"/>
                    <a:pt x="2914" y="838"/>
                  </a:cubicBezTo>
                  <a:cubicBezTo>
                    <a:pt x="2914" y="805"/>
                    <a:pt x="2946" y="789"/>
                    <a:pt x="2946" y="756"/>
                  </a:cubicBezTo>
                  <a:lnTo>
                    <a:pt x="2946" y="756"/>
                  </a:lnTo>
                  <a:cubicBezTo>
                    <a:pt x="2933" y="770"/>
                    <a:pt x="2919" y="772"/>
                    <a:pt x="2915" y="792"/>
                  </a:cubicBezTo>
                  <a:lnTo>
                    <a:pt x="2915" y="792"/>
                  </a:lnTo>
                  <a:cubicBezTo>
                    <a:pt x="2916" y="789"/>
                    <a:pt x="2920" y="789"/>
                    <a:pt x="2930" y="789"/>
                  </a:cubicBezTo>
                  <a:cubicBezTo>
                    <a:pt x="2914" y="821"/>
                    <a:pt x="2897" y="854"/>
                    <a:pt x="2881" y="854"/>
                  </a:cubicBezTo>
                  <a:cubicBezTo>
                    <a:pt x="2874" y="821"/>
                    <a:pt x="2862" y="815"/>
                    <a:pt x="2847" y="815"/>
                  </a:cubicBezTo>
                  <a:cubicBezTo>
                    <a:pt x="2838" y="815"/>
                    <a:pt x="2828" y="817"/>
                    <a:pt x="2817" y="817"/>
                  </a:cubicBezTo>
                  <a:cubicBezTo>
                    <a:pt x="2801" y="817"/>
                    <a:pt x="2784" y="812"/>
                    <a:pt x="2766" y="789"/>
                  </a:cubicBezTo>
                  <a:cubicBezTo>
                    <a:pt x="2750" y="813"/>
                    <a:pt x="2729" y="817"/>
                    <a:pt x="2707" y="817"/>
                  </a:cubicBezTo>
                  <a:cubicBezTo>
                    <a:pt x="2696" y="817"/>
                    <a:pt x="2684" y="816"/>
                    <a:pt x="2672" y="816"/>
                  </a:cubicBezTo>
                  <a:cubicBezTo>
                    <a:pt x="2660" y="816"/>
                    <a:pt x="2648" y="817"/>
                    <a:pt x="2635" y="821"/>
                  </a:cubicBezTo>
                  <a:cubicBezTo>
                    <a:pt x="2668" y="887"/>
                    <a:pt x="2619" y="838"/>
                    <a:pt x="2652" y="903"/>
                  </a:cubicBezTo>
                  <a:lnTo>
                    <a:pt x="2635" y="903"/>
                  </a:lnTo>
                  <a:lnTo>
                    <a:pt x="2586" y="887"/>
                  </a:lnTo>
                  <a:cubicBezTo>
                    <a:pt x="2570" y="870"/>
                    <a:pt x="2586" y="854"/>
                    <a:pt x="2586" y="854"/>
                  </a:cubicBezTo>
                  <a:cubicBezTo>
                    <a:pt x="2554" y="854"/>
                    <a:pt x="2570" y="821"/>
                    <a:pt x="2537" y="805"/>
                  </a:cubicBezTo>
                  <a:lnTo>
                    <a:pt x="2537" y="805"/>
                  </a:lnTo>
                  <a:cubicBezTo>
                    <a:pt x="2554" y="838"/>
                    <a:pt x="2537" y="838"/>
                    <a:pt x="2521" y="838"/>
                  </a:cubicBezTo>
                  <a:lnTo>
                    <a:pt x="2554" y="870"/>
                  </a:lnTo>
                  <a:cubicBezTo>
                    <a:pt x="2550" y="881"/>
                    <a:pt x="2546" y="885"/>
                    <a:pt x="2541" y="885"/>
                  </a:cubicBezTo>
                  <a:cubicBezTo>
                    <a:pt x="2529" y="885"/>
                    <a:pt x="2513" y="856"/>
                    <a:pt x="2500" y="856"/>
                  </a:cubicBezTo>
                  <a:cubicBezTo>
                    <a:pt x="2496" y="856"/>
                    <a:pt x="2492" y="860"/>
                    <a:pt x="2488" y="870"/>
                  </a:cubicBezTo>
                  <a:lnTo>
                    <a:pt x="2488" y="838"/>
                  </a:lnTo>
                  <a:cubicBezTo>
                    <a:pt x="2472" y="854"/>
                    <a:pt x="2423" y="870"/>
                    <a:pt x="2423" y="920"/>
                  </a:cubicBezTo>
                  <a:cubicBezTo>
                    <a:pt x="2406" y="920"/>
                    <a:pt x="2406" y="903"/>
                    <a:pt x="2406" y="887"/>
                  </a:cubicBezTo>
                  <a:cubicBezTo>
                    <a:pt x="2365" y="901"/>
                    <a:pt x="2336" y="960"/>
                    <a:pt x="2308" y="960"/>
                  </a:cubicBezTo>
                  <a:cubicBezTo>
                    <a:pt x="2302" y="960"/>
                    <a:pt x="2297" y="958"/>
                    <a:pt x="2292" y="952"/>
                  </a:cubicBezTo>
                  <a:lnTo>
                    <a:pt x="2292" y="936"/>
                  </a:lnTo>
                  <a:cubicBezTo>
                    <a:pt x="2278" y="949"/>
                    <a:pt x="2276" y="973"/>
                    <a:pt x="2267" y="973"/>
                  </a:cubicBezTo>
                  <a:cubicBezTo>
                    <a:pt x="2265" y="973"/>
                    <a:pt x="2262" y="972"/>
                    <a:pt x="2259" y="969"/>
                  </a:cubicBezTo>
                  <a:cubicBezTo>
                    <a:pt x="2259" y="952"/>
                    <a:pt x="2259" y="952"/>
                    <a:pt x="2259" y="952"/>
                  </a:cubicBezTo>
                  <a:cubicBezTo>
                    <a:pt x="2259" y="952"/>
                    <a:pt x="2248" y="973"/>
                    <a:pt x="2236" y="973"/>
                  </a:cubicBezTo>
                  <a:cubicBezTo>
                    <a:pt x="2233" y="973"/>
                    <a:pt x="2229" y="972"/>
                    <a:pt x="2226" y="969"/>
                  </a:cubicBezTo>
                  <a:lnTo>
                    <a:pt x="2243" y="952"/>
                  </a:lnTo>
                  <a:cubicBezTo>
                    <a:pt x="2193" y="952"/>
                    <a:pt x="2177" y="1018"/>
                    <a:pt x="2161" y="1051"/>
                  </a:cubicBezTo>
                  <a:cubicBezTo>
                    <a:pt x="2144" y="1001"/>
                    <a:pt x="2095" y="985"/>
                    <a:pt x="2079" y="985"/>
                  </a:cubicBezTo>
                  <a:cubicBezTo>
                    <a:pt x="2030" y="985"/>
                    <a:pt x="2013" y="1051"/>
                    <a:pt x="1964" y="1083"/>
                  </a:cubicBezTo>
                  <a:cubicBezTo>
                    <a:pt x="1950" y="1069"/>
                    <a:pt x="1936" y="1065"/>
                    <a:pt x="1922" y="1065"/>
                  </a:cubicBezTo>
                  <a:cubicBezTo>
                    <a:pt x="1892" y="1065"/>
                    <a:pt x="1860" y="1086"/>
                    <a:pt x="1823" y="1086"/>
                  </a:cubicBezTo>
                  <a:cubicBezTo>
                    <a:pt x="1817" y="1086"/>
                    <a:pt x="1811" y="1085"/>
                    <a:pt x="1805" y="1084"/>
                  </a:cubicBezTo>
                  <a:lnTo>
                    <a:pt x="1805" y="1084"/>
                  </a:lnTo>
                  <a:cubicBezTo>
                    <a:pt x="1817" y="1090"/>
                    <a:pt x="1817" y="1116"/>
                    <a:pt x="1817" y="1116"/>
                  </a:cubicBezTo>
                  <a:cubicBezTo>
                    <a:pt x="1806" y="1116"/>
                    <a:pt x="1802" y="1138"/>
                    <a:pt x="1796" y="1138"/>
                  </a:cubicBezTo>
                  <a:cubicBezTo>
                    <a:pt x="1793" y="1138"/>
                    <a:pt x="1790" y="1132"/>
                    <a:pt x="1784" y="1116"/>
                  </a:cubicBezTo>
                  <a:cubicBezTo>
                    <a:pt x="1776" y="1100"/>
                    <a:pt x="1768" y="1096"/>
                    <a:pt x="1758" y="1096"/>
                  </a:cubicBezTo>
                  <a:cubicBezTo>
                    <a:pt x="1747" y="1096"/>
                    <a:pt x="1735" y="1100"/>
                    <a:pt x="1719" y="1100"/>
                  </a:cubicBezTo>
                  <a:lnTo>
                    <a:pt x="1735" y="1165"/>
                  </a:lnTo>
                  <a:cubicBezTo>
                    <a:pt x="1720" y="1146"/>
                    <a:pt x="1707" y="1140"/>
                    <a:pt x="1695" y="1140"/>
                  </a:cubicBezTo>
                  <a:cubicBezTo>
                    <a:pt x="1664" y="1140"/>
                    <a:pt x="1640" y="1182"/>
                    <a:pt x="1615" y="1182"/>
                  </a:cubicBezTo>
                  <a:cubicBezTo>
                    <a:pt x="1606" y="1182"/>
                    <a:pt x="1597" y="1178"/>
                    <a:pt x="1588" y="1165"/>
                  </a:cubicBezTo>
                  <a:cubicBezTo>
                    <a:pt x="1571" y="1181"/>
                    <a:pt x="1571" y="1181"/>
                    <a:pt x="1555" y="1198"/>
                  </a:cubicBezTo>
                  <a:lnTo>
                    <a:pt x="1555" y="1165"/>
                  </a:lnTo>
                  <a:cubicBezTo>
                    <a:pt x="1522" y="1165"/>
                    <a:pt x="1506" y="1165"/>
                    <a:pt x="1457" y="1198"/>
                  </a:cubicBezTo>
                  <a:lnTo>
                    <a:pt x="1457" y="1165"/>
                  </a:lnTo>
                  <a:lnTo>
                    <a:pt x="1457" y="1165"/>
                  </a:lnTo>
                  <a:cubicBezTo>
                    <a:pt x="1440" y="1181"/>
                    <a:pt x="1473" y="1263"/>
                    <a:pt x="1440" y="1280"/>
                  </a:cubicBezTo>
                  <a:lnTo>
                    <a:pt x="1424" y="1231"/>
                  </a:lnTo>
                  <a:cubicBezTo>
                    <a:pt x="1391" y="1247"/>
                    <a:pt x="1342" y="1214"/>
                    <a:pt x="1310" y="1280"/>
                  </a:cubicBezTo>
                  <a:cubicBezTo>
                    <a:pt x="1310" y="1263"/>
                    <a:pt x="1310" y="1247"/>
                    <a:pt x="1310" y="1247"/>
                  </a:cubicBezTo>
                  <a:cubicBezTo>
                    <a:pt x="1304" y="1247"/>
                    <a:pt x="1295" y="1245"/>
                    <a:pt x="1286" y="1245"/>
                  </a:cubicBezTo>
                  <a:cubicBezTo>
                    <a:pt x="1269" y="1245"/>
                    <a:pt x="1252" y="1251"/>
                    <a:pt x="1258" y="1286"/>
                  </a:cubicBezTo>
                  <a:lnTo>
                    <a:pt x="1258" y="1286"/>
                  </a:lnTo>
                  <a:cubicBezTo>
                    <a:pt x="1258" y="1285"/>
                    <a:pt x="1257" y="1285"/>
                    <a:pt x="1255" y="1285"/>
                  </a:cubicBezTo>
                  <a:cubicBezTo>
                    <a:pt x="1246" y="1285"/>
                    <a:pt x="1224" y="1316"/>
                    <a:pt x="1211" y="1329"/>
                  </a:cubicBezTo>
                  <a:lnTo>
                    <a:pt x="1211" y="1296"/>
                  </a:lnTo>
                  <a:cubicBezTo>
                    <a:pt x="1211" y="1345"/>
                    <a:pt x="1211" y="1362"/>
                    <a:pt x="1195" y="1378"/>
                  </a:cubicBezTo>
                  <a:cubicBezTo>
                    <a:pt x="1182" y="1378"/>
                    <a:pt x="1179" y="1357"/>
                    <a:pt x="1179" y="1357"/>
                  </a:cubicBezTo>
                  <a:cubicBezTo>
                    <a:pt x="1179" y="1357"/>
                    <a:pt x="1179" y="1358"/>
                    <a:pt x="1179" y="1362"/>
                  </a:cubicBezTo>
                  <a:cubicBezTo>
                    <a:pt x="1176" y="1359"/>
                    <a:pt x="1174" y="1358"/>
                    <a:pt x="1173" y="1358"/>
                  </a:cubicBezTo>
                  <a:cubicBezTo>
                    <a:pt x="1167" y="1358"/>
                    <a:pt x="1172" y="1381"/>
                    <a:pt x="1157" y="1381"/>
                  </a:cubicBezTo>
                  <a:cubicBezTo>
                    <a:pt x="1154" y="1381"/>
                    <a:pt x="1151" y="1380"/>
                    <a:pt x="1146" y="1378"/>
                  </a:cubicBezTo>
                  <a:lnTo>
                    <a:pt x="1162" y="1362"/>
                  </a:lnTo>
                  <a:cubicBezTo>
                    <a:pt x="1129" y="1362"/>
                    <a:pt x="1146" y="1378"/>
                    <a:pt x="1129" y="1394"/>
                  </a:cubicBezTo>
                  <a:cubicBezTo>
                    <a:pt x="1129" y="1401"/>
                    <a:pt x="1124" y="1405"/>
                    <a:pt x="1116" y="1405"/>
                  </a:cubicBezTo>
                  <a:cubicBezTo>
                    <a:pt x="1105" y="1405"/>
                    <a:pt x="1090" y="1397"/>
                    <a:pt x="1080" y="1378"/>
                  </a:cubicBezTo>
                  <a:cubicBezTo>
                    <a:pt x="1080" y="1391"/>
                    <a:pt x="1080" y="1415"/>
                    <a:pt x="1072" y="1415"/>
                  </a:cubicBezTo>
                  <a:cubicBezTo>
                    <a:pt x="1070" y="1415"/>
                    <a:pt x="1067" y="1414"/>
                    <a:pt x="1064" y="1411"/>
                  </a:cubicBezTo>
                  <a:cubicBezTo>
                    <a:pt x="1064" y="1411"/>
                    <a:pt x="1064" y="1394"/>
                    <a:pt x="1064" y="1394"/>
                  </a:cubicBezTo>
                  <a:cubicBezTo>
                    <a:pt x="1060" y="1392"/>
                    <a:pt x="1057" y="1392"/>
                    <a:pt x="1054" y="1392"/>
                  </a:cubicBezTo>
                  <a:cubicBezTo>
                    <a:pt x="1034" y="1392"/>
                    <a:pt x="1029" y="1430"/>
                    <a:pt x="1008" y="1430"/>
                  </a:cubicBezTo>
                  <a:cubicBezTo>
                    <a:pt x="1005" y="1430"/>
                    <a:pt x="1002" y="1429"/>
                    <a:pt x="999" y="1427"/>
                  </a:cubicBezTo>
                  <a:cubicBezTo>
                    <a:pt x="999" y="1411"/>
                    <a:pt x="999" y="1411"/>
                    <a:pt x="999" y="1411"/>
                  </a:cubicBezTo>
                  <a:cubicBezTo>
                    <a:pt x="1015" y="1394"/>
                    <a:pt x="1031" y="1394"/>
                    <a:pt x="1031" y="1394"/>
                  </a:cubicBezTo>
                  <a:cubicBezTo>
                    <a:pt x="1031" y="1362"/>
                    <a:pt x="999" y="1362"/>
                    <a:pt x="1015" y="1329"/>
                  </a:cubicBezTo>
                  <a:lnTo>
                    <a:pt x="1015" y="1329"/>
                  </a:lnTo>
                  <a:cubicBezTo>
                    <a:pt x="1000" y="1343"/>
                    <a:pt x="986" y="1397"/>
                    <a:pt x="971" y="1397"/>
                  </a:cubicBezTo>
                  <a:cubicBezTo>
                    <a:pt x="969" y="1397"/>
                    <a:pt x="968" y="1396"/>
                    <a:pt x="966" y="1394"/>
                  </a:cubicBezTo>
                  <a:lnTo>
                    <a:pt x="933" y="1394"/>
                  </a:lnTo>
                  <a:cubicBezTo>
                    <a:pt x="931" y="1390"/>
                    <a:pt x="929" y="1387"/>
                    <a:pt x="927" y="1384"/>
                  </a:cubicBezTo>
                  <a:lnTo>
                    <a:pt x="927" y="1384"/>
                  </a:lnTo>
                  <a:cubicBezTo>
                    <a:pt x="917" y="1394"/>
                    <a:pt x="917" y="1394"/>
                    <a:pt x="917" y="1394"/>
                  </a:cubicBezTo>
                  <a:cubicBezTo>
                    <a:pt x="917" y="1394"/>
                    <a:pt x="917" y="1378"/>
                    <a:pt x="917" y="1378"/>
                  </a:cubicBezTo>
                  <a:lnTo>
                    <a:pt x="920" y="1378"/>
                  </a:lnTo>
                  <a:cubicBezTo>
                    <a:pt x="918" y="1376"/>
                    <a:pt x="915" y="1375"/>
                    <a:pt x="912" y="1375"/>
                  </a:cubicBezTo>
                  <a:cubicBezTo>
                    <a:pt x="903" y="1375"/>
                    <a:pt x="893" y="1385"/>
                    <a:pt x="884" y="1394"/>
                  </a:cubicBezTo>
                  <a:cubicBezTo>
                    <a:pt x="900" y="1427"/>
                    <a:pt x="884" y="1427"/>
                    <a:pt x="900" y="1443"/>
                  </a:cubicBezTo>
                  <a:cubicBezTo>
                    <a:pt x="900" y="1443"/>
                    <a:pt x="900" y="1443"/>
                    <a:pt x="917" y="1427"/>
                  </a:cubicBezTo>
                  <a:lnTo>
                    <a:pt x="933" y="1427"/>
                  </a:lnTo>
                  <a:cubicBezTo>
                    <a:pt x="933" y="1439"/>
                    <a:pt x="933" y="1450"/>
                    <a:pt x="927" y="1450"/>
                  </a:cubicBezTo>
                  <a:cubicBezTo>
                    <a:pt x="925" y="1450"/>
                    <a:pt x="921" y="1448"/>
                    <a:pt x="917" y="1443"/>
                  </a:cubicBezTo>
                  <a:cubicBezTo>
                    <a:pt x="917" y="1460"/>
                    <a:pt x="917" y="1492"/>
                    <a:pt x="917" y="1492"/>
                  </a:cubicBezTo>
                  <a:cubicBezTo>
                    <a:pt x="884" y="1460"/>
                    <a:pt x="851" y="1443"/>
                    <a:pt x="835" y="1411"/>
                  </a:cubicBezTo>
                  <a:cubicBezTo>
                    <a:pt x="818" y="1443"/>
                    <a:pt x="769" y="1460"/>
                    <a:pt x="769" y="1525"/>
                  </a:cubicBezTo>
                  <a:cubicBezTo>
                    <a:pt x="769" y="1525"/>
                    <a:pt x="753" y="1509"/>
                    <a:pt x="753" y="1492"/>
                  </a:cubicBezTo>
                  <a:cubicBezTo>
                    <a:pt x="753" y="1492"/>
                    <a:pt x="753" y="1492"/>
                    <a:pt x="753" y="1476"/>
                  </a:cubicBezTo>
                  <a:cubicBezTo>
                    <a:pt x="753" y="1492"/>
                    <a:pt x="704" y="1492"/>
                    <a:pt x="720" y="1542"/>
                  </a:cubicBezTo>
                  <a:cubicBezTo>
                    <a:pt x="698" y="1530"/>
                    <a:pt x="706" y="1511"/>
                    <a:pt x="703" y="1511"/>
                  </a:cubicBezTo>
                  <a:lnTo>
                    <a:pt x="703" y="1511"/>
                  </a:lnTo>
                  <a:cubicBezTo>
                    <a:pt x="702" y="1511"/>
                    <a:pt x="698" y="1515"/>
                    <a:pt x="688" y="1525"/>
                  </a:cubicBezTo>
                  <a:lnTo>
                    <a:pt x="688" y="1509"/>
                  </a:lnTo>
                  <a:cubicBezTo>
                    <a:pt x="677" y="1503"/>
                    <a:pt x="669" y="1500"/>
                    <a:pt x="661" y="1500"/>
                  </a:cubicBezTo>
                  <a:cubicBezTo>
                    <a:pt x="618" y="1500"/>
                    <a:pt x="611" y="1589"/>
                    <a:pt x="562" y="1589"/>
                  </a:cubicBezTo>
                  <a:cubicBezTo>
                    <a:pt x="555" y="1589"/>
                    <a:pt x="547" y="1587"/>
                    <a:pt x="538" y="1583"/>
                  </a:cubicBezTo>
                  <a:lnTo>
                    <a:pt x="538" y="1583"/>
                  </a:lnTo>
                  <a:cubicBezTo>
                    <a:pt x="540" y="1587"/>
                    <a:pt x="540" y="1591"/>
                    <a:pt x="540" y="1591"/>
                  </a:cubicBezTo>
                  <a:cubicBezTo>
                    <a:pt x="534" y="1589"/>
                    <a:pt x="528" y="1589"/>
                    <a:pt x="521" y="1589"/>
                  </a:cubicBezTo>
                  <a:cubicBezTo>
                    <a:pt x="460" y="1589"/>
                    <a:pt x="406" y="1647"/>
                    <a:pt x="346" y="1647"/>
                  </a:cubicBezTo>
                  <a:cubicBezTo>
                    <a:pt x="334" y="1647"/>
                    <a:pt x="323" y="1645"/>
                    <a:pt x="311" y="1640"/>
                  </a:cubicBezTo>
                  <a:cubicBezTo>
                    <a:pt x="278" y="1640"/>
                    <a:pt x="278" y="1656"/>
                    <a:pt x="278" y="1689"/>
                  </a:cubicBezTo>
                  <a:lnTo>
                    <a:pt x="262" y="1656"/>
                  </a:lnTo>
                  <a:lnTo>
                    <a:pt x="246" y="1705"/>
                  </a:lnTo>
                  <a:cubicBezTo>
                    <a:pt x="243" y="1710"/>
                    <a:pt x="240" y="1712"/>
                    <a:pt x="235" y="1712"/>
                  </a:cubicBezTo>
                  <a:cubicBezTo>
                    <a:pt x="218" y="1712"/>
                    <a:pt x="189" y="1682"/>
                    <a:pt x="169" y="1682"/>
                  </a:cubicBezTo>
                  <a:cubicBezTo>
                    <a:pt x="159" y="1682"/>
                    <a:pt x="152" y="1688"/>
                    <a:pt x="147" y="1705"/>
                  </a:cubicBezTo>
                  <a:lnTo>
                    <a:pt x="164" y="1722"/>
                  </a:lnTo>
                  <a:cubicBezTo>
                    <a:pt x="153" y="1722"/>
                    <a:pt x="135" y="1736"/>
                    <a:pt x="124" y="1736"/>
                  </a:cubicBezTo>
                  <a:cubicBezTo>
                    <a:pt x="118" y="1736"/>
                    <a:pt x="115" y="1733"/>
                    <a:pt x="115" y="1722"/>
                  </a:cubicBezTo>
                  <a:cubicBezTo>
                    <a:pt x="115" y="1728"/>
                    <a:pt x="115" y="1734"/>
                    <a:pt x="115" y="1738"/>
                  </a:cubicBezTo>
                  <a:lnTo>
                    <a:pt x="98" y="1722"/>
                  </a:lnTo>
                  <a:lnTo>
                    <a:pt x="82" y="1771"/>
                  </a:lnTo>
                  <a:cubicBezTo>
                    <a:pt x="53" y="1756"/>
                    <a:pt x="63" y="1703"/>
                    <a:pt x="30" y="1703"/>
                  </a:cubicBezTo>
                  <a:cubicBezTo>
                    <a:pt x="26" y="1703"/>
                    <a:pt x="22" y="1703"/>
                    <a:pt x="16" y="1705"/>
                  </a:cubicBezTo>
                  <a:cubicBezTo>
                    <a:pt x="0" y="1722"/>
                    <a:pt x="0" y="1771"/>
                    <a:pt x="0" y="1771"/>
                  </a:cubicBezTo>
                  <a:cubicBezTo>
                    <a:pt x="0" y="1771"/>
                    <a:pt x="16" y="1787"/>
                    <a:pt x="33" y="1803"/>
                  </a:cubicBezTo>
                  <a:lnTo>
                    <a:pt x="16" y="1820"/>
                  </a:lnTo>
                  <a:cubicBezTo>
                    <a:pt x="33" y="1869"/>
                    <a:pt x="33" y="1918"/>
                    <a:pt x="82" y="1951"/>
                  </a:cubicBezTo>
                  <a:lnTo>
                    <a:pt x="98" y="1918"/>
                  </a:lnTo>
                  <a:lnTo>
                    <a:pt x="114" y="1934"/>
                  </a:lnTo>
                  <a:lnTo>
                    <a:pt x="114" y="1934"/>
                  </a:lnTo>
                  <a:cubicBezTo>
                    <a:pt x="115" y="1929"/>
                    <a:pt x="115" y="1923"/>
                    <a:pt x="115" y="1918"/>
                  </a:cubicBezTo>
                  <a:cubicBezTo>
                    <a:pt x="115" y="1934"/>
                    <a:pt x="131" y="1934"/>
                    <a:pt x="131" y="1951"/>
                  </a:cubicBezTo>
                  <a:lnTo>
                    <a:pt x="144" y="1897"/>
                  </a:lnTo>
                  <a:lnTo>
                    <a:pt x="144" y="1897"/>
                  </a:lnTo>
                  <a:cubicBezTo>
                    <a:pt x="145" y="1900"/>
                    <a:pt x="147" y="1903"/>
                    <a:pt x="148" y="1905"/>
                  </a:cubicBezTo>
                  <a:lnTo>
                    <a:pt x="148" y="1905"/>
                  </a:lnTo>
                  <a:cubicBezTo>
                    <a:pt x="147" y="1898"/>
                    <a:pt x="147" y="1891"/>
                    <a:pt x="147" y="1885"/>
                  </a:cubicBezTo>
                  <a:lnTo>
                    <a:pt x="144" y="1897"/>
                  </a:lnTo>
                  <a:lnTo>
                    <a:pt x="144" y="1897"/>
                  </a:lnTo>
                  <a:cubicBezTo>
                    <a:pt x="142" y="1889"/>
                    <a:pt x="142" y="1880"/>
                    <a:pt x="147" y="1869"/>
                  </a:cubicBezTo>
                  <a:lnTo>
                    <a:pt x="147" y="1869"/>
                  </a:lnTo>
                  <a:cubicBezTo>
                    <a:pt x="157" y="1889"/>
                    <a:pt x="168" y="1903"/>
                    <a:pt x="174" y="1903"/>
                  </a:cubicBezTo>
                  <a:cubicBezTo>
                    <a:pt x="178" y="1903"/>
                    <a:pt x="180" y="1898"/>
                    <a:pt x="180" y="1885"/>
                  </a:cubicBezTo>
                  <a:cubicBezTo>
                    <a:pt x="180" y="1902"/>
                    <a:pt x="180" y="1918"/>
                    <a:pt x="180" y="1918"/>
                  </a:cubicBezTo>
                  <a:cubicBezTo>
                    <a:pt x="180" y="1902"/>
                    <a:pt x="213" y="1902"/>
                    <a:pt x="213" y="1869"/>
                  </a:cubicBezTo>
                  <a:cubicBezTo>
                    <a:pt x="218" y="1879"/>
                    <a:pt x="223" y="1881"/>
                    <a:pt x="227" y="1881"/>
                  </a:cubicBezTo>
                  <a:cubicBezTo>
                    <a:pt x="233" y="1881"/>
                    <a:pt x="238" y="1878"/>
                    <a:pt x="243" y="1878"/>
                  </a:cubicBezTo>
                  <a:cubicBezTo>
                    <a:pt x="249" y="1878"/>
                    <a:pt x="256" y="1883"/>
                    <a:pt x="262" y="1902"/>
                  </a:cubicBezTo>
                  <a:cubicBezTo>
                    <a:pt x="262" y="1885"/>
                    <a:pt x="262" y="1853"/>
                    <a:pt x="278" y="1853"/>
                  </a:cubicBezTo>
                  <a:cubicBezTo>
                    <a:pt x="278" y="1874"/>
                    <a:pt x="282" y="1880"/>
                    <a:pt x="287" y="1880"/>
                  </a:cubicBezTo>
                  <a:cubicBezTo>
                    <a:pt x="293" y="1880"/>
                    <a:pt x="300" y="1874"/>
                    <a:pt x="307" y="1874"/>
                  </a:cubicBezTo>
                  <a:cubicBezTo>
                    <a:pt x="315" y="1874"/>
                    <a:pt x="322" y="1880"/>
                    <a:pt x="327" y="1902"/>
                  </a:cubicBezTo>
                  <a:cubicBezTo>
                    <a:pt x="327" y="1853"/>
                    <a:pt x="377" y="1869"/>
                    <a:pt x="393" y="1836"/>
                  </a:cubicBezTo>
                  <a:cubicBezTo>
                    <a:pt x="409" y="1836"/>
                    <a:pt x="409" y="1853"/>
                    <a:pt x="426" y="1869"/>
                  </a:cubicBezTo>
                  <a:cubicBezTo>
                    <a:pt x="409" y="1820"/>
                    <a:pt x="426" y="1803"/>
                    <a:pt x="442" y="1771"/>
                  </a:cubicBezTo>
                  <a:cubicBezTo>
                    <a:pt x="456" y="1799"/>
                    <a:pt x="445" y="1816"/>
                    <a:pt x="454" y="1852"/>
                  </a:cubicBezTo>
                  <a:lnTo>
                    <a:pt x="454" y="1852"/>
                  </a:lnTo>
                  <a:cubicBezTo>
                    <a:pt x="452" y="1830"/>
                    <a:pt x="472" y="1814"/>
                    <a:pt x="458" y="1787"/>
                  </a:cubicBezTo>
                  <a:lnTo>
                    <a:pt x="458" y="1787"/>
                  </a:lnTo>
                  <a:cubicBezTo>
                    <a:pt x="491" y="1820"/>
                    <a:pt x="475" y="1803"/>
                    <a:pt x="491" y="1836"/>
                  </a:cubicBezTo>
                  <a:cubicBezTo>
                    <a:pt x="483" y="1803"/>
                    <a:pt x="487" y="1799"/>
                    <a:pt x="493" y="1799"/>
                  </a:cubicBezTo>
                  <a:cubicBezTo>
                    <a:pt x="495" y="1799"/>
                    <a:pt x="497" y="1800"/>
                    <a:pt x="500" y="1800"/>
                  </a:cubicBezTo>
                  <a:cubicBezTo>
                    <a:pt x="504" y="1800"/>
                    <a:pt x="507" y="1798"/>
                    <a:pt x="507" y="1787"/>
                  </a:cubicBezTo>
                  <a:cubicBezTo>
                    <a:pt x="530" y="1798"/>
                    <a:pt x="529" y="1817"/>
                    <a:pt x="532" y="1817"/>
                  </a:cubicBezTo>
                  <a:cubicBezTo>
                    <a:pt x="533" y="1817"/>
                    <a:pt x="535" y="1814"/>
                    <a:pt x="540" y="1803"/>
                  </a:cubicBezTo>
                  <a:cubicBezTo>
                    <a:pt x="557" y="1820"/>
                    <a:pt x="540" y="1853"/>
                    <a:pt x="540" y="1853"/>
                  </a:cubicBezTo>
                  <a:cubicBezTo>
                    <a:pt x="573" y="1836"/>
                    <a:pt x="540" y="1803"/>
                    <a:pt x="540" y="1771"/>
                  </a:cubicBezTo>
                  <a:cubicBezTo>
                    <a:pt x="542" y="1768"/>
                    <a:pt x="544" y="1767"/>
                    <a:pt x="546" y="1767"/>
                  </a:cubicBezTo>
                  <a:cubicBezTo>
                    <a:pt x="557" y="1767"/>
                    <a:pt x="559" y="1806"/>
                    <a:pt x="573" y="1820"/>
                  </a:cubicBezTo>
                  <a:cubicBezTo>
                    <a:pt x="589" y="1803"/>
                    <a:pt x="589" y="1771"/>
                    <a:pt x="606" y="1754"/>
                  </a:cubicBezTo>
                  <a:cubicBezTo>
                    <a:pt x="606" y="1771"/>
                    <a:pt x="606" y="1771"/>
                    <a:pt x="606" y="1787"/>
                  </a:cubicBezTo>
                  <a:cubicBezTo>
                    <a:pt x="622" y="1738"/>
                    <a:pt x="655" y="1754"/>
                    <a:pt x="671" y="1722"/>
                  </a:cubicBezTo>
                  <a:cubicBezTo>
                    <a:pt x="655" y="1705"/>
                    <a:pt x="655" y="1689"/>
                    <a:pt x="655" y="1673"/>
                  </a:cubicBezTo>
                  <a:cubicBezTo>
                    <a:pt x="655" y="1673"/>
                    <a:pt x="655" y="1652"/>
                    <a:pt x="663" y="1652"/>
                  </a:cubicBezTo>
                  <a:cubicBezTo>
                    <a:pt x="665" y="1652"/>
                    <a:pt x="668" y="1653"/>
                    <a:pt x="671" y="1656"/>
                  </a:cubicBezTo>
                  <a:cubicBezTo>
                    <a:pt x="671" y="1664"/>
                    <a:pt x="671" y="1668"/>
                    <a:pt x="671" y="1673"/>
                  </a:cubicBezTo>
                  <a:cubicBezTo>
                    <a:pt x="704" y="1705"/>
                    <a:pt x="671" y="1689"/>
                    <a:pt x="671" y="1722"/>
                  </a:cubicBezTo>
                  <a:cubicBezTo>
                    <a:pt x="685" y="1708"/>
                    <a:pt x="699" y="1669"/>
                    <a:pt x="713" y="1669"/>
                  </a:cubicBezTo>
                  <a:cubicBezTo>
                    <a:pt x="716" y="1669"/>
                    <a:pt x="718" y="1670"/>
                    <a:pt x="720" y="1673"/>
                  </a:cubicBezTo>
                  <a:cubicBezTo>
                    <a:pt x="737" y="1705"/>
                    <a:pt x="688" y="1689"/>
                    <a:pt x="720" y="1722"/>
                  </a:cubicBezTo>
                  <a:lnTo>
                    <a:pt x="688" y="1705"/>
                  </a:lnTo>
                  <a:lnTo>
                    <a:pt x="688" y="1705"/>
                  </a:lnTo>
                  <a:cubicBezTo>
                    <a:pt x="712" y="1738"/>
                    <a:pt x="708" y="1738"/>
                    <a:pt x="704" y="1738"/>
                  </a:cubicBezTo>
                  <a:cubicBezTo>
                    <a:pt x="700" y="1738"/>
                    <a:pt x="696" y="1738"/>
                    <a:pt x="720" y="1771"/>
                  </a:cubicBezTo>
                  <a:cubicBezTo>
                    <a:pt x="753" y="1771"/>
                    <a:pt x="737" y="1738"/>
                    <a:pt x="786" y="1738"/>
                  </a:cubicBezTo>
                  <a:cubicBezTo>
                    <a:pt x="786" y="1722"/>
                    <a:pt x="769" y="1705"/>
                    <a:pt x="769" y="1689"/>
                  </a:cubicBezTo>
                  <a:cubicBezTo>
                    <a:pt x="775" y="1681"/>
                    <a:pt x="780" y="1678"/>
                    <a:pt x="785" y="1678"/>
                  </a:cubicBezTo>
                  <a:cubicBezTo>
                    <a:pt x="806" y="1678"/>
                    <a:pt x="825" y="1724"/>
                    <a:pt x="839" y="1724"/>
                  </a:cubicBezTo>
                  <a:cubicBezTo>
                    <a:pt x="844" y="1724"/>
                    <a:pt x="848" y="1719"/>
                    <a:pt x="851" y="1705"/>
                  </a:cubicBezTo>
                  <a:cubicBezTo>
                    <a:pt x="851" y="1680"/>
                    <a:pt x="842" y="1645"/>
                    <a:pt x="852" y="1645"/>
                  </a:cubicBezTo>
                  <a:cubicBezTo>
                    <a:pt x="855" y="1645"/>
                    <a:pt x="860" y="1649"/>
                    <a:pt x="868" y="1656"/>
                  </a:cubicBezTo>
                  <a:lnTo>
                    <a:pt x="868" y="1689"/>
                  </a:lnTo>
                  <a:cubicBezTo>
                    <a:pt x="897" y="1689"/>
                    <a:pt x="874" y="1637"/>
                    <a:pt x="903" y="1637"/>
                  </a:cubicBezTo>
                  <a:cubicBezTo>
                    <a:pt x="907" y="1637"/>
                    <a:pt x="911" y="1638"/>
                    <a:pt x="917" y="1640"/>
                  </a:cubicBezTo>
                  <a:lnTo>
                    <a:pt x="933" y="1673"/>
                  </a:lnTo>
                  <a:cubicBezTo>
                    <a:pt x="966" y="1656"/>
                    <a:pt x="999" y="1623"/>
                    <a:pt x="1031" y="1591"/>
                  </a:cubicBezTo>
                  <a:cubicBezTo>
                    <a:pt x="1031" y="1607"/>
                    <a:pt x="1031" y="1623"/>
                    <a:pt x="1048" y="1640"/>
                  </a:cubicBezTo>
                  <a:cubicBezTo>
                    <a:pt x="1080" y="1607"/>
                    <a:pt x="1146" y="1607"/>
                    <a:pt x="1195" y="1607"/>
                  </a:cubicBezTo>
                  <a:lnTo>
                    <a:pt x="1195" y="1574"/>
                  </a:lnTo>
                  <a:cubicBezTo>
                    <a:pt x="1195" y="1574"/>
                    <a:pt x="1211" y="1591"/>
                    <a:pt x="1211" y="1591"/>
                  </a:cubicBezTo>
                  <a:cubicBezTo>
                    <a:pt x="1211" y="1590"/>
                    <a:pt x="1212" y="1590"/>
                    <a:pt x="1212" y="1590"/>
                  </a:cubicBezTo>
                  <a:lnTo>
                    <a:pt x="1212" y="1590"/>
                  </a:lnTo>
                  <a:cubicBezTo>
                    <a:pt x="1212" y="1590"/>
                    <a:pt x="1212" y="1590"/>
                    <a:pt x="1212" y="1590"/>
                  </a:cubicBezTo>
                  <a:lnTo>
                    <a:pt x="1212" y="1590"/>
                  </a:lnTo>
                  <a:cubicBezTo>
                    <a:pt x="1215" y="1587"/>
                    <a:pt x="1216" y="1585"/>
                    <a:pt x="1217" y="1582"/>
                  </a:cubicBezTo>
                  <a:lnTo>
                    <a:pt x="1217" y="1582"/>
                  </a:lnTo>
                  <a:cubicBezTo>
                    <a:pt x="1215" y="1585"/>
                    <a:pt x="1214" y="1587"/>
                    <a:pt x="1212" y="1590"/>
                  </a:cubicBezTo>
                  <a:lnTo>
                    <a:pt x="1212" y="1590"/>
                  </a:lnTo>
                  <a:cubicBezTo>
                    <a:pt x="1206" y="1582"/>
                    <a:pt x="1195" y="1567"/>
                    <a:pt x="1195" y="1558"/>
                  </a:cubicBezTo>
                  <a:cubicBezTo>
                    <a:pt x="1208" y="1558"/>
                    <a:pt x="1222" y="1569"/>
                    <a:pt x="1217" y="1582"/>
                  </a:cubicBezTo>
                  <a:lnTo>
                    <a:pt x="1217" y="1582"/>
                  </a:lnTo>
                  <a:cubicBezTo>
                    <a:pt x="1241" y="1547"/>
                    <a:pt x="1265" y="1515"/>
                    <a:pt x="1295" y="1515"/>
                  </a:cubicBezTo>
                  <a:cubicBezTo>
                    <a:pt x="1305" y="1515"/>
                    <a:pt x="1315" y="1518"/>
                    <a:pt x="1326" y="1525"/>
                  </a:cubicBezTo>
                  <a:lnTo>
                    <a:pt x="1326" y="1542"/>
                  </a:lnTo>
                  <a:cubicBezTo>
                    <a:pt x="1356" y="1542"/>
                    <a:pt x="1331" y="1474"/>
                    <a:pt x="1351" y="1474"/>
                  </a:cubicBezTo>
                  <a:cubicBezTo>
                    <a:pt x="1353" y="1474"/>
                    <a:pt x="1356" y="1475"/>
                    <a:pt x="1359" y="1476"/>
                  </a:cubicBezTo>
                  <a:lnTo>
                    <a:pt x="1359" y="1492"/>
                  </a:lnTo>
                  <a:cubicBezTo>
                    <a:pt x="1408" y="1492"/>
                    <a:pt x="1448" y="1465"/>
                    <a:pt x="1485" y="1465"/>
                  </a:cubicBezTo>
                  <a:cubicBezTo>
                    <a:pt x="1498" y="1465"/>
                    <a:pt x="1510" y="1468"/>
                    <a:pt x="1522" y="1476"/>
                  </a:cubicBezTo>
                  <a:cubicBezTo>
                    <a:pt x="1522" y="1427"/>
                    <a:pt x="1588" y="1476"/>
                    <a:pt x="1571" y="1411"/>
                  </a:cubicBezTo>
                  <a:lnTo>
                    <a:pt x="1571" y="1411"/>
                  </a:lnTo>
                  <a:cubicBezTo>
                    <a:pt x="1604" y="1427"/>
                    <a:pt x="1604" y="1443"/>
                    <a:pt x="1653" y="1460"/>
                  </a:cubicBezTo>
                  <a:cubicBezTo>
                    <a:pt x="1670" y="1460"/>
                    <a:pt x="1653" y="1411"/>
                    <a:pt x="1670" y="1394"/>
                  </a:cubicBezTo>
                  <a:lnTo>
                    <a:pt x="1686" y="1427"/>
                  </a:lnTo>
                  <a:lnTo>
                    <a:pt x="1686" y="1394"/>
                  </a:lnTo>
                  <a:lnTo>
                    <a:pt x="1719" y="1427"/>
                  </a:lnTo>
                  <a:lnTo>
                    <a:pt x="1719" y="1411"/>
                  </a:lnTo>
                  <a:cubicBezTo>
                    <a:pt x="1719" y="1411"/>
                    <a:pt x="1702" y="1394"/>
                    <a:pt x="1702" y="1394"/>
                  </a:cubicBezTo>
                  <a:cubicBezTo>
                    <a:pt x="1707" y="1384"/>
                    <a:pt x="1716" y="1380"/>
                    <a:pt x="1725" y="1380"/>
                  </a:cubicBezTo>
                  <a:cubicBezTo>
                    <a:pt x="1744" y="1380"/>
                    <a:pt x="1768" y="1399"/>
                    <a:pt x="1768" y="1411"/>
                  </a:cubicBezTo>
                  <a:lnTo>
                    <a:pt x="1801" y="1378"/>
                  </a:lnTo>
                  <a:cubicBezTo>
                    <a:pt x="1817" y="1378"/>
                    <a:pt x="1801" y="1394"/>
                    <a:pt x="1801" y="1411"/>
                  </a:cubicBezTo>
                  <a:cubicBezTo>
                    <a:pt x="1805" y="1398"/>
                    <a:pt x="1808" y="1394"/>
                    <a:pt x="1810" y="1394"/>
                  </a:cubicBezTo>
                  <a:cubicBezTo>
                    <a:pt x="1815" y="1394"/>
                    <a:pt x="1818" y="1411"/>
                    <a:pt x="1824" y="1411"/>
                  </a:cubicBezTo>
                  <a:cubicBezTo>
                    <a:pt x="1826" y="1411"/>
                    <a:pt x="1829" y="1407"/>
                    <a:pt x="1833" y="1394"/>
                  </a:cubicBezTo>
                  <a:cubicBezTo>
                    <a:pt x="1833" y="1394"/>
                    <a:pt x="1833" y="1378"/>
                    <a:pt x="1833" y="1362"/>
                  </a:cubicBezTo>
                  <a:cubicBezTo>
                    <a:pt x="1841" y="1370"/>
                    <a:pt x="1850" y="1374"/>
                    <a:pt x="1858" y="1374"/>
                  </a:cubicBezTo>
                  <a:cubicBezTo>
                    <a:pt x="1866" y="1374"/>
                    <a:pt x="1874" y="1370"/>
                    <a:pt x="1882" y="1362"/>
                  </a:cubicBezTo>
                  <a:lnTo>
                    <a:pt x="1899" y="1394"/>
                  </a:lnTo>
                  <a:cubicBezTo>
                    <a:pt x="1932" y="1378"/>
                    <a:pt x="1964" y="1345"/>
                    <a:pt x="2013" y="1345"/>
                  </a:cubicBezTo>
                  <a:cubicBezTo>
                    <a:pt x="1981" y="1329"/>
                    <a:pt x="1981" y="1296"/>
                    <a:pt x="1981" y="1280"/>
                  </a:cubicBezTo>
                  <a:lnTo>
                    <a:pt x="1981" y="1280"/>
                  </a:lnTo>
                  <a:lnTo>
                    <a:pt x="1990" y="1298"/>
                  </a:lnTo>
                  <a:lnTo>
                    <a:pt x="1990" y="1298"/>
                  </a:lnTo>
                  <a:cubicBezTo>
                    <a:pt x="1990" y="1295"/>
                    <a:pt x="1992" y="1289"/>
                    <a:pt x="1997" y="1280"/>
                  </a:cubicBezTo>
                  <a:cubicBezTo>
                    <a:pt x="2013" y="1280"/>
                    <a:pt x="2013" y="1312"/>
                    <a:pt x="2013" y="1329"/>
                  </a:cubicBezTo>
                  <a:lnTo>
                    <a:pt x="2030" y="1312"/>
                  </a:lnTo>
                  <a:cubicBezTo>
                    <a:pt x="2030" y="1312"/>
                    <a:pt x="2030" y="1329"/>
                    <a:pt x="2030" y="1345"/>
                  </a:cubicBezTo>
                  <a:cubicBezTo>
                    <a:pt x="2030" y="1336"/>
                    <a:pt x="2033" y="1333"/>
                    <a:pt x="2039" y="1333"/>
                  </a:cubicBezTo>
                  <a:cubicBezTo>
                    <a:pt x="2048" y="1333"/>
                    <a:pt x="2061" y="1341"/>
                    <a:pt x="2070" y="1341"/>
                  </a:cubicBezTo>
                  <a:cubicBezTo>
                    <a:pt x="2075" y="1341"/>
                    <a:pt x="2079" y="1338"/>
                    <a:pt x="2079" y="1329"/>
                  </a:cubicBezTo>
                  <a:cubicBezTo>
                    <a:pt x="2112" y="1329"/>
                    <a:pt x="2128" y="1296"/>
                    <a:pt x="2161" y="1296"/>
                  </a:cubicBezTo>
                  <a:cubicBezTo>
                    <a:pt x="2161" y="1263"/>
                    <a:pt x="2177" y="1263"/>
                    <a:pt x="2177" y="1231"/>
                  </a:cubicBezTo>
                  <a:cubicBezTo>
                    <a:pt x="2188" y="1231"/>
                    <a:pt x="2213" y="1238"/>
                    <a:pt x="2234" y="1238"/>
                  </a:cubicBezTo>
                  <a:cubicBezTo>
                    <a:pt x="2244" y="1238"/>
                    <a:pt x="2253" y="1236"/>
                    <a:pt x="2259" y="1231"/>
                  </a:cubicBezTo>
                  <a:cubicBezTo>
                    <a:pt x="2275" y="1214"/>
                    <a:pt x="2259" y="1214"/>
                    <a:pt x="2259" y="1181"/>
                  </a:cubicBezTo>
                  <a:lnTo>
                    <a:pt x="2259" y="1181"/>
                  </a:lnTo>
                  <a:cubicBezTo>
                    <a:pt x="2275" y="1214"/>
                    <a:pt x="2308" y="1198"/>
                    <a:pt x="2292" y="1231"/>
                  </a:cubicBezTo>
                  <a:cubicBezTo>
                    <a:pt x="2324" y="1214"/>
                    <a:pt x="2341" y="1214"/>
                    <a:pt x="2373" y="1165"/>
                  </a:cubicBezTo>
                  <a:cubicBezTo>
                    <a:pt x="2373" y="1165"/>
                    <a:pt x="2357" y="1149"/>
                    <a:pt x="2357" y="1149"/>
                  </a:cubicBezTo>
                  <a:cubicBezTo>
                    <a:pt x="2362" y="1144"/>
                    <a:pt x="2367" y="1142"/>
                    <a:pt x="2371" y="1142"/>
                  </a:cubicBezTo>
                  <a:cubicBezTo>
                    <a:pt x="2382" y="1142"/>
                    <a:pt x="2390" y="1154"/>
                    <a:pt x="2390" y="1165"/>
                  </a:cubicBezTo>
                  <a:cubicBezTo>
                    <a:pt x="2397" y="1155"/>
                    <a:pt x="2407" y="1151"/>
                    <a:pt x="2419" y="1151"/>
                  </a:cubicBezTo>
                  <a:cubicBezTo>
                    <a:pt x="2447" y="1151"/>
                    <a:pt x="2485" y="1172"/>
                    <a:pt x="2516" y="1172"/>
                  </a:cubicBezTo>
                  <a:cubicBezTo>
                    <a:pt x="2531" y="1172"/>
                    <a:pt x="2545" y="1166"/>
                    <a:pt x="2554" y="1149"/>
                  </a:cubicBezTo>
                  <a:lnTo>
                    <a:pt x="2570" y="1100"/>
                  </a:lnTo>
                  <a:cubicBezTo>
                    <a:pt x="2603" y="1100"/>
                    <a:pt x="2570" y="1132"/>
                    <a:pt x="2586" y="1149"/>
                  </a:cubicBezTo>
                  <a:cubicBezTo>
                    <a:pt x="2619" y="1083"/>
                    <a:pt x="2668" y="1132"/>
                    <a:pt x="2684" y="1083"/>
                  </a:cubicBezTo>
                  <a:cubicBezTo>
                    <a:pt x="2702" y="1106"/>
                    <a:pt x="2718" y="1113"/>
                    <a:pt x="2732" y="1113"/>
                  </a:cubicBezTo>
                  <a:cubicBezTo>
                    <a:pt x="2763" y="1113"/>
                    <a:pt x="2789" y="1077"/>
                    <a:pt x="2824" y="1077"/>
                  </a:cubicBezTo>
                  <a:cubicBezTo>
                    <a:pt x="2832" y="1077"/>
                    <a:pt x="2840" y="1079"/>
                    <a:pt x="2848" y="1083"/>
                  </a:cubicBezTo>
                  <a:lnTo>
                    <a:pt x="2832" y="1067"/>
                  </a:lnTo>
                  <a:cubicBezTo>
                    <a:pt x="2837" y="1062"/>
                    <a:pt x="2840" y="1060"/>
                    <a:pt x="2843" y="1060"/>
                  </a:cubicBezTo>
                  <a:cubicBezTo>
                    <a:pt x="2845" y="1060"/>
                    <a:pt x="2847" y="1061"/>
                    <a:pt x="2849" y="1064"/>
                  </a:cubicBezTo>
                  <a:lnTo>
                    <a:pt x="2849" y="1064"/>
                  </a:lnTo>
                  <a:cubicBezTo>
                    <a:pt x="2848" y="1060"/>
                    <a:pt x="2848" y="1057"/>
                    <a:pt x="2848" y="1051"/>
                  </a:cubicBezTo>
                  <a:cubicBezTo>
                    <a:pt x="2930" y="985"/>
                    <a:pt x="3028" y="1018"/>
                    <a:pt x="3126" y="1001"/>
                  </a:cubicBezTo>
                  <a:cubicBezTo>
                    <a:pt x="3154" y="1001"/>
                    <a:pt x="3122" y="929"/>
                    <a:pt x="3144" y="929"/>
                  </a:cubicBezTo>
                  <a:cubicBezTo>
                    <a:pt x="3147" y="929"/>
                    <a:pt x="3152" y="931"/>
                    <a:pt x="3159" y="936"/>
                  </a:cubicBezTo>
                  <a:lnTo>
                    <a:pt x="3159" y="969"/>
                  </a:lnTo>
                  <a:cubicBezTo>
                    <a:pt x="3208" y="903"/>
                    <a:pt x="3290" y="936"/>
                    <a:pt x="3339" y="870"/>
                  </a:cubicBezTo>
                  <a:cubicBezTo>
                    <a:pt x="3339" y="887"/>
                    <a:pt x="3339" y="903"/>
                    <a:pt x="3339" y="903"/>
                  </a:cubicBezTo>
                  <a:cubicBezTo>
                    <a:pt x="3342" y="906"/>
                    <a:pt x="3346" y="908"/>
                    <a:pt x="3350" y="908"/>
                  </a:cubicBezTo>
                  <a:cubicBezTo>
                    <a:pt x="3366" y="908"/>
                    <a:pt x="3388" y="881"/>
                    <a:pt x="3388" y="854"/>
                  </a:cubicBezTo>
                  <a:cubicBezTo>
                    <a:pt x="3388" y="854"/>
                    <a:pt x="3388" y="887"/>
                    <a:pt x="3405" y="887"/>
                  </a:cubicBezTo>
                  <a:cubicBezTo>
                    <a:pt x="3407" y="889"/>
                    <a:pt x="3408" y="890"/>
                    <a:pt x="3410" y="890"/>
                  </a:cubicBezTo>
                  <a:cubicBezTo>
                    <a:pt x="3419" y="890"/>
                    <a:pt x="3422" y="861"/>
                    <a:pt x="3429" y="861"/>
                  </a:cubicBezTo>
                  <a:cubicBezTo>
                    <a:pt x="3431" y="861"/>
                    <a:pt x="3434" y="864"/>
                    <a:pt x="3437" y="870"/>
                  </a:cubicBezTo>
                  <a:cubicBezTo>
                    <a:pt x="3437" y="870"/>
                    <a:pt x="3437" y="887"/>
                    <a:pt x="3437" y="887"/>
                  </a:cubicBezTo>
                  <a:cubicBezTo>
                    <a:pt x="3437" y="870"/>
                    <a:pt x="3470" y="870"/>
                    <a:pt x="3454" y="838"/>
                  </a:cubicBezTo>
                  <a:lnTo>
                    <a:pt x="3454" y="838"/>
                  </a:lnTo>
                  <a:cubicBezTo>
                    <a:pt x="3460" y="841"/>
                    <a:pt x="3466" y="842"/>
                    <a:pt x="3472" y="842"/>
                  </a:cubicBezTo>
                  <a:cubicBezTo>
                    <a:pt x="3493" y="842"/>
                    <a:pt x="3506" y="821"/>
                    <a:pt x="3519" y="821"/>
                  </a:cubicBezTo>
                  <a:cubicBezTo>
                    <a:pt x="3519" y="810"/>
                    <a:pt x="3525" y="809"/>
                    <a:pt x="3531" y="809"/>
                  </a:cubicBezTo>
                  <a:cubicBezTo>
                    <a:pt x="3535" y="809"/>
                    <a:pt x="3538" y="809"/>
                    <a:pt x="3542" y="809"/>
                  </a:cubicBezTo>
                  <a:cubicBezTo>
                    <a:pt x="3552" y="809"/>
                    <a:pt x="3560" y="805"/>
                    <a:pt x="3552" y="772"/>
                  </a:cubicBezTo>
                  <a:lnTo>
                    <a:pt x="3552" y="772"/>
                  </a:lnTo>
                  <a:cubicBezTo>
                    <a:pt x="3559" y="800"/>
                    <a:pt x="3569" y="810"/>
                    <a:pt x="3579" y="810"/>
                  </a:cubicBezTo>
                  <a:cubicBezTo>
                    <a:pt x="3593" y="810"/>
                    <a:pt x="3608" y="791"/>
                    <a:pt x="3617" y="772"/>
                  </a:cubicBezTo>
                  <a:cubicBezTo>
                    <a:pt x="3617" y="789"/>
                    <a:pt x="3634" y="789"/>
                    <a:pt x="3634" y="805"/>
                  </a:cubicBezTo>
                  <a:cubicBezTo>
                    <a:pt x="3650" y="805"/>
                    <a:pt x="3667" y="789"/>
                    <a:pt x="3650" y="772"/>
                  </a:cubicBezTo>
                  <a:lnTo>
                    <a:pt x="3650" y="772"/>
                  </a:lnTo>
                  <a:cubicBezTo>
                    <a:pt x="3658" y="780"/>
                    <a:pt x="3665" y="784"/>
                    <a:pt x="3671" y="784"/>
                  </a:cubicBezTo>
                  <a:cubicBezTo>
                    <a:pt x="3692" y="784"/>
                    <a:pt x="3701" y="745"/>
                    <a:pt x="3719" y="745"/>
                  </a:cubicBezTo>
                  <a:cubicBezTo>
                    <a:pt x="3727" y="745"/>
                    <a:pt x="3736" y="752"/>
                    <a:pt x="3748" y="772"/>
                  </a:cubicBezTo>
                  <a:cubicBezTo>
                    <a:pt x="3781" y="723"/>
                    <a:pt x="3830" y="690"/>
                    <a:pt x="3863" y="658"/>
                  </a:cubicBezTo>
                  <a:lnTo>
                    <a:pt x="3863" y="658"/>
                  </a:lnTo>
                  <a:cubicBezTo>
                    <a:pt x="3879" y="723"/>
                    <a:pt x="3814" y="690"/>
                    <a:pt x="3830" y="740"/>
                  </a:cubicBezTo>
                  <a:cubicBezTo>
                    <a:pt x="3879" y="707"/>
                    <a:pt x="3879" y="658"/>
                    <a:pt x="3928" y="658"/>
                  </a:cubicBezTo>
                  <a:cubicBezTo>
                    <a:pt x="3945" y="658"/>
                    <a:pt x="3928" y="674"/>
                    <a:pt x="3928" y="690"/>
                  </a:cubicBezTo>
                  <a:cubicBezTo>
                    <a:pt x="3961" y="641"/>
                    <a:pt x="4010" y="658"/>
                    <a:pt x="4043" y="625"/>
                  </a:cubicBezTo>
                  <a:cubicBezTo>
                    <a:pt x="4027" y="592"/>
                    <a:pt x="4043" y="543"/>
                    <a:pt x="4043" y="527"/>
                  </a:cubicBezTo>
                  <a:cubicBezTo>
                    <a:pt x="4059" y="592"/>
                    <a:pt x="4092" y="527"/>
                    <a:pt x="4092" y="625"/>
                  </a:cubicBezTo>
                  <a:cubicBezTo>
                    <a:pt x="4092" y="625"/>
                    <a:pt x="4109" y="609"/>
                    <a:pt x="4092" y="592"/>
                  </a:cubicBezTo>
                  <a:cubicBezTo>
                    <a:pt x="4109" y="592"/>
                    <a:pt x="4109" y="609"/>
                    <a:pt x="4109" y="625"/>
                  </a:cubicBezTo>
                  <a:cubicBezTo>
                    <a:pt x="4125" y="609"/>
                    <a:pt x="4109" y="576"/>
                    <a:pt x="4141" y="576"/>
                  </a:cubicBezTo>
                  <a:cubicBezTo>
                    <a:pt x="4141" y="576"/>
                    <a:pt x="4141" y="592"/>
                    <a:pt x="4141" y="609"/>
                  </a:cubicBezTo>
                  <a:cubicBezTo>
                    <a:pt x="4141" y="576"/>
                    <a:pt x="4141" y="559"/>
                    <a:pt x="4174" y="559"/>
                  </a:cubicBezTo>
                  <a:cubicBezTo>
                    <a:pt x="4174" y="559"/>
                    <a:pt x="4174" y="576"/>
                    <a:pt x="4174" y="576"/>
                  </a:cubicBezTo>
                  <a:cubicBezTo>
                    <a:pt x="4207" y="559"/>
                    <a:pt x="4207" y="494"/>
                    <a:pt x="4256" y="494"/>
                  </a:cubicBezTo>
                  <a:cubicBezTo>
                    <a:pt x="4256" y="559"/>
                    <a:pt x="4272" y="510"/>
                    <a:pt x="4289" y="559"/>
                  </a:cubicBezTo>
                  <a:lnTo>
                    <a:pt x="4305" y="543"/>
                  </a:lnTo>
                  <a:lnTo>
                    <a:pt x="4289" y="510"/>
                  </a:lnTo>
                  <a:cubicBezTo>
                    <a:pt x="4321" y="510"/>
                    <a:pt x="4321" y="478"/>
                    <a:pt x="4338" y="478"/>
                  </a:cubicBezTo>
                  <a:cubicBezTo>
                    <a:pt x="4353" y="447"/>
                    <a:pt x="4324" y="430"/>
                    <a:pt x="4350" y="429"/>
                  </a:cubicBezTo>
                  <a:lnTo>
                    <a:pt x="4350" y="429"/>
                  </a:lnTo>
                  <a:cubicBezTo>
                    <a:pt x="4350" y="429"/>
                    <a:pt x="4374" y="432"/>
                    <a:pt x="4387" y="445"/>
                  </a:cubicBezTo>
                  <a:cubicBezTo>
                    <a:pt x="4387" y="429"/>
                    <a:pt x="4387" y="412"/>
                    <a:pt x="4403" y="412"/>
                  </a:cubicBezTo>
                  <a:cubicBezTo>
                    <a:pt x="4420" y="429"/>
                    <a:pt x="4420" y="461"/>
                    <a:pt x="4436" y="478"/>
                  </a:cubicBezTo>
                  <a:cubicBezTo>
                    <a:pt x="4420" y="445"/>
                    <a:pt x="4469" y="445"/>
                    <a:pt x="4469" y="412"/>
                  </a:cubicBezTo>
                  <a:cubicBezTo>
                    <a:pt x="4485" y="429"/>
                    <a:pt x="4485" y="429"/>
                    <a:pt x="4485" y="445"/>
                  </a:cubicBezTo>
                  <a:cubicBezTo>
                    <a:pt x="4513" y="445"/>
                    <a:pt x="4481" y="409"/>
                    <a:pt x="4492" y="409"/>
                  </a:cubicBezTo>
                  <a:cubicBezTo>
                    <a:pt x="4494" y="409"/>
                    <a:pt x="4497" y="410"/>
                    <a:pt x="4501" y="412"/>
                  </a:cubicBezTo>
                  <a:cubicBezTo>
                    <a:pt x="4501" y="412"/>
                    <a:pt x="4501" y="412"/>
                    <a:pt x="4501" y="429"/>
                  </a:cubicBezTo>
                  <a:cubicBezTo>
                    <a:pt x="4529" y="429"/>
                    <a:pt x="4545" y="392"/>
                    <a:pt x="4570" y="392"/>
                  </a:cubicBezTo>
                  <a:cubicBezTo>
                    <a:pt x="4574" y="392"/>
                    <a:pt x="4579" y="393"/>
                    <a:pt x="4583" y="396"/>
                  </a:cubicBezTo>
                  <a:cubicBezTo>
                    <a:pt x="4616" y="429"/>
                    <a:pt x="4567" y="412"/>
                    <a:pt x="4583" y="445"/>
                  </a:cubicBezTo>
                  <a:cubicBezTo>
                    <a:pt x="4616" y="412"/>
                    <a:pt x="4649" y="363"/>
                    <a:pt x="4698" y="363"/>
                  </a:cubicBezTo>
                  <a:lnTo>
                    <a:pt x="4681" y="363"/>
                  </a:lnTo>
                  <a:cubicBezTo>
                    <a:pt x="4676" y="343"/>
                    <a:pt x="4679" y="337"/>
                    <a:pt x="4685" y="337"/>
                  </a:cubicBezTo>
                  <a:cubicBezTo>
                    <a:pt x="4695" y="337"/>
                    <a:pt x="4715" y="355"/>
                    <a:pt x="4725" y="355"/>
                  </a:cubicBezTo>
                  <a:cubicBezTo>
                    <a:pt x="4728" y="355"/>
                    <a:pt x="4731" y="353"/>
                    <a:pt x="4731" y="347"/>
                  </a:cubicBezTo>
                  <a:cubicBezTo>
                    <a:pt x="4731" y="347"/>
                    <a:pt x="4747" y="379"/>
                    <a:pt x="4747" y="379"/>
                  </a:cubicBezTo>
                  <a:cubicBezTo>
                    <a:pt x="4763" y="379"/>
                    <a:pt x="4796" y="347"/>
                    <a:pt x="4829" y="314"/>
                  </a:cubicBezTo>
                  <a:lnTo>
                    <a:pt x="4829" y="330"/>
                  </a:lnTo>
                  <a:cubicBezTo>
                    <a:pt x="4845" y="330"/>
                    <a:pt x="4861" y="314"/>
                    <a:pt x="4894" y="314"/>
                  </a:cubicBezTo>
                  <a:cubicBezTo>
                    <a:pt x="4894" y="298"/>
                    <a:pt x="4894" y="298"/>
                    <a:pt x="4878" y="281"/>
                  </a:cubicBezTo>
                  <a:lnTo>
                    <a:pt x="4878" y="281"/>
                  </a:lnTo>
                  <a:cubicBezTo>
                    <a:pt x="4893" y="294"/>
                    <a:pt x="4907" y="298"/>
                    <a:pt x="4918" y="298"/>
                  </a:cubicBezTo>
                  <a:cubicBezTo>
                    <a:pt x="4956" y="298"/>
                    <a:pt x="4977" y="248"/>
                    <a:pt x="5009" y="248"/>
                  </a:cubicBezTo>
                  <a:cubicBezTo>
                    <a:pt x="5018" y="248"/>
                    <a:pt x="5029" y="252"/>
                    <a:pt x="5042" y="265"/>
                  </a:cubicBezTo>
                  <a:cubicBezTo>
                    <a:pt x="5025" y="265"/>
                    <a:pt x="5025" y="281"/>
                    <a:pt x="5042" y="281"/>
                  </a:cubicBezTo>
                  <a:lnTo>
                    <a:pt x="5074" y="248"/>
                  </a:lnTo>
                  <a:cubicBezTo>
                    <a:pt x="5058" y="232"/>
                    <a:pt x="5058" y="232"/>
                    <a:pt x="5042" y="216"/>
                  </a:cubicBezTo>
                  <a:cubicBezTo>
                    <a:pt x="5042" y="199"/>
                    <a:pt x="5058" y="183"/>
                    <a:pt x="5058" y="183"/>
                  </a:cubicBezTo>
                  <a:lnTo>
                    <a:pt x="5058" y="183"/>
                  </a:lnTo>
                  <a:cubicBezTo>
                    <a:pt x="5042" y="216"/>
                    <a:pt x="5074" y="232"/>
                    <a:pt x="5091" y="232"/>
                  </a:cubicBezTo>
                  <a:cubicBezTo>
                    <a:pt x="5091" y="232"/>
                    <a:pt x="5091" y="226"/>
                    <a:pt x="5086" y="221"/>
                  </a:cubicBezTo>
                  <a:lnTo>
                    <a:pt x="5086" y="221"/>
                  </a:lnTo>
                  <a:cubicBezTo>
                    <a:pt x="5087" y="211"/>
                    <a:pt x="5076" y="181"/>
                    <a:pt x="5096" y="181"/>
                  </a:cubicBezTo>
                  <a:cubicBezTo>
                    <a:pt x="5099" y="181"/>
                    <a:pt x="5102" y="181"/>
                    <a:pt x="5107" y="183"/>
                  </a:cubicBezTo>
                  <a:lnTo>
                    <a:pt x="5107" y="199"/>
                  </a:lnTo>
                  <a:cubicBezTo>
                    <a:pt x="5107" y="183"/>
                    <a:pt x="5123" y="167"/>
                    <a:pt x="5123" y="167"/>
                  </a:cubicBezTo>
                  <a:cubicBezTo>
                    <a:pt x="5140" y="199"/>
                    <a:pt x="5123" y="183"/>
                    <a:pt x="5123" y="216"/>
                  </a:cubicBezTo>
                  <a:cubicBezTo>
                    <a:pt x="5137" y="203"/>
                    <a:pt x="5139" y="158"/>
                    <a:pt x="5157" y="158"/>
                  </a:cubicBezTo>
                  <a:cubicBezTo>
                    <a:pt x="5161" y="158"/>
                    <a:pt x="5166" y="160"/>
                    <a:pt x="5172" y="167"/>
                  </a:cubicBezTo>
                  <a:cubicBezTo>
                    <a:pt x="5156" y="183"/>
                    <a:pt x="5156" y="183"/>
                    <a:pt x="5156" y="199"/>
                  </a:cubicBezTo>
                  <a:cubicBezTo>
                    <a:pt x="5164" y="216"/>
                    <a:pt x="5168" y="220"/>
                    <a:pt x="5172" y="220"/>
                  </a:cubicBezTo>
                  <a:cubicBezTo>
                    <a:pt x="5177" y="220"/>
                    <a:pt x="5181" y="216"/>
                    <a:pt x="5189" y="216"/>
                  </a:cubicBezTo>
                  <a:lnTo>
                    <a:pt x="5205" y="216"/>
                  </a:lnTo>
                  <a:cubicBezTo>
                    <a:pt x="5205" y="134"/>
                    <a:pt x="5238" y="183"/>
                    <a:pt x="5254" y="134"/>
                  </a:cubicBezTo>
                  <a:lnTo>
                    <a:pt x="5254" y="134"/>
                  </a:lnTo>
                  <a:cubicBezTo>
                    <a:pt x="5238" y="183"/>
                    <a:pt x="5254" y="150"/>
                    <a:pt x="5271" y="183"/>
                  </a:cubicBezTo>
                  <a:cubicBezTo>
                    <a:pt x="5271" y="199"/>
                    <a:pt x="5287" y="199"/>
                    <a:pt x="5287" y="216"/>
                  </a:cubicBezTo>
                  <a:cubicBezTo>
                    <a:pt x="5292" y="206"/>
                    <a:pt x="5297" y="203"/>
                    <a:pt x="5301" y="203"/>
                  </a:cubicBezTo>
                  <a:cubicBezTo>
                    <a:pt x="5306" y="203"/>
                    <a:pt x="5310" y="206"/>
                    <a:pt x="5313" y="206"/>
                  </a:cubicBezTo>
                  <a:cubicBezTo>
                    <a:pt x="5317" y="206"/>
                    <a:pt x="5320" y="202"/>
                    <a:pt x="5320" y="183"/>
                  </a:cubicBezTo>
                  <a:cubicBezTo>
                    <a:pt x="5336" y="199"/>
                    <a:pt x="5336" y="183"/>
                    <a:pt x="5353" y="216"/>
                  </a:cubicBezTo>
                  <a:cubicBezTo>
                    <a:pt x="5353" y="199"/>
                    <a:pt x="5336" y="183"/>
                    <a:pt x="5336" y="183"/>
                  </a:cubicBezTo>
                  <a:cubicBezTo>
                    <a:pt x="5342" y="167"/>
                    <a:pt x="5351" y="163"/>
                    <a:pt x="5362" y="163"/>
                  </a:cubicBezTo>
                  <a:cubicBezTo>
                    <a:pt x="5370" y="163"/>
                    <a:pt x="5380" y="165"/>
                    <a:pt x="5390" y="165"/>
                  </a:cubicBezTo>
                  <a:cubicBezTo>
                    <a:pt x="5406" y="165"/>
                    <a:pt x="5421" y="160"/>
                    <a:pt x="5434" y="134"/>
                  </a:cubicBezTo>
                  <a:cubicBezTo>
                    <a:pt x="5451" y="101"/>
                    <a:pt x="5451" y="68"/>
                    <a:pt x="5467" y="36"/>
                  </a:cubicBezTo>
                  <a:cubicBezTo>
                    <a:pt x="5483" y="52"/>
                    <a:pt x="5467" y="85"/>
                    <a:pt x="5467" y="85"/>
                  </a:cubicBezTo>
                  <a:cubicBezTo>
                    <a:pt x="5477" y="90"/>
                    <a:pt x="5483" y="92"/>
                    <a:pt x="5489" y="92"/>
                  </a:cubicBezTo>
                  <a:cubicBezTo>
                    <a:pt x="5501" y="92"/>
                    <a:pt x="5505" y="80"/>
                    <a:pt x="5516" y="68"/>
                  </a:cubicBezTo>
                  <a:cubicBezTo>
                    <a:pt x="5500" y="52"/>
                    <a:pt x="5483" y="36"/>
                    <a:pt x="5500" y="19"/>
                  </a:cubicBezTo>
                  <a:cubicBezTo>
                    <a:pt x="5493" y="16"/>
                    <a:pt x="5488" y="15"/>
                    <a:pt x="5485" y="15"/>
                  </a:cubicBezTo>
                  <a:cubicBezTo>
                    <a:pt x="5476" y="15"/>
                    <a:pt x="5477" y="24"/>
                    <a:pt x="5474" y="24"/>
                  </a:cubicBezTo>
                  <a:cubicBezTo>
                    <a:pt x="5473" y="24"/>
                    <a:pt x="5471" y="23"/>
                    <a:pt x="5467" y="19"/>
                  </a:cubicBezTo>
                  <a:cubicBezTo>
                    <a:pt x="5467" y="19"/>
                    <a:pt x="5467" y="19"/>
                    <a:pt x="5467" y="3"/>
                  </a:cubicBezTo>
                  <a:lnTo>
                    <a:pt x="5451" y="36"/>
                  </a:lnTo>
                  <a:cubicBezTo>
                    <a:pt x="5451" y="19"/>
                    <a:pt x="5451" y="3"/>
                    <a:pt x="5451" y="3"/>
                  </a:cubicBezTo>
                  <a:cubicBezTo>
                    <a:pt x="5447" y="1"/>
                    <a:pt x="5444" y="0"/>
                    <a:pt x="5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-2074450" y="341128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-1338952" y="317965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-1929276" y="341128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-1267969" y="317965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cubicBezTo>
                    <a:pt x="1" y="17"/>
                    <a:pt x="1" y="17"/>
                    <a:pt x="17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-1252489" y="3176441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-1487335" y="3263092"/>
              <a:ext cx="3398" cy="1510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" y="0"/>
                  </a:moveTo>
                  <a:cubicBezTo>
                    <a:pt x="1" y="6"/>
                    <a:pt x="1" y="8"/>
                    <a:pt x="1" y="8"/>
                  </a:cubicBezTo>
                  <a:cubicBezTo>
                    <a:pt x="3" y="8"/>
                    <a:pt x="6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2"/>
            <p:cNvSpPr/>
            <p:nvPr/>
          </p:nvSpPr>
          <p:spPr>
            <a:xfrm>
              <a:off x="-1422394" y="3225902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7" y="1"/>
                    <a:pt x="17" y="17"/>
                    <a:pt x="0" y="17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2"/>
            <p:cNvSpPr/>
            <p:nvPr/>
          </p:nvSpPr>
          <p:spPr>
            <a:xfrm>
              <a:off x="-1561527" y="329707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2"/>
            <p:cNvSpPr/>
            <p:nvPr/>
          </p:nvSpPr>
          <p:spPr>
            <a:xfrm>
              <a:off x="-1425414" y="322911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cubicBezTo>
                    <a:pt x="16" y="0"/>
                    <a:pt x="16" y="0"/>
                    <a:pt x="0" y="17"/>
                  </a:cubicBezTo>
                  <a:cubicBezTo>
                    <a:pt x="16" y="17"/>
                    <a:pt x="16" y="17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2"/>
            <p:cNvSpPr/>
            <p:nvPr/>
          </p:nvSpPr>
          <p:spPr>
            <a:xfrm>
              <a:off x="-1187548" y="316114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2"/>
            <p:cNvSpPr/>
            <p:nvPr/>
          </p:nvSpPr>
          <p:spPr>
            <a:xfrm>
              <a:off x="-1187548" y="315794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2"/>
            <p:cNvSpPr/>
            <p:nvPr/>
          </p:nvSpPr>
          <p:spPr>
            <a:xfrm>
              <a:off x="-1187548" y="315794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0" y="1"/>
                  </a:ln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2"/>
            <p:cNvSpPr/>
            <p:nvPr/>
          </p:nvSpPr>
          <p:spPr>
            <a:xfrm>
              <a:off x="-1215299" y="3166435"/>
              <a:ext cx="9439" cy="2454"/>
            </a:xfrm>
            <a:custGeom>
              <a:avLst/>
              <a:gdLst/>
              <a:ahLst/>
              <a:cxnLst/>
              <a:rect l="l" t="t" r="r" b="b"/>
              <a:pathLst>
                <a:path w="50" h="13" extrusionOk="0">
                  <a:moveTo>
                    <a:pt x="12" y="0"/>
                  </a:moveTo>
                  <a:cubicBezTo>
                    <a:pt x="8" y="0"/>
                    <a:pt x="4" y="1"/>
                    <a:pt x="0" y="5"/>
                  </a:cubicBezTo>
                  <a:cubicBezTo>
                    <a:pt x="11" y="5"/>
                    <a:pt x="22" y="12"/>
                    <a:pt x="33" y="12"/>
                  </a:cubicBezTo>
                  <a:cubicBezTo>
                    <a:pt x="38" y="12"/>
                    <a:pt x="44" y="10"/>
                    <a:pt x="49" y="5"/>
                  </a:cubicBezTo>
                  <a:lnTo>
                    <a:pt x="33" y="5"/>
                  </a:lnTo>
                  <a:cubicBezTo>
                    <a:pt x="36" y="8"/>
                    <a:pt x="38" y="10"/>
                    <a:pt x="37" y="10"/>
                  </a:cubicBezTo>
                  <a:cubicBezTo>
                    <a:pt x="36" y="10"/>
                    <a:pt x="24" y="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2"/>
            <p:cNvSpPr/>
            <p:nvPr/>
          </p:nvSpPr>
          <p:spPr>
            <a:xfrm>
              <a:off x="-1249280" y="3141894"/>
              <a:ext cx="8495" cy="6985"/>
            </a:xfrm>
            <a:custGeom>
              <a:avLst/>
              <a:gdLst/>
              <a:ahLst/>
              <a:cxnLst/>
              <a:rect l="l" t="t" r="r" b="b"/>
              <a:pathLst>
                <a:path w="45" h="37" extrusionOk="0">
                  <a:moveTo>
                    <a:pt x="18" y="1"/>
                  </a:moveTo>
                  <a:cubicBezTo>
                    <a:pt x="0" y="1"/>
                    <a:pt x="44" y="37"/>
                    <a:pt x="16" y="37"/>
                  </a:cubicBezTo>
                  <a:lnTo>
                    <a:pt x="33" y="37"/>
                  </a:lnTo>
                  <a:cubicBezTo>
                    <a:pt x="33" y="20"/>
                    <a:pt x="16" y="20"/>
                    <a:pt x="33" y="4"/>
                  </a:cubicBezTo>
                  <a:cubicBezTo>
                    <a:pt x="26" y="2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2"/>
            <p:cNvSpPr/>
            <p:nvPr/>
          </p:nvSpPr>
          <p:spPr>
            <a:xfrm>
              <a:off x="-1267969" y="3145669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0"/>
                  </a:moveTo>
                  <a:cubicBezTo>
                    <a:pt x="1" y="17"/>
                    <a:pt x="1" y="17"/>
                    <a:pt x="17" y="33"/>
                  </a:cubicBezTo>
                  <a:cubicBezTo>
                    <a:pt x="34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2"/>
            <p:cNvSpPr/>
            <p:nvPr/>
          </p:nvSpPr>
          <p:spPr>
            <a:xfrm>
              <a:off x="-1379162" y="3182671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" y="1"/>
                    <a:pt x="17" y="1"/>
                    <a:pt x="17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2"/>
            <p:cNvSpPr/>
            <p:nvPr/>
          </p:nvSpPr>
          <p:spPr>
            <a:xfrm>
              <a:off x="-1388413" y="3219861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lnTo>
                    <a:pt x="0" y="17"/>
                  </a:lnTo>
                  <a:lnTo>
                    <a:pt x="17" y="33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2"/>
            <p:cNvSpPr/>
            <p:nvPr/>
          </p:nvSpPr>
          <p:spPr>
            <a:xfrm>
              <a:off x="-1416164" y="318588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0" y="16"/>
                  </a:lnTo>
                  <a:lnTo>
                    <a:pt x="17" y="16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2"/>
            <p:cNvSpPr/>
            <p:nvPr/>
          </p:nvSpPr>
          <p:spPr>
            <a:xfrm>
              <a:off x="-1598528" y="3250066"/>
              <a:ext cx="2832" cy="6985"/>
            </a:xfrm>
            <a:custGeom>
              <a:avLst/>
              <a:gdLst/>
              <a:ahLst/>
              <a:cxnLst/>
              <a:rect l="l" t="t" r="r" b="b"/>
              <a:pathLst>
                <a:path w="15" h="37" extrusionOk="0">
                  <a:moveTo>
                    <a:pt x="1" y="0"/>
                  </a:moveTo>
                  <a:cubicBezTo>
                    <a:pt x="1" y="0"/>
                    <a:pt x="0" y="1"/>
                    <a:pt x="0" y="4"/>
                  </a:cubicBezTo>
                  <a:lnTo>
                    <a:pt x="0" y="37"/>
                  </a:lnTo>
                  <a:cubicBezTo>
                    <a:pt x="14" y="37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-1684991" y="3281026"/>
              <a:ext cx="6230" cy="3776"/>
            </a:xfrm>
            <a:custGeom>
              <a:avLst/>
              <a:gdLst/>
              <a:ahLst/>
              <a:cxnLst/>
              <a:rect l="l" t="t" r="r" b="b"/>
              <a:pathLst>
                <a:path w="33" h="20" extrusionOk="0">
                  <a:moveTo>
                    <a:pt x="8" y="1"/>
                  </a:moveTo>
                  <a:cubicBezTo>
                    <a:pt x="3" y="1"/>
                    <a:pt x="0" y="6"/>
                    <a:pt x="0" y="20"/>
                  </a:cubicBezTo>
                  <a:lnTo>
                    <a:pt x="33" y="20"/>
                  </a:lnTo>
                  <a:cubicBezTo>
                    <a:pt x="23" y="10"/>
                    <a:pt x="14" y="1"/>
                    <a:pt x="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2"/>
            <p:cNvSpPr/>
            <p:nvPr/>
          </p:nvSpPr>
          <p:spPr>
            <a:xfrm>
              <a:off x="-1926066" y="334955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"/>
                  </a:move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2"/>
            <p:cNvSpPr/>
            <p:nvPr/>
          </p:nvSpPr>
          <p:spPr>
            <a:xfrm>
              <a:off x="-1190568" y="4229469"/>
              <a:ext cx="3209" cy="7174"/>
            </a:xfrm>
            <a:custGeom>
              <a:avLst/>
              <a:gdLst/>
              <a:ahLst/>
              <a:cxnLst/>
              <a:rect l="l" t="t" r="r" b="b"/>
              <a:pathLst>
                <a:path w="17" h="38" extrusionOk="0">
                  <a:moveTo>
                    <a:pt x="2" y="0"/>
                  </a:moveTo>
                  <a:cubicBezTo>
                    <a:pt x="1" y="0"/>
                    <a:pt x="0" y="1"/>
                    <a:pt x="0" y="5"/>
                  </a:cubicBezTo>
                  <a:lnTo>
                    <a:pt x="16" y="37"/>
                  </a:lnTo>
                  <a:lnTo>
                    <a:pt x="16" y="21"/>
                  </a:lnTo>
                  <a:cubicBezTo>
                    <a:pt x="16" y="21"/>
                    <a:pt x="6" y="0"/>
                    <a:pt x="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2"/>
            <p:cNvSpPr/>
            <p:nvPr/>
          </p:nvSpPr>
          <p:spPr>
            <a:xfrm>
              <a:off x="-1196798" y="4223994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1" y="34"/>
                  </a:moveTo>
                  <a:cubicBezTo>
                    <a:pt x="31" y="34"/>
                    <a:pt x="31" y="34"/>
                    <a:pt x="31" y="34"/>
                  </a:cubicBezTo>
                  <a:lnTo>
                    <a:pt x="31" y="34"/>
                  </a:lnTo>
                  <a:cubicBezTo>
                    <a:pt x="31" y="34"/>
                    <a:pt x="32" y="34"/>
                    <a:pt x="33" y="34"/>
                  </a:cubicBezTo>
                  <a:cubicBezTo>
                    <a:pt x="32" y="34"/>
                    <a:pt x="32" y="34"/>
                    <a:pt x="31" y="34"/>
                  </a:cubicBezTo>
                  <a:close/>
                  <a:moveTo>
                    <a:pt x="31" y="34"/>
                  </a:moveTo>
                  <a:lnTo>
                    <a:pt x="31" y="34"/>
                  </a:lnTo>
                  <a:cubicBezTo>
                    <a:pt x="25" y="34"/>
                    <a:pt x="25" y="38"/>
                    <a:pt x="27" y="38"/>
                  </a:cubicBezTo>
                  <a:cubicBezTo>
                    <a:pt x="28" y="38"/>
                    <a:pt x="29" y="37"/>
                    <a:pt x="31" y="34"/>
                  </a:cubicBezTo>
                  <a:close/>
                  <a:moveTo>
                    <a:pt x="0" y="1"/>
                  </a:moveTo>
                  <a:cubicBezTo>
                    <a:pt x="0" y="17"/>
                    <a:pt x="0" y="17"/>
                    <a:pt x="0" y="34"/>
                  </a:cubicBezTo>
                  <a:cubicBezTo>
                    <a:pt x="0" y="22"/>
                    <a:pt x="0" y="15"/>
                    <a:pt x="2" y="11"/>
                  </a:cubicBezTo>
                  <a:lnTo>
                    <a:pt x="2" y="11"/>
                  </a:lnTo>
                  <a:cubicBezTo>
                    <a:pt x="6" y="29"/>
                    <a:pt x="20" y="56"/>
                    <a:pt x="33" y="83"/>
                  </a:cubicBezTo>
                  <a:cubicBezTo>
                    <a:pt x="19" y="55"/>
                    <a:pt x="29" y="51"/>
                    <a:pt x="22" y="30"/>
                  </a:cubicBezTo>
                  <a:lnTo>
                    <a:pt x="22" y="30"/>
                  </a:lnTo>
                  <a:cubicBezTo>
                    <a:pt x="24" y="32"/>
                    <a:pt x="27" y="33"/>
                    <a:pt x="31" y="34"/>
                  </a:cubicBezTo>
                  <a:lnTo>
                    <a:pt x="31" y="34"/>
                  </a:lnTo>
                  <a:cubicBezTo>
                    <a:pt x="32" y="30"/>
                    <a:pt x="33" y="25"/>
                    <a:pt x="33" y="17"/>
                  </a:cubicBezTo>
                  <a:cubicBezTo>
                    <a:pt x="20" y="11"/>
                    <a:pt x="12" y="7"/>
                    <a:pt x="7" y="7"/>
                  </a:cubicBezTo>
                  <a:cubicBezTo>
                    <a:pt x="4" y="7"/>
                    <a:pt x="3" y="8"/>
                    <a:pt x="2" y="11"/>
                  </a:cubicBezTo>
                  <a:lnTo>
                    <a:pt x="2" y="11"/>
                  </a:lnTo>
                  <a:cubicBezTo>
                    <a:pt x="1" y="7"/>
                    <a:pt x="0" y="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2"/>
            <p:cNvSpPr/>
            <p:nvPr/>
          </p:nvSpPr>
          <p:spPr>
            <a:xfrm>
              <a:off x="-1314221" y="427666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2"/>
            <p:cNvSpPr/>
            <p:nvPr/>
          </p:nvSpPr>
          <p:spPr>
            <a:xfrm>
              <a:off x="-1326681" y="42766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2"/>
            <p:cNvSpPr/>
            <p:nvPr/>
          </p:nvSpPr>
          <p:spPr>
            <a:xfrm>
              <a:off x="-1274010" y="425495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lnTo>
                    <a:pt x="0" y="1"/>
                  </a:lnTo>
                  <a:cubicBezTo>
                    <a:pt x="16" y="17"/>
                    <a:pt x="16" y="17"/>
                    <a:pt x="16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2"/>
            <p:cNvSpPr/>
            <p:nvPr/>
          </p:nvSpPr>
          <p:spPr>
            <a:xfrm>
              <a:off x="-1200007" y="4242684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cubicBezTo>
                    <a:pt x="17" y="17"/>
                    <a:pt x="17" y="1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2"/>
            <p:cNvSpPr/>
            <p:nvPr/>
          </p:nvSpPr>
          <p:spPr>
            <a:xfrm>
              <a:off x="-1258719" y="4236454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7"/>
                  </a:moveTo>
                  <a:lnTo>
                    <a:pt x="17" y="17"/>
                  </a:lnTo>
                  <a:cubicBezTo>
                    <a:pt x="17" y="17"/>
                    <a:pt x="17" y="1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2"/>
            <p:cNvSpPr/>
            <p:nvPr/>
          </p:nvSpPr>
          <p:spPr>
            <a:xfrm>
              <a:off x="-1243239" y="4230224"/>
              <a:ext cx="3398" cy="9439"/>
            </a:xfrm>
            <a:custGeom>
              <a:avLst/>
              <a:gdLst/>
              <a:ahLst/>
              <a:cxnLst/>
              <a:rect l="l" t="t" r="r" b="b"/>
              <a:pathLst>
                <a:path w="18" h="50" extrusionOk="0">
                  <a:moveTo>
                    <a:pt x="1" y="1"/>
                  </a:moveTo>
                  <a:cubicBezTo>
                    <a:pt x="1" y="1"/>
                    <a:pt x="17" y="33"/>
                    <a:pt x="17" y="50"/>
                  </a:cubicBezTo>
                  <a:cubicBezTo>
                    <a:pt x="17" y="33"/>
                    <a:pt x="17" y="33"/>
                    <a:pt x="17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2"/>
            <p:cNvSpPr/>
            <p:nvPr/>
          </p:nvSpPr>
          <p:spPr>
            <a:xfrm>
              <a:off x="-1635718" y="453001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2"/>
            <p:cNvSpPr/>
            <p:nvPr/>
          </p:nvSpPr>
          <p:spPr>
            <a:xfrm>
              <a:off x="-1669699" y="451151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7" y="17"/>
                  </a:ln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2"/>
            <p:cNvSpPr/>
            <p:nvPr/>
          </p:nvSpPr>
          <p:spPr>
            <a:xfrm>
              <a:off x="-1341972" y="4276665"/>
              <a:ext cx="0" cy="3209"/>
            </a:xfrm>
            <a:custGeom>
              <a:avLst/>
              <a:gdLst/>
              <a:ahLst/>
              <a:cxnLst/>
              <a:rect l="l" t="t" r="r" b="b"/>
              <a:pathLst>
                <a:path w="120000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0"/>
                    <a:pt x="0" y="0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2"/>
            <p:cNvSpPr/>
            <p:nvPr/>
          </p:nvSpPr>
          <p:spPr>
            <a:xfrm>
              <a:off x="-1459395" y="4356897"/>
              <a:ext cx="6230" cy="12648"/>
            </a:xfrm>
            <a:custGeom>
              <a:avLst/>
              <a:gdLst/>
              <a:ahLst/>
              <a:cxnLst/>
              <a:rect l="l" t="t" r="r" b="b"/>
              <a:pathLst>
                <a:path w="33" h="67" extrusionOk="0">
                  <a:moveTo>
                    <a:pt x="0" y="1"/>
                  </a:moveTo>
                  <a:cubicBezTo>
                    <a:pt x="16" y="17"/>
                    <a:pt x="0" y="34"/>
                    <a:pt x="33" y="66"/>
                  </a:cubicBezTo>
                  <a:cubicBezTo>
                    <a:pt x="33" y="50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2"/>
            <p:cNvSpPr/>
            <p:nvPr/>
          </p:nvSpPr>
          <p:spPr>
            <a:xfrm>
              <a:off x="-1369912" y="430139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2"/>
            <p:cNvSpPr/>
            <p:nvPr/>
          </p:nvSpPr>
          <p:spPr>
            <a:xfrm>
              <a:off x="-1379162" y="431366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2"/>
            <p:cNvSpPr/>
            <p:nvPr/>
          </p:nvSpPr>
          <p:spPr>
            <a:xfrm>
              <a:off x="-1388413" y="432291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2"/>
            <p:cNvSpPr/>
            <p:nvPr/>
          </p:nvSpPr>
          <p:spPr>
            <a:xfrm>
              <a:off x="-1601549" y="4499050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"/>
                  </a:moveTo>
                  <a:cubicBezTo>
                    <a:pt x="0" y="14"/>
                    <a:pt x="0" y="16"/>
                    <a:pt x="8" y="25"/>
                  </a:cubicBezTo>
                  <a:lnTo>
                    <a:pt x="8" y="25"/>
                  </a:lnTo>
                  <a:cubicBezTo>
                    <a:pt x="8" y="20"/>
                    <a:pt x="6" y="13"/>
                    <a:pt x="0" y="1"/>
                  </a:cubicBezTo>
                  <a:close/>
                  <a:moveTo>
                    <a:pt x="8" y="25"/>
                  </a:moveTo>
                  <a:cubicBezTo>
                    <a:pt x="9" y="33"/>
                    <a:pt x="6" y="33"/>
                    <a:pt x="16" y="33"/>
                  </a:cubicBezTo>
                  <a:cubicBezTo>
                    <a:pt x="13" y="30"/>
                    <a:pt x="10" y="27"/>
                    <a:pt x="8" y="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2"/>
            <p:cNvSpPr/>
            <p:nvPr/>
          </p:nvSpPr>
          <p:spPr>
            <a:xfrm>
              <a:off x="-1200007" y="424268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0"/>
                    <a:pt x="1" y="0"/>
                  </a:cubicBez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2"/>
            <p:cNvSpPr/>
            <p:nvPr/>
          </p:nvSpPr>
          <p:spPr>
            <a:xfrm>
              <a:off x="-1512066" y="44495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2"/>
            <p:cNvSpPr/>
            <p:nvPr/>
          </p:nvSpPr>
          <p:spPr>
            <a:xfrm>
              <a:off x="-1363682" y="435689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lnTo>
                    <a:pt x="17" y="17"/>
                  </a:lnTo>
                  <a:cubicBezTo>
                    <a:pt x="17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2"/>
            <p:cNvSpPr/>
            <p:nvPr/>
          </p:nvSpPr>
          <p:spPr>
            <a:xfrm>
              <a:off x="-1672720" y="4223617"/>
              <a:ext cx="479130" cy="312813"/>
            </a:xfrm>
            <a:custGeom>
              <a:avLst/>
              <a:gdLst/>
              <a:ahLst/>
              <a:cxnLst/>
              <a:rect l="l" t="t" r="r" b="b"/>
              <a:pathLst>
                <a:path w="2538" h="1657" extrusionOk="0">
                  <a:moveTo>
                    <a:pt x="2374" y="36"/>
                  </a:moveTo>
                  <a:cubicBezTo>
                    <a:pt x="2374" y="36"/>
                    <a:pt x="2374" y="36"/>
                    <a:pt x="2374" y="36"/>
                  </a:cubicBezTo>
                  <a:cubicBezTo>
                    <a:pt x="2374" y="36"/>
                    <a:pt x="2374" y="36"/>
                    <a:pt x="2374" y="36"/>
                  </a:cubicBezTo>
                  <a:close/>
                  <a:moveTo>
                    <a:pt x="2374" y="36"/>
                  </a:moveTo>
                  <a:cubicBezTo>
                    <a:pt x="2374" y="36"/>
                    <a:pt x="2374" y="36"/>
                    <a:pt x="2374" y="36"/>
                  </a:cubicBezTo>
                  <a:cubicBezTo>
                    <a:pt x="2374" y="36"/>
                    <a:pt x="2374" y="36"/>
                    <a:pt x="2374" y="36"/>
                  </a:cubicBezTo>
                  <a:close/>
                  <a:moveTo>
                    <a:pt x="2358" y="19"/>
                  </a:moveTo>
                  <a:lnTo>
                    <a:pt x="2374" y="52"/>
                  </a:lnTo>
                  <a:cubicBezTo>
                    <a:pt x="2374" y="52"/>
                    <a:pt x="2374" y="52"/>
                    <a:pt x="2374" y="40"/>
                  </a:cubicBezTo>
                  <a:lnTo>
                    <a:pt x="2374" y="40"/>
                  </a:lnTo>
                  <a:lnTo>
                    <a:pt x="2374" y="40"/>
                  </a:lnTo>
                  <a:lnTo>
                    <a:pt x="2374" y="40"/>
                  </a:lnTo>
                  <a:cubicBezTo>
                    <a:pt x="2374" y="38"/>
                    <a:pt x="2374" y="37"/>
                    <a:pt x="2374" y="36"/>
                  </a:cubicBezTo>
                  <a:cubicBezTo>
                    <a:pt x="2374" y="37"/>
                    <a:pt x="2374" y="39"/>
                    <a:pt x="2374" y="40"/>
                  </a:cubicBezTo>
                  <a:lnTo>
                    <a:pt x="2374" y="40"/>
                  </a:lnTo>
                  <a:lnTo>
                    <a:pt x="2358" y="19"/>
                  </a:lnTo>
                  <a:close/>
                  <a:moveTo>
                    <a:pt x="2309" y="52"/>
                  </a:moveTo>
                  <a:cubicBezTo>
                    <a:pt x="2313" y="58"/>
                    <a:pt x="2315" y="63"/>
                    <a:pt x="2317" y="66"/>
                  </a:cubicBezTo>
                  <a:lnTo>
                    <a:pt x="2317" y="66"/>
                  </a:lnTo>
                  <a:cubicBezTo>
                    <a:pt x="2316" y="59"/>
                    <a:pt x="2320" y="63"/>
                    <a:pt x="2309" y="52"/>
                  </a:cubicBezTo>
                  <a:close/>
                  <a:moveTo>
                    <a:pt x="2317" y="66"/>
                  </a:moveTo>
                  <a:cubicBezTo>
                    <a:pt x="2318" y="68"/>
                    <a:pt x="2318" y="70"/>
                    <a:pt x="2320" y="74"/>
                  </a:cubicBezTo>
                  <a:lnTo>
                    <a:pt x="2320" y="74"/>
                  </a:lnTo>
                  <a:cubicBezTo>
                    <a:pt x="2320" y="72"/>
                    <a:pt x="2319" y="70"/>
                    <a:pt x="2317" y="66"/>
                  </a:cubicBezTo>
                  <a:close/>
                  <a:moveTo>
                    <a:pt x="2456" y="19"/>
                  </a:moveTo>
                  <a:lnTo>
                    <a:pt x="2465" y="48"/>
                  </a:lnTo>
                  <a:lnTo>
                    <a:pt x="2465" y="48"/>
                  </a:lnTo>
                  <a:cubicBezTo>
                    <a:pt x="2463" y="44"/>
                    <a:pt x="2460" y="40"/>
                    <a:pt x="2456" y="36"/>
                  </a:cubicBezTo>
                  <a:lnTo>
                    <a:pt x="2456" y="36"/>
                  </a:lnTo>
                  <a:cubicBezTo>
                    <a:pt x="2454" y="39"/>
                    <a:pt x="2453" y="43"/>
                    <a:pt x="2452" y="47"/>
                  </a:cubicBezTo>
                  <a:lnTo>
                    <a:pt x="2452" y="47"/>
                  </a:lnTo>
                  <a:cubicBezTo>
                    <a:pt x="2458" y="54"/>
                    <a:pt x="2465" y="61"/>
                    <a:pt x="2472" y="68"/>
                  </a:cubicBezTo>
                  <a:lnTo>
                    <a:pt x="2465" y="48"/>
                  </a:lnTo>
                  <a:lnTo>
                    <a:pt x="2465" y="48"/>
                  </a:lnTo>
                  <a:cubicBezTo>
                    <a:pt x="2472" y="59"/>
                    <a:pt x="2472" y="68"/>
                    <a:pt x="2472" y="68"/>
                  </a:cubicBezTo>
                  <a:cubicBezTo>
                    <a:pt x="2480" y="77"/>
                    <a:pt x="2484" y="81"/>
                    <a:pt x="2487" y="81"/>
                  </a:cubicBezTo>
                  <a:cubicBezTo>
                    <a:pt x="2489" y="81"/>
                    <a:pt x="2489" y="77"/>
                    <a:pt x="2489" y="68"/>
                  </a:cubicBezTo>
                  <a:lnTo>
                    <a:pt x="2456" y="19"/>
                  </a:lnTo>
                  <a:close/>
                  <a:moveTo>
                    <a:pt x="2351" y="75"/>
                  </a:moveTo>
                  <a:cubicBezTo>
                    <a:pt x="2355" y="77"/>
                    <a:pt x="2358" y="78"/>
                    <a:pt x="2358" y="85"/>
                  </a:cubicBezTo>
                  <a:cubicBezTo>
                    <a:pt x="2355" y="81"/>
                    <a:pt x="2353" y="78"/>
                    <a:pt x="2351" y="75"/>
                  </a:cubicBezTo>
                  <a:close/>
                  <a:moveTo>
                    <a:pt x="2505" y="36"/>
                  </a:moveTo>
                  <a:cubicBezTo>
                    <a:pt x="2505" y="36"/>
                    <a:pt x="2521" y="68"/>
                    <a:pt x="2521" y="68"/>
                  </a:cubicBezTo>
                  <a:cubicBezTo>
                    <a:pt x="2521" y="63"/>
                    <a:pt x="2521" y="57"/>
                    <a:pt x="2521" y="52"/>
                  </a:cubicBezTo>
                  <a:cubicBezTo>
                    <a:pt x="2537" y="68"/>
                    <a:pt x="2538" y="84"/>
                    <a:pt x="2538" y="100"/>
                  </a:cubicBezTo>
                  <a:lnTo>
                    <a:pt x="2538" y="100"/>
                  </a:lnTo>
                  <a:cubicBezTo>
                    <a:pt x="2538" y="84"/>
                    <a:pt x="2537" y="68"/>
                    <a:pt x="2521" y="36"/>
                  </a:cubicBezTo>
                  <a:close/>
                  <a:moveTo>
                    <a:pt x="2487" y="27"/>
                  </a:moveTo>
                  <a:cubicBezTo>
                    <a:pt x="2480" y="27"/>
                    <a:pt x="2489" y="68"/>
                    <a:pt x="2489" y="68"/>
                  </a:cubicBezTo>
                  <a:cubicBezTo>
                    <a:pt x="2489" y="68"/>
                    <a:pt x="2505" y="85"/>
                    <a:pt x="2505" y="85"/>
                  </a:cubicBezTo>
                  <a:cubicBezTo>
                    <a:pt x="2505" y="85"/>
                    <a:pt x="2494" y="64"/>
                    <a:pt x="2499" y="64"/>
                  </a:cubicBezTo>
                  <a:lnTo>
                    <a:pt x="2499" y="64"/>
                  </a:lnTo>
                  <a:cubicBezTo>
                    <a:pt x="2500" y="64"/>
                    <a:pt x="2502" y="65"/>
                    <a:pt x="2505" y="68"/>
                  </a:cubicBezTo>
                  <a:cubicBezTo>
                    <a:pt x="2505" y="68"/>
                    <a:pt x="2521" y="85"/>
                    <a:pt x="2521" y="101"/>
                  </a:cubicBezTo>
                  <a:cubicBezTo>
                    <a:pt x="2521" y="92"/>
                    <a:pt x="2521" y="83"/>
                    <a:pt x="2521" y="74"/>
                  </a:cubicBezTo>
                  <a:lnTo>
                    <a:pt x="2521" y="74"/>
                  </a:lnTo>
                  <a:cubicBezTo>
                    <a:pt x="2523" y="75"/>
                    <a:pt x="2524" y="75"/>
                    <a:pt x="2525" y="75"/>
                  </a:cubicBezTo>
                  <a:cubicBezTo>
                    <a:pt x="2527" y="75"/>
                    <a:pt x="2526" y="73"/>
                    <a:pt x="2521" y="68"/>
                  </a:cubicBezTo>
                  <a:cubicBezTo>
                    <a:pt x="2521" y="70"/>
                    <a:pt x="2521" y="72"/>
                    <a:pt x="2521" y="74"/>
                  </a:cubicBezTo>
                  <a:lnTo>
                    <a:pt x="2521" y="74"/>
                  </a:lnTo>
                  <a:cubicBezTo>
                    <a:pt x="2515" y="70"/>
                    <a:pt x="2505" y="61"/>
                    <a:pt x="2505" y="52"/>
                  </a:cubicBezTo>
                  <a:cubicBezTo>
                    <a:pt x="2496" y="33"/>
                    <a:pt x="2490" y="27"/>
                    <a:pt x="2487" y="27"/>
                  </a:cubicBezTo>
                  <a:close/>
                  <a:moveTo>
                    <a:pt x="2200" y="162"/>
                  </a:moveTo>
                  <a:lnTo>
                    <a:pt x="2200" y="162"/>
                  </a:lnTo>
                  <a:cubicBezTo>
                    <a:pt x="2203" y="167"/>
                    <a:pt x="2207" y="173"/>
                    <a:pt x="2210" y="178"/>
                  </a:cubicBezTo>
                  <a:lnTo>
                    <a:pt x="2210" y="178"/>
                  </a:lnTo>
                  <a:cubicBezTo>
                    <a:pt x="2210" y="181"/>
                    <a:pt x="2210" y="183"/>
                    <a:pt x="2210" y="183"/>
                  </a:cubicBezTo>
                  <a:lnTo>
                    <a:pt x="2200" y="162"/>
                  </a:lnTo>
                  <a:close/>
                  <a:moveTo>
                    <a:pt x="1867" y="265"/>
                  </a:moveTo>
                  <a:cubicBezTo>
                    <a:pt x="1867" y="281"/>
                    <a:pt x="1867" y="281"/>
                    <a:pt x="1883" y="281"/>
                  </a:cubicBezTo>
                  <a:lnTo>
                    <a:pt x="1899" y="281"/>
                  </a:lnTo>
                  <a:cubicBezTo>
                    <a:pt x="1883" y="281"/>
                    <a:pt x="1867" y="281"/>
                    <a:pt x="1867" y="265"/>
                  </a:cubicBezTo>
                  <a:close/>
                  <a:moveTo>
                    <a:pt x="1768" y="298"/>
                  </a:moveTo>
                  <a:cubicBezTo>
                    <a:pt x="1765" y="301"/>
                    <a:pt x="1765" y="304"/>
                    <a:pt x="1765" y="308"/>
                  </a:cubicBezTo>
                  <a:lnTo>
                    <a:pt x="1765" y="308"/>
                  </a:lnTo>
                  <a:cubicBezTo>
                    <a:pt x="1767" y="306"/>
                    <a:pt x="1768" y="302"/>
                    <a:pt x="1768" y="298"/>
                  </a:cubicBezTo>
                  <a:close/>
                  <a:moveTo>
                    <a:pt x="1719" y="314"/>
                  </a:moveTo>
                  <a:cubicBezTo>
                    <a:pt x="1719" y="314"/>
                    <a:pt x="1732" y="327"/>
                    <a:pt x="1746" y="341"/>
                  </a:cubicBezTo>
                  <a:lnTo>
                    <a:pt x="1746" y="341"/>
                  </a:lnTo>
                  <a:cubicBezTo>
                    <a:pt x="1740" y="327"/>
                    <a:pt x="1730" y="314"/>
                    <a:pt x="1719" y="314"/>
                  </a:cubicBezTo>
                  <a:close/>
                  <a:moveTo>
                    <a:pt x="2026" y="393"/>
                  </a:moveTo>
                  <a:lnTo>
                    <a:pt x="2026" y="393"/>
                  </a:lnTo>
                  <a:cubicBezTo>
                    <a:pt x="2025" y="398"/>
                    <a:pt x="2026" y="404"/>
                    <a:pt x="2030" y="412"/>
                  </a:cubicBezTo>
                  <a:cubicBezTo>
                    <a:pt x="2030" y="407"/>
                    <a:pt x="2029" y="400"/>
                    <a:pt x="2026" y="393"/>
                  </a:cubicBezTo>
                  <a:close/>
                  <a:moveTo>
                    <a:pt x="1981" y="412"/>
                  </a:moveTo>
                  <a:lnTo>
                    <a:pt x="1981" y="429"/>
                  </a:lnTo>
                  <a:lnTo>
                    <a:pt x="1998" y="412"/>
                  </a:lnTo>
                  <a:close/>
                  <a:moveTo>
                    <a:pt x="1572" y="510"/>
                  </a:moveTo>
                  <a:cubicBezTo>
                    <a:pt x="1572" y="510"/>
                    <a:pt x="1572" y="510"/>
                    <a:pt x="1572" y="510"/>
                  </a:cubicBezTo>
                  <a:cubicBezTo>
                    <a:pt x="1572" y="510"/>
                    <a:pt x="1572" y="510"/>
                    <a:pt x="1572" y="510"/>
                  </a:cubicBezTo>
                  <a:close/>
                  <a:moveTo>
                    <a:pt x="1572" y="510"/>
                  </a:moveTo>
                  <a:cubicBezTo>
                    <a:pt x="1572" y="510"/>
                    <a:pt x="1572" y="510"/>
                    <a:pt x="1572" y="510"/>
                  </a:cubicBezTo>
                  <a:cubicBezTo>
                    <a:pt x="1572" y="510"/>
                    <a:pt x="1572" y="510"/>
                    <a:pt x="1572" y="510"/>
                  </a:cubicBezTo>
                  <a:close/>
                  <a:moveTo>
                    <a:pt x="1867" y="527"/>
                  </a:moveTo>
                  <a:lnTo>
                    <a:pt x="1867" y="543"/>
                  </a:lnTo>
                  <a:cubicBezTo>
                    <a:pt x="1867" y="543"/>
                    <a:pt x="1867" y="543"/>
                    <a:pt x="1867" y="559"/>
                  </a:cubicBezTo>
                  <a:cubicBezTo>
                    <a:pt x="1867" y="543"/>
                    <a:pt x="1883" y="559"/>
                    <a:pt x="1867" y="527"/>
                  </a:cubicBezTo>
                  <a:close/>
                  <a:moveTo>
                    <a:pt x="1359" y="597"/>
                  </a:moveTo>
                  <a:cubicBezTo>
                    <a:pt x="1350" y="597"/>
                    <a:pt x="1359" y="625"/>
                    <a:pt x="1359" y="625"/>
                  </a:cubicBezTo>
                  <a:lnTo>
                    <a:pt x="1376" y="609"/>
                  </a:lnTo>
                  <a:cubicBezTo>
                    <a:pt x="1367" y="600"/>
                    <a:pt x="1362" y="597"/>
                    <a:pt x="1359" y="597"/>
                  </a:cubicBezTo>
                  <a:close/>
                  <a:moveTo>
                    <a:pt x="1294" y="641"/>
                  </a:moveTo>
                  <a:cubicBezTo>
                    <a:pt x="1294" y="641"/>
                    <a:pt x="1277" y="658"/>
                    <a:pt x="1294" y="674"/>
                  </a:cubicBezTo>
                  <a:cubicBezTo>
                    <a:pt x="1294" y="674"/>
                    <a:pt x="1294" y="658"/>
                    <a:pt x="1294" y="658"/>
                  </a:cubicBezTo>
                  <a:cubicBezTo>
                    <a:pt x="1294" y="658"/>
                    <a:pt x="1294" y="658"/>
                    <a:pt x="1294" y="659"/>
                  </a:cubicBezTo>
                  <a:lnTo>
                    <a:pt x="1294" y="659"/>
                  </a:lnTo>
                  <a:cubicBezTo>
                    <a:pt x="1294" y="652"/>
                    <a:pt x="1294" y="646"/>
                    <a:pt x="1294" y="641"/>
                  </a:cubicBezTo>
                  <a:close/>
                  <a:moveTo>
                    <a:pt x="1294" y="659"/>
                  </a:moveTo>
                  <a:cubicBezTo>
                    <a:pt x="1295" y="674"/>
                    <a:pt x="1297" y="693"/>
                    <a:pt x="1306" y="713"/>
                  </a:cubicBezTo>
                  <a:lnTo>
                    <a:pt x="1306" y="713"/>
                  </a:lnTo>
                  <a:cubicBezTo>
                    <a:pt x="1307" y="704"/>
                    <a:pt x="1303" y="687"/>
                    <a:pt x="1294" y="659"/>
                  </a:cubicBezTo>
                  <a:close/>
                  <a:moveTo>
                    <a:pt x="1617" y="745"/>
                  </a:moveTo>
                  <a:cubicBezTo>
                    <a:pt x="1616" y="747"/>
                    <a:pt x="1616" y="751"/>
                    <a:pt x="1621" y="756"/>
                  </a:cubicBezTo>
                  <a:cubicBezTo>
                    <a:pt x="1621" y="756"/>
                    <a:pt x="1621" y="749"/>
                    <a:pt x="1617" y="745"/>
                  </a:cubicBezTo>
                  <a:close/>
                  <a:moveTo>
                    <a:pt x="1601" y="756"/>
                  </a:moveTo>
                  <a:cubicBezTo>
                    <a:pt x="1602" y="758"/>
                    <a:pt x="1603" y="759"/>
                    <a:pt x="1604" y="759"/>
                  </a:cubicBezTo>
                  <a:cubicBezTo>
                    <a:pt x="1604" y="759"/>
                    <a:pt x="1605" y="758"/>
                    <a:pt x="1605" y="756"/>
                  </a:cubicBezTo>
                  <a:cubicBezTo>
                    <a:pt x="1603" y="756"/>
                    <a:pt x="1602" y="756"/>
                    <a:pt x="1601" y="756"/>
                  </a:cubicBezTo>
                  <a:close/>
                  <a:moveTo>
                    <a:pt x="983" y="789"/>
                  </a:moveTo>
                  <a:cubicBezTo>
                    <a:pt x="983" y="789"/>
                    <a:pt x="983" y="789"/>
                    <a:pt x="983" y="789"/>
                  </a:cubicBezTo>
                  <a:cubicBezTo>
                    <a:pt x="983" y="789"/>
                    <a:pt x="983" y="789"/>
                    <a:pt x="983" y="789"/>
                  </a:cubicBezTo>
                  <a:close/>
                  <a:moveTo>
                    <a:pt x="770" y="903"/>
                  </a:moveTo>
                  <a:cubicBezTo>
                    <a:pt x="772" y="904"/>
                    <a:pt x="775" y="905"/>
                    <a:pt x="777" y="906"/>
                  </a:cubicBezTo>
                  <a:lnTo>
                    <a:pt x="777" y="906"/>
                  </a:lnTo>
                  <a:cubicBezTo>
                    <a:pt x="775" y="904"/>
                    <a:pt x="773" y="903"/>
                    <a:pt x="770" y="903"/>
                  </a:cubicBezTo>
                  <a:close/>
                  <a:moveTo>
                    <a:pt x="950" y="1083"/>
                  </a:moveTo>
                  <a:lnTo>
                    <a:pt x="966" y="1116"/>
                  </a:lnTo>
                  <a:cubicBezTo>
                    <a:pt x="966" y="1100"/>
                    <a:pt x="966" y="1100"/>
                    <a:pt x="950" y="1083"/>
                  </a:cubicBezTo>
                  <a:close/>
                  <a:moveTo>
                    <a:pt x="410" y="1116"/>
                  </a:moveTo>
                  <a:lnTo>
                    <a:pt x="410" y="1116"/>
                  </a:lnTo>
                  <a:cubicBezTo>
                    <a:pt x="413" y="1121"/>
                    <a:pt x="415" y="1126"/>
                    <a:pt x="418" y="1130"/>
                  </a:cubicBezTo>
                  <a:lnTo>
                    <a:pt x="418" y="1130"/>
                  </a:lnTo>
                  <a:cubicBezTo>
                    <a:pt x="416" y="1124"/>
                    <a:pt x="413" y="1119"/>
                    <a:pt x="410" y="1116"/>
                  </a:cubicBezTo>
                  <a:close/>
                  <a:moveTo>
                    <a:pt x="455" y="1174"/>
                  </a:moveTo>
                  <a:cubicBezTo>
                    <a:pt x="456" y="1176"/>
                    <a:pt x="458" y="1179"/>
                    <a:pt x="459" y="1181"/>
                  </a:cubicBezTo>
                  <a:cubicBezTo>
                    <a:pt x="459" y="1176"/>
                    <a:pt x="457" y="1174"/>
                    <a:pt x="455" y="1174"/>
                  </a:cubicBezTo>
                  <a:close/>
                  <a:moveTo>
                    <a:pt x="246" y="1329"/>
                  </a:moveTo>
                  <a:cubicBezTo>
                    <a:pt x="252" y="1334"/>
                    <a:pt x="257" y="1337"/>
                    <a:pt x="262" y="1340"/>
                  </a:cubicBezTo>
                  <a:lnTo>
                    <a:pt x="262" y="1340"/>
                  </a:lnTo>
                  <a:cubicBezTo>
                    <a:pt x="259" y="1329"/>
                    <a:pt x="246" y="1329"/>
                    <a:pt x="246" y="1329"/>
                  </a:cubicBezTo>
                  <a:close/>
                  <a:moveTo>
                    <a:pt x="524" y="1312"/>
                  </a:moveTo>
                  <a:cubicBezTo>
                    <a:pt x="524" y="1329"/>
                    <a:pt x="524" y="1329"/>
                    <a:pt x="541" y="1329"/>
                  </a:cubicBezTo>
                  <a:cubicBezTo>
                    <a:pt x="541" y="1345"/>
                    <a:pt x="524" y="1345"/>
                    <a:pt x="524" y="1345"/>
                  </a:cubicBezTo>
                  <a:cubicBezTo>
                    <a:pt x="524" y="1329"/>
                    <a:pt x="524" y="1312"/>
                    <a:pt x="524" y="1312"/>
                  </a:cubicBezTo>
                  <a:close/>
                  <a:moveTo>
                    <a:pt x="628" y="1334"/>
                  </a:moveTo>
                  <a:cubicBezTo>
                    <a:pt x="631" y="1342"/>
                    <a:pt x="635" y="1350"/>
                    <a:pt x="637" y="1350"/>
                  </a:cubicBezTo>
                  <a:cubicBezTo>
                    <a:pt x="638" y="1350"/>
                    <a:pt x="639" y="1348"/>
                    <a:pt x="639" y="1345"/>
                  </a:cubicBezTo>
                  <a:cubicBezTo>
                    <a:pt x="639" y="1345"/>
                    <a:pt x="632" y="1339"/>
                    <a:pt x="628" y="1334"/>
                  </a:cubicBezTo>
                  <a:close/>
                  <a:moveTo>
                    <a:pt x="489" y="1393"/>
                  </a:moveTo>
                  <a:lnTo>
                    <a:pt x="489" y="1393"/>
                  </a:lnTo>
                  <a:cubicBezTo>
                    <a:pt x="490" y="1396"/>
                    <a:pt x="491" y="1398"/>
                    <a:pt x="492" y="1401"/>
                  </a:cubicBezTo>
                  <a:lnTo>
                    <a:pt x="492" y="1401"/>
                  </a:lnTo>
                  <a:cubicBezTo>
                    <a:pt x="492" y="1399"/>
                    <a:pt x="492" y="1397"/>
                    <a:pt x="492" y="1394"/>
                  </a:cubicBezTo>
                  <a:cubicBezTo>
                    <a:pt x="491" y="1394"/>
                    <a:pt x="490" y="1393"/>
                    <a:pt x="489" y="1393"/>
                  </a:cubicBezTo>
                  <a:close/>
                  <a:moveTo>
                    <a:pt x="492" y="1401"/>
                  </a:moveTo>
                  <a:cubicBezTo>
                    <a:pt x="492" y="1411"/>
                    <a:pt x="492" y="1411"/>
                    <a:pt x="492" y="1411"/>
                  </a:cubicBezTo>
                  <a:cubicBezTo>
                    <a:pt x="500" y="1418"/>
                    <a:pt x="503" y="1422"/>
                    <a:pt x="503" y="1422"/>
                  </a:cubicBezTo>
                  <a:cubicBezTo>
                    <a:pt x="504" y="1422"/>
                    <a:pt x="496" y="1412"/>
                    <a:pt x="492" y="1401"/>
                  </a:cubicBezTo>
                  <a:close/>
                  <a:moveTo>
                    <a:pt x="361" y="1573"/>
                  </a:moveTo>
                  <a:cubicBezTo>
                    <a:pt x="361" y="1574"/>
                    <a:pt x="361" y="1574"/>
                    <a:pt x="361" y="1574"/>
                  </a:cubicBezTo>
                  <a:lnTo>
                    <a:pt x="361" y="1574"/>
                  </a:lnTo>
                  <a:cubicBezTo>
                    <a:pt x="361" y="1574"/>
                    <a:pt x="361" y="1574"/>
                    <a:pt x="361" y="1573"/>
                  </a:cubicBezTo>
                  <a:close/>
                  <a:moveTo>
                    <a:pt x="251" y="1604"/>
                  </a:moveTo>
                  <a:cubicBezTo>
                    <a:pt x="254" y="1609"/>
                    <a:pt x="257" y="1615"/>
                    <a:pt x="262" y="1623"/>
                  </a:cubicBezTo>
                  <a:cubicBezTo>
                    <a:pt x="258" y="1615"/>
                    <a:pt x="255" y="1609"/>
                    <a:pt x="251" y="1604"/>
                  </a:cubicBezTo>
                  <a:close/>
                  <a:moveTo>
                    <a:pt x="141" y="1608"/>
                  </a:moveTo>
                  <a:lnTo>
                    <a:pt x="141" y="1608"/>
                  </a:lnTo>
                  <a:cubicBezTo>
                    <a:pt x="154" y="1629"/>
                    <a:pt x="164" y="1640"/>
                    <a:pt x="164" y="1640"/>
                  </a:cubicBezTo>
                  <a:cubicBezTo>
                    <a:pt x="164" y="1629"/>
                    <a:pt x="151" y="1619"/>
                    <a:pt x="141" y="1608"/>
                  </a:cubicBezTo>
                  <a:close/>
                  <a:moveTo>
                    <a:pt x="132" y="1640"/>
                  </a:moveTo>
                  <a:cubicBezTo>
                    <a:pt x="136" y="1645"/>
                    <a:pt x="140" y="1647"/>
                    <a:pt x="142" y="1647"/>
                  </a:cubicBezTo>
                  <a:cubicBezTo>
                    <a:pt x="144" y="1647"/>
                    <a:pt x="144" y="1644"/>
                    <a:pt x="143" y="1640"/>
                  </a:cubicBezTo>
                  <a:close/>
                  <a:moveTo>
                    <a:pt x="2414" y="0"/>
                  </a:moveTo>
                  <a:cubicBezTo>
                    <a:pt x="2401" y="0"/>
                    <a:pt x="2411" y="29"/>
                    <a:pt x="2403" y="29"/>
                  </a:cubicBezTo>
                  <a:cubicBezTo>
                    <a:pt x="2401" y="29"/>
                    <a:pt x="2397" y="26"/>
                    <a:pt x="2390" y="19"/>
                  </a:cubicBezTo>
                  <a:lnTo>
                    <a:pt x="2390" y="19"/>
                  </a:lnTo>
                  <a:cubicBezTo>
                    <a:pt x="2390" y="52"/>
                    <a:pt x="2407" y="52"/>
                    <a:pt x="2423" y="101"/>
                  </a:cubicBezTo>
                  <a:lnTo>
                    <a:pt x="2374" y="40"/>
                  </a:lnTo>
                  <a:lnTo>
                    <a:pt x="2374" y="40"/>
                  </a:lnTo>
                  <a:cubicBezTo>
                    <a:pt x="2374" y="67"/>
                    <a:pt x="2375" y="53"/>
                    <a:pt x="2390" y="85"/>
                  </a:cubicBezTo>
                  <a:cubicBezTo>
                    <a:pt x="2381" y="75"/>
                    <a:pt x="2375" y="73"/>
                    <a:pt x="2372" y="73"/>
                  </a:cubicBezTo>
                  <a:cubicBezTo>
                    <a:pt x="2368" y="73"/>
                    <a:pt x="2366" y="75"/>
                    <a:pt x="2363" y="75"/>
                  </a:cubicBezTo>
                  <a:cubicBezTo>
                    <a:pt x="2359" y="75"/>
                    <a:pt x="2354" y="71"/>
                    <a:pt x="2341" y="52"/>
                  </a:cubicBezTo>
                  <a:lnTo>
                    <a:pt x="2341" y="52"/>
                  </a:lnTo>
                  <a:cubicBezTo>
                    <a:pt x="2341" y="58"/>
                    <a:pt x="2342" y="63"/>
                    <a:pt x="2343" y="66"/>
                  </a:cubicBezTo>
                  <a:lnTo>
                    <a:pt x="2343" y="66"/>
                  </a:lnTo>
                  <a:cubicBezTo>
                    <a:pt x="2343" y="66"/>
                    <a:pt x="2343" y="66"/>
                    <a:pt x="2343" y="66"/>
                  </a:cubicBezTo>
                  <a:lnTo>
                    <a:pt x="2343" y="66"/>
                  </a:lnTo>
                  <a:cubicBezTo>
                    <a:pt x="2339" y="66"/>
                    <a:pt x="2345" y="87"/>
                    <a:pt x="2334" y="87"/>
                  </a:cubicBezTo>
                  <a:cubicBezTo>
                    <a:pt x="2332" y="87"/>
                    <a:pt x="2329" y="87"/>
                    <a:pt x="2325" y="85"/>
                  </a:cubicBezTo>
                  <a:cubicBezTo>
                    <a:pt x="2323" y="80"/>
                    <a:pt x="2321" y="76"/>
                    <a:pt x="2320" y="74"/>
                  </a:cubicBezTo>
                  <a:lnTo>
                    <a:pt x="2320" y="74"/>
                  </a:lnTo>
                  <a:cubicBezTo>
                    <a:pt x="2320" y="74"/>
                    <a:pt x="2319" y="75"/>
                    <a:pt x="2318" y="75"/>
                  </a:cubicBezTo>
                  <a:cubicBezTo>
                    <a:pt x="2314" y="75"/>
                    <a:pt x="2301" y="65"/>
                    <a:pt x="2295" y="65"/>
                  </a:cubicBezTo>
                  <a:cubicBezTo>
                    <a:pt x="2293" y="65"/>
                    <a:pt x="2292" y="66"/>
                    <a:pt x="2292" y="68"/>
                  </a:cubicBezTo>
                  <a:cubicBezTo>
                    <a:pt x="2309" y="101"/>
                    <a:pt x="2292" y="85"/>
                    <a:pt x="2276" y="101"/>
                  </a:cubicBezTo>
                  <a:cubicBezTo>
                    <a:pt x="2276" y="93"/>
                    <a:pt x="2268" y="93"/>
                    <a:pt x="2257" y="93"/>
                  </a:cubicBezTo>
                  <a:cubicBezTo>
                    <a:pt x="2247" y="93"/>
                    <a:pt x="2235" y="93"/>
                    <a:pt x="2227" y="85"/>
                  </a:cubicBezTo>
                  <a:lnTo>
                    <a:pt x="2227" y="85"/>
                  </a:lnTo>
                  <a:cubicBezTo>
                    <a:pt x="2259" y="118"/>
                    <a:pt x="2243" y="118"/>
                    <a:pt x="2227" y="134"/>
                  </a:cubicBezTo>
                  <a:cubicBezTo>
                    <a:pt x="2227" y="118"/>
                    <a:pt x="2210" y="101"/>
                    <a:pt x="2210" y="85"/>
                  </a:cubicBezTo>
                  <a:lnTo>
                    <a:pt x="2210" y="101"/>
                  </a:lnTo>
                  <a:cubicBezTo>
                    <a:pt x="2210" y="101"/>
                    <a:pt x="2210" y="118"/>
                    <a:pt x="2210" y="118"/>
                  </a:cubicBezTo>
                  <a:lnTo>
                    <a:pt x="2194" y="101"/>
                  </a:lnTo>
                  <a:cubicBezTo>
                    <a:pt x="2194" y="101"/>
                    <a:pt x="2194" y="134"/>
                    <a:pt x="2178" y="134"/>
                  </a:cubicBezTo>
                  <a:cubicBezTo>
                    <a:pt x="2182" y="138"/>
                    <a:pt x="2186" y="144"/>
                    <a:pt x="2192" y="151"/>
                  </a:cubicBezTo>
                  <a:lnTo>
                    <a:pt x="2192" y="151"/>
                  </a:lnTo>
                  <a:cubicBezTo>
                    <a:pt x="2181" y="154"/>
                    <a:pt x="2209" y="183"/>
                    <a:pt x="2194" y="183"/>
                  </a:cubicBezTo>
                  <a:cubicBezTo>
                    <a:pt x="2178" y="150"/>
                    <a:pt x="2178" y="167"/>
                    <a:pt x="2178" y="150"/>
                  </a:cubicBezTo>
                  <a:cubicBezTo>
                    <a:pt x="2178" y="150"/>
                    <a:pt x="2161" y="134"/>
                    <a:pt x="2145" y="118"/>
                  </a:cubicBezTo>
                  <a:lnTo>
                    <a:pt x="2145" y="118"/>
                  </a:lnTo>
                  <a:cubicBezTo>
                    <a:pt x="2161" y="134"/>
                    <a:pt x="2161" y="150"/>
                    <a:pt x="2161" y="150"/>
                  </a:cubicBezTo>
                  <a:cubicBezTo>
                    <a:pt x="2161" y="154"/>
                    <a:pt x="2161" y="155"/>
                    <a:pt x="2160" y="155"/>
                  </a:cubicBezTo>
                  <a:cubicBezTo>
                    <a:pt x="2155" y="155"/>
                    <a:pt x="2145" y="134"/>
                    <a:pt x="2145" y="134"/>
                  </a:cubicBezTo>
                  <a:cubicBezTo>
                    <a:pt x="2145" y="134"/>
                    <a:pt x="2128" y="134"/>
                    <a:pt x="2145" y="167"/>
                  </a:cubicBezTo>
                  <a:cubicBezTo>
                    <a:pt x="2145" y="167"/>
                    <a:pt x="2128" y="150"/>
                    <a:pt x="2128" y="150"/>
                  </a:cubicBezTo>
                  <a:cubicBezTo>
                    <a:pt x="2128" y="167"/>
                    <a:pt x="2112" y="167"/>
                    <a:pt x="2128" y="183"/>
                  </a:cubicBezTo>
                  <a:lnTo>
                    <a:pt x="2145" y="183"/>
                  </a:lnTo>
                  <a:lnTo>
                    <a:pt x="2145" y="199"/>
                  </a:lnTo>
                  <a:cubicBezTo>
                    <a:pt x="2145" y="211"/>
                    <a:pt x="2138" y="215"/>
                    <a:pt x="2130" y="215"/>
                  </a:cubicBezTo>
                  <a:cubicBezTo>
                    <a:pt x="2120" y="215"/>
                    <a:pt x="2109" y="211"/>
                    <a:pt x="2102" y="211"/>
                  </a:cubicBezTo>
                  <a:cubicBezTo>
                    <a:pt x="2098" y="211"/>
                    <a:pt x="2096" y="212"/>
                    <a:pt x="2096" y="216"/>
                  </a:cubicBezTo>
                  <a:lnTo>
                    <a:pt x="2079" y="199"/>
                  </a:lnTo>
                  <a:cubicBezTo>
                    <a:pt x="2079" y="216"/>
                    <a:pt x="2063" y="232"/>
                    <a:pt x="2079" y="248"/>
                  </a:cubicBezTo>
                  <a:cubicBezTo>
                    <a:pt x="2063" y="248"/>
                    <a:pt x="2047" y="232"/>
                    <a:pt x="2047" y="232"/>
                  </a:cubicBezTo>
                  <a:cubicBezTo>
                    <a:pt x="2047" y="232"/>
                    <a:pt x="2047" y="239"/>
                    <a:pt x="2042" y="239"/>
                  </a:cubicBezTo>
                  <a:cubicBezTo>
                    <a:pt x="2039" y="239"/>
                    <a:pt x="2036" y="238"/>
                    <a:pt x="2030" y="232"/>
                  </a:cubicBezTo>
                  <a:cubicBezTo>
                    <a:pt x="2030" y="224"/>
                    <a:pt x="2026" y="224"/>
                    <a:pt x="2024" y="224"/>
                  </a:cubicBezTo>
                  <a:cubicBezTo>
                    <a:pt x="2022" y="224"/>
                    <a:pt x="2022" y="224"/>
                    <a:pt x="2030" y="216"/>
                  </a:cubicBezTo>
                  <a:cubicBezTo>
                    <a:pt x="2022" y="216"/>
                    <a:pt x="2014" y="212"/>
                    <a:pt x="2010" y="212"/>
                  </a:cubicBezTo>
                  <a:cubicBezTo>
                    <a:pt x="2006" y="212"/>
                    <a:pt x="2006" y="216"/>
                    <a:pt x="2014" y="232"/>
                  </a:cubicBezTo>
                  <a:cubicBezTo>
                    <a:pt x="1998" y="216"/>
                    <a:pt x="1981" y="216"/>
                    <a:pt x="1981" y="216"/>
                  </a:cubicBezTo>
                  <a:lnTo>
                    <a:pt x="1981" y="216"/>
                  </a:lnTo>
                  <a:lnTo>
                    <a:pt x="1998" y="232"/>
                  </a:lnTo>
                  <a:cubicBezTo>
                    <a:pt x="1998" y="248"/>
                    <a:pt x="1998" y="248"/>
                    <a:pt x="1998" y="248"/>
                  </a:cubicBezTo>
                  <a:lnTo>
                    <a:pt x="1965" y="216"/>
                  </a:lnTo>
                  <a:cubicBezTo>
                    <a:pt x="1961" y="212"/>
                    <a:pt x="1958" y="210"/>
                    <a:pt x="1956" y="210"/>
                  </a:cubicBezTo>
                  <a:cubicBezTo>
                    <a:pt x="1946" y="210"/>
                    <a:pt x="1964" y="261"/>
                    <a:pt x="1950" y="261"/>
                  </a:cubicBezTo>
                  <a:cubicBezTo>
                    <a:pt x="1947" y="261"/>
                    <a:pt x="1941" y="257"/>
                    <a:pt x="1932" y="248"/>
                  </a:cubicBezTo>
                  <a:lnTo>
                    <a:pt x="1932" y="248"/>
                  </a:lnTo>
                  <a:cubicBezTo>
                    <a:pt x="1932" y="265"/>
                    <a:pt x="1948" y="248"/>
                    <a:pt x="1965" y="281"/>
                  </a:cubicBezTo>
                  <a:cubicBezTo>
                    <a:pt x="1951" y="281"/>
                    <a:pt x="1925" y="245"/>
                    <a:pt x="1907" y="245"/>
                  </a:cubicBezTo>
                  <a:cubicBezTo>
                    <a:pt x="1904" y="245"/>
                    <a:pt x="1902" y="246"/>
                    <a:pt x="1899" y="248"/>
                  </a:cubicBezTo>
                  <a:cubicBezTo>
                    <a:pt x="1898" y="247"/>
                    <a:pt x="1896" y="246"/>
                    <a:pt x="1896" y="246"/>
                  </a:cubicBezTo>
                  <a:lnTo>
                    <a:pt x="1896" y="246"/>
                  </a:lnTo>
                  <a:cubicBezTo>
                    <a:pt x="1890" y="246"/>
                    <a:pt x="1914" y="298"/>
                    <a:pt x="1899" y="298"/>
                  </a:cubicBezTo>
                  <a:cubicBezTo>
                    <a:pt x="1916" y="298"/>
                    <a:pt x="1932" y="330"/>
                    <a:pt x="1932" y="347"/>
                  </a:cubicBezTo>
                  <a:cubicBezTo>
                    <a:pt x="1916" y="347"/>
                    <a:pt x="1899" y="314"/>
                    <a:pt x="1899" y="298"/>
                  </a:cubicBezTo>
                  <a:cubicBezTo>
                    <a:pt x="1899" y="298"/>
                    <a:pt x="1899" y="281"/>
                    <a:pt x="1883" y="281"/>
                  </a:cubicBezTo>
                  <a:cubicBezTo>
                    <a:pt x="1867" y="281"/>
                    <a:pt x="1867" y="298"/>
                    <a:pt x="1850" y="298"/>
                  </a:cubicBezTo>
                  <a:cubicBezTo>
                    <a:pt x="1850" y="298"/>
                    <a:pt x="1867" y="314"/>
                    <a:pt x="1867" y="314"/>
                  </a:cubicBezTo>
                  <a:cubicBezTo>
                    <a:pt x="1834" y="314"/>
                    <a:pt x="1867" y="347"/>
                    <a:pt x="1850" y="347"/>
                  </a:cubicBezTo>
                  <a:cubicBezTo>
                    <a:pt x="1839" y="335"/>
                    <a:pt x="1835" y="324"/>
                    <a:pt x="1834" y="324"/>
                  </a:cubicBezTo>
                  <a:cubicBezTo>
                    <a:pt x="1834" y="324"/>
                    <a:pt x="1834" y="325"/>
                    <a:pt x="1834" y="330"/>
                  </a:cubicBezTo>
                  <a:cubicBezTo>
                    <a:pt x="1817" y="314"/>
                    <a:pt x="1817" y="298"/>
                    <a:pt x="1801" y="281"/>
                  </a:cubicBezTo>
                  <a:lnTo>
                    <a:pt x="1801" y="281"/>
                  </a:lnTo>
                  <a:cubicBezTo>
                    <a:pt x="1807" y="292"/>
                    <a:pt x="1807" y="296"/>
                    <a:pt x="1804" y="296"/>
                  </a:cubicBezTo>
                  <a:cubicBezTo>
                    <a:pt x="1797" y="296"/>
                    <a:pt x="1779" y="281"/>
                    <a:pt x="1768" y="281"/>
                  </a:cubicBezTo>
                  <a:lnTo>
                    <a:pt x="1785" y="298"/>
                  </a:lnTo>
                  <a:lnTo>
                    <a:pt x="1768" y="298"/>
                  </a:lnTo>
                  <a:cubicBezTo>
                    <a:pt x="1768" y="314"/>
                    <a:pt x="1801" y="330"/>
                    <a:pt x="1801" y="363"/>
                  </a:cubicBezTo>
                  <a:cubicBezTo>
                    <a:pt x="1797" y="359"/>
                    <a:pt x="1795" y="358"/>
                    <a:pt x="1794" y="358"/>
                  </a:cubicBezTo>
                  <a:cubicBezTo>
                    <a:pt x="1792" y="358"/>
                    <a:pt x="1792" y="362"/>
                    <a:pt x="1789" y="362"/>
                  </a:cubicBezTo>
                  <a:cubicBezTo>
                    <a:pt x="1786" y="362"/>
                    <a:pt x="1780" y="359"/>
                    <a:pt x="1768" y="347"/>
                  </a:cubicBezTo>
                  <a:cubicBezTo>
                    <a:pt x="1795" y="347"/>
                    <a:pt x="1767" y="325"/>
                    <a:pt x="1765" y="308"/>
                  </a:cubicBezTo>
                  <a:lnTo>
                    <a:pt x="1765" y="308"/>
                  </a:lnTo>
                  <a:cubicBezTo>
                    <a:pt x="1760" y="314"/>
                    <a:pt x="1752" y="314"/>
                    <a:pt x="1752" y="314"/>
                  </a:cubicBezTo>
                  <a:cubicBezTo>
                    <a:pt x="1752" y="298"/>
                    <a:pt x="1752" y="298"/>
                    <a:pt x="1752" y="298"/>
                  </a:cubicBezTo>
                  <a:cubicBezTo>
                    <a:pt x="1748" y="296"/>
                    <a:pt x="1746" y="295"/>
                    <a:pt x="1744" y="295"/>
                  </a:cubicBezTo>
                  <a:cubicBezTo>
                    <a:pt x="1729" y="295"/>
                    <a:pt x="1767" y="347"/>
                    <a:pt x="1752" y="347"/>
                  </a:cubicBezTo>
                  <a:cubicBezTo>
                    <a:pt x="1750" y="345"/>
                    <a:pt x="1748" y="343"/>
                    <a:pt x="1746" y="341"/>
                  </a:cubicBezTo>
                  <a:lnTo>
                    <a:pt x="1746" y="341"/>
                  </a:lnTo>
                  <a:cubicBezTo>
                    <a:pt x="1750" y="349"/>
                    <a:pt x="1752" y="357"/>
                    <a:pt x="1752" y="363"/>
                  </a:cubicBezTo>
                  <a:cubicBezTo>
                    <a:pt x="1736" y="363"/>
                    <a:pt x="1752" y="379"/>
                    <a:pt x="1736" y="379"/>
                  </a:cubicBezTo>
                  <a:lnTo>
                    <a:pt x="1752" y="379"/>
                  </a:lnTo>
                  <a:cubicBezTo>
                    <a:pt x="1768" y="412"/>
                    <a:pt x="1752" y="412"/>
                    <a:pt x="1752" y="412"/>
                  </a:cubicBezTo>
                  <a:cubicBezTo>
                    <a:pt x="1752" y="396"/>
                    <a:pt x="1752" y="396"/>
                    <a:pt x="1752" y="396"/>
                  </a:cubicBezTo>
                  <a:cubicBezTo>
                    <a:pt x="1752" y="404"/>
                    <a:pt x="1750" y="407"/>
                    <a:pt x="1746" y="407"/>
                  </a:cubicBezTo>
                  <a:cubicBezTo>
                    <a:pt x="1739" y="407"/>
                    <a:pt x="1726" y="392"/>
                    <a:pt x="1721" y="392"/>
                  </a:cubicBezTo>
                  <a:cubicBezTo>
                    <a:pt x="1720" y="392"/>
                    <a:pt x="1719" y="393"/>
                    <a:pt x="1719" y="396"/>
                  </a:cubicBezTo>
                  <a:cubicBezTo>
                    <a:pt x="1703" y="396"/>
                    <a:pt x="1703" y="363"/>
                    <a:pt x="1687" y="363"/>
                  </a:cubicBezTo>
                  <a:cubicBezTo>
                    <a:pt x="1687" y="372"/>
                    <a:pt x="1684" y="375"/>
                    <a:pt x="1681" y="375"/>
                  </a:cubicBezTo>
                  <a:cubicBezTo>
                    <a:pt x="1674" y="375"/>
                    <a:pt x="1661" y="360"/>
                    <a:pt x="1656" y="360"/>
                  </a:cubicBezTo>
                  <a:cubicBezTo>
                    <a:pt x="1655" y="360"/>
                    <a:pt x="1654" y="361"/>
                    <a:pt x="1654" y="363"/>
                  </a:cubicBezTo>
                  <a:cubicBezTo>
                    <a:pt x="1687" y="396"/>
                    <a:pt x="1670" y="379"/>
                    <a:pt x="1687" y="412"/>
                  </a:cubicBezTo>
                  <a:lnTo>
                    <a:pt x="1687" y="379"/>
                  </a:lnTo>
                  <a:lnTo>
                    <a:pt x="1703" y="429"/>
                  </a:lnTo>
                  <a:cubicBezTo>
                    <a:pt x="1703" y="429"/>
                    <a:pt x="1703" y="408"/>
                    <a:pt x="1711" y="408"/>
                  </a:cubicBezTo>
                  <a:cubicBezTo>
                    <a:pt x="1713" y="408"/>
                    <a:pt x="1716" y="409"/>
                    <a:pt x="1719" y="412"/>
                  </a:cubicBezTo>
                  <a:cubicBezTo>
                    <a:pt x="1719" y="429"/>
                    <a:pt x="1719" y="429"/>
                    <a:pt x="1736" y="445"/>
                  </a:cubicBezTo>
                  <a:cubicBezTo>
                    <a:pt x="1729" y="438"/>
                    <a:pt x="1724" y="435"/>
                    <a:pt x="1721" y="435"/>
                  </a:cubicBezTo>
                  <a:cubicBezTo>
                    <a:pt x="1712" y="435"/>
                    <a:pt x="1713" y="454"/>
                    <a:pt x="1710" y="454"/>
                  </a:cubicBezTo>
                  <a:cubicBezTo>
                    <a:pt x="1708" y="454"/>
                    <a:pt x="1706" y="452"/>
                    <a:pt x="1703" y="445"/>
                  </a:cubicBezTo>
                  <a:lnTo>
                    <a:pt x="1670" y="396"/>
                  </a:lnTo>
                  <a:cubicBezTo>
                    <a:pt x="1665" y="393"/>
                    <a:pt x="1662" y="392"/>
                    <a:pt x="1660" y="392"/>
                  </a:cubicBezTo>
                  <a:cubicBezTo>
                    <a:pt x="1645" y="392"/>
                    <a:pt x="1665" y="429"/>
                    <a:pt x="1637" y="429"/>
                  </a:cubicBezTo>
                  <a:lnTo>
                    <a:pt x="1654" y="429"/>
                  </a:lnTo>
                  <a:cubicBezTo>
                    <a:pt x="1670" y="461"/>
                    <a:pt x="1637" y="445"/>
                    <a:pt x="1637" y="461"/>
                  </a:cubicBezTo>
                  <a:cubicBezTo>
                    <a:pt x="1637" y="445"/>
                    <a:pt x="1621" y="429"/>
                    <a:pt x="1621" y="429"/>
                  </a:cubicBezTo>
                  <a:cubicBezTo>
                    <a:pt x="1621" y="429"/>
                    <a:pt x="1605" y="429"/>
                    <a:pt x="1621" y="461"/>
                  </a:cubicBezTo>
                  <a:lnTo>
                    <a:pt x="1605" y="445"/>
                  </a:lnTo>
                  <a:lnTo>
                    <a:pt x="1605" y="445"/>
                  </a:lnTo>
                  <a:cubicBezTo>
                    <a:pt x="1588" y="445"/>
                    <a:pt x="1621" y="510"/>
                    <a:pt x="1605" y="510"/>
                  </a:cubicBezTo>
                  <a:cubicBezTo>
                    <a:pt x="1588" y="494"/>
                    <a:pt x="1572" y="478"/>
                    <a:pt x="1572" y="461"/>
                  </a:cubicBezTo>
                  <a:cubicBezTo>
                    <a:pt x="1572" y="461"/>
                    <a:pt x="1572" y="461"/>
                    <a:pt x="1572" y="478"/>
                  </a:cubicBezTo>
                  <a:cubicBezTo>
                    <a:pt x="1572" y="475"/>
                    <a:pt x="1572" y="474"/>
                    <a:pt x="1573" y="474"/>
                  </a:cubicBezTo>
                  <a:cubicBezTo>
                    <a:pt x="1575" y="474"/>
                    <a:pt x="1583" y="497"/>
                    <a:pt x="1577" y="497"/>
                  </a:cubicBezTo>
                  <a:cubicBezTo>
                    <a:pt x="1576" y="497"/>
                    <a:pt x="1574" y="496"/>
                    <a:pt x="1572" y="494"/>
                  </a:cubicBezTo>
                  <a:lnTo>
                    <a:pt x="1572" y="494"/>
                  </a:lnTo>
                  <a:cubicBezTo>
                    <a:pt x="1572" y="510"/>
                    <a:pt x="1587" y="526"/>
                    <a:pt x="1573" y="527"/>
                  </a:cubicBezTo>
                  <a:lnTo>
                    <a:pt x="1573" y="527"/>
                  </a:lnTo>
                  <a:cubicBezTo>
                    <a:pt x="1572" y="522"/>
                    <a:pt x="1572" y="518"/>
                    <a:pt x="1572" y="510"/>
                  </a:cubicBezTo>
                  <a:cubicBezTo>
                    <a:pt x="1572" y="511"/>
                    <a:pt x="1572" y="527"/>
                    <a:pt x="1572" y="527"/>
                  </a:cubicBezTo>
                  <a:cubicBezTo>
                    <a:pt x="1572" y="527"/>
                    <a:pt x="1573" y="527"/>
                    <a:pt x="1573" y="527"/>
                  </a:cubicBezTo>
                  <a:lnTo>
                    <a:pt x="1573" y="527"/>
                  </a:lnTo>
                  <a:cubicBezTo>
                    <a:pt x="1575" y="533"/>
                    <a:pt x="1579" y="541"/>
                    <a:pt x="1588" y="559"/>
                  </a:cubicBezTo>
                  <a:cubicBezTo>
                    <a:pt x="1573" y="539"/>
                    <a:pt x="1564" y="533"/>
                    <a:pt x="1557" y="533"/>
                  </a:cubicBezTo>
                  <a:cubicBezTo>
                    <a:pt x="1548" y="533"/>
                    <a:pt x="1544" y="543"/>
                    <a:pt x="1534" y="543"/>
                  </a:cubicBezTo>
                  <a:cubicBezTo>
                    <a:pt x="1527" y="543"/>
                    <a:pt x="1519" y="539"/>
                    <a:pt x="1506" y="527"/>
                  </a:cubicBezTo>
                  <a:cubicBezTo>
                    <a:pt x="1506" y="543"/>
                    <a:pt x="1506" y="559"/>
                    <a:pt x="1490" y="559"/>
                  </a:cubicBezTo>
                  <a:cubicBezTo>
                    <a:pt x="1487" y="558"/>
                    <a:pt x="1485" y="557"/>
                    <a:pt x="1483" y="557"/>
                  </a:cubicBezTo>
                  <a:cubicBezTo>
                    <a:pt x="1470" y="557"/>
                    <a:pt x="1510" y="611"/>
                    <a:pt x="1497" y="611"/>
                  </a:cubicBezTo>
                  <a:cubicBezTo>
                    <a:pt x="1495" y="611"/>
                    <a:pt x="1493" y="610"/>
                    <a:pt x="1490" y="609"/>
                  </a:cubicBezTo>
                  <a:cubicBezTo>
                    <a:pt x="1457" y="576"/>
                    <a:pt x="1490" y="592"/>
                    <a:pt x="1474" y="576"/>
                  </a:cubicBezTo>
                  <a:cubicBezTo>
                    <a:pt x="1459" y="556"/>
                    <a:pt x="1451" y="550"/>
                    <a:pt x="1447" y="550"/>
                  </a:cubicBezTo>
                  <a:cubicBezTo>
                    <a:pt x="1441" y="550"/>
                    <a:pt x="1444" y="568"/>
                    <a:pt x="1437" y="568"/>
                  </a:cubicBezTo>
                  <a:cubicBezTo>
                    <a:pt x="1434" y="568"/>
                    <a:pt x="1431" y="565"/>
                    <a:pt x="1425" y="559"/>
                  </a:cubicBezTo>
                  <a:cubicBezTo>
                    <a:pt x="1422" y="557"/>
                    <a:pt x="1421" y="556"/>
                    <a:pt x="1419" y="556"/>
                  </a:cubicBezTo>
                  <a:cubicBezTo>
                    <a:pt x="1413" y="556"/>
                    <a:pt x="1420" y="584"/>
                    <a:pt x="1412" y="591"/>
                  </a:cubicBezTo>
                  <a:lnTo>
                    <a:pt x="1412" y="591"/>
                  </a:lnTo>
                  <a:cubicBezTo>
                    <a:pt x="1411" y="586"/>
                    <a:pt x="1410" y="581"/>
                    <a:pt x="1408" y="576"/>
                  </a:cubicBezTo>
                  <a:cubicBezTo>
                    <a:pt x="1408" y="592"/>
                    <a:pt x="1408" y="592"/>
                    <a:pt x="1408" y="592"/>
                  </a:cubicBezTo>
                  <a:cubicBezTo>
                    <a:pt x="1410" y="592"/>
                    <a:pt x="1411" y="592"/>
                    <a:pt x="1412" y="591"/>
                  </a:cubicBezTo>
                  <a:lnTo>
                    <a:pt x="1412" y="591"/>
                  </a:lnTo>
                  <a:cubicBezTo>
                    <a:pt x="1421" y="628"/>
                    <a:pt x="1408" y="643"/>
                    <a:pt x="1408" y="658"/>
                  </a:cubicBezTo>
                  <a:cubicBezTo>
                    <a:pt x="1392" y="625"/>
                    <a:pt x="1408" y="641"/>
                    <a:pt x="1392" y="609"/>
                  </a:cubicBezTo>
                  <a:lnTo>
                    <a:pt x="1392" y="609"/>
                  </a:lnTo>
                  <a:cubicBezTo>
                    <a:pt x="1392" y="625"/>
                    <a:pt x="1408" y="658"/>
                    <a:pt x="1408" y="674"/>
                  </a:cubicBezTo>
                  <a:cubicBezTo>
                    <a:pt x="1392" y="658"/>
                    <a:pt x="1376" y="641"/>
                    <a:pt x="1359" y="625"/>
                  </a:cubicBezTo>
                  <a:lnTo>
                    <a:pt x="1343" y="609"/>
                  </a:lnTo>
                  <a:lnTo>
                    <a:pt x="1343" y="609"/>
                  </a:lnTo>
                  <a:cubicBezTo>
                    <a:pt x="1326" y="625"/>
                    <a:pt x="1359" y="658"/>
                    <a:pt x="1343" y="658"/>
                  </a:cubicBezTo>
                  <a:lnTo>
                    <a:pt x="1343" y="674"/>
                  </a:lnTo>
                  <a:cubicBezTo>
                    <a:pt x="1348" y="689"/>
                    <a:pt x="1348" y="693"/>
                    <a:pt x="1347" y="693"/>
                  </a:cubicBezTo>
                  <a:cubicBezTo>
                    <a:pt x="1345" y="693"/>
                    <a:pt x="1338" y="681"/>
                    <a:pt x="1338" y="681"/>
                  </a:cubicBezTo>
                  <a:lnTo>
                    <a:pt x="1338" y="681"/>
                  </a:lnTo>
                  <a:cubicBezTo>
                    <a:pt x="1338" y="681"/>
                    <a:pt x="1339" y="683"/>
                    <a:pt x="1343" y="690"/>
                  </a:cubicBezTo>
                  <a:lnTo>
                    <a:pt x="1310" y="658"/>
                  </a:lnTo>
                  <a:cubicBezTo>
                    <a:pt x="1310" y="674"/>
                    <a:pt x="1310" y="707"/>
                    <a:pt x="1310" y="723"/>
                  </a:cubicBezTo>
                  <a:cubicBezTo>
                    <a:pt x="1308" y="720"/>
                    <a:pt x="1307" y="717"/>
                    <a:pt x="1306" y="713"/>
                  </a:cubicBezTo>
                  <a:lnTo>
                    <a:pt x="1306" y="713"/>
                  </a:lnTo>
                  <a:cubicBezTo>
                    <a:pt x="1305" y="720"/>
                    <a:pt x="1301" y="723"/>
                    <a:pt x="1294" y="723"/>
                  </a:cubicBezTo>
                  <a:cubicBezTo>
                    <a:pt x="1275" y="692"/>
                    <a:pt x="1266" y="685"/>
                    <a:pt x="1259" y="685"/>
                  </a:cubicBezTo>
                  <a:cubicBezTo>
                    <a:pt x="1252" y="685"/>
                    <a:pt x="1248" y="691"/>
                    <a:pt x="1240" y="691"/>
                  </a:cubicBezTo>
                  <a:cubicBezTo>
                    <a:pt x="1234" y="691"/>
                    <a:pt x="1225" y="687"/>
                    <a:pt x="1212" y="674"/>
                  </a:cubicBezTo>
                  <a:cubicBezTo>
                    <a:pt x="1212" y="707"/>
                    <a:pt x="1163" y="690"/>
                    <a:pt x="1146" y="707"/>
                  </a:cubicBezTo>
                  <a:cubicBezTo>
                    <a:pt x="1195" y="756"/>
                    <a:pt x="1146" y="707"/>
                    <a:pt x="1179" y="772"/>
                  </a:cubicBezTo>
                  <a:lnTo>
                    <a:pt x="1130" y="740"/>
                  </a:lnTo>
                  <a:cubicBezTo>
                    <a:pt x="1114" y="723"/>
                    <a:pt x="1130" y="723"/>
                    <a:pt x="1130" y="707"/>
                  </a:cubicBezTo>
                  <a:cubicBezTo>
                    <a:pt x="1114" y="707"/>
                    <a:pt x="1097" y="690"/>
                    <a:pt x="1081" y="674"/>
                  </a:cubicBezTo>
                  <a:lnTo>
                    <a:pt x="1081" y="674"/>
                  </a:lnTo>
                  <a:cubicBezTo>
                    <a:pt x="1097" y="690"/>
                    <a:pt x="1097" y="707"/>
                    <a:pt x="1081" y="707"/>
                  </a:cubicBezTo>
                  <a:lnTo>
                    <a:pt x="1114" y="723"/>
                  </a:lnTo>
                  <a:cubicBezTo>
                    <a:pt x="1114" y="735"/>
                    <a:pt x="1111" y="739"/>
                    <a:pt x="1107" y="739"/>
                  </a:cubicBezTo>
                  <a:cubicBezTo>
                    <a:pt x="1097" y="739"/>
                    <a:pt x="1080" y="715"/>
                    <a:pt x="1078" y="715"/>
                  </a:cubicBezTo>
                  <a:lnTo>
                    <a:pt x="1078" y="715"/>
                  </a:lnTo>
                  <a:cubicBezTo>
                    <a:pt x="1077" y="715"/>
                    <a:pt x="1078" y="717"/>
                    <a:pt x="1081" y="723"/>
                  </a:cubicBezTo>
                  <a:lnTo>
                    <a:pt x="1065" y="707"/>
                  </a:lnTo>
                  <a:cubicBezTo>
                    <a:pt x="1065" y="723"/>
                    <a:pt x="1032" y="723"/>
                    <a:pt x="1065" y="772"/>
                  </a:cubicBezTo>
                  <a:cubicBezTo>
                    <a:pt x="1048" y="772"/>
                    <a:pt x="1048" y="756"/>
                    <a:pt x="1048" y="756"/>
                  </a:cubicBezTo>
                  <a:cubicBezTo>
                    <a:pt x="1019" y="756"/>
                    <a:pt x="1029" y="808"/>
                    <a:pt x="1008" y="808"/>
                  </a:cubicBezTo>
                  <a:cubicBezTo>
                    <a:pt x="1006" y="808"/>
                    <a:pt x="1003" y="807"/>
                    <a:pt x="999" y="805"/>
                  </a:cubicBezTo>
                  <a:lnTo>
                    <a:pt x="983" y="789"/>
                  </a:lnTo>
                  <a:lnTo>
                    <a:pt x="983" y="789"/>
                  </a:lnTo>
                  <a:cubicBezTo>
                    <a:pt x="983" y="789"/>
                    <a:pt x="993" y="810"/>
                    <a:pt x="989" y="810"/>
                  </a:cubicBezTo>
                  <a:cubicBezTo>
                    <a:pt x="988" y="810"/>
                    <a:pt x="986" y="808"/>
                    <a:pt x="983" y="805"/>
                  </a:cubicBezTo>
                  <a:cubicBezTo>
                    <a:pt x="983" y="805"/>
                    <a:pt x="983" y="789"/>
                    <a:pt x="983" y="789"/>
                  </a:cubicBezTo>
                  <a:cubicBezTo>
                    <a:pt x="983" y="805"/>
                    <a:pt x="983" y="821"/>
                    <a:pt x="966" y="821"/>
                  </a:cubicBezTo>
                  <a:lnTo>
                    <a:pt x="966" y="805"/>
                  </a:lnTo>
                  <a:cubicBezTo>
                    <a:pt x="963" y="803"/>
                    <a:pt x="960" y="802"/>
                    <a:pt x="958" y="802"/>
                  </a:cubicBezTo>
                  <a:cubicBezTo>
                    <a:pt x="940" y="802"/>
                    <a:pt x="965" y="858"/>
                    <a:pt x="950" y="887"/>
                  </a:cubicBezTo>
                  <a:cubicBezTo>
                    <a:pt x="934" y="838"/>
                    <a:pt x="901" y="838"/>
                    <a:pt x="884" y="821"/>
                  </a:cubicBezTo>
                  <a:cubicBezTo>
                    <a:pt x="868" y="838"/>
                    <a:pt x="868" y="887"/>
                    <a:pt x="868" y="920"/>
                  </a:cubicBezTo>
                  <a:cubicBezTo>
                    <a:pt x="851" y="902"/>
                    <a:pt x="837" y="897"/>
                    <a:pt x="826" y="897"/>
                  </a:cubicBezTo>
                  <a:cubicBezTo>
                    <a:pt x="810" y="897"/>
                    <a:pt x="798" y="907"/>
                    <a:pt x="784" y="907"/>
                  </a:cubicBezTo>
                  <a:cubicBezTo>
                    <a:pt x="782" y="907"/>
                    <a:pt x="779" y="906"/>
                    <a:pt x="777" y="906"/>
                  </a:cubicBezTo>
                  <a:lnTo>
                    <a:pt x="777" y="906"/>
                  </a:lnTo>
                  <a:cubicBezTo>
                    <a:pt x="786" y="914"/>
                    <a:pt x="786" y="939"/>
                    <a:pt x="786" y="952"/>
                  </a:cubicBezTo>
                  <a:cubicBezTo>
                    <a:pt x="786" y="950"/>
                    <a:pt x="787" y="949"/>
                    <a:pt x="787" y="949"/>
                  </a:cubicBezTo>
                  <a:cubicBezTo>
                    <a:pt x="789" y="949"/>
                    <a:pt x="792" y="958"/>
                    <a:pt x="789" y="958"/>
                  </a:cubicBezTo>
                  <a:cubicBezTo>
                    <a:pt x="787" y="958"/>
                    <a:pt x="782" y="953"/>
                    <a:pt x="770" y="936"/>
                  </a:cubicBezTo>
                  <a:cubicBezTo>
                    <a:pt x="762" y="920"/>
                    <a:pt x="754" y="915"/>
                    <a:pt x="747" y="915"/>
                  </a:cubicBezTo>
                  <a:cubicBezTo>
                    <a:pt x="741" y="915"/>
                    <a:pt x="737" y="920"/>
                    <a:pt x="737" y="920"/>
                  </a:cubicBezTo>
                  <a:lnTo>
                    <a:pt x="770" y="985"/>
                  </a:lnTo>
                  <a:cubicBezTo>
                    <a:pt x="755" y="970"/>
                    <a:pt x="745" y="964"/>
                    <a:pt x="738" y="964"/>
                  </a:cubicBezTo>
                  <a:cubicBezTo>
                    <a:pt x="720" y="964"/>
                    <a:pt x="720" y="998"/>
                    <a:pt x="699" y="998"/>
                  </a:cubicBezTo>
                  <a:cubicBezTo>
                    <a:pt x="693" y="998"/>
                    <a:pt x="684" y="994"/>
                    <a:pt x="672" y="985"/>
                  </a:cubicBezTo>
                  <a:lnTo>
                    <a:pt x="672" y="985"/>
                  </a:lnTo>
                  <a:cubicBezTo>
                    <a:pt x="688" y="1001"/>
                    <a:pt x="672" y="1001"/>
                    <a:pt x="672" y="1018"/>
                  </a:cubicBezTo>
                  <a:lnTo>
                    <a:pt x="655" y="985"/>
                  </a:lnTo>
                  <a:cubicBezTo>
                    <a:pt x="639" y="985"/>
                    <a:pt x="639" y="985"/>
                    <a:pt x="623" y="1001"/>
                  </a:cubicBezTo>
                  <a:lnTo>
                    <a:pt x="623" y="985"/>
                  </a:lnTo>
                  <a:lnTo>
                    <a:pt x="623" y="985"/>
                  </a:lnTo>
                  <a:cubicBezTo>
                    <a:pt x="606" y="985"/>
                    <a:pt x="655" y="1067"/>
                    <a:pt x="639" y="1083"/>
                  </a:cubicBezTo>
                  <a:lnTo>
                    <a:pt x="623" y="1034"/>
                  </a:lnTo>
                  <a:cubicBezTo>
                    <a:pt x="618" y="1038"/>
                    <a:pt x="612" y="1039"/>
                    <a:pt x="606" y="1039"/>
                  </a:cubicBezTo>
                  <a:cubicBezTo>
                    <a:pt x="599" y="1039"/>
                    <a:pt x="592" y="1038"/>
                    <a:pt x="586" y="1038"/>
                  </a:cubicBezTo>
                  <a:cubicBezTo>
                    <a:pt x="573" y="1038"/>
                    <a:pt x="565" y="1042"/>
                    <a:pt x="573" y="1067"/>
                  </a:cubicBezTo>
                  <a:cubicBezTo>
                    <a:pt x="573" y="1067"/>
                    <a:pt x="557" y="1051"/>
                    <a:pt x="557" y="1051"/>
                  </a:cubicBezTo>
                  <a:cubicBezTo>
                    <a:pt x="557" y="1051"/>
                    <a:pt x="552" y="1049"/>
                    <a:pt x="546" y="1049"/>
                  </a:cubicBezTo>
                  <a:cubicBezTo>
                    <a:pt x="536" y="1049"/>
                    <a:pt x="527" y="1055"/>
                    <a:pt x="548" y="1087"/>
                  </a:cubicBezTo>
                  <a:lnTo>
                    <a:pt x="548" y="1087"/>
                  </a:lnTo>
                  <a:cubicBezTo>
                    <a:pt x="543" y="1081"/>
                    <a:pt x="540" y="1078"/>
                    <a:pt x="539" y="1078"/>
                  </a:cubicBezTo>
                  <a:lnTo>
                    <a:pt x="539" y="1078"/>
                  </a:lnTo>
                  <a:cubicBezTo>
                    <a:pt x="533" y="1078"/>
                    <a:pt x="541" y="1105"/>
                    <a:pt x="541" y="1116"/>
                  </a:cubicBezTo>
                  <a:lnTo>
                    <a:pt x="524" y="1100"/>
                  </a:lnTo>
                  <a:lnTo>
                    <a:pt x="524" y="1100"/>
                  </a:lnTo>
                  <a:cubicBezTo>
                    <a:pt x="541" y="1132"/>
                    <a:pt x="541" y="1149"/>
                    <a:pt x="541" y="1165"/>
                  </a:cubicBezTo>
                  <a:cubicBezTo>
                    <a:pt x="528" y="1165"/>
                    <a:pt x="525" y="1144"/>
                    <a:pt x="524" y="1144"/>
                  </a:cubicBezTo>
                  <a:cubicBezTo>
                    <a:pt x="524" y="1144"/>
                    <a:pt x="524" y="1145"/>
                    <a:pt x="524" y="1149"/>
                  </a:cubicBezTo>
                  <a:cubicBezTo>
                    <a:pt x="522" y="1146"/>
                    <a:pt x="521" y="1145"/>
                    <a:pt x="520" y="1145"/>
                  </a:cubicBezTo>
                  <a:lnTo>
                    <a:pt x="520" y="1145"/>
                  </a:lnTo>
                  <a:cubicBezTo>
                    <a:pt x="517" y="1145"/>
                    <a:pt x="532" y="1168"/>
                    <a:pt x="529" y="1168"/>
                  </a:cubicBezTo>
                  <a:cubicBezTo>
                    <a:pt x="528" y="1168"/>
                    <a:pt x="527" y="1167"/>
                    <a:pt x="524" y="1165"/>
                  </a:cubicBezTo>
                  <a:lnTo>
                    <a:pt x="508" y="1149"/>
                  </a:lnTo>
                  <a:cubicBezTo>
                    <a:pt x="492" y="1149"/>
                    <a:pt x="508" y="1165"/>
                    <a:pt x="508" y="1181"/>
                  </a:cubicBezTo>
                  <a:cubicBezTo>
                    <a:pt x="513" y="1186"/>
                    <a:pt x="513" y="1188"/>
                    <a:pt x="511" y="1188"/>
                  </a:cubicBezTo>
                  <a:cubicBezTo>
                    <a:pt x="507" y="1188"/>
                    <a:pt x="487" y="1177"/>
                    <a:pt x="475" y="1165"/>
                  </a:cubicBezTo>
                  <a:lnTo>
                    <a:pt x="475" y="1165"/>
                  </a:lnTo>
                  <a:cubicBezTo>
                    <a:pt x="492" y="1181"/>
                    <a:pt x="492" y="1198"/>
                    <a:pt x="492" y="1198"/>
                  </a:cubicBezTo>
                  <a:cubicBezTo>
                    <a:pt x="475" y="1181"/>
                    <a:pt x="475" y="1181"/>
                    <a:pt x="475" y="1181"/>
                  </a:cubicBezTo>
                  <a:cubicBezTo>
                    <a:pt x="470" y="1179"/>
                    <a:pt x="467" y="1178"/>
                    <a:pt x="465" y="1178"/>
                  </a:cubicBezTo>
                  <a:cubicBezTo>
                    <a:pt x="453" y="1178"/>
                    <a:pt x="465" y="1201"/>
                    <a:pt x="453" y="1201"/>
                  </a:cubicBezTo>
                  <a:cubicBezTo>
                    <a:pt x="451" y="1201"/>
                    <a:pt x="447" y="1200"/>
                    <a:pt x="443" y="1198"/>
                  </a:cubicBezTo>
                  <a:cubicBezTo>
                    <a:pt x="443" y="1198"/>
                    <a:pt x="443" y="1181"/>
                    <a:pt x="443" y="1181"/>
                  </a:cubicBezTo>
                  <a:cubicBezTo>
                    <a:pt x="443" y="1181"/>
                    <a:pt x="450" y="1174"/>
                    <a:pt x="455" y="1174"/>
                  </a:cubicBezTo>
                  <a:cubicBezTo>
                    <a:pt x="455" y="1174"/>
                    <a:pt x="455" y="1174"/>
                    <a:pt x="455" y="1174"/>
                  </a:cubicBezTo>
                  <a:lnTo>
                    <a:pt x="455" y="1174"/>
                  </a:lnTo>
                  <a:cubicBezTo>
                    <a:pt x="443" y="1153"/>
                    <a:pt x="430" y="1148"/>
                    <a:pt x="418" y="1130"/>
                  </a:cubicBezTo>
                  <a:lnTo>
                    <a:pt x="418" y="1130"/>
                  </a:lnTo>
                  <a:cubicBezTo>
                    <a:pt x="425" y="1151"/>
                    <a:pt x="423" y="1181"/>
                    <a:pt x="410" y="1181"/>
                  </a:cubicBezTo>
                  <a:cubicBezTo>
                    <a:pt x="410" y="1165"/>
                    <a:pt x="393" y="1165"/>
                    <a:pt x="393" y="1165"/>
                  </a:cubicBezTo>
                  <a:cubicBezTo>
                    <a:pt x="388" y="1160"/>
                    <a:pt x="384" y="1158"/>
                    <a:pt x="382" y="1158"/>
                  </a:cubicBezTo>
                  <a:cubicBezTo>
                    <a:pt x="377" y="1158"/>
                    <a:pt x="377" y="1165"/>
                    <a:pt x="377" y="1165"/>
                  </a:cubicBezTo>
                  <a:cubicBezTo>
                    <a:pt x="393" y="1198"/>
                    <a:pt x="377" y="1198"/>
                    <a:pt x="410" y="1214"/>
                  </a:cubicBezTo>
                  <a:lnTo>
                    <a:pt x="410" y="1198"/>
                  </a:lnTo>
                  <a:cubicBezTo>
                    <a:pt x="421" y="1209"/>
                    <a:pt x="425" y="1221"/>
                    <a:pt x="420" y="1221"/>
                  </a:cubicBezTo>
                  <a:cubicBezTo>
                    <a:pt x="418" y="1221"/>
                    <a:pt x="415" y="1219"/>
                    <a:pt x="410" y="1214"/>
                  </a:cubicBezTo>
                  <a:lnTo>
                    <a:pt x="410" y="1214"/>
                  </a:lnTo>
                  <a:cubicBezTo>
                    <a:pt x="426" y="1231"/>
                    <a:pt x="426" y="1247"/>
                    <a:pt x="426" y="1263"/>
                  </a:cubicBezTo>
                  <a:cubicBezTo>
                    <a:pt x="410" y="1231"/>
                    <a:pt x="377" y="1214"/>
                    <a:pt x="361" y="1198"/>
                  </a:cubicBezTo>
                  <a:cubicBezTo>
                    <a:pt x="361" y="1214"/>
                    <a:pt x="328" y="1231"/>
                    <a:pt x="361" y="1280"/>
                  </a:cubicBezTo>
                  <a:cubicBezTo>
                    <a:pt x="361" y="1283"/>
                    <a:pt x="360" y="1284"/>
                    <a:pt x="359" y="1284"/>
                  </a:cubicBezTo>
                  <a:cubicBezTo>
                    <a:pt x="355" y="1284"/>
                    <a:pt x="344" y="1263"/>
                    <a:pt x="344" y="1263"/>
                  </a:cubicBezTo>
                  <a:cubicBezTo>
                    <a:pt x="344" y="1247"/>
                    <a:pt x="344" y="1247"/>
                    <a:pt x="344" y="1247"/>
                  </a:cubicBezTo>
                  <a:cubicBezTo>
                    <a:pt x="344" y="1263"/>
                    <a:pt x="312" y="1263"/>
                    <a:pt x="344" y="1296"/>
                  </a:cubicBezTo>
                  <a:cubicBezTo>
                    <a:pt x="318" y="1296"/>
                    <a:pt x="323" y="1275"/>
                    <a:pt x="318" y="1275"/>
                  </a:cubicBezTo>
                  <a:cubicBezTo>
                    <a:pt x="317" y="1275"/>
                    <a:pt x="315" y="1276"/>
                    <a:pt x="312" y="1280"/>
                  </a:cubicBezTo>
                  <a:lnTo>
                    <a:pt x="312" y="1263"/>
                  </a:lnTo>
                  <a:cubicBezTo>
                    <a:pt x="306" y="1260"/>
                    <a:pt x="301" y="1259"/>
                    <a:pt x="297" y="1259"/>
                  </a:cubicBezTo>
                  <a:cubicBezTo>
                    <a:pt x="267" y="1259"/>
                    <a:pt x="301" y="1344"/>
                    <a:pt x="275" y="1344"/>
                  </a:cubicBezTo>
                  <a:cubicBezTo>
                    <a:pt x="272" y="1344"/>
                    <a:pt x="267" y="1343"/>
                    <a:pt x="262" y="1340"/>
                  </a:cubicBezTo>
                  <a:lnTo>
                    <a:pt x="262" y="1340"/>
                  </a:lnTo>
                  <a:cubicBezTo>
                    <a:pt x="262" y="1341"/>
                    <a:pt x="262" y="1343"/>
                    <a:pt x="262" y="1345"/>
                  </a:cubicBezTo>
                  <a:cubicBezTo>
                    <a:pt x="256" y="1344"/>
                    <a:pt x="251" y="1343"/>
                    <a:pt x="246" y="1343"/>
                  </a:cubicBezTo>
                  <a:cubicBezTo>
                    <a:pt x="208" y="1343"/>
                    <a:pt x="206" y="1386"/>
                    <a:pt x="175" y="1386"/>
                  </a:cubicBezTo>
                  <a:cubicBezTo>
                    <a:pt x="168" y="1386"/>
                    <a:pt x="159" y="1383"/>
                    <a:pt x="148" y="1378"/>
                  </a:cubicBezTo>
                  <a:cubicBezTo>
                    <a:pt x="132" y="1378"/>
                    <a:pt x="148" y="1394"/>
                    <a:pt x="148" y="1427"/>
                  </a:cubicBezTo>
                  <a:lnTo>
                    <a:pt x="132" y="1394"/>
                  </a:lnTo>
                  <a:lnTo>
                    <a:pt x="132" y="1443"/>
                  </a:lnTo>
                  <a:cubicBezTo>
                    <a:pt x="132" y="1448"/>
                    <a:pt x="130" y="1450"/>
                    <a:pt x="128" y="1450"/>
                  </a:cubicBezTo>
                  <a:cubicBezTo>
                    <a:pt x="118" y="1450"/>
                    <a:pt x="93" y="1420"/>
                    <a:pt x="84" y="1420"/>
                  </a:cubicBezTo>
                  <a:cubicBezTo>
                    <a:pt x="79" y="1420"/>
                    <a:pt x="78" y="1426"/>
                    <a:pt x="82" y="1443"/>
                  </a:cubicBezTo>
                  <a:lnTo>
                    <a:pt x="99" y="1460"/>
                  </a:lnTo>
                  <a:cubicBezTo>
                    <a:pt x="88" y="1460"/>
                    <a:pt x="84" y="1467"/>
                    <a:pt x="78" y="1467"/>
                  </a:cubicBezTo>
                  <a:cubicBezTo>
                    <a:pt x="75" y="1467"/>
                    <a:pt x="72" y="1465"/>
                    <a:pt x="66" y="1460"/>
                  </a:cubicBezTo>
                  <a:lnTo>
                    <a:pt x="66" y="1460"/>
                  </a:lnTo>
                  <a:cubicBezTo>
                    <a:pt x="66" y="1460"/>
                    <a:pt x="82" y="1476"/>
                    <a:pt x="66" y="1476"/>
                  </a:cubicBezTo>
                  <a:lnTo>
                    <a:pt x="66" y="1492"/>
                  </a:lnTo>
                  <a:cubicBezTo>
                    <a:pt x="50" y="1492"/>
                    <a:pt x="17" y="1427"/>
                    <a:pt x="1" y="1427"/>
                  </a:cubicBezTo>
                  <a:lnTo>
                    <a:pt x="1" y="1427"/>
                  </a:lnTo>
                  <a:cubicBezTo>
                    <a:pt x="1" y="1443"/>
                    <a:pt x="17" y="1492"/>
                    <a:pt x="17" y="1492"/>
                  </a:cubicBezTo>
                  <a:cubicBezTo>
                    <a:pt x="33" y="1492"/>
                    <a:pt x="33" y="1509"/>
                    <a:pt x="50" y="1525"/>
                  </a:cubicBezTo>
                  <a:cubicBezTo>
                    <a:pt x="66" y="1574"/>
                    <a:pt x="99" y="1623"/>
                    <a:pt x="132" y="1656"/>
                  </a:cubicBezTo>
                  <a:lnTo>
                    <a:pt x="132" y="1623"/>
                  </a:lnTo>
                  <a:cubicBezTo>
                    <a:pt x="132" y="1623"/>
                    <a:pt x="132" y="1623"/>
                    <a:pt x="132" y="1623"/>
                  </a:cubicBezTo>
                  <a:lnTo>
                    <a:pt x="132" y="1623"/>
                  </a:lnTo>
                  <a:cubicBezTo>
                    <a:pt x="138" y="1629"/>
                    <a:pt x="141" y="1635"/>
                    <a:pt x="143" y="1640"/>
                  </a:cubicBezTo>
                  <a:lnTo>
                    <a:pt x="148" y="1640"/>
                  </a:lnTo>
                  <a:cubicBezTo>
                    <a:pt x="152" y="1644"/>
                    <a:pt x="156" y="1648"/>
                    <a:pt x="164" y="1656"/>
                  </a:cubicBezTo>
                  <a:lnTo>
                    <a:pt x="139" y="1606"/>
                  </a:lnTo>
                  <a:lnTo>
                    <a:pt x="139" y="1606"/>
                  </a:lnTo>
                  <a:cubicBezTo>
                    <a:pt x="140" y="1607"/>
                    <a:pt x="141" y="1608"/>
                    <a:pt x="141" y="1608"/>
                  </a:cubicBezTo>
                  <a:lnTo>
                    <a:pt x="141" y="1608"/>
                  </a:lnTo>
                  <a:cubicBezTo>
                    <a:pt x="138" y="1603"/>
                    <a:pt x="135" y="1597"/>
                    <a:pt x="132" y="1591"/>
                  </a:cubicBezTo>
                  <a:lnTo>
                    <a:pt x="132" y="1591"/>
                  </a:lnTo>
                  <a:lnTo>
                    <a:pt x="139" y="1606"/>
                  </a:lnTo>
                  <a:lnTo>
                    <a:pt x="139" y="1606"/>
                  </a:lnTo>
                  <a:cubicBezTo>
                    <a:pt x="135" y="1601"/>
                    <a:pt x="132" y="1596"/>
                    <a:pt x="132" y="1591"/>
                  </a:cubicBezTo>
                  <a:lnTo>
                    <a:pt x="132" y="1591"/>
                  </a:lnTo>
                  <a:lnTo>
                    <a:pt x="132" y="1591"/>
                  </a:lnTo>
                  <a:lnTo>
                    <a:pt x="132" y="1591"/>
                  </a:lnTo>
                  <a:cubicBezTo>
                    <a:pt x="155" y="1602"/>
                    <a:pt x="161" y="1614"/>
                    <a:pt x="163" y="1614"/>
                  </a:cubicBezTo>
                  <a:cubicBezTo>
                    <a:pt x="164" y="1614"/>
                    <a:pt x="164" y="1612"/>
                    <a:pt x="164" y="1607"/>
                  </a:cubicBezTo>
                  <a:cubicBezTo>
                    <a:pt x="164" y="1607"/>
                    <a:pt x="181" y="1623"/>
                    <a:pt x="181" y="1623"/>
                  </a:cubicBezTo>
                  <a:cubicBezTo>
                    <a:pt x="164" y="1607"/>
                    <a:pt x="181" y="1607"/>
                    <a:pt x="164" y="1591"/>
                  </a:cubicBezTo>
                  <a:lnTo>
                    <a:pt x="164" y="1591"/>
                  </a:lnTo>
                  <a:cubicBezTo>
                    <a:pt x="172" y="1594"/>
                    <a:pt x="177" y="1596"/>
                    <a:pt x="180" y="1596"/>
                  </a:cubicBezTo>
                  <a:cubicBezTo>
                    <a:pt x="186" y="1596"/>
                    <a:pt x="188" y="1592"/>
                    <a:pt x="192" y="1592"/>
                  </a:cubicBezTo>
                  <a:cubicBezTo>
                    <a:pt x="196" y="1592"/>
                    <a:pt x="201" y="1595"/>
                    <a:pt x="213" y="1607"/>
                  </a:cubicBezTo>
                  <a:cubicBezTo>
                    <a:pt x="213" y="1607"/>
                    <a:pt x="197" y="1574"/>
                    <a:pt x="197" y="1574"/>
                  </a:cubicBezTo>
                  <a:lnTo>
                    <a:pt x="197" y="1574"/>
                  </a:lnTo>
                  <a:cubicBezTo>
                    <a:pt x="208" y="1591"/>
                    <a:pt x="215" y="1594"/>
                    <a:pt x="221" y="1594"/>
                  </a:cubicBezTo>
                  <a:cubicBezTo>
                    <a:pt x="226" y="1594"/>
                    <a:pt x="230" y="1592"/>
                    <a:pt x="235" y="1592"/>
                  </a:cubicBezTo>
                  <a:cubicBezTo>
                    <a:pt x="239" y="1592"/>
                    <a:pt x="244" y="1594"/>
                    <a:pt x="251" y="1604"/>
                  </a:cubicBezTo>
                  <a:lnTo>
                    <a:pt x="251" y="1604"/>
                  </a:lnTo>
                  <a:cubicBezTo>
                    <a:pt x="240" y="1578"/>
                    <a:pt x="262" y="1583"/>
                    <a:pt x="262" y="1542"/>
                  </a:cubicBezTo>
                  <a:cubicBezTo>
                    <a:pt x="262" y="1558"/>
                    <a:pt x="262" y="1558"/>
                    <a:pt x="262" y="1558"/>
                  </a:cubicBezTo>
                  <a:cubicBezTo>
                    <a:pt x="279" y="1558"/>
                    <a:pt x="279" y="1574"/>
                    <a:pt x="295" y="1574"/>
                  </a:cubicBezTo>
                  <a:cubicBezTo>
                    <a:pt x="262" y="1542"/>
                    <a:pt x="279" y="1525"/>
                    <a:pt x="262" y="1492"/>
                  </a:cubicBezTo>
                  <a:lnTo>
                    <a:pt x="262" y="1492"/>
                  </a:lnTo>
                  <a:cubicBezTo>
                    <a:pt x="295" y="1525"/>
                    <a:pt x="295" y="1542"/>
                    <a:pt x="312" y="1574"/>
                  </a:cubicBezTo>
                  <a:cubicBezTo>
                    <a:pt x="295" y="1542"/>
                    <a:pt x="312" y="1542"/>
                    <a:pt x="295" y="1509"/>
                  </a:cubicBezTo>
                  <a:lnTo>
                    <a:pt x="295" y="1509"/>
                  </a:lnTo>
                  <a:cubicBezTo>
                    <a:pt x="312" y="1542"/>
                    <a:pt x="295" y="1525"/>
                    <a:pt x="328" y="1558"/>
                  </a:cubicBezTo>
                  <a:cubicBezTo>
                    <a:pt x="295" y="1509"/>
                    <a:pt x="328" y="1542"/>
                    <a:pt x="312" y="1509"/>
                  </a:cubicBezTo>
                  <a:lnTo>
                    <a:pt x="312" y="1509"/>
                  </a:lnTo>
                  <a:cubicBezTo>
                    <a:pt x="323" y="1520"/>
                    <a:pt x="334" y="1539"/>
                    <a:pt x="340" y="1539"/>
                  </a:cubicBezTo>
                  <a:cubicBezTo>
                    <a:pt x="342" y="1539"/>
                    <a:pt x="344" y="1537"/>
                    <a:pt x="344" y="1530"/>
                  </a:cubicBezTo>
                  <a:lnTo>
                    <a:pt x="344" y="1530"/>
                  </a:lnTo>
                  <a:cubicBezTo>
                    <a:pt x="353" y="1545"/>
                    <a:pt x="360" y="1563"/>
                    <a:pt x="361" y="1573"/>
                  </a:cubicBezTo>
                  <a:lnTo>
                    <a:pt x="361" y="1573"/>
                  </a:lnTo>
                  <a:cubicBezTo>
                    <a:pt x="361" y="1568"/>
                    <a:pt x="359" y="1540"/>
                    <a:pt x="344" y="1525"/>
                  </a:cubicBezTo>
                  <a:cubicBezTo>
                    <a:pt x="344" y="1527"/>
                    <a:pt x="344" y="1529"/>
                    <a:pt x="344" y="1530"/>
                  </a:cubicBezTo>
                  <a:lnTo>
                    <a:pt x="344" y="1530"/>
                  </a:lnTo>
                  <a:cubicBezTo>
                    <a:pt x="339" y="1522"/>
                    <a:pt x="334" y="1514"/>
                    <a:pt x="328" y="1509"/>
                  </a:cubicBezTo>
                  <a:cubicBezTo>
                    <a:pt x="328" y="1506"/>
                    <a:pt x="329" y="1504"/>
                    <a:pt x="330" y="1504"/>
                  </a:cubicBezTo>
                  <a:cubicBezTo>
                    <a:pt x="334" y="1504"/>
                    <a:pt x="347" y="1528"/>
                    <a:pt x="361" y="1542"/>
                  </a:cubicBezTo>
                  <a:cubicBezTo>
                    <a:pt x="361" y="1525"/>
                    <a:pt x="344" y="1492"/>
                    <a:pt x="361" y="1492"/>
                  </a:cubicBezTo>
                  <a:cubicBezTo>
                    <a:pt x="361" y="1492"/>
                    <a:pt x="361" y="1509"/>
                    <a:pt x="361" y="1509"/>
                  </a:cubicBezTo>
                  <a:cubicBezTo>
                    <a:pt x="361" y="1476"/>
                    <a:pt x="393" y="1492"/>
                    <a:pt x="377" y="1460"/>
                  </a:cubicBezTo>
                  <a:lnTo>
                    <a:pt x="344" y="1411"/>
                  </a:lnTo>
                  <a:cubicBezTo>
                    <a:pt x="355" y="1411"/>
                    <a:pt x="352" y="1396"/>
                    <a:pt x="353" y="1396"/>
                  </a:cubicBezTo>
                  <a:lnTo>
                    <a:pt x="353" y="1396"/>
                  </a:lnTo>
                  <a:cubicBezTo>
                    <a:pt x="353" y="1396"/>
                    <a:pt x="355" y="1400"/>
                    <a:pt x="361" y="1411"/>
                  </a:cubicBezTo>
                  <a:cubicBezTo>
                    <a:pt x="393" y="1443"/>
                    <a:pt x="361" y="1427"/>
                    <a:pt x="377" y="1460"/>
                  </a:cubicBezTo>
                  <a:cubicBezTo>
                    <a:pt x="377" y="1446"/>
                    <a:pt x="377" y="1407"/>
                    <a:pt x="387" y="1407"/>
                  </a:cubicBezTo>
                  <a:cubicBezTo>
                    <a:pt x="389" y="1407"/>
                    <a:pt x="391" y="1408"/>
                    <a:pt x="393" y="1411"/>
                  </a:cubicBezTo>
                  <a:cubicBezTo>
                    <a:pt x="410" y="1443"/>
                    <a:pt x="377" y="1427"/>
                    <a:pt x="410" y="1443"/>
                  </a:cubicBezTo>
                  <a:lnTo>
                    <a:pt x="393" y="1443"/>
                  </a:lnTo>
                  <a:cubicBezTo>
                    <a:pt x="410" y="1468"/>
                    <a:pt x="406" y="1468"/>
                    <a:pt x="404" y="1468"/>
                  </a:cubicBezTo>
                  <a:cubicBezTo>
                    <a:pt x="402" y="1468"/>
                    <a:pt x="402" y="1468"/>
                    <a:pt x="426" y="1492"/>
                  </a:cubicBezTo>
                  <a:cubicBezTo>
                    <a:pt x="443" y="1492"/>
                    <a:pt x="426" y="1476"/>
                    <a:pt x="443" y="1476"/>
                  </a:cubicBezTo>
                  <a:cubicBezTo>
                    <a:pt x="443" y="1460"/>
                    <a:pt x="426" y="1443"/>
                    <a:pt x="426" y="1427"/>
                  </a:cubicBezTo>
                  <a:cubicBezTo>
                    <a:pt x="423" y="1419"/>
                    <a:pt x="423" y="1416"/>
                    <a:pt x="425" y="1416"/>
                  </a:cubicBezTo>
                  <a:lnTo>
                    <a:pt x="425" y="1416"/>
                  </a:lnTo>
                  <a:cubicBezTo>
                    <a:pt x="432" y="1416"/>
                    <a:pt x="464" y="1462"/>
                    <a:pt x="474" y="1462"/>
                  </a:cubicBezTo>
                  <a:cubicBezTo>
                    <a:pt x="478" y="1462"/>
                    <a:pt x="479" y="1457"/>
                    <a:pt x="475" y="1443"/>
                  </a:cubicBezTo>
                  <a:cubicBezTo>
                    <a:pt x="461" y="1429"/>
                    <a:pt x="447" y="1391"/>
                    <a:pt x="454" y="1391"/>
                  </a:cubicBezTo>
                  <a:lnTo>
                    <a:pt x="454" y="1391"/>
                  </a:lnTo>
                  <a:cubicBezTo>
                    <a:pt x="455" y="1391"/>
                    <a:pt x="457" y="1392"/>
                    <a:pt x="459" y="1394"/>
                  </a:cubicBezTo>
                  <a:lnTo>
                    <a:pt x="475" y="1427"/>
                  </a:lnTo>
                  <a:cubicBezTo>
                    <a:pt x="489" y="1427"/>
                    <a:pt x="467" y="1391"/>
                    <a:pt x="481" y="1391"/>
                  </a:cubicBezTo>
                  <a:cubicBezTo>
                    <a:pt x="483" y="1391"/>
                    <a:pt x="486" y="1392"/>
                    <a:pt x="489" y="1393"/>
                  </a:cubicBezTo>
                  <a:lnTo>
                    <a:pt x="489" y="1393"/>
                  </a:lnTo>
                  <a:cubicBezTo>
                    <a:pt x="488" y="1387"/>
                    <a:pt x="488" y="1382"/>
                    <a:pt x="492" y="1378"/>
                  </a:cubicBezTo>
                  <a:lnTo>
                    <a:pt x="492" y="1378"/>
                  </a:lnTo>
                  <a:lnTo>
                    <a:pt x="508" y="1411"/>
                  </a:lnTo>
                  <a:cubicBezTo>
                    <a:pt x="524" y="1394"/>
                    <a:pt x="524" y="1362"/>
                    <a:pt x="541" y="1345"/>
                  </a:cubicBezTo>
                  <a:cubicBezTo>
                    <a:pt x="541" y="1362"/>
                    <a:pt x="541" y="1378"/>
                    <a:pt x="557" y="1378"/>
                  </a:cubicBezTo>
                  <a:cubicBezTo>
                    <a:pt x="557" y="1362"/>
                    <a:pt x="606" y="1362"/>
                    <a:pt x="623" y="1362"/>
                  </a:cubicBezTo>
                  <a:lnTo>
                    <a:pt x="623" y="1329"/>
                  </a:lnTo>
                  <a:cubicBezTo>
                    <a:pt x="623" y="1329"/>
                    <a:pt x="625" y="1331"/>
                    <a:pt x="628" y="1334"/>
                  </a:cubicBezTo>
                  <a:lnTo>
                    <a:pt x="628" y="1334"/>
                  </a:lnTo>
                  <a:cubicBezTo>
                    <a:pt x="625" y="1327"/>
                    <a:pt x="623" y="1318"/>
                    <a:pt x="623" y="1312"/>
                  </a:cubicBezTo>
                  <a:lnTo>
                    <a:pt x="623" y="1312"/>
                  </a:lnTo>
                  <a:cubicBezTo>
                    <a:pt x="623" y="1312"/>
                    <a:pt x="639" y="1329"/>
                    <a:pt x="639" y="1345"/>
                  </a:cubicBezTo>
                  <a:cubicBezTo>
                    <a:pt x="639" y="1320"/>
                    <a:pt x="639" y="1285"/>
                    <a:pt x="654" y="1285"/>
                  </a:cubicBezTo>
                  <a:cubicBezTo>
                    <a:pt x="658" y="1285"/>
                    <a:pt x="664" y="1288"/>
                    <a:pt x="672" y="1296"/>
                  </a:cubicBezTo>
                  <a:cubicBezTo>
                    <a:pt x="673" y="1298"/>
                    <a:pt x="674" y="1298"/>
                    <a:pt x="675" y="1298"/>
                  </a:cubicBezTo>
                  <a:cubicBezTo>
                    <a:pt x="682" y="1298"/>
                    <a:pt x="662" y="1245"/>
                    <a:pt x="668" y="1245"/>
                  </a:cubicBezTo>
                  <a:lnTo>
                    <a:pt x="668" y="1245"/>
                  </a:lnTo>
                  <a:cubicBezTo>
                    <a:pt x="669" y="1245"/>
                    <a:pt x="670" y="1245"/>
                    <a:pt x="672" y="1247"/>
                  </a:cubicBezTo>
                  <a:lnTo>
                    <a:pt x="672" y="1263"/>
                  </a:lnTo>
                  <a:cubicBezTo>
                    <a:pt x="696" y="1263"/>
                    <a:pt x="712" y="1236"/>
                    <a:pt x="738" y="1236"/>
                  </a:cubicBezTo>
                  <a:cubicBezTo>
                    <a:pt x="747" y="1236"/>
                    <a:pt x="758" y="1239"/>
                    <a:pt x="770" y="1247"/>
                  </a:cubicBezTo>
                  <a:cubicBezTo>
                    <a:pt x="754" y="1222"/>
                    <a:pt x="762" y="1222"/>
                    <a:pt x="770" y="1222"/>
                  </a:cubicBezTo>
                  <a:cubicBezTo>
                    <a:pt x="778" y="1222"/>
                    <a:pt x="786" y="1222"/>
                    <a:pt x="770" y="1198"/>
                  </a:cubicBezTo>
                  <a:lnTo>
                    <a:pt x="770" y="1198"/>
                  </a:lnTo>
                  <a:cubicBezTo>
                    <a:pt x="803" y="1214"/>
                    <a:pt x="803" y="1231"/>
                    <a:pt x="835" y="1231"/>
                  </a:cubicBezTo>
                  <a:cubicBezTo>
                    <a:pt x="835" y="1231"/>
                    <a:pt x="819" y="1198"/>
                    <a:pt x="819" y="1181"/>
                  </a:cubicBezTo>
                  <a:lnTo>
                    <a:pt x="852" y="1214"/>
                  </a:lnTo>
                  <a:lnTo>
                    <a:pt x="852" y="1198"/>
                  </a:lnTo>
                  <a:cubicBezTo>
                    <a:pt x="852" y="1198"/>
                    <a:pt x="835" y="1181"/>
                    <a:pt x="835" y="1181"/>
                  </a:cubicBezTo>
                  <a:cubicBezTo>
                    <a:pt x="835" y="1177"/>
                    <a:pt x="838" y="1175"/>
                    <a:pt x="843" y="1175"/>
                  </a:cubicBezTo>
                  <a:cubicBezTo>
                    <a:pt x="853" y="1175"/>
                    <a:pt x="873" y="1186"/>
                    <a:pt x="884" y="1198"/>
                  </a:cubicBezTo>
                  <a:cubicBezTo>
                    <a:pt x="884" y="1183"/>
                    <a:pt x="887" y="1179"/>
                    <a:pt x="891" y="1179"/>
                  </a:cubicBezTo>
                  <a:cubicBezTo>
                    <a:pt x="897" y="1179"/>
                    <a:pt x="905" y="1191"/>
                    <a:pt x="905" y="1191"/>
                  </a:cubicBezTo>
                  <a:cubicBezTo>
                    <a:pt x="906" y="1191"/>
                    <a:pt x="904" y="1189"/>
                    <a:pt x="901" y="1181"/>
                  </a:cubicBezTo>
                  <a:cubicBezTo>
                    <a:pt x="901" y="1181"/>
                    <a:pt x="901" y="1176"/>
                    <a:pt x="898" y="1172"/>
                  </a:cubicBezTo>
                  <a:lnTo>
                    <a:pt x="898" y="1172"/>
                  </a:lnTo>
                  <a:cubicBezTo>
                    <a:pt x="898" y="1172"/>
                    <a:pt x="898" y="1172"/>
                    <a:pt x="898" y="1172"/>
                  </a:cubicBezTo>
                  <a:cubicBezTo>
                    <a:pt x="909" y="1172"/>
                    <a:pt x="917" y="1160"/>
                    <a:pt x="917" y="1149"/>
                  </a:cubicBezTo>
                  <a:lnTo>
                    <a:pt x="934" y="1181"/>
                  </a:lnTo>
                  <a:cubicBezTo>
                    <a:pt x="950" y="1181"/>
                    <a:pt x="966" y="1149"/>
                    <a:pt x="983" y="1132"/>
                  </a:cubicBezTo>
                  <a:cubicBezTo>
                    <a:pt x="966" y="1132"/>
                    <a:pt x="950" y="1100"/>
                    <a:pt x="950" y="1083"/>
                  </a:cubicBezTo>
                  <a:cubicBezTo>
                    <a:pt x="966" y="1083"/>
                    <a:pt x="983" y="1116"/>
                    <a:pt x="983" y="1132"/>
                  </a:cubicBezTo>
                  <a:lnTo>
                    <a:pt x="983" y="1116"/>
                  </a:lnTo>
                  <a:cubicBezTo>
                    <a:pt x="996" y="1116"/>
                    <a:pt x="999" y="1128"/>
                    <a:pt x="999" y="1131"/>
                  </a:cubicBezTo>
                  <a:lnTo>
                    <a:pt x="999" y="1131"/>
                  </a:lnTo>
                  <a:cubicBezTo>
                    <a:pt x="997" y="1130"/>
                    <a:pt x="996" y="1129"/>
                    <a:pt x="996" y="1129"/>
                  </a:cubicBezTo>
                  <a:lnTo>
                    <a:pt x="996" y="1129"/>
                  </a:lnTo>
                  <a:cubicBezTo>
                    <a:pt x="996" y="1129"/>
                    <a:pt x="997" y="1130"/>
                    <a:pt x="999" y="1132"/>
                  </a:cubicBezTo>
                  <a:cubicBezTo>
                    <a:pt x="999" y="1132"/>
                    <a:pt x="999" y="1132"/>
                    <a:pt x="999" y="1131"/>
                  </a:cubicBezTo>
                  <a:lnTo>
                    <a:pt x="999" y="1131"/>
                  </a:lnTo>
                  <a:cubicBezTo>
                    <a:pt x="1003" y="1134"/>
                    <a:pt x="1009" y="1138"/>
                    <a:pt x="1014" y="1138"/>
                  </a:cubicBezTo>
                  <a:cubicBezTo>
                    <a:pt x="1017" y="1138"/>
                    <a:pt x="1019" y="1136"/>
                    <a:pt x="1019" y="1131"/>
                  </a:cubicBezTo>
                  <a:lnTo>
                    <a:pt x="1019" y="1131"/>
                  </a:lnTo>
                  <a:cubicBezTo>
                    <a:pt x="1048" y="1115"/>
                    <a:pt x="1048" y="1100"/>
                    <a:pt x="1048" y="1100"/>
                  </a:cubicBezTo>
                  <a:cubicBezTo>
                    <a:pt x="1032" y="1067"/>
                    <a:pt x="1048" y="1067"/>
                    <a:pt x="1032" y="1051"/>
                  </a:cubicBezTo>
                  <a:cubicBezTo>
                    <a:pt x="1043" y="1051"/>
                    <a:pt x="1061" y="1058"/>
                    <a:pt x="1077" y="1058"/>
                  </a:cubicBezTo>
                  <a:cubicBezTo>
                    <a:pt x="1085" y="1058"/>
                    <a:pt x="1092" y="1056"/>
                    <a:pt x="1097" y="1051"/>
                  </a:cubicBezTo>
                  <a:cubicBezTo>
                    <a:pt x="1097" y="1034"/>
                    <a:pt x="1081" y="1018"/>
                    <a:pt x="1081" y="1001"/>
                  </a:cubicBezTo>
                  <a:lnTo>
                    <a:pt x="1081" y="1001"/>
                  </a:lnTo>
                  <a:cubicBezTo>
                    <a:pt x="1097" y="1034"/>
                    <a:pt x="1097" y="1018"/>
                    <a:pt x="1114" y="1034"/>
                  </a:cubicBezTo>
                  <a:cubicBezTo>
                    <a:pt x="1114" y="1034"/>
                    <a:pt x="1130" y="1018"/>
                    <a:pt x="1130" y="985"/>
                  </a:cubicBezTo>
                  <a:cubicBezTo>
                    <a:pt x="1114" y="985"/>
                    <a:pt x="1114" y="985"/>
                    <a:pt x="1114" y="969"/>
                  </a:cubicBezTo>
                  <a:lnTo>
                    <a:pt x="1114" y="969"/>
                  </a:lnTo>
                  <a:cubicBezTo>
                    <a:pt x="1114" y="969"/>
                    <a:pt x="1130" y="969"/>
                    <a:pt x="1130" y="985"/>
                  </a:cubicBezTo>
                  <a:cubicBezTo>
                    <a:pt x="1130" y="974"/>
                    <a:pt x="1135" y="971"/>
                    <a:pt x="1142" y="971"/>
                  </a:cubicBezTo>
                  <a:cubicBezTo>
                    <a:pt x="1158" y="971"/>
                    <a:pt x="1189" y="992"/>
                    <a:pt x="1204" y="992"/>
                  </a:cubicBezTo>
                  <a:cubicBezTo>
                    <a:pt x="1212" y="992"/>
                    <a:pt x="1216" y="986"/>
                    <a:pt x="1212" y="969"/>
                  </a:cubicBezTo>
                  <a:lnTo>
                    <a:pt x="1212" y="936"/>
                  </a:lnTo>
                  <a:cubicBezTo>
                    <a:pt x="1228" y="936"/>
                    <a:pt x="1228" y="952"/>
                    <a:pt x="1245" y="969"/>
                  </a:cubicBezTo>
                  <a:cubicBezTo>
                    <a:pt x="1228" y="920"/>
                    <a:pt x="1277" y="952"/>
                    <a:pt x="1277" y="920"/>
                  </a:cubicBezTo>
                  <a:cubicBezTo>
                    <a:pt x="1290" y="937"/>
                    <a:pt x="1299" y="943"/>
                    <a:pt x="1305" y="943"/>
                  </a:cubicBezTo>
                  <a:cubicBezTo>
                    <a:pt x="1319" y="943"/>
                    <a:pt x="1322" y="913"/>
                    <a:pt x="1341" y="913"/>
                  </a:cubicBezTo>
                  <a:cubicBezTo>
                    <a:pt x="1346" y="913"/>
                    <a:pt x="1352" y="915"/>
                    <a:pt x="1359" y="920"/>
                  </a:cubicBezTo>
                  <a:lnTo>
                    <a:pt x="1343" y="903"/>
                  </a:lnTo>
                  <a:cubicBezTo>
                    <a:pt x="1343" y="900"/>
                    <a:pt x="1343" y="899"/>
                    <a:pt x="1344" y="899"/>
                  </a:cubicBezTo>
                  <a:cubicBezTo>
                    <a:pt x="1349" y="899"/>
                    <a:pt x="1359" y="920"/>
                    <a:pt x="1359" y="920"/>
                  </a:cubicBezTo>
                  <a:cubicBezTo>
                    <a:pt x="1359" y="903"/>
                    <a:pt x="1343" y="903"/>
                    <a:pt x="1343" y="887"/>
                  </a:cubicBezTo>
                  <a:cubicBezTo>
                    <a:pt x="1359" y="862"/>
                    <a:pt x="1384" y="858"/>
                    <a:pt x="1410" y="858"/>
                  </a:cubicBezTo>
                  <a:cubicBezTo>
                    <a:pt x="1424" y="858"/>
                    <a:pt x="1437" y="859"/>
                    <a:pt x="1451" y="859"/>
                  </a:cubicBezTo>
                  <a:cubicBezTo>
                    <a:pt x="1465" y="859"/>
                    <a:pt x="1478" y="858"/>
                    <a:pt x="1490" y="854"/>
                  </a:cubicBezTo>
                  <a:cubicBezTo>
                    <a:pt x="1505" y="854"/>
                    <a:pt x="1452" y="786"/>
                    <a:pt x="1467" y="786"/>
                  </a:cubicBezTo>
                  <a:cubicBezTo>
                    <a:pt x="1469" y="786"/>
                    <a:pt x="1471" y="787"/>
                    <a:pt x="1474" y="789"/>
                  </a:cubicBezTo>
                  <a:lnTo>
                    <a:pt x="1490" y="838"/>
                  </a:lnTo>
                  <a:cubicBezTo>
                    <a:pt x="1506" y="772"/>
                    <a:pt x="1556" y="805"/>
                    <a:pt x="1556" y="756"/>
                  </a:cubicBezTo>
                  <a:cubicBezTo>
                    <a:pt x="1572" y="756"/>
                    <a:pt x="1572" y="772"/>
                    <a:pt x="1572" y="772"/>
                  </a:cubicBezTo>
                  <a:cubicBezTo>
                    <a:pt x="1575" y="775"/>
                    <a:pt x="1578" y="777"/>
                    <a:pt x="1580" y="777"/>
                  </a:cubicBezTo>
                  <a:cubicBezTo>
                    <a:pt x="1588" y="777"/>
                    <a:pt x="1585" y="753"/>
                    <a:pt x="1572" y="740"/>
                  </a:cubicBezTo>
                  <a:cubicBezTo>
                    <a:pt x="1587" y="740"/>
                    <a:pt x="1588" y="753"/>
                    <a:pt x="1601" y="756"/>
                  </a:cubicBezTo>
                  <a:lnTo>
                    <a:pt x="1601" y="756"/>
                  </a:lnTo>
                  <a:cubicBezTo>
                    <a:pt x="1598" y="749"/>
                    <a:pt x="1595" y="736"/>
                    <a:pt x="1599" y="736"/>
                  </a:cubicBezTo>
                  <a:lnTo>
                    <a:pt x="1599" y="736"/>
                  </a:lnTo>
                  <a:cubicBezTo>
                    <a:pt x="1601" y="736"/>
                    <a:pt x="1602" y="737"/>
                    <a:pt x="1605" y="740"/>
                  </a:cubicBezTo>
                  <a:cubicBezTo>
                    <a:pt x="1611" y="740"/>
                    <a:pt x="1615" y="742"/>
                    <a:pt x="1617" y="745"/>
                  </a:cubicBezTo>
                  <a:lnTo>
                    <a:pt x="1617" y="745"/>
                  </a:lnTo>
                  <a:cubicBezTo>
                    <a:pt x="1620" y="738"/>
                    <a:pt x="1632" y="735"/>
                    <a:pt x="1621" y="723"/>
                  </a:cubicBezTo>
                  <a:cubicBezTo>
                    <a:pt x="1634" y="723"/>
                    <a:pt x="1626" y="702"/>
                    <a:pt x="1631" y="702"/>
                  </a:cubicBezTo>
                  <a:lnTo>
                    <a:pt x="1631" y="702"/>
                  </a:lnTo>
                  <a:cubicBezTo>
                    <a:pt x="1632" y="702"/>
                    <a:pt x="1634" y="703"/>
                    <a:pt x="1637" y="707"/>
                  </a:cubicBezTo>
                  <a:cubicBezTo>
                    <a:pt x="1637" y="690"/>
                    <a:pt x="1646" y="690"/>
                    <a:pt x="1652" y="690"/>
                  </a:cubicBezTo>
                  <a:cubicBezTo>
                    <a:pt x="1658" y="690"/>
                    <a:pt x="1662" y="690"/>
                    <a:pt x="1654" y="674"/>
                  </a:cubicBezTo>
                  <a:lnTo>
                    <a:pt x="1654" y="674"/>
                  </a:lnTo>
                  <a:cubicBezTo>
                    <a:pt x="1661" y="688"/>
                    <a:pt x="1668" y="693"/>
                    <a:pt x="1673" y="693"/>
                  </a:cubicBezTo>
                  <a:cubicBezTo>
                    <a:pt x="1681" y="693"/>
                    <a:pt x="1687" y="683"/>
                    <a:pt x="1687" y="674"/>
                  </a:cubicBezTo>
                  <a:cubicBezTo>
                    <a:pt x="1687" y="674"/>
                    <a:pt x="1703" y="674"/>
                    <a:pt x="1703" y="690"/>
                  </a:cubicBezTo>
                  <a:cubicBezTo>
                    <a:pt x="1719" y="690"/>
                    <a:pt x="1719" y="674"/>
                    <a:pt x="1703" y="658"/>
                  </a:cubicBezTo>
                  <a:lnTo>
                    <a:pt x="1703" y="658"/>
                  </a:lnTo>
                  <a:cubicBezTo>
                    <a:pt x="1712" y="667"/>
                    <a:pt x="1718" y="670"/>
                    <a:pt x="1721" y="670"/>
                  </a:cubicBezTo>
                  <a:cubicBezTo>
                    <a:pt x="1733" y="670"/>
                    <a:pt x="1723" y="637"/>
                    <a:pt x="1731" y="637"/>
                  </a:cubicBezTo>
                  <a:cubicBezTo>
                    <a:pt x="1734" y="637"/>
                    <a:pt x="1741" y="642"/>
                    <a:pt x="1752" y="658"/>
                  </a:cubicBezTo>
                  <a:cubicBezTo>
                    <a:pt x="1752" y="625"/>
                    <a:pt x="1768" y="592"/>
                    <a:pt x="1785" y="576"/>
                  </a:cubicBezTo>
                  <a:lnTo>
                    <a:pt x="1785" y="576"/>
                  </a:lnTo>
                  <a:cubicBezTo>
                    <a:pt x="1801" y="609"/>
                    <a:pt x="1768" y="592"/>
                    <a:pt x="1785" y="641"/>
                  </a:cubicBezTo>
                  <a:cubicBezTo>
                    <a:pt x="1801" y="609"/>
                    <a:pt x="1785" y="559"/>
                    <a:pt x="1817" y="559"/>
                  </a:cubicBezTo>
                  <a:cubicBezTo>
                    <a:pt x="1817" y="559"/>
                    <a:pt x="1817" y="576"/>
                    <a:pt x="1817" y="592"/>
                  </a:cubicBezTo>
                  <a:cubicBezTo>
                    <a:pt x="1834" y="559"/>
                    <a:pt x="1867" y="576"/>
                    <a:pt x="1867" y="543"/>
                  </a:cubicBezTo>
                  <a:cubicBezTo>
                    <a:pt x="1853" y="516"/>
                    <a:pt x="1851" y="489"/>
                    <a:pt x="1841" y="471"/>
                  </a:cubicBezTo>
                  <a:lnTo>
                    <a:pt x="1841" y="471"/>
                  </a:lnTo>
                  <a:cubicBezTo>
                    <a:pt x="1862" y="498"/>
                    <a:pt x="1868" y="478"/>
                    <a:pt x="1886" y="514"/>
                  </a:cubicBezTo>
                  <a:lnTo>
                    <a:pt x="1886" y="514"/>
                  </a:lnTo>
                  <a:cubicBezTo>
                    <a:pt x="1885" y="513"/>
                    <a:pt x="1884" y="512"/>
                    <a:pt x="1883" y="510"/>
                  </a:cubicBezTo>
                  <a:lnTo>
                    <a:pt x="1883" y="510"/>
                  </a:lnTo>
                  <a:cubicBezTo>
                    <a:pt x="1883" y="510"/>
                    <a:pt x="1885" y="512"/>
                    <a:pt x="1887" y="515"/>
                  </a:cubicBezTo>
                  <a:lnTo>
                    <a:pt x="1887" y="515"/>
                  </a:lnTo>
                  <a:cubicBezTo>
                    <a:pt x="1890" y="522"/>
                    <a:pt x="1894" y="531"/>
                    <a:pt x="1899" y="543"/>
                  </a:cubicBezTo>
                  <a:cubicBezTo>
                    <a:pt x="1899" y="537"/>
                    <a:pt x="1899" y="533"/>
                    <a:pt x="1898" y="530"/>
                  </a:cubicBezTo>
                  <a:lnTo>
                    <a:pt x="1898" y="530"/>
                  </a:lnTo>
                  <a:cubicBezTo>
                    <a:pt x="1895" y="506"/>
                    <a:pt x="1885" y="494"/>
                    <a:pt x="1899" y="494"/>
                  </a:cubicBezTo>
                  <a:cubicBezTo>
                    <a:pt x="1899" y="510"/>
                    <a:pt x="1899" y="510"/>
                    <a:pt x="1916" y="527"/>
                  </a:cubicBezTo>
                  <a:cubicBezTo>
                    <a:pt x="1899" y="494"/>
                    <a:pt x="1899" y="478"/>
                    <a:pt x="1916" y="478"/>
                  </a:cubicBezTo>
                  <a:cubicBezTo>
                    <a:pt x="1916" y="478"/>
                    <a:pt x="1916" y="494"/>
                    <a:pt x="1916" y="494"/>
                  </a:cubicBezTo>
                  <a:cubicBezTo>
                    <a:pt x="1932" y="478"/>
                    <a:pt x="1916" y="429"/>
                    <a:pt x="1948" y="429"/>
                  </a:cubicBezTo>
                  <a:cubicBezTo>
                    <a:pt x="1965" y="478"/>
                    <a:pt x="1965" y="445"/>
                    <a:pt x="1981" y="478"/>
                  </a:cubicBezTo>
                  <a:lnTo>
                    <a:pt x="1981" y="461"/>
                  </a:lnTo>
                  <a:lnTo>
                    <a:pt x="1965" y="445"/>
                  </a:lnTo>
                  <a:cubicBezTo>
                    <a:pt x="1981" y="445"/>
                    <a:pt x="1965" y="412"/>
                    <a:pt x="1981" y="412"/>
                  </a:cubicBezTo>
                  <a:cubicBezTo>
                    <a:pt x="1981" y="379"/>
                    <a:pt x="1948" y="363"/>
                    <a:pt x="1965" y="363"/>
                  </a:cubicBezTo>
                  <a:cubicBezTo>
                    <a:pt x="1965" y="371"/>
                    <a:pt x="1969" y="371"/>
                    <a:pt x="1975" y="371"/>
                  </a:cubicBezTo>
                  <a:cubicBezTo>
                    <a:pt x="1981" y="371"/>
                    <a:pt x="1989" y="371"/>
                    <a:pt x="1998" y="379"/>
                  </a:cubicBezTo>
                  <a:cubicBezTo>
                    <a:pt x="1998" y="368"/>
                    <a:pt x="1989" y="356"/>
                    <a:pt x="1990" y="356"/>
                  </a:cubicBezTo>
                  <a:lnTo>
                    <a:pt x="1990" y="356"/>
                  </a:lnTo>
                  <a:cubicBezTo>
                    <a:pt x="1991" y="356"/>
                    <a:pt x="1993" y="358"/>
                    <a:pt x="1998" y="363"/>
                  </a:cubicBezTo>
                  <a:cubicBezTo>
                    <a:pt x="2009" y="363"/>
                    <a:pt x="2020" y="378"/>
                    <a:pt x="2026" y="393"/>
                  </a:cubicBezTo>
                  <a:lnTo>
                    <a:pt x="2026" y="393"/>
                  </a:lnTo>
                  <a:cubicBezTo>
                    <a:pt x="2027" y="383"/>
                    <a:pt x="2033" y="377"/>
                    <a:pt x="2035" y="367"/>
                  </a:cubicBezTo>
                  <a:lnTo>
                    <a:pt x="2035" y="367"/>
                  </a:lnTo>
                  <a:lnTo>
                    <a:pt x="2047" y="379"/>
                  </a:lnTo>
                  <a:cubicBezTo>
                    <a:pt x="2047" y="379"/>
                    <a:pt x="2040" y="373"/>
                    <a:pt x="2035" y="363"/>
                  </a:cubicBezTo>
                  <a:lnTo>
                    <a:pt x="2035" y="363"/>
                  </a:lnTo>
                  <a:cubicBezTo>
                    <a:pt x="2035" y="365"/>
                    <a:pt x="2035" y="366"/>
                    <a:pt x="2035" y="367"/>
                  </a:cubicBezTo>
                  <a:lnTo>
                    <a:pt x="2035" y="367"/>
                  </a:lnTo>
                  <a:lnTo>
                    <a:pt x="2030" y="363"/>
                  </a:lnTo>
                  <a:cubicBezTo>
                    <a:pt x="2032" y="363"/>
                    <a:pt x="2033" y="363"/>
                    <a:pt x="2035" y="363"/>
                  </a:cubicBezTo>
                  <a:lnTo>
                    <a:pt x="2035" y="363"/>
                  </a:lnTo>
                  <a:cubicBezTo>
                    <a:pt x="2035" y="363"/>
                    <a:pt x="2035" y="363"/>
                    <a:pt x="2035" y="363"/>
                  </a:cubicBezTo>
                  <a:lnTo>
                    <a:pt x="2035" y="363"/>
                  </a:lnTo>
                  <a:cubicBezTo>
                    <a:pt x="2035" y="363"/>
                    <a:pt x="2035" y="363"/>
                    <a:pt x="2035" y="363"/>
                  </a:cubicBezTo>
                  <a:lnTo>
                    <a:pt x="2035" y="363"/>
                  </a:lnTo>
                  <a:cubicBezTo>
                    <a:pt x="2047" y="363"/>
                    <a:pt x="2047" y="365"/>
                    <a:pt x="2047" y="379"/>
                  </a:cubicBezTo>
                  <a:cubicBezTo>
                    <a:pt x="2061" y="379"/>
                    <a:pt x="2027" y="343"/>
                    <a:pt x="2037" y="343"/>
                  </a:cubicBezTo>
                  <a:cubicBezTo>
                    <a:pt x="2039" y="343"/>
                    <a:pt x="2042" y="344"/>
                    <a:pt x="2047" y="347"/>
                  </a:cubicBezTo>
                  <a:cubicBezTo>
                    <a:pt x="2047" y="347"/>
                    <a:pt x="2047" y="347"/>
                    <a:pt x="2047" y="363"/>
                  </a:cubicBezTo>
                  <a:cubicBezTo>
                    <a:pt x="2079" y="363"/>
                    <a:pt x="2063" y="330"/>
                    <a:pt x="2079" y="330"/>
                  </a:cubicBezTo>
                  <a:cubicBezTo>
                    <a:pt x="2112" y="363"/>
                    <a:pt x="2079" y="347"/>
                    <a:pt x="2112" y="379"/>
                  </a:cubicBezTo>
                  <a:cubicBezTo>
                    <a:pt x="2112" y="363"/>
                    <a:pt x="2112" y="314"/>
                    <a:pt x="2128" y="314"/>
                  </a:cubicBezTo>
                  <a:cubicBezTo>
                    <a:pt x="2119" y="294"/>
                    <a:pt x="2118" y="288"/>
                    <a:pt x="2121" y="288"/>
                  </a:cubicBezTo>
                  <a:cubicBezTo>
                    <a:pt x="2126" y="288"/>
                    <a:pt x="2143" y="306"/>
                    <a:pt x="2147" y="306"/>
                  </a:cubicBezTo>
                  <a:cubicBezTo>
                    <a:pt x="2148" y="306"/>
                    <a:pt x="2148" y="303"/>
                    <a:pt x="2145" y="298"/>
                  </a:cubicBezTo>
                  <a:lnTo>
                    <a:pt x="2145" y="298"/>
                  </a:lnTo>
                  <a:cubicBezTo>
                    <a:pt x="2145" y="298"/>
                    <a:pt x="2155" y="319"/>
                    <a:pt x="2160" y="319"/>
                  </a:cubicBezTo>
                  <a:cubicBezTo>
                    <a:pt x="2161" y="319"/>
                    <a:pt x="2161" y="317"/>
                    <a:pt x="2161" y="314"/>
                  </a:cubicBezTo>
                  <a:cubicBezTo>
                    <a:pt x="2178" y="314"/>
                    <a:pt x="2178" y="298"/>
                    <a:pt x="2194" y="265"/>
                  </a:cubicBezTo>
                  <a:lnTo>
                    <a:pt x="2194" y="281"/>
                  </a:lnTo>
                  <a:lnTo>
                    <a:pt x="2227" y="281"/>
                  </a:lnTo>
                  <a:cubicBezTo>
                    <a:pt x="2227" y="265"/>
                    <a:pt x="2227" y="265"/>
                    <a:pt x="2210" y="248"/>
                  </a:cubicBezTo>
                  <a:lnTo>
                    <a:pt x="2210" y="248"/>
                  </a:lnTo>
                  <a:cubicBezTo>
                    <a:pt x="2223" y="261"/>
                    <a:pt x="2231" y="266"/>
                    <a:pt x="2237" y="266"/>
                  </a:cubicBezTo>
                  <a:cubicBezTo>
                    <a:pt x="2256" y="266"/>
                    <a:pt x="2247" y="215"/>
                    <a:pt x="2266" y="215"/>
                  </a:cubicBezTo>
                  <a:cubicBezTo>
                    <a:pt x="2271" y="215"/>
                    <a:pt x="2280" y="220"/>
                    <a:pt x="2292" y="232"/>
                  </a:cubicBezTo>
                  <a:cubicBezTo>
                    <a:pt x="2292" y="232"/>
                    <a:pt x="2292" y="248"/>
                    <a:pt x="2292" y="248"/>
                  </a:cubicBezTo>
                  <a:lnTo>
                    <a:pt x="2309" y="216"/>
                  </a:lnTo>
                  <a:cubicBezTo>
                    <a:pt x="2292" y="199"/>
                    <a:pt x="2292" y="199"/>
                    <a:pt x="2276" y="183"/>
                  </a:cubicBezTo>
                  <a:cubicBezTo>
                    <a:pt x="2276" y="183"/>
                    <a:pt x="2276" y="167"/>
                    <a:pt x="2276" y="167"/>
                  </a:cubicBezTo>
                  <a:cubicBezTo>
                    <a:pt x="2276" y="183"/>
                    <a:pt x="2292" y="199"/>
                    <a:pt x="2309" y="199"/>
                  </a:cubicBezTo>
                  <a:cubicBezTo>
                    <a:pt x="2309" y="199"/>
                    <a:pt x="2292" y="199"/>
                    <a:pt x="2292" y="183"/>
                  </a:cubicBezTo>
                  <a:lnTo>
                    <a:pt x="2292" y="183"/>
                  </a:lnTo>
                  <a:cubicBezTo>
                    <a:pt x="2298" y="189"/>
                    <a:pt x="2300" y="191"/>
                    <a:pt x="2301" y="191"/>
                  </a:cubicBezTo>
                  <a:cubicBezTo>
                    <a:pt x="2305" y="191"/>
                    <a:pt x="2273" y="148"/>
                    <a:pt x="2285" y="148"/>
                  </a:cubicBezTo>
                  <a:cubicBezTo>
                    <a:pt x="2287" y="148"/>
                    <a:pt x="2289" y="149"/>
                    <a:pt x="2292" y="150"/>
                  </a:cubicBezTo>
                  <a:lnTo>
                    <a:pt x="2309" y="167"/>
                  </a:lnTo>
                  <a:cubicBezTo>
                    <a:pt x="2309" y="167"/>
                    <a:pt x="2298" y="146"/>
                    <a:pt x="2302" y="146"/>
                  </a:cubicBezTo>
                  <a:lnTo>
                    <a:pt x="2302" y="146"/>
                  </a:lnTo>
                  <a:cubicBezTo>
                    <a:pt x="2303" y="146"/>
                    <a:pt x="2305" y="147"/>
                    <a:pt x="2309" y="150"/>
                  </a:cubicBezTo>
                  <a:cubicBezTo>
                    <a:pt x="2325" y="167"/>
                    <a:pt x="2309" y="167"/>
                    <a:pt x="2325" y="183"/>
                  </a:cubicBezTo>
                  <a:cubicBezTo>
                    <a:pt x="2325" y="171"/>
                    <a:pt x="2315" y="139"/>
                    <a:pt x="2318" y="139"/>
                  </a:cubicBezTo>
                  <a:lnTo>
                    <a:pt x="2318" y="139"/>
                  </a:lnTo>
                  <a:cubicBezTo>
                    <a:pt x="2319" y="139"/>
                    <a:pt x="2321" y="142"/>
                    <a:pt x="2325" y="150"/>
                  </a:cubicBezTo>
                  <a:cubicBezTo>
                    <a:pt x="2325" y="150"/>
                    <a:pt x="2325" y="150"/>
                    <a:pt x="2325" y="167"/>
                  </a:cubicBezTo>
                  <a:cubicBezTo>
                    <a:pt x="2358" y="183"/>
                    <a:pt x="2341" y="183"/>
                    <a:pt x="2358" y="183"/>
                  </a:cubicBezTo>
                  <a:lnTo>
                    <a:pt x="2374" y="183"/>
                  </a:lnTo>
                  <a:cubicBezTo>
                    <a:pt x="2341" y="101"/>
                    <a:pt x="2374" y="167"/>
                    <a:pt x="2358" y="101"/>
                  </a:cubicBezTo>
                  <a:lnTo>
                    <a:pt x="2358" y="101"/>
                  </a:lnTo>
                  <a:cubicBezTo>
                    <a:pt x="2374" y="167"/>
                    <a:pt x="2374" y="134"/>
                    <a:pt x="2390" y="167"/>
                  </a:cubicBezTo>
                  <a:cubicBezTo>
                    <a:pt x="2407" y="167"/>
                    <a:pt x="2407" y="183"/>
                    <a:pt x="2423" y="183"/>
                  </a:cubicBezTo>
                  <a:cubicBezTo>
                    <a:pt x="2419" y="179"/>
                    <a:pt x="2418" y="178"/>
                    <a:pt x="2418" y="178"/>
                  </a:cubicBezTo>
                  <a:lnTo>
                    <a:pt x="2418" y="178"/>
                  </a:lnTo>
                  <a:cubicBezTo>
                    <a:pt x="2419" y="178"/>
                    <a:pt x="2423" y="182"/>
                    <a:pt x="2426" y="182"/>
                  </a:cubicBezTo>
                  <a:cubicBezTo>
                    <a:pt x="2429" y="182"/>
                    <a:pt x="2429" y="179"/>
                    <a:pt x="2423" y="167"/>
                  </a:cubicBezTo>
                  <a:lnTo>
                    <a:pt x="2423" y="167"/>
                  </a:lnTo>
                  <a:cubicBezTo>
                    <a:pt x="2423" y="167"/>
                    <a:pt x="2423" y="167"/>
                    <a:pt x="2439" y="183"/>
                  </a:cubicBezTo>
                  <a:cubicBezTo>
                    <a:pt x="2439" y="167"/>
                    <a:pt x="2423" y="167"/>
                    <a:pt x="2423" y="150"/>
                  </a:cubicBezTo>
                  <a:cubicBezTo>
                    <a:pt x="2419" y="143"/>
                    <a:pt x="2420" y="140"/>
                    <a:pt x="2423" y="140"/>
                  </a:cubicBezTo>
                  <a:cubicBezTo>
                    <a:pt x="2428" y="140"/>
                    <a:pt x="2440" y="148"/>
                    <a:pt x="2449" y="148"/>
                  </a:cubicBezTo>
                  <a:cubicBezTo>
                    <a:pt x="2457" y="148"/>
                    <a:pt x="2462" y="142"/>
                    <a:pt x="2456" y="118"/>
                  </a:cubicBezTo>
                  <a:cubicBezTo>
                    <a:pt x="2470" y="103"/>
                    <a:pt x="2446" y="76"/>
                    <a:pt x="2452" y="47"/>
                  </a:cubicBezTo>
                  <a:lnTo>
                    <a:pt x="2452" y="47"/>
                  </a:lnTo>
                  <a:cubicBezTo>
                    <a:pt x="2445" y="38"/>
                    <a:pt x="2439" y="28"/>
                    <a:pt x="2439" y="19"/>
                  </a:cubicBezTo>
                  <a:cubicBezTo>
                    <a:pt x="2437" y="17"/>
                    <a:pt x="2436" y="16"/>
                    <a:pt x="2435" y="16"/>
                  </a:cubicBezTo>
                  <a:lnTo>
                    <a:pt x="2435" y="16"/>
                  </a:lnTo>
                  <a:cubicBezTo>
                    <a:pt x="2433" y="16"/>
                    <a:pt x="2441" y="31"/>
                    <a:pt x="2437" y="31"/>
                  </a:cubicBezTo>
                  <a:cubicBezTo>
                    <a:pt x="2436" y="31"/>
                    <a:pt x="2432" y="28"/>
                    <a:pt x="2423" y="19"/>
                  </a:cubicBezTo>
                  <a:lnTo>
                    <a:pt x="2423" y="36"/>
                  </a:lnTo>
                  <a:cubicBezTo>
                    <a:pt x="2423" y="19"/>
                    <a:pt x="2407" y="3"/>
                    <a:pt x="2423" y="3"/>
                  </a:cubicBezTo>
                  <a:cubicBezTo>
                    <a:pt x="2419" y="1"/>
                    <a:pt x="2416" y="0"/>
                    <a:pt x="2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2"/>
            <p:cNvSpPr/>
            <p:nvPr/>
          </p:nvSpPr>
          <p:spPr>
            <a:xfrm>
              <a:off x="-1598528" y="445279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2"/>
            <p:cNvSpPr/>
            <p:nvPr/>
          </p:nvSpPr>
          <p:spPr>
            <a:xfrm>
              <a:off x="-1270990" y="425797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2"/>
            <p:cNvSpPr/>
            <p:nvPr/>
          </p:nvSpPr>
          <p:spPr>
            <a:xfrm>
              <a:off x="-1515086" y="445279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2"/>
            <p:cNvSpPr/>
            <p:nvPr/>
          </p:nvSpPr>
          <p:spPr>
            <a:xfrm>
              <a:off x="-1230779" y="4257975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17" y="17"/>
                  </a:lnTo>
                  <a:cubicBezTo>
                    <a:pt x="17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2"/>
            <p:cNvSpPr/>
            <p:nvPr/>
          </p:nvSpPr>
          <p:spPr>
            <a:xfrm>
              <a:off x="-1221529" y="425495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2"/>
            <p:cNvSpPr/>
            <p:nvPr/>
          </p:nvSpPr>
          <p:spPr>
            <a:xfrm>
              <a:off x="-1320451" y="432914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2"/>
            <p:cNvSpPr/>
            <p:nvPr/>
          </p:nvSpPr>
          <p:spPr>
            <a:xfrm>
              <a:off x="-1298741" y="429818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2"/>
            <p:cNvSpPr/>
            <p:nvPr/>
          </p:nvSpPr>
          <p:spPr>
            <a:xfrm>
              <a:off x="-1351411" y="43568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2"/>
            <p:cNvSpPr/>
            <p:nvPr/>
          </p:nvSpPr>
          <p:spPr>
            <a:xfrm>
              <a:off x="-1298741" y="430139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>
              <a:off x="-1190568" y="424268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>
              <a:off x="-1193778" y="4242684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>
              <a:off x="-1190568" y="4239474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2"/>
            <p:cNvSpPr/>
            <p:nvPr/>
          </p:nvSpPr>
          <p:spPr>
            <a:xfrm>
              <a:off x="-1203972" y="4247970"/>
              <a:ext cx="4153" cy="2454"/>
            </a:xfrm>
            <a:custGeom>
              <a:avLst/>
              <a:gdLst/>
              <a:ahLst/>
              <a:cxnLst/>
              <a:rect l="l" t="t" r="r" b="b"/>
              <a:pathLst>
                <a:path w="22" h="13" extrusionOk="0">
                  <a:moveTo>
                    <a:pt x="1" y="0"/>
                  </a:moveTo>
                  <a:cubicBezTo>
                    <a:pt x="1" y="0"/>
                    <a:pt x="2" y="1"/>
                    <a:pt x="6" y="5"/>
                  </a:cubicBezTo>
                  <a:cubicBezTo>
                    <a:pt x="6" y="5"/>
                    <a:pt x="13" y="12"/>
                    <a:pt x="18" y="12"/>
                  </a:cubicBezTo>
                  <a:cubicBezTo>
                    <a:pt x="20" y="12"/>
                    <a:pt x="22" y="10"/>
                    <a:pt x="22" y="5"/>
                  </a:cubicBezTo>
                  <a:lnTo>
                    <a:pt x="22" y="5"/>
                  </a:lnTo>
                  <a:cubicBezTo>
                    <a:pt x="22" y="8"/>
                    <a:pt x="20" y="10"/>
                    <a:pt x="18" y="10"/>
                  </a:cubicBezTo>
                  <a:cubicBezTo>
                    <a:pt x="12" y="1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2"/>
            <p:cNvSpPr/>
            <p:nvPr/>
          </p:nvSpPr>
          <p:spPr>
            <a:xfrm>
              <a:off x="-1233233" y="4225127"/>
              <a:ext cx="5663" cy="5286"/>
            </a:xfrm>
            <a:custGeom>
              <a:avLst/>
              <a:gdLst/>
              <a:ahLst/>
              <a:cxnLst/>
              <a:rect l="l" t="t" r="r" b="b"/>
              <a:pathLst>
                <a:path w="30" h="28" extrusionOk="0">
                  <a:moveTo>
                    <a:pt x="2" y="0"/>
                  </a:moveTo>
                  <a:lnTo>
                    <a:pt x="2" y="0"/>
                  </a:lnTo>
                  <a:cubicBezTo>
                    <a:pt x="1" y="0"/>
                    <a:pt x="26" y="28"/>
                    <a:pt x="13" y="28"/>
                  </a:cubicBezTo>
                  <a:lnTo>
                    <a:pt x="30" y="28"/>
                  </a:lnTo>
                  <a:cubicBezTo>
                    <a:pt x="30" y="28"/>
                    <a:pt x="13" y="11"/>
                    <a:pt x="13" y="11"/>
                  </a:cubicBezTo>
                  <a:cubicBezTo>
                    <a:pt x="5" y="3"/>
                    <a:pt x="2" y="0"/>
                    <a:pt x="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>
              <a:off x="-1240029" y="4227204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0"/>
                  </a:moveTo>
                  <a:cubicBezTo>
                    <a:pt x="0" y="17"/>
                    <a:pt x="0" y="17"/>
                    <a:pt x="0" y="33"/>
                  </a:cubicBezTo>
                  <a:cubicBezTo>
                    <a:pt x="17" y="17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>
              <a:off x="-1292700" y="4257975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cubicBezTo>
                    <a:pt x="1" y="1"/>
                    <a:pt x="17" y="17"/>
                    <a:pt x="17" y="3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>
              <a:off x="-1283261" y="429214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lnTo>
                    <a:pt x="0" y="16"/>
                  </a:lnTo>
                  <a:lnTo>
                    <a:pt x="16" y="1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2"/>
            <p:cNvSpPr/>
            <p:nvPr/>
          </p:nvSpPr>
          <p:spPr>
            <a:xfrm>
              <a:off x="-1307991" y="426118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2"/>
            <p:cNvSpPr/>
            <p:nvPr/>
          </p:nvSpPr>
          <p:spPr>
            <a:xfrm>
              <a:off x="-1391433" y="4315931"/>
              <a:ext cx="6230" cy="7174"/>
            </a:xfrm>
            <a:custGeom>
              <a:avLst/>
              <a:gdLst/>
              <a:ahLst/>
              <a:cxnLst/>
              <a:rect l="l" t="t" r="r" b="b"/>
              <a:pathLst>
                <a:path w="33" h="38" extrusionOk="0">
                  <a:moveTo>
                    <a:pt x="3" y="1"/>
                  </a:moveTo>
                  <a:cubicBezTo>
                    <a:pt x="1" y="1"/>
                    <a:pt x="0" y="2"/>
                    <a:pt x="0" y="5"/>
                  </a:cubicBezTo>
                  <a:lnTo>
                    <a:pt x="33" y="38"/>
                  </a:lnTo>
                  <a:cubicBezTo>
                    <a:pt x="33" y="24"/>
                    <a:pt x="11" y="1"/>
                    <a:pt x="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2"/>
            <p:cNvSpPr/>
            <p:nvPr/>
          </p:nvSpPr>
          <p:spPr>
            <a:xfrm>
              <a:off x="-1427113" y="4342361"/>
              <a:ext cx="4908" cy="2454"/>
            </a:xfrm>
            <a:custGeom>
              <a:avLst/>
              <a:gdLst/>
              <a:ahLst/>
              <a:cxnLst/>
              <a:rect l="l" t="t" r="r" b="b"/>
              <a:pathLst>
                <a:path w="26" h="13" extrusionOk="0">
                  <a:moveTo>
                    <a:pt x="5" y="0"/>
                  </a:moveTo>
                  <a:cubicBezTo>
                    <a:pt x="1" y="0"/>
                    <a:pt x="1" y="4"/>
                    <a:pt x="9" y="12"/>
                  </a:cubicBezTo>
                  <a:lnTo>
                    <a:pt x="25" y="12"/>
                  </a:lnTo>
                  <a:cubicBezTo>
                    <a:pt x="17" y="4"/>
                    <a:pt x="9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2"/>
            <p:cNvSpPr/>
            <p:nvPr/>
          </p:nvSpPr>
          <p:spPr>
            <a:xfrm>
              <a:off x="-1536796" y="4400128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2"/>
            <p:cNvSpPr/>
            <p:nvPr/>
          </p:nvSpPr>
          <p:spPr>
            <a:xfrm>
              <a:off x="-597412" y="4760325"/>
              <a:ext cx="6419" cy="4720"/>
            </a:xfrm>
            <a:custGeom>
              <a:avLst/>
              <a:gdLst/>
              <a:ahLst/>
              <a:cxnLst/>
              <a:rect l="l" t="t" r="r" b="b"/>
              <a:pathLst>
                <a:path w="34" h="25" extrusionOk="0">
                  <a:moveTo>
                    <a:pt x="9" y="1"/>
                  </a:moveTo>
                  <a:cubicBezTo>
                    <a:pt x="4" y="1"/>
                    <a:pt x="1" y="3"/>
                    <a:pt x="1" y="8"/>
                  </a:cubicBezTo>
                  <a:lnTo>
                    <a:pt x="34" y="24"/>
                  </a:lnTo>
                  <a:lnTo>
                    <a:pt x="34" y="8"/>
                  </a:lnTo>
                  <a:cubicBezTo>
                    <a:pt x="34" y="8"/>
                    <a:pt x="19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2"/>
            <p:cNvSpPr/>
            <p:nvPr/>
          </p:nvSpPr>
          <p:spPr>
            <a:xfrm>
              <a:off x="-606663" y="4760514"/>
              <a:ext cx="12648" cy="13781"/>
            </a:xfrm>
            <a:custGeom>
              <a:avLst/>
              <a:gdLst/>
              <a:ahLst/>
              <a:cxnLst/>
              <a:rect l="l" t="t" r="r" b="b"/>
              <a:pathLst>
                <a:path w="67" h="73" extrusionOk="0">
                  <a:moveTo>
                    <a:pt x="26" y="0"/>
                  </a:moveTo>
                  <a:cubicBezTo>
                    <a:pt x="10" y="0"/>
                    <a:pt x="6" y="12"/>
                    <a:pt x="17" y="23"/>
                  </a:cubicBezTo>
                  <a:cubicBezTo>
                    <a:pt x="17" y="15"/>
                    <a:pt x="21" y="11"/>
                    <a:pt x="27" y="11"/>
                  </a:cubicBezTo>
                  <a:cubicBezTo>
                    <a:pt x="33" y="11"/>
                    <a:pt x="42" y="15"/>
                    <a:pt x="50" y="23"/>
                  </a:cubicBezTo>
                  <a:cubicBezTo>
                    <a:pt x="50" y="15"/>
                    <a:pt x="54" y="15"/>
                    <a:pt x="56" y="15"/>
                  </a:cubicBezTo>
                  <a:cubicBezTo>
                    <a:pt x="58" y="15"/>
                    <a:pt x="58" y="15"/>
                    <a:pt x="50" y="7"/>
                  </a:cubicBezTo>
                  <a:cubicBezTo>
                    <a:pt x="40" y="2"/>
                    <a:pt x="32" y="0"/>
                    <a:pt x="26" y="0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17" y="23"/>
                    <a:pt x="33" y="56"/>
                    <a:pt x="66" y="73"/>
                  </a:cubicBezTo>
                  <a:cubicBezTo>
                    <a:pt x="33" y="40"/>
                    <a:pt x="50" y="56"/>
                    <a:pt x="17" y="23"/>
                  </a:cubicBezTo>
                  <a:cubicBezTo>
                    <a:pt x="17" y="23"/>
                    <a:pt x="1" y="8"/>
                    <a:pt x="1" y="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2"/>
            <p:cNvSpPr/>
            <p:nvPr/>
          </p:nvSpPr>
          <p:spPr>
            <a:xfrm>
              <a:off x="-733336" y="491928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>
              <a:off x="-748816" y="492853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>
              <a:off x="-690105" y="486056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>
              <a:off x="-603453" y="478335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lnTo>
                    <a:pt x="0" y="17"/>
                  </a:ln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2"/>
            <p:cNvSpPr/>
            <p:nvPr/>
          </p:nvSpPr>
          <p:spPr>
            <a:xfrm>
              <a:off x="-674624" y="482658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2"/>
            <p:cNvSpPr/>
            <p:nvPr/>
          </p:nvSpPr>
          <p:spPr>
            <a:xfrm>
              <a:off x="-659144" y="480506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9" y="8"/>
                    <a:pt x="17" y="17"/>
                  </a:cubicBezTo>
                  <a:lnTo>
                    <a:pt x="17" y="17"/>
                  </a:lnTo>
                  <a:cubicBezTo>
                    <a:pt x="17" y="17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2"/>
            <p:cNvSpPr/>
            <p:nvPr/>
          </p:nvSpPr>
          <p:spPr>
            <a:xfrm>
              <a:off x="-1060874" y="547864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1"/>
                  </a:moveTo>
                  <a:lnTo>
                    <a:pt x="17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2"/>
            <p:cNvSpPr/>
            <p:nvPr/>
          </p:nvSpPr>
          <p:spPr>
            <a:xfrm>
              <a:off x="-1104106" y="548789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2"/>
            <p:cNvSpPr/>
            <p:nvPr/>
          </p:nvSpPr>
          <p:spPr>
            <a:xfrm>
              <a:off x="-767317" y="494401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2"/>
            <p:cNvSpPr/>
            <p:nvPr/>
          </p:nvSpPr>
          <p:spPr>
            <a:xfrm>
              <a:off x="-890970" y="5132604"/>
              <a:ext cx="12648" cy="6419"/>
            </a:xfrm>
            <a:custGeom>
              <a:avLst/>
              <a:gdLst/>
              <a:ahLst/>
              <a:cxnLst/>
              <a:rect l="l" t="t" r="r" b="b"/>
              <a:pathLst>
                <a:path w="67" h="34" extrusionOk="0">
                  <a:moveTo>
                    <a:pt x="1" y="0"/>
                  </a:moveTo>
                  <a:cubicBezTo>
                    <a:pt x="34" y="0"/>
                    <a:pt x="34" y="33"/>
                    <a:pt x="66" y="33"/>
                  </a:cubicBezTo>
                  <a:cubicBezTo>
                    <a:pt x="50" y="33"/>
                    <a:pt x="3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2"/>
            <p:cNvSpPr/>
            <p:nvPr/>
          </p:nvSpPr>
          <p:spPr>
            <a:xfrm>
              <a:off x="-798277" y="499347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7" y="1"/>
                    <a:pt x="1" y="1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2"/>
            <p:cNvSpPr/>
            <p:nvPr/>
          </p:nvSpPr>
          <p:spPr>
            <a:xfrm>
              <a:off x="-804318" y="501518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17" y="0"/>
                    <a:pt x="0" y="0"/>
                    <a:pt x="17" y="17"/>
                  </a:cubicBez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2"/>
            <p:cNvSpPr/>
            <p:nvPr/>
          </p:nvSpPr>
          <p:spPr>
            <a:xfrm>
              <a:off x="-813569" y="503368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0"/>
                    <a:pt x="0" y="17"/>
                    <a:pt x="0" y="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2"/>
            <p:cNvSpPr/>
            <p:nvPr/>
          </p:nvSpPr>
          <p:spPr>
            <a:xfrm>
              <a:off x="-1026893" y="5419931"/>
              <a:ext cx="3209" cy="4531"/>
            </a:xfrm>
            <a:custGeom>
              <a:avLst/>
              <a:gdLst/>
              <a:ahLst/>
              <a:cxnLst/>
              <a:rect l="l" t="t" r="r" b="b"/>
              <a:pathLst>
                <a:path w="17" h="24" extrusionOk="0">
                  <a:moveTo>
                    <a:pt x="1" y="1"/>
                  </a:moveTo>
                  <a:cubicBezTo>
                    <a:pt x="12" y="12"/>
                    <a:pt x="16" y="24"/>
                    <a:pt x="17" y="24"/>
                  </a:cubicBezTo>
                  <a:cubicBezTo>
                    <a:pt x="17" y="24"/>
                    <a:pt x="17" y="22"/>
                    <a:pt x="17" y="17"/>
                  </a:cubicBez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2"/>
            <p:cNvSpPr/>
            <p:nvPr/>
          </p:nvSpPr>
          <p:spPr>
            <a:xfrm>
              <a:off x="-603453" y="478335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17"/>
                    <a:pt x="0" y="1"/>
                    <a:pt x="0" y="1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2"/>
            <p:cNvSpPr/>
            <p:nvPr/>
          </p:nvSpPr>
          <p:spPr>
            <a:xfrm>
              <a:off x="-930992" y="528702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2"/>
            <p:cNvSpPr/>
            <p:nvPr/>
          </p:nvSpPr>
          <p:spPr>
            <a:xfrm>
              <a:off x="-773547" y="5055392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2"/>
            <p:cNvSpPr/>
            <p:nvPr/>
          </p:nvSpPr>
          <p:spPr>
            <a:xfrm>
              <a:off x="-1113356" y="4767876"/>
              <a:ext cx="514055" cy="735685"/>
            </a:xfrm>
            <a:custGeom>
              <a:avLst/>
              <a:gdLst/>
              <a:ahLst/>
              <a:cxnLst/>
              <a:rect l="l" t="t" r="r" b="b"/>
              <a:pathLst>
                <a:path w="2723" h="3897" extrusionOk="0">
                  <a:moveTo>
                    <a:pt x="2570" y="50"/>
                  </a:moveTo>
                  <a:cubicBezTo>
                    <a:pt x="2567" y="50"/>
                    <a:pt x="2565" y="50"/>
                    <a:pt x="2566" y="50"/>
                  </a:cubicBezTo>
                  <a:lnTo>
                    <a:pt x="2566" y="50"/>
                  </a:lnTo>
                  <a:cubicBezTo>
                    <a:pt x="2567" y="50"/>
                    <a:pt x="2569" y="50"/>
                    <a:pt x="2570" y="50"/>
                  </a:cubicBezTo>
                  <a:close/>
                  <a:moveTo>
                    <a:pt x="2488" y="164"/>
                  </a:moveTo>
                  <a:lnTo>
                    <a:pt x="2488" y="164"/>
                  </a:lnTo>
                  <a:cubicBezTo>
                    <a:pt x="2495" y="171"/>
                    <a:pt x="2499" y="172"/>
                    <a:pt x="2502" y="173"/>
                  </a:cubicBezTo>
                  <a:lnTo>
                    <a:pt x="2502" y="173"/>
                  </a:lnTo>
                  <a:cubicBezTo>
                    <a:pt x="2498" y="171"/>
                    <a:pt x="2494" y="168"/>
                    <a:pt x="2488" y="164"/>
                  </a:cubicBezTo>
                  <a:close/>
                  <a:moveTo>
                    <a:pt x="2472" y="295"/>
                  </a:moveTo>
                  <a:cubicBezTo>
                    <a:pt x="2472" y="310"/>
                    <a:pt x="2472" y="312"/>
                    <a:pt x="2472" y="325"/>
                  </a:cubicBezTo>
                  <a:lnTo>
                    <a:pt x="2472" y="325"/>
                  </a:lnTo>
                  <a:cubicBezTo>
                    <a:pt x="2465" y="310"/>
                    <a:pt x="2450" y="295"/>
                    <a:pt x="2472" y="295"/>
                  </a:cubicBezTo>
                  <a:close/>
                  <a:moveTo>
                    <a:pt x="2325" y="394"/>
                  </a:moveTo>
                  <a:cubicBezTo>
                    <a:pt x="2314" y="394"/>
                    <a:pt x="2325" y="401"/>
                    <a:pt x="2333" y="411"/>
                  </a:cubicBezTo>
                  <a:lnTo>
                    <a:pt x="2333" y="411"/>
                  </a:lnTo>
                  <a:lnTo>
                    <a:pt x="2325" y="394"/>
                  </a:lnTo>
                  <a:close/>
                  <a:moveTo>
                    <a:pt x="2341" y="410"/>
                  </a:moveTo>
                  <a:cubicBezTo>
                    <a:pt x="2341" y="415"/>
                    <a:pt x="2344" y="418"/>
                    <a:pt x="2348" y="421"/>
                  </a:cubicBezTo>
                  <a:lnTo>
                    <a:pt x="2348" y="421"/>
                  </a:lnTo>
                  <a:cubicBezTo>
                    <a:pt x="2347" y="416"/>
                    <a:pt x="2341" y="410"/>
                    <a:pt x="2341" y="410"/>
                  </a:cubicBezTo>
                  <a:close/>
                  <a:moveTo>
                    <a:pt x="2456" y="426"/>
                  </a:moveTo>
                  <a:cubicBezTo>
                    <a:pt x="2439" y="443"/>
                    <a:pt x="2456" y="443"/>
                    <a:pt x="2456" y="443"/>
                  </a:cubicBezTo>
                  <a:lnTo>
                    <a:pt x="2456" y="426"/>
                  </a:lnTo>
                  <a:close/>
                  <a:moveTo>
                    <a:pt x="2173" y="858"/>
                  </a:moveTo>
                  <a:lnTo>
                    <a:pt x="2173" y="858"/>
                  </a:lnTo>
                  <a:cubicBezTo>
                    <a:pt x="2174" y="861"/>
                    <a:pt x="2175" y="865"/>
                    <a:pt x="2177" y="868"/>
                  </a:cubicBezTo>
                  <a:cubicBezTo>
                    <a:pt x="2177" y="865"/>
                    <a:pt x="2176" y="861"/>
                    <a:pt x="2173" y="858"/>
                  </a:cubicBezTo>
                  <a:close/>
                  <a:moveTo>
                    <a:pt x="1850" y="934"/>
                  </a:moveTo>
                  <a:cubicBezTo>
                    <a:pt x="1846" y="938"/>
                    <a:pt x="1847" y="941"/>
                    <a:pt x="1849" y="945"/>
                  </a:cubicBezTo>
                  <a:lnTo>
                    <a:pt x="1849" y="945"/>
                  </a:lnTo>
                  <a:cubicBezTo>
                    <a:pt x="1850" y="943"/>
                    <a:pt x="1850" y="939"/>
                    <a:pt x="1850" y="934"/>
                  </a:cubicBezTo>
                  <a:close/>
                  <a:moveTo>
                    <a:pt x="1820" y="978"/>
                  </a:moveTo>
                  <a:cubicBezTo>
                    <a:pt x="1818" y="978"/>
                    <a:pt x="1817" y="980"/>
                    <a:pt x="1817" y="983"/>
                  </a:cubicBezTo>
                  <a:cubicBezTo>
                    <a:pt x="1817" y="983"/>
                    <a:pt x="1825" y="983"/>
                    <a:pt x="1834" y="988"/>
                  </a:cubicBezTo>
                  <a:lnTo>
                    <a:pt x="1834" y="988"/>
                  </a:lnTo>
                  <a:cubicBezTo>
                    <a:pt x="1829" y="982"/>
                    <a:pt x="1824" y="978"/>
                    <a:pt x="1820" y="978"/>
                  </a:cubicBezTo>
                  <a:close/>
                  <a:moveTo>
                    <a:pt x="1473" y="1621"/>
                  </a:moveTo>
                  <a:cubicBezTo>
                    <a:pt x="1479" y="1627"/>
                    <a:pt x="1483" y="1629"/>
                    <a:pt x="1486" y="1630"/>
                  </a:cubicBezTo>
                  <a:lnTo>
                    <a:pt x="1486" y="1630"/>
                  </a:lnTo>
                  <a:cubicBezTo>
                    <a:pt x="1479" y="1624"/>
                    <a:pt x="1473" y="1621"/>
                    <a:pt x="1473" y="1621"/>
                  </a:cubicBezTo>
                  <a:close/>
                  <a:moveTo>
                    <a:pt x="1365" y="1755"/>
                  </a:moveTo>
                  <a:cubicBezTo>
                    <a:pt x="1360" y="1760"/>
                    <a:pt x="1363" y="1769"/>
                    <a:pt x="1375" y="1769"/>
                  </a:cubicBezTo>
                  <a:cubicBezTo>
                    <a:pt x="1371" y="1764"/>
                    <a:pt x="1368" y="1760"/>
                    <a:pt x="1365" y="1755"/>
                  </a:cubicBezTo>
                  <a:close/>
                  <a:moveTo>
                    <a:pt x="557" y="2947"/>
                  </a:moveTo>
                  <a:cubicBezTo>
                    <a:pt x="549" y="2947"/>
                    <a:pt x="549" y="2951"/>
                    <a:pt x="552" y="2955"/>
                  </a:cubicBezTo>
                  <a:lnTo>
                    <a:pt x="552" y="2955"/>
                  </a:lnTo>
                  <a:cubicBezTo>
                    <a:pt x="553" y="2952"/>
                    <a:pt x="554" y="2950"/>
                    <a:pt x="557" y="2947"/>
                  </a:cubicBezTo>
                  <a:close/>
                  <a:moveTo>
                    <a:pt x="622" y="3160"/>
                  </a:moveTo>
                  <a:cubicBezTo>
                    <a:pt x="622" y="3160"/>
                    <a:pt x="622" y="3176"/>
                    <a:pt x="606" y="3176"/>
                  </a:cubicBezTo>
                  <a:cubicBezTo>
                    <a:pt x="606" y="3176"/>
                    <a:pt x="590" y="3160"/>
                    <a:pt x="590" y="3160"/>
                  </a:cubicBezTo>
                  <a:close/>
                  <a:moveTo>
                    <a:pt x="557" y="3291"/>
                  </a:moveTo>
                  <a:cubicBezTo>
                    <a:pt x="566" y="3300"/>
                    <a:pt x="565" y="3309"/>
                    <a:pt x="565" y="3316"/>
                  </a:cubicBezTo>
                  <a:lnTo>
                    <a:pt x="565" y="3316"/>
                  </a:lnTo>
                  <a:cubicBezTo>
                    <a:pt x="553" y="3303"/>
                    <a:pt x="537" y="3291"/>
                    <a:pt x="557" y="3291"/>
                  </a:cubicBezTo>
                  <a:close/>
                  <a:moveTo>
                    <a:pt x="439" y="3521"/>
                  </a:moveTo>
                  <a:cubicBezTo>
                    <a:pt x="439" y="3526"/>
                    <a:pt x="439" y="3531"/>
                    <a:pt x="442" y="3536"/>
                  </a:cubicBezTo>
                  <a:cubicBezTo>
                    <a:pt x="442" y="3527"/>
                    <a:pt x="442" y="3523"/>
                    <a:pt x="439" y="3521"/>
                  </a:cubicBezTo>
                  <a:close/>
                  <a:moveTo>
                    <a:pt x="211" y="3863"/>
                  </a:moveTo>
                  <a:cubicBezTo>
                    <a:pt x="211" y="3863"/>
                    <a:pt x="212" y="3864"/>
                    <a:pt x="212" y="3865"/>
                  </a:cubicBezTo>
                  <a:lnTo>
                    <a:pt x="212" y="3865"/>
                  </a:lnTo>
                  <a:lnTo>
                    <a:pt x="213" y="3864"/>
                  </a:lnTo>
                  <a:lnTo>
                    <a:pt x="211" y="3863"/>
                  </a:lnTo>
                  <a:close/>
                  <a:moveTo>
                    <a:pt x="212" y="3865"/>
                  </a:moveTo>
                  <a:lnTo>
                    <a:pt x="197" y="3880"/>
                  </a:lnTo>
                  <a:cubicBezTo>
                    <a:pt x="217" y="3880"/>
                    <a:pt x="218" y="3874"/>
                    <a:pt x="212" y="3865"/>
                  </a:cubicBezTo>
                  <a:close/>
                  <a:moveTo>
                    <a:pt x="2685" y="1"/>
                  </a:moveTo>
                  <a:lnTo>
                    <a:pt x="2701" y="17"/>
                  </a:lnTo>
                  <a:cubicBezTo>
                    <a:pt x="2707" y="23"/>
                    <a:pt x="2711" y="31"/>
                    <a:pt x="2713" y="40"/>
                  </a:cubicBezTo>
                  <a:lnTo>
                    <a:pt x="2713" y="40"/>
                  </a:lnTo>
                  <a:cubicBezTo>
                    <a:pt x="2705" y="38"/>
                    <a:pt x="2693" y="34"/>
                    <a:pt x="2685" y="34"/>
                  </a:cubicBezTo>
                  <a:lnTo>
                    <a:pt x="2685" y="17"/>
                  </a:lnTo>
                  <a:cubicBezTo>
                    <a:pt x="2672" y="11"/>
                    <a:pt x="2664" y="8"/>
                    <a:pt x="2658" y="8"/>
                  </a:cubicBezTo>
                  <a:cubicBezTo>
                    <a:pt x="2636" y="8"/>
                    <a:pt x="2665" y="53"/>
                    <a:pt x="2652" y="66"/>
                  </a:cubicBezTo>
                  <a:cubicBezTo>
                    <a:pt x="2636" y="66"/>
                    <a:pt x="2603" y="50"/>
                    <a:pt x="2603" y="34"/>
                  </a:cubicBezTo>
                  <a:cubicBezTo>
                    <a:pt x="2587" y="34"/>
                    <a:pt x="2619" y="50"/>
                    <a:pt x="2587" y="50"/>
                  </a:cubicBezTo>
                  <a:lnTo>
                    <a:pt x="2587" y="66"/>
                  </a:lnTo>
                  <a:cubicBezTo>
                    <a:pt x="2587" y="53"/>
                    <a:pt x="2566" y="51"/>
                    <a:pt x="2566" y="50"/>
                  </a:cubicBezTo>
                  <a:lnTo>
                    <a:pt x="2566" y="50"/>
                  </a:lnTo>
                  <a:cubicBezTo>
                    <a:pt x="2530" y="53"/>
                    <a:pt x="2558" y="86"/>
                    <a:pt x="2547" y="86"/>
                  </a:cubicBezTo>
                  <a:cubicBezTo>
                    <a:pt x="2545" y="86"/>
                    <a:pt x="2542" y="85"/>
                    <a:pt x="2537" y="83"/>
                  </a:cubicBezTo>
                  <a:lnTo>
                    <a:pt x="2537" y="83"/>
                  </a:lnTo>
                  <a:cubicBezTo>
                    <a:pt x="2537" y="115"/>
                    <a:pt x="2570" y="99"/>
                    <a:pt x="2587" y="148"/>
                  </a:cubicBezTo>
                  <a:lnTo>
                    <a:pt x="2505" y="99"/>
                  </a:lnTo>
                  <a:lnTo>
                    <a:pt x="2537" y="132"/>
                  </a:lnTo>
                  <a:cubicBezTo>
                    <a:pt x="2537" y="132"/>
                    <a:pt x="2521" y="132"/>
                    <a:pt x="2505" y="115"/>
                  </a:cubicBezTo>
                  <a:lnTo>
                    <a:pt x="2505" y="115"/>
                  </a:lnTo>
                  <a:cubicBezTo>
                    <a:pt x="2521" y="148"/>
                    <a:pt x="2521" y="132"/>
                    <a:pt x="2537" y="148"/>
                  </a:cubicBezTo>
                  <a:cubicBezTo>
                    <a:pt x="2515" y="148"/>
                    <a:pt x="2524" y="172"/>
                    <a:pt x="2514" y="175"/>
                  </a:cubicBezTo>
                  <a:lnTo>
                    <a:pt x="2514" y="175"/>
                  </a:lnTo>
                  <a:cubicBezTo>
                    <a:pt x="2510" y="173"/>
                    <a:pt x="2507" y="173"/>
                    <a:pt x="2505" y="173"/>
                  </a:cubicBezTo>
                  <a:cubicBezTo>
                    <a:pt x="2504" y="173"/>
                    <a:pt x="2503" y="173"/>
                    <a:pt x="2502" y="173"/>
                  </a:cubicBezTo>
                  <a:lnTo>
                    <a:pt x="2502" y="173"/>
                  </a:lnTo>
                  <a:cubicBezTo>
                    <a:pt x="2506" y="175"/>
                    <a:pt x="2510" y="176"/>
                    <a:pt x="2512" y="176"/>
                  </a:cubicBezTo>
                  <a:cubicBezTo>
                    <a:pt x="2513" y="176"/>
                    <a:pt x="2514" y="176"/>
                    <a:pt x="2514" y="175"/>
                  </a:cubicBezTo>
                  <a:lnTo>
                    <a:pt x="2514" y="175"/>
                  </a:lnTo>
                  <a:cubicBezTo>
                    <a:pt x="2516" y="177"/>
                    <a:pt x="2518" y="178"/>
                    <a:pt x="2521" y="181"/>
                  </a:cubicBezTo>
                  <a:cubicBezTo>
                    <a:pt x="2512" y="179"/>
                    <a:pt x="2505" y="177"/>
                    <a:pt x="2499" y="177"/>
                  </a:cubicBezTo>
                  <a:cubicBezTo>
                    <a:pt x="2468" y="177"/>
                    <a:pt x="2502" y="214"/>
                    <a:pt x="2488" y="214"/>
                  </a:cubicBezTo>
                  <a:cubicBezTo>
                    <a:pt x="2456" y="181"/>
                    <a:pt x="2472" y="181"/>
                    <a:pt x="2439" y="181"/>
                  </a:cubicBezTo>
                  <a:cubicBezTo>
                    <a:pt x="2488" y="214"/>
                    <a:pt x="2423" y="197"/>
                    <a:pt x="2423" y="214"/>
                  </a:cubicBezTo>
                  <a:cubicBezTo>
                    <a:pt x="2456" y="230"/>
                    <a:pt x="2423" y="246"/>
                    <a:pt x="2423" y="263"/>
                  </a:cubicBezTo>
                  <a:cubicBezTo>
                    <a:pt x="2423" y="263"/>
                    <a:pt x="2396" y="276"/>
                    <a:pt x="2367" y="290"/>
                  </a:cubicBezTo>
                  <a:lnTo>
                    <a:pt x="2367" y="290"/>
                  </a:lnTo>
                  <a:cubicBezTo>
                    <a:pt x="2365" y="287"/>
                    <a:pt x="2361" y="283"/>
                    <a:pt x="2357" y="279"/>
                  </a:cubicBezTo>
                  <a:lnTo>
                    <a:pt x="2357" y="295"/>
                  </a:lnTo>
                  <a:cubicBezTo>
                    <a:pt x="2361" y="294"/>
                    <a:pt x="2364" y="292"/>
                    <a:pt x="2367" y="290"/>
                  </a:cubicBezTo>
                  <a:lnTo>
                    <a:pt x="2367" y="290"/>
                  </a:lnTo>
                  <a:cubicBezTo>
                    <a:pt x="2386" y="316"/>
                    <a:pt x="2374" y="330"/>
                    <a:pt x="2374" y="345"/>
                  </a:cubicBezTo>
                  <a:cubicBezTo>
                    <a:pt x="2357" y="328"/>
                    <a:pt x="2341" y="312"/>
                    <a:pt x="2341" y="312"/>
                  </a:cubicBezTo>
                  <a:cubicBezTo>
                    <a:pt x="2341" y="328"/>
                    <a:pt x="2341" y="328"/>
                    <a:pt x="2341" y="345"/>
                  </a:cubicBezTo>
                  <a:lnTo>
                    <a:pt x="2325" y="328"/>
                  </a:lnTo>
                  <a:lnTo>
                    <a:pt x="2325" y="328"/>
                  </a:lnTo>
                  <a:cubicBezTo>
                    <a:pt x="2308" y="345"/>
                    <a:pt x="2341" y="377"/>
                    <a:pt x="2308" y="377"/>
                  </a:cubicBezTo>
                  <a:cubicBezTo>
                    <a:pt x="2325" y="394"/>
                    <a:pt x="2390" y="410"/>
                    <a:pt x="2390" y="443"/>
                  </a:cubicBezTo>
                  <a:cubicBezTo>
                    <a:pt x="2378" y="431"/>
                    <a:pt x="2359" y="428"/>
                    <a:pt x="2348" y="421"/>
                  </a:cubicBezTo>
                  <a:lnTo>
                    <a:pt x="2348" y="421"/>
                  </a:lnTo>
                  <a:cubicBezTo>
                    <a:pt x="2349" y="424"/>
                    <a:pt x="2347" y="426"/>
                    <a:pt x="2341" y="426"/>
                  </a:cubicBezTo>
                  <a:cubicBezTo>
                    <a:pt x="2341" y="421"/>
                    <a:pt x="2337" y="415"/>
                    <a:pt x="2333" y="411"/>
                  </a:cubicBezTo>
                  <a:lnTo>
                    <a:pt x="2333" y="411"/>
                  </a:lnTo>
                  <a:lnTo>
                    <a:pt x="2341" y="426"/>
                  </a:lnTo>
                  <a:cubicBezTo>
                    <a:pt x="2325" y="410"/>
                    <a:pt x="2325" y="410"/>
                    <a:pt x="2308" y="410"/>
                  </a:cubicBezTo>
                  <a:cubicBezTo>
                    <a:pt x="2308" y="410"/>
                    <a:pt x="2325" y="410"/>
                    <a:pt x="2308" y="394"/>
                  </a:cubicBezTo>
                  <a:cubicBezTo>
                    <a:pt x="2308" y="402"/>
                    <a:pt x="2304" y="406"/>
                    <a:pt x="2298" y="406"/>
                  </a:cubicBezTo>
                  <a:cubicBezTo>
                    <a:pt x="2292" y="406"/>
                    <a:pt x="2284" y="402"/>
                    <a:pt x="2276" y="394"/>
                  </a:cubicBezTo>
                  <a:lnTo>
                    <a:pt x="2276" y="394"/>
                  </a:lnTo>
                  <a:cubicBezTo>
                    <a:pt x="2276" y="410"/>
                    <a:pt x="2292" y="410"/>
                    <a:pt x="2292" y="426"/>
                  </a:cubicBezTo>
                  <a:cubicBezTo>
                    <a:pt x="2292" y="430"/>
                    <a:pt x="2291" y="431"/>
                    <a:pt x="2290" y="431"/>
                  </a:cubicBezTo>
                  <a:cubicBezTo>
                    <a:pt x="2285" y="431"/>
                    <a:pt x="2272" y="410"/>
                    <a:pt x="2259" y="410"/>
                  </a:cubicBezTo>
                  <a:cubicBezTo>
                    <a:pt x="2259" y="426"/>
                    <a:pt x="2243" y="426"/>
                    <a:pt x="2276" y="443"/>
                  </a:cubicBezTo>
                  <a:lnTo>
                    <a:pt x="2243" y="443"/>
                  </a:lnTo>
                  <a:cubicBezTo>
                    <a:pt x="2259" y="459"/>
                    <a:pt x="2226" y="475"/>
                    <a:pt x="2259" y="492"/>
                  </a:cubicBezTo>
                  <a:lnTo>
                    <a:pt x="2276" y="492"/>
                  </a:lnTo>
                  <a:cubicBezTo>
                    <a:pt x="2276" y="525"/>
                    <a:pt x="2226" y="525"/>
                    <a:pt x="2210" y="557"/>
                  </a:cubicBezTo>
                  <a:cubicBezTo>
                    <a:pt x="2210" y="574"/>
                    <a:pt x="2194" y="590"/>
                    <a:pt x="2210" y="606"/>
                  </a:cubicBezTo>
                  <a:cubicBezTo>
                    <a:pt x="2210" y="612"/>
                    <a:pt x="2206" y="614"/>
                    <a:pt x="2201" y="614"/>
                  </a:cubicBezTo>
                  <a:cubicBezTo>
                    <a:pt x="2190" y="614"/>
                    <a:pt x="2172" y="606"/>
                    <a:pt x="2161" y="606"/>
                  </a:cubicBezTo>
                  <a:cubicBezTo>
                    <a:pt x="2161" y="623"/>
                    <a:pt x="2177" y="623"/>
                    <a:pt x="2161" y="623"/>
                  </a:cubicBezTo>
                  <a:cubicBezTo>
                    <a:pt x="2153" y="615"/>
                    <a:pt x="2145" y="615"/>
                    <a:pt x="2140" y="615"/>
                  </a:cubicBezTo>
                  <a:cubicBezTo>
                    <a:pt x="2136" y="615"/>
                    <a:pt x="2136" y="615"/>
                    <a:pt x="2145" y="606"/>
                  </a:cubicBezTo>
                  <a:lnTo>
                    <a:pt x="2145" y="606"/>
                  </a:lnTo>
                  <a:cubicBezTo>
                    <a:pt x="2128" y="623"/>
                    <a:pt x="2112" y="606"/>
                    <a:pt x="2128" y="639"/>
                  </a:cubicBezTo>
                  <a:cubicBezTo>
                    <a:pt x="2123" y="634"/>
                    <a:pt x="2117" y="632"/>
                    <a:pt x="2112" y="632"/>
                  </a:cubicBezTo>
                  <a:cubicBezTo>
                    <a:pt x="2103" y="632"/>
                    <a:pt x="2095" y="639"/>
                    <a:pt x="2095" y="639"/>
                  </a:cubicBezTo>
                  <a:lnTo>
                    <a:pt x="2128" y="656"/>
                  </a:lnTo>
                  <a:cubicBezTo>
                    <a:pt x="2112" y="656"/>
                    <a:pt x="2112" y="656"/>
                    <a:pt x="2112" y="672"/>
                  </a:cubicBezTo>
                  <a:lnTo>
                    <a:pt x="2079" y="639"/>
                  </a:lnTo>
                  <a:cubicBezTo>
                    <a:pt x="2019" y="639"/>
                    <a:pt x="2098" y="723"/>
                    <a:pt x="2046" y="723"/>
                  </a:cubicBezTo>
                  <a:cubicBezTo>
                    <a:pt x="2042" y="723"/>
                    <a:pt x="2036" y="722"/>
                    <a:pt x="2030" y="721"/>
                  </a:cubicBezTo>
                  <a:lnTo>
                    <a:pt x="2030" y="721"/>
                  </a:lnTo>
                  <a:cubicBezTo>
                    <a:pt x="2038" y="729"/>
                    <a:pt x="2042" y="729"/>
                    <a:pt x="2048" y="729"/>
                  </a:cubicBezTo>
                  <a:cubicBezTo>
                    <a:pt x="2055" y="729"/>
                    <a:pt x="2063" y="729"/>
                    <a:pt x="2079" y="737"/>
                  </a:cubicBezTo>
                  <a:cubicBezTo>
                    <a:pt x="2074" y="743"/>
                    <a:pt x="2065" y="745"/>
                    <a:pt x="2054" y="745"/>
                  </a:cubicBezTo>
                  <a:cubicBezTo>
                    <a:pt x="2034" y="745"/>
                    <a:pt x="2008" y="737"/>
                    <a:pt x="1997" y="737"/>
                  </a:cubicBezTo>
                  <a:cubicBezTo>
                    <a:pt x="1981" y="737"/>
                    <a:pt x="2046" y="786"/>
                    <a:pt x="2014" y="803"/>
                  </a:cubicBezTo>
                  <a:cubicBezTo>
                    <a:pt x="2030" y="803"/>
                    <a:pt x="2063" y="819"/>
                    <a:pt x="2063" y="836"/>
                  </a:cubicBezTo>
                  <a:cubicBezTo>
                    <a:pt x="2059" y="839"/>
                    <a:pt x="2055" y="840"/>
                    <a:pt x="2050" y="840"/>
                  </a:cubicBezTo>
                  <a:cubicBezTo>
                    <a:pt x="2029" y="840"/>
                    <a:pt x="1997" y="819"/>
                    <a:pt x="1997" y="819"/>
                  </a:cubicBezTo>
                  <a:cubicBezTo>
                    <a:pt x="1997" y="811"/>
                    <a:pt x="1997" y="807"/>
                    <a:pt x="1999" y="807"/>
                  </a:cubicBezTo>
                  <a:cubicBezTo>
                    <a:pt x="2001" y="807"/>
                    <a:pt x="2005" y="811"/>
                    <a:pt x="2014" y="819"/>
                  </a:cubicBezTo>
                  <a:cubicBezTo>
                    <a:pt x="2014" y="803"/>
                    <a:pt x="2014" y="803"/>
                    <a:pt x="1997" y="786"/>
                  </a:cubicBezTo>
                  <a:lnTo>
                    <a:pt x="1997" y="803"/>
                  </a:lnTo>
                  <a:cubicBezTo>
                    <a:pt x="1986" y="803"/>
                    <a:pt x="1983" y="810"/>
                    <a:pt x="1977" y="810"/>
                  </a:cubicBezTo>
                  <a:cubicBezTo>
                    <a:pt x="1974" y="810"/>
                    <a:pt x="1970" y="808"/>
                    <a:pt x="1965" y="803"/>
                  </a:cubicBezTo>
                  <a:lnTo>
                    <a:pt x="1965" y="803"/>
                  </a:lnTo>
                  <a:cubicBezTo>
                    <a:pt x="1965" y="819"/>
                    <a:pt x="1981" y="819"/>
                    <a:pt x="1981" y="819"/>
                  </a:cubicBezTo>
                  <a:cubicBezTo>
                    <a:pt x="1948" y="819"/>
                    <a:pt x="1965" y="852"/>
                    <a:pt x="1948" y="852"/>
                  </a:cubicBezTo>
                  <a:cubicBezTo>
                    <a:pt x="1948" y="852"/>
                    <a:pt x="1965" y="868"/>
                    <a:pt x="1965" y="868"/>
                  </a:cubicBezTo>
                  <a:cubicBezTo>
                    <a:pt x="1932" y="885"/>
                    <a:pt x="1981" y="885"/>
                    <a:pt x="1981" y="917"/>
                  </a:cubicBezTo>
                  <a:cubicBezTo>
                    <a:pt x="1955" y="917"/>
                    <a:pt x="1939" y="896"/>
                    <a:pt x="1934" y="896"/>
                  </a:cubicBezTo>
                  <a:cubicBezTo>
                    <a:pt x="1932" y="896"/>
                    <a:pt x="1932" y="898"/>
                    <a:pt x="1932" y="901"/>
                  </a:cubicBezTo>
                  <a:cubicBezTo>
                    <a:pt x="1928" y="904"/>
                    <a:pt x="1925" y="906"/>
                    <a:pt x="1922" y="906"/>
                  </a:cubicBezTo>
                  <a:cubicBezTo>
                    <a:pt x="1910" y="906"/>
                    <a:pt x="1899" y="885"/>
                    <a:pt x="1899" y="885"/>
                  </a:cubicBezTo>
                  <a:lnTo>
                    <a:pt x="1899" y="885"/>
                  </a:lnTo>
                  <a:cubicBezTo>
                    <a:pt x="1907" y="901"/>
                    <a:pt x="1899" y="905"/>
                    <a:pt x="1887" y="905"/>
                  </a:cubicBezTo>
                  <a:cubicBezTo>
                    <a:pt x="1874" y="905"/>
                    <a:pt x="1858" y="901"/>
                    <a:pt x="1850" y="901"/>
                  </a:cubicBezTo>
                  <a:lnTo>
                    <a:pt x="1866" y="917"/>
                  </a:lnTo>
                  <a:lnTo>
                    <a:pt x="1850" y="917"/>
                  </a:lnTo>
                  <a:cubicBezTo>
                    <a:pt x="1866" y="934"/>
                    <a:pt x="1899" y="934"/>
                    <a:pt x="1899" y="967"/>
                  </a:cubicBezTo>
                  <a:cubicBezTo>
                    <a:pt x="1886" y="967"/>
                    <a:pt x="1894" y="987"/>
                    <a:pt x="1881" y="987"/>
                  </a:cubicBezTo>
                  <a:cubicBezTo>
                    <a:pt x="1877" y="987"/>
                    <a:pt x="1873" y="986"/>
                    <a:pt x="1866" y="983"/>
                  </a:cubicBezTo>
                  <a:cubicBezTo>
                    <a:pt x="1892" y="970"/>
                    <a:pt x="1858" y="958"/>
                    <a:pt x="1849" y="945"/>
                  </a:cubicBezTo>
                  <a:lnTo>
                    <a:pt x="1849" y="945"/>
                  </a:lnTo>
                  <a:cubicBezTo>
                    <a:pt x="1848" y="950"/>
                    <a:pt x="1845" y="950"/>
                    <a:pt x="1834" y="950"/>
                  </a:cubicBezTo>
                  <a:cubicBezTo>
                    <a:pt x="1834" y="950"/>
                    <a:pt x="1834" y="950"/>
                    <a:pt x="1834" y="934"/>
                  </a:cubicBezTo>
                  <a:lnTo>
                    <a:pt x="1834" y="934"/>
                  </a:lnTo>
                  <a:cubicBezTo>
                    <a:pt x="1801" y="950"/>
                    <a:pt x="1866" y="967"/>
                    <a:pt x="1850" y="999"/>
                  </a:cubicBezTo>
                  <a:cubicBezTo>
                    <a:pt x="1845" y="994"/>
                    <a:pt x="1839" y="990"/>
                    <a:pt x="1834" y="988"/>
                  </a:cubicBezTo>
                  <a:lnTo>
                    <a:pt x="1834" y="988"/>
                  </a:lnTo>
                  <a:cubicBezTo>
                    <a:pt x="1842" y="996"/>
                    <a:pt x="1850" y="1008"/>
                    <a:pt x="1850" y="1016"/>
                  </a:cubicBezTo>
                  <a:cubicBezTo>
                    <a:pt x="1834" y="1016"/>
                    <a:pt x="1850" y="1032"/>
                    <a:pt x="1850" y="1048"/>
                  </a:cubicBezTo>
                  <a:lnTo>
                    <a:pt x="1866" y="1032"/>
                  </a:lnTo>
                  <a:cubicBezTo>
                    <a:pt x="1883" y="1048"/>
                    <a:pt x="1866" y="1048"/>
                    <a:pt x="1866" y="1065"/>
                  </a:cubicBezTo>
                  <a:cubicBezTo>
                    <a:pt x="1850" y="1065"/>
                    <a:pt x="1866" y="1048"/>
                    <a:pt x="1850" y="1048"/>
                  </a:cubicBezTo>
                  <a:cubicBezTo>
                    <a:pt x="1883" y="1081"/>
                    <a:pt x="1801" y="1065"/>
                    <a:pt x="1817" y="1081"/>
                  </a:cubicBezTo>
                  <a:cubicBezTo>
                    <a:pt x="1801" y="1081"/>
                    <a:pt x="1784" y="1065"/>
                    <a:pt x="1768" y="1065"/>
                  </a:cubicBezTo>
                  <a:cubicBezTo>
                    <a:pt x="1776" y="1081"/>
                    <a:pt x="1768" y="1081"/>
                    <a:pt x="1760" y="1081"/>
                  </a:cubicBezTo>
                  <a:cubicBezTo>
                    <a:pt x="1752" y="1081"/>
                    <a:pt x="1744" y="1081"/>
                    <a:pt x="1752" y="1097"/>
                  </a:cubicBezTo>
                  <a:cubicBezTo>
                    <a:pt x="1768" y="1114"/>
                    <a:pt x="1768" y="1097"/>
                    <a:pt x="1784" y="1130"/>
                  </a:cubicBezTo>
                  <a:lnTo>
                    <a:pt x="1784" y="1097"/>
                  </a:lnTo>
                  <a:lnTo>
                    <a:pt x="1801" y="1130"/>
                  </a:lnTo>
                  <a:cubicBezTo>
                    <a:pt x="1817" y="1130"/>
                    <a:pt x="1801" y="1097"/>
                    <a:pt x="1817" y="1097"/>
                  </a:cubicBezTo>
                  <a:cubicBezTo>
                    <a:pt x="1817" y="1114"/>
                    <a:pt x="1817" y="1114"/>
                    <a:pt x="1834" y="1130"/>
                  </a:cubicBezTo>
                  <a:cubicBezTo>
                    <a:pt x="1829" y="1128"/>
                    <a:pt x="1826" y="1127"/>
                    <a:pt x="1824" y="1127"/>
                  </a:cubicBezTo>
                  <a:cubicBezTo>
                    <a:pt x="1813" y="1127"/>
                    <a:pt x="1845" y="1163"/>
                    <a:pt x="1817" y="1163"/>
                  </a:cubicBezTo>
                  <a:lnTo>
                    <a:pt x="1752" y="1114"/>
                  </a:lnTo>
                  <a:cubicBezTo>
                    <a:pt x="1719" y="1114"/>
                    <a:pt x="1768" y="1179"/>
                    <a:pt x="1735" y="1196"/>
                  </a:cubicBezTo>
                  <a:lnTo>
                    <a:pt x="1752" y="1196"/>
                  </a:lnTo>
                  <a:cubicBezTo>
                    <a:pt x="1768" y="1212"/>
                    <a:pt x="1735" y="1212"/>
                    <a:pt x="1735" y="1228"/>
                  </a:cubicBezTo>
                  <a:cubicBezTo>
                    <a:pt x="1719" y="1212"/>
                    <a:pt x="1719" y="1212"/>
                    <a:pt x="1703" y="1196"/>
                  </a:cubicBezTo>
                  <a:lnTo>
                    <a:pt x="1703" y="1196"/>
                  </a:lnTo>
                  <a:cubicBezTo>
                    <a:pt x="1719" y="1212"/>
                    <a:pt x="1686" y="1228"/>
                    <a:pt x="1719" y="1245"/>
                  </a:cubicBezTo>
                  <a:lnTo>
                    <a:pt x="1686" y="1245"/>
                  </a:lnTo>
                  <a:cubicBezTo>
                    <a:pt x="1670" y="1261"/>
                    <a:pt x="1735" y="1310"/>
                    <a:pt x="1703" y="1327"/>
                  </a:cubicBezTo>
                  <a:cubicBezTo>
                    <a:pt x="1686" y="1294"/>
                    <a:pt x="1670" y="1294"/>
                    <a:pt x="1670" y="1278"/>
                  </a:cubicBezTo>
                  <a:cubicBezTo>
                    <a:pt x="1654" y="1278"/>
                    <a:pt x="1654" y="1294"/>
                    <a:pt x="1670" y="1294"/>
                  </a:cubicBezTo>
                  <a:cubicBezTo>
                    <a:pt x="1654" y="1294"/>
                    <a:pt x="1686" y="1327"/>
                    <a:pt x="1654" y="1327"/>
                  </a:cubicBezTo>
                  <a:cubicBezTo>
                    <a:pt x="1669" y="1327"/>
                    <a:pt x="1685" y="1342"/>
                    <a:pt x="1671" y="1358"/>
                  </a:cubicBezTo>
                  <a:lnTo>
                    <a:pt x="1671" y="1358"/>
                  </a:lnTo>
                  <a:cubicBezTo>
                    <a:pt x="1670" y="1354"/>
                    <a:pt x="1670" y="1348"/>
                    <a:pt x="1670" y="1343"/>
                  </a:cubicBezTo>
                  <a:cubicBezTo>
                    <a:pt x="1670" y="1343"/>
                    <a:pt x="1670" y="1359"/>
                    <a:pt x="1670" y="1359"/>
                  </a:cubicBezTo>
                  <a:cubicBezTo>
                    <a:pt x="1670" y="1359"/>
                    <a:pt x="1671" y="1359"/>
                    <a:pt x="1671" y="1358"/>
                  </a:cubicBezTo>
                  <a:lnTo>
                    <a:pt x="1671" y="1358"/>
                  </a:lnTo>
                  <a:cubicBezTo>
                    <a:pt x="1673" y="1365"/>
                    <a:pt x="1676" y="1371"/>
                    <a:pt x="1686" y="1374"/>
                  </a:cubicBezTo>
                  <a:lnTo>
                    <a:pt x="1686" y="1374"/>
                  </a:lnTo>
                  <a:cubicBezTo>
                    <a:pt x="1685" y="1374"/>
                    <a:pt x="1684" y="1374"/>
                    <a:pt x="1683" y="1374"/>
                  </a:cubicBezTo>
                  <a:cubicBezTo>
                    <a:pt x="1632" y="1374"/>
                    <a:pt x="1645" y="1427"/>
                    <a:pt x="1616" y="1427"/>
                  </a:cubicBezTo>
                  <a:cubicBezTo>
                    <a:pt x="1613" y="1427"/>
                    <a:pt x="1609" y="1426"/>
                    <a:pt x="1604" y="1425"/>
                  </a:cubicBezTo>
                  <a:cubicBezTo>
                    <a:pt x="1588" y="1441"/>
                    <a:pt x="1588" y="1458"/>
                    <a:pt x="1588" y="1474"/>
                  </a:cubicBezTo>
                  <a:lnTo>
                    <a:pt x="1572" y="1474"/>
                  </a:lnTo>
                  <a:cubicBezTo>
                    <a:pt x="1539" y="1474"/>
                    <a:pt x="1621" y="1523"/>
                    <a:pt x="1588" y="1523"/>
                  </a:cubicBezTo>
                  <a:cubicBezTo>
                    <a:pt x="1555" y="1507"/>
                    <a:pt x="1572" y="1507"/>
                    <a:pt x="1572" y="1490"/>
                  </a:cubicBezTo>
                  <a:cubicBezTo>
                    <a:pt x="1559" y="1484"/>
                    <a:pt x="1550" y="1481"/>
                    <a:pt x="1544" y="1481"/>
                  </a:cubicBezTo>
                  <a:cubicBezTo>
                    <a:pt x="1522" y="1481"/>
                    <a:pt x="1545" y="1523"/>
                    <a:pt x="1506" y="1523"/>
                  </a:cubicBezTo>
                  <a:lnTo>
                    <a:pt x="1506" y="1507"/>
                  </a:lnTo>
                  <a:cubicBezTo>
                    <a:pt x="1478" y="1507"/>
                    <a:pt x="1499" y="1544"/>
                    <a:pt x="1494" y="1565"/>
                  </a:cubicBezTo>
                  <a:lnTo>
                    <a:pt x="1494" y="1565"/>
                  </a:lnTo>
                  <a:cubicBezTo>
                    <a:pt x="1493" y="1562"/>
                    <a:pt x="1491" y="1559"/>
                    <a:pt x="1490" y="1556"/>
                  </a:cubicBezTo>
                  <a:cubicBezTo>
                    <a:pt x="1490" y="1572"/>
                    <a:pt x="1490" y="1572"/>
                    <a:pt x="1490" y="1572"/>
                  </a:cubicBezTo>
                  <a:cubicBezTo>
                    <a:pt x="1492" y="1570"/>
                    <a:pt x="1493" y="1568"/>
                    <a:pt x="1494" y="1565"/>
                  </a:cubicBezTo>
                  <a:lnTo>
                    <a:pt x="1494" y="1565"/>
                  </a:lnTo>
                  <a:cubicBezTo>
                    <a:pt x="1506" y="1594"/>
                    <a:pt x="1506" y="1624"/>
                    <a:pt x="1506" y="1654"/>
                  </a:cubicBezTo>
                  <a:cubicBezTo>
                    <a:pt x="1495" y="1633"/>
                    <a:pt x="1492" y="1632"/>
                    <a:pt x="1486" y="1630"/>
                  </a:cubicBezTo>
                  <a:lnTo>
                    <a:pt x="1486" y="1630"/>
                  </a:lnTo>
                  <a:cubicBezTo>
                    <a:pt x="1495" y="1638"/>
                    <a:pt x="1506" y="1651"/>
                    <a:pt x="1506" y="1670"/>
                  </a:cubicBezTo>
                  <a:cubicBezTo>
                    <a:pt x="1490" y="1654"/>
                    <a:pt x="1473" y="1654"/>
                    <a:pt x="1441" y="1638"/>
                  </a:cubicBezTo>
                  <a:lnTo>
                    <a:pt x="1457" y="1638"/>
                  </a:lnTo>
                  <a:cubicBezTo>
                    <a:pt x="1447" y="1634"/>
                    <a:pt x="1441" y="1633"/>
                    <a:pt x="1436" y="1633"/>
                  </a:cubicBezTo>
                  <a:cubicBezTo>
                    <a:pt x="1419" y="1633"/>
                    <a:pt x="1437" y="1654"/>
                    <a:pt x="1424" y="1654"/>
                  </a:cubicBezTo>
                  <a:lnTo>
                    <a:pt x="1408" y="1638"/>
                  </a:lnTo>
                  <a:lnTo>
                    <a:pt x="1408" y="1638"/>
                  </a:lnTo>
                  <a:cubicBezTo>
                    <a:pt x="1408" y="1670"/>
                    <a:pt x="1441" y="1687"/>
                    <a:pt x="1424" y="1719"/>
                  </a:cubicBezTo>
                  <a:lnTo>
                    <a:pt x="1441" y="1719"/>
                  </a:lnTo>
                  <a:cubicBezTo>
                    <a:pt x="1457" y="1736"/>
                    <a:pt x="1449" y="1736"/>
                    <a:pt x="1439" y="1736"/>
                  </a:cubicBezTo>
                  <a:cubicBezTo>
                    <a:pt x="1428" y="1736"/>
                    <a:pt x="1416" y="1736"/>
                    <a:pt x="1424" y="1752"/>
                  </a:cubicBezTo>
                  <a:lnTo>
                    <a:pt x="1392" y="1719"/>
                  </a:lnTo>
                  <a:lnTo>
                    <a:pt x="1392" y="1719"/>
                  </a:lnTo>
                  <a:cubicBezTo>
                    <a:pt x="1392" y="1736"/>
                    <a:pt x="1408" y="1785"/>
                    <a:pt x="1408" y="1801"/>
                  </a:cubicBezTo>
                  <a:cubicBezTo>
                    <a:pt x="1375" y="1769"/>
                    <a:pt x="1375" y="1736"/>
                    <a:pt x="1375" y="1719"/>
                  </a:cubicBezTo>
                  <a:cubicBezTo>
                    <a:pt x="1363" y="1731"/>
                    <a:pt x="1360" y="1743"/>
                    <a:pt x="1365" y="1755"/>
                  </a:cubicBezTo>
                  <a:lnTo>
                    <a:pt x="1365" y="1755"/>
                  </a:lnTo>
                  <a:cubicBezTo>
                    <a:pt x="1368" y="1753"/>
                    <a:pt x="1371" y="1752"/>
                    <a:pt x="1375" y="1752"/>
                  </a:cubicBezTo>
                  <a:cubicBezTo>
                    <a:pt x="1392" y="1785"/>
                    <a:pt x="1392" y="1801"/>
                    <a:pt x="1392" y="1818"/>
                  </a:cubicBezTo>
                  <a:cubicBezTo>
                    <a:pt x="1372" y="1806"/>
                    <a:pt x="1359" y="1802"/>
                    <a:pt x="1349" y="1802"/>
                  </a:cubicBezTo>
                  <a:cubicBezTo>
                    <a:pt x="1327" y="1802"/>
                    <a:pt x="1325" y="1826"/>
                    <a:pt x="1304" y="1826"/>
                  </a:cubicBezTo>
                  <a:cubicBezTo>
                    <a:pt x="1297" y="1826"/>
                    <a:pt x="1289" y="1823"/>
                    <a:pt x="1277" y="1818"/>
                  </a:cubicBezTo>
                  <a:cubicBezTo>
                    <a:pt x="1277" y="1867"/>
                    <a:pt x="1212" y="1883"/>
                    <a:pt x="1195" y="1916"/>
                  </a:cubicBezTo>
                  <a:cubicBezTo>
                    <a:pt x="1261" y="1932"/>
                    <a:pt x="1195" y="1932"/>
                    <a:pt x="1261" y="1965"/>
                  </a:cubicBezTo>
                  <a:cubicBezTo>
                    <a:pt x="1261" y="1981"/>
                    <a:pt x="1244" y="1981"/>
                    <a:pt x="1244" y="1981"/>
                  </a:cubicBezTo>
                  <a:lnTo>
                    <a:pt x="1195" y="1981"/>
                  </a:lnTo>
                  <a:cubicBezTo>
                    <a:pt x="1179" y="1965"/>
                    <a:pt x="1179" y="1965"/>
                    <a:pt x="1179" y="1949"/>
                  </a:cubicBezTo>
                  <a:cubicBezTo>
                    <a:pt x="1175" y="1952"/>
                    <a:pt x="1172" y="1953"/>
                    <a:pt x="1168" y="1953"/>
                  </a:cubicBezTo>
                  <a:cubicBezTo>
                    <a:pt x="1158" y="1953"/>
                    <a:pt x="1147" y="1944"/>
                    <a:pt x="1132" y="1944"/>
                  </a:cubicBezTo>
                  <a:cubicBezTo>
                    <a:pt x="1126" y="1944"/>
                    <a:pt x="1120" y="1945"/>
                    <a:pt x="1113" y="1949"/>
                  </a:cubicBezTo>
                  <a:cubicBezTo>
                    <a:pt x="1146" y="1949"/>
                    <a:pt x="1146" y="1965"/>
                    <a:pt x="1130" y="1965"/>
                  </a:cubicBezTo>
                  <a:lnTo>
                    <a:pt x="1162" y="1981"/>
                  </a:lnTo>
                  <a:cubicBezTo>
                    <a:pt x="1167" y="1991"/>
                    <a:pt x="1164" y="1994"/>
                    <a:pt x="1156" y="1994"/>
                  </a:cubicBezTo>
                  <a:cubicBezTo>
                    <a:pt x="1148" y="1994"/>
                    <a:pt x="1137" y="1991"/>
                    <a:pt x="1127" y="1991"/>
                  </a:cubicBezTo>
                  <a:cubicBezTo>
                    <a:pt x="1115" y="1991"/>
                    <a:pt x="1107" y="1995"/>
                    <a:pt x="1113" y="2014"/>
                  </a:cubicBezTo>
                  <a:lnTo>
                    <a:pt x="1097" y="1981"/>
                  </a:lnTo>
                  <a:lnTo>
                    <a:pt x="1097" y="1981"/>
                  </a:lnTo>
                  <a:cubicBezTo>
                    <a:pt x="1113" y="2014"/>
                    <a:pt x="1064" y="2030"/>
                    <a:pt x="1113" y="2080"/>
                  </a:cubicBezTo>
                  <a:cubicBezTo>
                    <a:pt x="1097" y="2080"/>
                    <a:pt x="1081" y="2063"/>
                    <a:pt x="1081" y="2063"/>
                  </a:cubicBezTo>
                  <a:lnTo>
                    <a:pt x="1081" y="2063"/>
                  </a:lnTo>
                  <a:cubicBezTo>
                    <a:pt x="1064" y="2080"/>
                    <a:pt x="1097" y="2161"/>
                    <a:pt x="1048" y="2161"/>
                  </a:cubicBezTo>
                  <a:lnTo>
                    <a:pt x="1031" y="2145"/>
                  </a:lnTo>
                  <a:lnTo>
                    <a:pt x="1031" y="2145"/>
                  </a:lnTo>
                  <a:cubicBezTo>
                    <a:pt x="1031" y="2161"/>
                    <a:pt x="1064" y="2178"/>
                    <a:pt x="1031" y="2178"/>
                  </a:cubicBezTo>
                  <a:cubicBezTo>
                    <a:pt x="1031" y="2178"/>
                    <a:pt x="1031" y="2161"/>
                    <a:pt x="1015" y="2161"/>
                  </a:cubicBezTo>
                  <a:cubicBezTo>
                    <a:pt x="1031" y="2178"/>
                    <a:pt x="1031" y="2194"/>
                    <a:pt x="1031" y="2194"/>
                  </a:cubicBezTo>
                  <a:lnTo>
                    <a:pt x="1015" y="2178"/>
                  </a:lnTo>
                  <a:cubicBezTo>
                    <a:pt x="966" y="2194"/>
                    <a:pt x="1015" y="2260"/>
                    <a:pt x="1015" y="2292"/>
                  </a:cubicBezTo>
                  <a:cubicBezTo>
                    <a:pt x="991" y="2276"/>
                    <a:pt x="970" y="2272"/>
                    <a:pt x="956" y="2272"/>
                  </a:cubicBezTo>
                  <a:cubicBezTo>
                    <a:pt x="941" y="2272"/>
                    <a:pt x="933" y="2276"/>
                    <a:pt x="933" y="2276"/>
                  </a:cubicBezTo>
                  <a:lnTo>
                    <a:pt x="917" y="2276"/>
                  </a:lnTo>
                  <a:cubicBezTo>
                    <a:pt x="884" y="2309"/>
                    <a:pt x="917" y="2358"/>
                    <a:pt x="917" y="2407"/>
                  </a:cubicBezTo>
                  <a:cubicBezTo>
                    <a:pt x="910" y="2405"/>
                    <a:pt x="903" y="2404"/>
                    <a:pt x="898" y="2404"/>
                  </a:cubicBezTo>
                  <a:cubicBezTo>
                    <a:pt x="851" y="2404"/>
                    <a:pt x="846" y="2458"/>
                    <a:pt x="802" y="2472"/>
                  </a:cubicBezTo>
                  <a:cubicBezTo>
                    <a:pt x="802" y="2472"/>
                    <a:pt x="835" y="2489"/>
                    <a:pt x="835" y="2505"/>
                  </a:cubicBezTo>
                  <a:cubicBezTo>
                    <a:pt x="824" y="2505"/>
                    <a:pt x="835" y="2520"/>
                    <a:pt x="829" y="2520"/>
                  </a:cubicBezTo>
                  <a:cubicBezTo>
                    <a:pt x="826" y="2520"/>
                    <a:pt x="819" y="2516"/>
                    <a:pt x="802" y="2505"/>
                  </a:cubicBezTo>
                  <a:cubicBezTo>
                    <a:pt x="793" y="2500"/>
                    <a:pt x="786" y="2498"/>
                    <a:pt x="781" y="2498"/>
                  </a:cubicBezTo>
                  <a:cubicBezTo>
                    <a:pt x="768" y="2498"/>
                    <a:pt x="765" y="2510"/>
                    <a:pt x="753" y="2522"/>
                  </a:cubicBezTo>
                  <a:lnTo>
                    <a:pt x="802" y="2554"/>
                  </a:lnTo>
                  <a:cubicBezTo>
                    <a:pt x="796" y="2553"/>
                    <a:pt x="790" y="2553"/>
                    <a:pt x="785" y="2553"/>
                  </a:cubicBezTo>
                  <a:cubicBezTo>
                    <a:pt x="719" y="2553"/>
                    <a:pt x="772" y="2638"/>
                    <a:pt x="718" y="2638"/>
                  </a:cubicBezTo>
                  <a:cubicBezTo>
                    <a:pt x="714" y="2638"/>
                    <a:pt x="710" y="2637"/>
                    <a:pt x="704" y="2636"/>
                  </a:cubicBezTo>
                  <a:cubicBezTo>
                    <a:pt x="704" y="2652"/>
                    <a:pt x="704" y="2652"/>
                    <a:pt x="704" y="2669"/>
                  </a:cubicBezTo>
                  <a:lnTo>
                    <a:pt x="688" y="2652"/>
                  </a:lnTo>
                  <a:cubicBezTo>
                    <a:pt x="671" y="2669"/>
                    <a:pt x="655" y="2685"/>
                    <a:pt x="639" y="2702"/>
                  </a:cubicBezTo>
                  <a:lnTo>
                    <a:pt x="622" y="2685"/>
                  </a:lnTo>
                  <a:lnTo>
                    <a:pt x="622" y="2685"/>
                  </a:lnTo>
                  <a:cubicBezTo>
                    <a:pt x="606" y="2702"/>
                    <a:pt x="688" y="2767"/>
                    <a:pt x="688" y="2783"/>
                  </a:cubicBezTo>
                  <a:lnTo>
                    <a:pt x="639" y="2751"/>
                  </a:lnTo>
                  <a:cubicBezTo>
                    <a:pt x="623" y="2781"/>
                    <a:pt x="580" y="2783"/>
                    <a:pt x="587" y="2823"/>
                  </a:cubicBezTo>
                  <a:lnTo>
                    <a:pt x="587" y="2823"/>
                  </a:lnTo>
                  <a:cubicBezTo>
                    <a:pt x="583" y="2816"/>
                    <a:pt x="573" y="2816"/>
                    <a:pt x="573" y="2816"/>
                  </a:cubicBezTo>
                  <a:cubicBezTo>
                    <a:pt x="573" y="2816"/>
                    <a:pt x="524" y="2833"/>
                    <a:pt x="573" y="2865"/>
                  </a:cubicBezTo>
                  <a:cubicBezTo>
                    <a:pt x="569" y="2863"/>
                    <a:pt x="565" y="2862"/>
                    <a:pt x="562" y="2862"/>
                  </a:cubicBezTo>
                  <a:cubicBezTo>
                    <a:pt x="545" y="2862"/>
                    <a:pt x="557" y="2900"/>
                    <a:pt x="557" y="2914"/>
                  </a:cubicBezTo>
                  <a:lnTo>
                    <a:pt x="540" y="2898"/>
                  </a:lnTo>
                  <a:lnTo>
                    <a:pt x="540" y="2898"/>
                  </a:lnTo>
                  <a:cubicBezTo>
                    <a:pt x="557" y="2931"/>
                    <a:pt x="573" y="2947"/>
                    <a:pt x="573" y="2963"/>
                  </a:cubicBezTo>
                  <a:cubicBezTo>
                    <a:pt x="565" y="2963"/>
                    <a:pt x="556" y="2959"/>
                    <a:pt x="552" y="2955"/>
                  </a:cubicBezTo>
                  <a:lnTo>
                    <a:pt x="552" y="2955"/>
                  </a:lnTo>
                  <a:cubicBezTo>
                    <a:pt x="550" y="2968"/>
                    <a:pt x="571" y="2980"/>
                    <a:pt x="557" y="2980"/>
                  </a:cubicBezTo>
                  <a:lnTo>
                    <a:pt x="540" y="2963"/>
                  </a:lnTo>
                  <a:lnTo>
                    <a:pt x="540" y="2963"/>
                  </a:lnTo>
                  <a:cubicBezTo>
                    <a:pt x="524" y="2980"/>
                    <a:pt x="540" y="2980"/>
                    <a:pt x="557" y="2996"/>
                  </a:cubicBezTo>
                  <a:cubicBezTo>
                    <a:pt x="557" y="3008"/>
                    <a:pt x="540" y="3019"/>
                    <a:pt x="525" y="3019"/>
                  </a:cubicBezTo>
                  <a:cubicBezTo>
                    <a:pt x="519" y="3019"/>
                    <a:pt x="512" y="3017"/>
                    <a:pt x="508" y="3013"/>
                  </a:cubicBezTo>
                  <a:lnTo>
                    <a:pt x="508" y="3013"/>
                  </a:lnTo>
                  <a:cubicBezTo>
                    <a:pt x="508" y="3029"/>
                    <a:pt x="524" y="3045"/>
                    <a:pt x="524" y="3045"/>
                  </a:cubicBezTo>
                  <a:cubicBezTo>
                    <a:pt x="508" y="3045"/>
                    <a:pt x="508" y="3029"/>
                    <a:pt x="508" y="3029"/>
                  </a:cubicBezTo>
                  <a:cubicBezTo>
                    <a:pt x="475" y="3045"/>
                    <a:pt x="508" y="3078"/>
                    <a:pt x="475" y="3078"/>
                  </a:cubicBezTo>
                  <a:lnTo>
                    <a:pt x="459" y="3078"/>
                  </a:lnTo>
                  <a:cubicBezTo>
                    <a:pt x="475" y="3062"/>
                    <a:pt x="475" y="3045"/>
                    <a:pt x="475" y="3045"/>
                  </a:cubicBezTo>
                  <a:cubicBezTo>
                    <a:pt x="459" y="3029"/>
                    <a:pt x="442" y="3045"/>
                    <a:pt x="410" y="3013"/>
                  </a:cubicBezTo>
                  <a:lnTo>
                    <a:pt x="410" y="3013"/>
                  </a:lnTo>
                  <a:cubicBezTo>
                    <a:pt x="426" y="3029"/>
                    <a:pt x="459" y="3078"/>
                    <a:pt x="426" y="3078"/>
                  </a:cubicBezTo>
                  <a:cubicBezTo>
                    <a:pt x="409" y="3078"/>
                    <a:pt x="409" y="3078"/>
                    <a:pt x="426" y="3094"/>
                  </a:cubicBezTo>
                  <a:lnTo>
                    <a:pt x="409" y="3094"/>
                  </a:lnTo>
                  <a:cubicBezTo>
                    <a:pt x="409" y="3094"/>
                    <a:pt x="400" y="3104"/>
                    <a:pt x="395" y="3109"/>
                  </a:cubicBezTo>
                  <a:lnTo>
                    <a:pt x="395" y="3109"/>
                  </a:lnTo>
                  <a:cubicBezTo>
                    <a:pt x="393" y="3107"/>
                    <a:pt x="393" y="3103"/>
                    <a:pt x="393" y="3094"/>
                  </a:cubicBezTo>
                  <a:lnTo>
                    <a:pt x="409" y="3094"/>
                  </a:lnTo>
                  <a:cubicBezTo>
                    <a:pt x="400" y="3090"/>
                    <a:pt x="393" y="3088"/>
                    <a:pt x="388" y="3088"/>
                  </a:cubicBezTo>
                  <a:cubicBezTo>
                    <a:pt x="377" y="3088"/>
                    <a:pt x="377" y="3099"/>
                    <a:pt x="377" y="3111"/>
                  </a:cubicBezTo>
                  <a:cubicBezTo>
                    <a:pt x="409" y="3127"/>
                    <a:pt x="393" y="3127"/>
                    <a:pt x="426" y="3144"/>
                  </a:cubicBezTo>
                  <a:cubicBezTo>
                    <a:pt x="426" y="3144"/>
                    <a:pt x="426" y="3127"/>
                    <a:pt x="426" y="3127"/>
                  </a:cubicBezTo>
                  <a:cubicBezTo>
                    <a:pt x="426" y="3127"/>
                    <a:pt x="426" y="3111"/>
                    <a:pt x="426" y="3111"/>
                  </a:cubicBezTo>
                  <a:cubicBezTo>
                    <a:pt x="437" y="3122"/>
                    <a:pt x="449" y="3134"/>
                    <a:pt x="443" y="3134"/>
                  </a:cubicBezTo>
                  <a:cubicBezTo>
                    <a:pt x="441" y="3134"/>
                    <a:pt x="435" y="3132"/>
                    <a:pt x="426" y="3127"/>
                  </a:cubicBezTo>
                  <a:lnTo>
                    <a:pt x="426" y="3127"/>
                  </a:lnTo>
                  <a:cubicBezTo>
                    <a:pt x="442" y="3160"/>
                    <a:pt x="459" y="3160"/>
                    <a:pt x="475" y="3176"/>
                  </a:cubicBezTo>
                  <a:cubicBezTo>
                    <a:pt x="426" y="3160"/>
                    <a:pt x="393" y="3160"/>
                    <a:pt x="360" y="3144"/>
                  </a:cubicBezTo>
                  <a:lnTo>
                    <a:pt x="360" y="3144"/>
                  </a:lnTo>
                  <a:cubicBezTo>
                    <a:pt x="360" y="3176"/>
                    <a:pt x="344" y="3209"/>
                    <a:pt x="377" y="3258"/>
                  </a:cubicBezTo>
                  <a:cubicBezTo>
                    <a:pt x="382" y="3264"/>
                    <a:pt x="382" y="3265"/>
                    <a:pt x="380" y="3265"/>
                  </a:cubicBezTo>
                  <a:cubicBezTo>
                    <a:pt x="375" y="3265"/>
                    <a:pt x="360" y="3258"/>
                    <a:pt x="360" y="3258"/>
                  </a:cubicBezTo>
                  <a:cubicBezTo>
                    <a:pt x="360" y="3242"/>
                    <a:pt x="360" y="3242"/>
                    <a:pt x="344" y="3225"/>
                  </a:cubicBezTo>
                  <a:lnTo>
                    <a:pt x="344" y="3225"/>
                  </a:lnTo>
                  <a:cubicBezTo>
                    <a:pt x="360" y="3258"/>
                    <a:pt x="328" y="3274"/>
                    <a:pt x="360" y="3307"/>
                  </a:cubicBezTo>
                  <a:cubicBezTo>
                    <a:pt x="347" y="3307"/>
                    <a:pt x="345" y="3286"/>
                    <a:pt x="336" y="3286"/>
                  </a:cubicBezTo>
                  <a:cubicBezTo>
                    <a:pt x="334" y="3286"/>
                    <a:pt x="331" y="3288"/>
                    <a:pt x="328" y="3291"/>
                  </a:cubicBezTo>
                  <a:lnTo>
                    <a:pt x="328" y="3274"/>
                  </a:lnTo>
                  <a:lnTo>
                    <a:pt x="328" y="3274"/>
                  </a:lnTo>
                  <a:cubicBezTo>
                    <a:pt x="229" y="3291"/>
                    <a:pt x="360" y="3405"/>
                    <a:pt x="262" y="3405"/>
                  </a:cubicBezTo>
                  <a:lnTo>
                    <a:pt x="279" y="3405"/>
                  </a:lnTo>
                  <a:cubicBezTo>
                    <a:pt x="213" y="3438"/>
                    <a:pt x="229" y="3536"/>
                    <a:pt x="148" y="3553"/>
                  </a:cubicBezTo>
                  <a:cubicBezTo>
                    <a:pt x="131" y="3569"/>
                    <a:pt x="148" y="3585"/>
                    <a:pt x="164" y="3602"/>
                  </a:cubicBezTo>
                  <a:lnTo>
                    <a:pt x="131" y="3585"/>
                  </a:lnTo>
                  <a:lnTo>
                    <a:pt x="131" y="3585"/>
                  </a:lnTo>
                  <a:lnTo>
                    <a:pt x="148" y="3618"/>
                  </a:lnTo>
                  <a:cubicBezTo>
                    <a:pt x="156" y="3643"/>
                    <a:pt x="131" y="3643"/>
                    <a:pt x="109" y="3643"/>
                  </a:cubicBezTo>
                  <a:cubicBezTo>
                    <a:pt x="86" y="3643"/>
                    <a:pt x="66" y="3643"/>
                    <a:pt x="82" y="3667"/>
                  </a:cubicBezTo>
                  <a:lnTo>
                    <a:pt x="98" y="3684"/>
                  </a:lnTo>
                  <a:cubicBezTo>
                    <a:pt x="98" y="3695"/>
                    <a:pt x="98" y="3707"/>
                    <a:pt x="93" y="3707"/>
                  </a:cubicBezTo>
                  <a:cubicBezTo>
                    <a:pt x="90" y="3707"/>
                    <a:pt x="87" y="3705"/>
                    <a:pt x="82" y="3700"/>
                  </a:cubicBezTo>
                  <a:lnTo>
                    <a:pt x="82" y="3700"/>
                  </a:lnTo>
                  <a:cubicBezTo>
                    <a:pt x="82" y="3716"/>
                    <a:pt x="98" y="3716"/>
                    <a:pt x="82" y="3716"/>
                  </a:cubicBezTo>
                  <a:lnTo>
                    <a:pt x="66" y="3716"/>
                  </a:lnTo>
                  <a:lnTo>
                    <a:pt x="82" y="3749"/>
                  </a:lnTo>
                  <a:cubicBezTo>
                    <a:pt x="77" y="3752"/>
                    <a:pt x="73" y="3753"/>
                    <a:pt x="68" y="3753"/>
                  </a:cubicBezTo>
                  <a:cubicBezTo>
                    <a:pt x="45" y="3753"/>
                    <a:pt x="23" y="3729"/>
                    <a:pt x="8" y="3729"/>
                  </a:cubicBezTo>
                  <a:cubicBezTo>
                    <a:pt x="5" y="3729"/>
                    <a:pt x="3" y="3730"/>
                    <a:pt x="0" y="3733"/>
                  </a:cubicBezTo>
                  <a:cubicBezTo>
                    <a:pt x="0" y="3749"/>
                    <a:pt x="17" y="3798"/>
                    <a:pt x="33" y="3798"/>
                  </a:cubicBezTo>
                  <a:lnTo>
                    <a:pt x="66" y="3798"/>
                  </a:lnTo>
                  <a:lnTo>
                    <a:pt x="66" y="3815"/>
                  </a:lnTo>
                  <a:cubicBezTo>
                    <a:pt x="115" y="3847"/>
                    <a:pt x="148" y="3896"/>
                    <a:pt x="197" y="3896"/>
                  </a:cubicBezTo>
                  <a:lnTo>
                    <a:pt x="180" y="3847"/>
                  </a:lnTo>
                  <a:lnTo>
                    <a:pt x="211" y="3863"/>
                  </a:lnTo>
                  <a:lnTo>
                    <a:pt x="211" y="3863"/>
                  </a:lnTo>
                  <a:cubicBezTo>
                    <a:pt x="207" y="3858"/>
                    <a:pt x="202" y="3853"/>
                    <a:pt x="197" y="3847"/>
                  </a:cubicBezTo>
                  <a:lnTo>
                    <a:pt x="197" y="3847"/>
                  </a:lnTo>
                  <a:cubicBezTo>
                    <a:pt x="213" y="3864"/>
                    <a:pt x="229" y="3864"/>
                    <a:pt x="229" y="3864"/>
                  </a:cubicBezTo>
                  <a:lnTo>
                    <a:pt x="197" y="3815"/>
                  </a:lnTo>
                  <a:lnTo>
                    <a:pt x="197" y="3815"/>
                  </a:lnTo>
                  <a:cubicBezTo>
                    <a:pt x="213" y="3831"/>
                    <a:pt x="229" y="3847"/>
                    <a:pt x="246" y="3847"/>
                  </a:cubicBezTo>
                  <a:cubicBezTo>
                    <a:pt x="229" y="3831"/>
                    <a:pt x="197" y="3831"/>
                    <a:pt x="197" y="3798"/>
                  </a:cubicBezTo>
                  <a:lnTo>
                    <a:pt x="197" y="3798"/>
                  </a:lnTo>
                  <a:cubicBezTo>
                    <a:pt x="216" y="3808"/>
                    <a:pt x="229" y="3817"/>
                    <a:pt x="234" y="3817"/>
                  </a:cubicBezTo>
                  <a:cubicBezTo>
                    <a:pt x="237" y="3817"/>
                    <a:pt x="236" y="3812"/>
                    <a:pt x="229" y="3798"/>
                  </a:cubicBezTo>
                  <a:lnTo>
                    <a:pt x="229" y="3798"/>
                  </a:lnTo>
                  <a:cubicBezTo>
                    <a:pt x="246" y="3815"/>
                    <a:pt x="246" y="3815"/>
                    <a:pt x="246" y="3831"/>
                  </a:cubicBezTo>
                  <a:cubicBezTo>
                    <a:pt x="246" y="3798"/>
                    <a:pt x="262" y="3798"/>
                    <a:pt x="229" y="3782"/>
                  </a:cubicBezTo>
                  <a:cubicBezTo>
                    <a:pt x="251" y="3782"/>
                    <a:pt x="251" y="3767"/>
                    <a:pt x="263" y="3767"/>
                  </a:cubicBezTo>
                  <a:cubicBezTo>
                    <a:pt x="269" y="3767"/>
                    <a:pt x="279" y="3771"/>
                    <a:pt x="295" y="3782"/>
                  </a:cubicBezTo>
                  <a:cubicBezTo>
                    <a:pt x="279" y="3766"/>
                    <a:pt x="262" y="3733"/>
                    <a:pt x="262" y="3733"/>
                  </a:cubicBezTo>
                  <a:lnTo>
                    <a:pt x="262" y="3733"/>
                  </a:lnTo>
                  <a:cubicBezTo>
                    <a:pt x="274" y="3745"/>
                    <a:pt x="283" y="3749"/>
                    <a:pt x="289" y="3749"/>
                  </a:cubicBezTo>
                  <a:cubicBezTo>
                    <a:pt x="301" y="3749"/>
                    <a:pt x="305" y="3733"/>
                    <a:pt x="317" y="3733"/>
                  </a:cubicBezTo>
                  <a:cubicBezTo>
                    <a:pt x="324" y="3733"/>
                    <a:pt x="332" y="3737"/>
                    <a:pt x="344" y="3749"/>
                  </a:cubicBezTo>
                  <a:cubicBezTo>
                    <a:pt x="295" y="3700"/>
                    <a:pt x="344" y="3700"/>
                    <a:pt x="328" y="3667"/>
                  </a:cubicBezTo>
                  <a:lnTo>
                    <a:pt x="377" y="3667"/>
                  </a:lnTo>
                  <a:cubicBezTo>
                    <a:pt x="344" y="3651"/>
                    <a:pt x="344" y="3618"/>
                    <a:pt x="328" y="3602"/>
                  </a:cubicBezTo>
                  <a:lnTo>
                    <a:pt x="328" y="3602"/>
                  </a:lnTo>
                  <a:cubicBezTo>
                    <a:pt x="360" y="3618"/>
                    <a:pt x="360" y="3635"/>
                    <a:pt x="393" y="3651"/>
                  </a:cubicBezTo>
                  <a:cubicBezTo>
                    <a:pt x="377" y="3635"/>
                    <a:pt x="377" y="3618"/>
                    <a:pt x="360" y="3602"/>
                  </a:cubicBezTo>
                  <a:cubicBezTo>
                    <a:pt x="377" y="3602"/>
                    <a:pt x="377" y="3602"/>
                    <a:pt x="409" y="3618"/>
                  </a:cubicBezTo>
                  <a:cubicBezTo>
                    <a:pt x="360" y="3585"/>
                    <a:pt x="409" y="3602"/>
                    <a:pt x="377" y="3569"/>
                  </a:cubicBezTo>
                  <a:lnTo>
                    <a:pt x="377" y="3569"/>
                  </a:lnTo>
                  <a:cubicBezTo>
                    <a:pt x="400" y="3581"/>
                    <a:pt x="415" y="3592"/>
                    <a:pt x="422" y="3592"/>
                  </a:cubicBezTo>
                  <a:cubicBezTo>
                    <a:pt x="424" y="3592"/>
                    <a:pt x="426" y="3590"/>
                    <a:pt x="426" y="3585"/>
                  </a:cubicBezTo>
                  <a:cubicBezTo>
                    <a:pt x="442" y="3585"/>
                    <a:pt x="442" y="3602"/>
                    <a:pt x="442" y="3602"/>
                  </a:cubicBezTo>
                  <a:cubicBezTo>
                    <a:pt x="459" y="3585"/>
                    <a:pt x="426" y="3569"/>
                    <a:pt x="393" y="3553"/>
                  </a:cubicBezTo>
                  <a:cubicBezTo>
                    <a:pt x="396" y="3549"/>
                    <a:pt x="400" y="3548"/>
                    <a:pt x="403" y="3548"/>
                  </a:cubicBezTo>
                  <a:cubicBezTo>
                    <a:pt x="417" y="3548"/>
                    <a:pt x="432" y="3569"/>
                    <a:pt x="459" y="3569"/>
                  </a:cubicBezTo>
                  <a:cubicBezTo>
                    <a:pt x="459" y="3553"/>
                    <a:pt x="426" y="3520"/>
                    <a:pt x="426" y="3520"/>
                  </a:cubicBezTo>
                  <a:cubicBezTo>
                    <a:pt x="433" y="3520"/>
                    <a:pt x="436" y="3520"/>
                    <a:pt x="439" y="3521"/>
                  </a:cubicBezTo>
                  <a:lnTo>
                    <a:pt x="439" y="3521"/>
                  </a:lnTo>
                  <a:cubicBezTo>
                    <a:pt x="440" y="3498"/>
                    <a:pt x="469" y="3482"/>
                    <a:pt x="442" y="3455"/>
                  </a:cubicBezTo>
                  <a:lnTo>
                    <a:pt x="459" y="3455"/>
                  </a:lnTo>
                  <a:cubicBezTo>
                    <a:pt x="442" y="3455"/>
                    <a:pt x="409" y="3438"/>
                    <a:pt x="409" y="3422"/>
                  </a:cubicBezTo>
                  <a:lnTo>
                    <a:pt x="409" y="3422"/>
                  </a:lnTo>
                  <a:cubicBezTo>
                    <a:pt x="410" y="3422"/>
                    <a:pt x="426" y="3422"/>
                    <a:pt x="426" y="3438"/>
                  </a:cubicBezTo>
                  <a:lnTo>
                    <a:pt x="426" y="3422"/>
                  </a:lnTo>
                  <a:cubicBezTo>
                    <a:pt x="459" y="3438"/>
                    <a:pt x="426" y="3438"/>
                    <a:pt x="459" y="3455"/>
                  </a:cubicBezTo>
                  <a:cubicBezTo>
                    <a:pt x="442" y="3438"/>
                    <a:pt x="426" y="3389"/>
                    <a:pt x="442" y="3389"/>
                  </a:cubicBezTo>
                  <a:lnTo>
                    <a:pt x="442" y="3389"/>
                  </a:lnTo>
                  <a:cubicBezTo>
                    <a:pt x="491" y="3405"/>
                    <a:pt x="442" y="3422"/>
                    <a:pt x="475" y="3438"/>
                  </a:cubicBezTo>
                  <a:lnTo>
                    <a:pt x="459" y="3438"/>
                  </a:lnTo>
                  <a:cubicBezTo>
                    <a:pt x="524" y="3455"/>
                    <a:pt x="442" y="3455"/>
                    <a:pt x="508" y="3471"/>
                  </a:cubicBezTo>
                  <a:cubicBezTo>
                    <a:pt x="540" y="3455"/>
                    <a:pt x="508" y="3438"/>
                    <a:pt x="540" y="3422"/>
                  </a:cubicBezTo>
                  <a:cubicBezTo>
                    <a:pt x="524" y="3405"/>
                    <a:pt x="508" y="3405"/>
                    <a:pt x="491" y="3389"/>
                  </a:cubicBezTo>
                  <a:cubicBezTo>
                    <a:pt x="487" y="3377"/>
                    <a:pt x="491" y="3373"/>
                    <a:pt x="499" y="3373"/>
                  </a:cubicBezTo>
                  <a:cubicBezTo>
                    <a:pt x="515" y="3373"/>
                    <a:pt x="546" y="3389"/>
                    <a:pt x="558" y="3389"/>
                  </a:cubicBezTo>
                  <a:cubicBezTo>
                    <a:pt x="564" y="3389"/>
                    <a:pt x="565" y="3385"/>
                    <a:pt x="557" y="3373"/>
                  </a:cubicBezTo>
                  <a:cubicBezTo>
                    <a:pt x="540" y="3340"/>
                    <a:pt x="508" y="3307"/>
                    <a:pt x="540" y="3307"/>
                  </a:cubicBezTo>
                  <a:lnTo>
                    <a:pt x="573" y="3340"/>
                  </a:lnTo>
                  <a:cubicBezTo>
                    <a:pt x="578" y="3335"/>
                    <a:pt x="576" y="3330"/>
                    <a:pt x="572" y="3324"/>
                  </a:cubicBezTo>
                  <a:lnTo>
                    <a:pt x="572" y="3324"/>
                  </a:lnTo>
                  <a:cubicBezTo>
                    <a:pt x="572" y="3324"/>
                    <a:pt x="573" y="3324"/>
                    <a:pt x="573" y="3324"/>
                  </a:cubicBezTo>
                  <a:cubicBezTo>
                    <a:pt x="606" y="3324"/>
                    <a:pt x="557" y="3291"/>
                    <a:pt x="557" y="3274"/>
                  </a:cubicBezTo>
                  <a:lnTo>
                    <a:pt x="557" y="3274"/>
                  </a:lnTo>
                  <a:lnTo>
                    <a:pt x="606" y="3307"/>
                  </a:lnTo>
                  <a:cubicBezTo>
                    <a:pt x="606" y="3274"/>
                    <a:pt x="606" y="3242"/>
                    <a:pt x="606" y="3209"/>
                  </a:cubicBezTo>
                  <a:cubicBezTo>
                    <a:pt x="622" y="3209"/>
                    <a:pt x="622" y="3225"/>
                    <a:pt x="639" y="3225"/>
                  </a:cubicBezTo>
                  <a:cubicBezTo>
                    <a:pt x="639" y="3193"/>
                    <a:pt x="688" y="3160"/>
                    <a:pt x="737" y="3144"/>
                  </a:cubicBezTo>
                  <a:lnTo>
                    <a:pt x="704" y="3111"/>
                  </a:lnTo>
                  <a:lnTo>
                    <a:pt x="704" y="3111"/>
                  </a:lnTo>
                  <a:cubicBezTo>
                    <a:pt x="704" y="3111"/>
                    <a:pt x="721" y="3127"/>
                    <a:pt x="737" y="3127"/>
                  </a:cubicBezTo>
                  <a:cubicBezTo>
                    <a:pt x="753" y="3127"/>
                    <a:pt x="704" y="3111"/>
                    <a:pt x="704" y="3094"/>
                  </a:cubicBezTo>
                  <a:lnTo>
                    <a:pt x="704" y="3094"/>
                  </a:lnTo>
                  <a:cubicBezTo>
                    <a:pt x="704" y="3094"/>
                    <a:pt x="721" y="3111"/>
                    <a:pt x="737" y="3111"/>
                  </a:cubicBezTo>
                  <a:cubicBezTo>
                    <a:pt x="720" y="3078"/>
                    <a:pt x="720" y="3013"/>
                    <a:pt x="770" y="3013"/>
                  </a:cubicBezTo>
                  <a:lnTo>
                    <a:pt x="770" y="3029"/>
                  </a:lnTo>
                  <a:cubicBezTo>
                    <a:pt x="799" y="3029"/>
                    <a:pt x="737" y="2977"/>
                    <a:pt x="758" y="2977"/>
                  </a:cubicBezTo>
                  <a:cubicBezTo>
                    <a:pt x="760" y="2977"/>
                    <a:pt x="764" y="2978"/>
                    <a:pt x="770" y="2980"/>
                  </a:cubicBezTo>
                  <a:cubicBezTo>
                    <a:pt x="802" y="2947"/>
                    <a:pt x="802" y="2898"/>
                    <a:pt x="868" y="2898"/>
                  </a:cubicBezTo>
                  <a:cubicBezTo>
                    <a:pt x="835" y="2865"/>
                    <a:pt x="917" y="2865"/>
                    <a:pt x="851" y="2833"/>
                  </a:cubicBezTo>
                  <a:cubicBezTo>
                    <a:pt x="884" y="2833"/>
                    <a:pt x="895" y="2840"/>
                    <a:pt x="913" y="2840"/>
                  </a:cubicBezTo>
                  <a:cubicBezTo>
                    <a:pt x="922" y="2840"/>
                    <a:pt x="933" y="2838"/>
                    <a:pt x="950" y="2833"/>
                  </a:cubicBezTo>
                  <a:cubicBezTo>
                    <a:pt x="950" y="2816"/>
                    <a:pt x="917" y="2783"/>
                    <a:pt x="917" y="2783"/>
                  </a:cubicBezTo>
                  <a:lnTo>
                    <a:pt x="917" y="2783"/>
                  </a:lnTo>
                  <a:lnTo>
                    <a:pt x="950" y="2800"/>
                  </a:lnTo>
                  <a:lnTo>
                    <a:pt x="917" y="2767"/>
                  </a:lnTo>
                  <a:lnTo>
                    <a:pt x="966" y="2783"/>
                  </a:lnTo>
                  <a:lnTo>
                    <a:pt x="966" y="2767"/>
                  </a:lnTo>
                  <a:cubicBezTo>
                    <a:pt x="966" y="2767"/>
                    <a:pt x="950" y="2767"/>
                    <a:pt x="933" y="2751"/>
                  </a:cubicBezTo>
                  <a:cubicBezTo>
                    <a:pt x="933" y="2743"/>
                    <a:pt x="946" y="2738"/>
                    <a:pt x="960" y="2738"/>
                  </a:cubicBezTo>
                  <a:cubicBezTo>
                    <a:pt x="974" y="2738"/>
                    <a:pt x="991" y="2743"/>
                    <a:pt x="999" y="2751"/>
                  </a:cubicBezTo>
                  <a:lnTo>
                    <a:pt x="999" y="2702"/>
                  </a:lnTo>
                  <a:cubicBezTo>
                    <a:pt x="999" y="2702"/>
                    <a:pt x="999" y="2718"/>
                    <a:pt x="1015" y="2718"/>
                  </a:cubicBezTo>
                  <a:cubicBezTo>
                    <a:pt x="1011" y="2709"/>
                    <a:pt x="1011" y="2706"/>
                    <a:pt x="1014" y="2706"/>
                  </a:cubicBezTo>
                  <a:cubicBezTo>
                    <a:pt x="1018" y="2706"/>
                    <a:pt x="1028" y="2713"/>
                    <a:pt x="1033" y="2713"/>
                  </a:cubicBezTo>
                  <a:cubicBezTo>
                    <a:pt x="1036" y="2713"/>
                    <a:pt x="1036" y="2711"/>
                    <a:pt x="1031" y="2702"/>
                  </a:cubicBezTo>
                  <a:cubicBezTo>
                    <a:pt x="1015" y="2702"/>
                    <a:pt x="1015" y="2685"/>
                    <a:pt x="999" y="2685"/>
                  </a:cubicBezTo>
                  <a:cubicBezTo>
                    <a:pt x="1031" y="2685"/>
                    <a:pt x="1048" y="2669"/>
                    <a:pt x="1048" y="2652"/>
                  </a:cubicBezTo>
                  <a:lnTo>
                    <a:pt x="1064" y="2669"/>
                  </a:lnTo>
                  <a:cubicBezTo>
                    <a:pt x="1081" y="2652"/>
                    <a:pt x="1081" y="2603"/>
                    <a:pt x="1113" y="2587"/>
                  </a:cubicBezTo>
                  <a:cubicBezTo>
                    <a:pt x="1097" y="2587"/>
                    <a:pt x="1048" y="2554"/>
                    <a:pt x="1064" y="2554"/>
                  </a:cubicBezTo>
                  <a:lnTo>
                    <a:pt x="1097" y="2571"/>
                  </a:lnTo>
                  <a:cubicBezTo>
                    <a:pt x="1081" y="2554"/>
                    <a:pt x="1081" y="2571"/>
                    <a:pt x="1064" y="2538"/>
                  </a:cubicBezTo>
                  <a:lnTo>
                    <a:pt x="1064" y="2538"/>
                  </a:lnTo>
                  <a:cubicBezTo>
                    <a:pt x="1064" y="2538"/>
                    <a:pt x="1097" y="2554"/>
                    <a:pt x="1097" y="2571"/>
                  </a:cubicBezTo>
                  <a:lnTo>
                    <a:pt x="1097" y="2554"/>
                  </a:lnTo>
                  <a:cubicBezTo>
                    <a:pt x="1113" y="2554"/>
                    <a:pt x="1113" y="2571"/>
                    <a:pt x="1130" y="2571"/>
                  </a:cubicBezTo>
                  <a:cubicBezTo>
                    <a:pt x="1113" y="2554"/>
                    <a:pt x="1179" y="2571"/>
                    <a:pt x="1146" y="2538"/>
                  </a:cubicBezTo>
                  <a:lnTo>
                    <a:pt x="1146" y="2538"/>
                  </a:lnTo>
                  <a:lnTo>
                    <a:pt x="1162" y="2554"/>
                  </a:lnTo>
                  <a:cubicBezTo>
                    <a:pt x="1179" y="2522"/>
                    <a:pt x="1179" y="2505"/>
                    <a:pt x="1179" y="2472"/>
                  </a:cubicBezTo>
                  <a:cubicBezTo>
                    <a:pt x="1162" y="2456"/>
                    <a:pt x="1179" y="2456"/>
                    <a:pt x="1146" y="2423"/>
                  </a:cubicBezTo>
                  <a:cubicBezTo>
                    <a:pt x="1179" y="2423"/>
                    <a:pt x="1212" y="2423"/>
                    <a:pt x="1212" y="2391"/>
                  </a:cubicBezTo>
                  <a:cubicBezTo>
                    <a:pt x="1212" y="2374"/>
                    <a:pt x="1195" y="2374"/>
                    <a:pt x="1179" y="2358"/>
                  </a:cubicBezTo>
                  <a:lnTo>
                    <a:pt x="1179" y="2358"/>
                  </a:lnTo>
                  <a:cubicBezTo>
                    <a:pt x="1195" y="2366"/>
                    <a:pt x="1207" y="2366"/>
                    <a:pt x="1216" y="2366"/>
                  </a:cubicBezTo>
                  <a:cubicBezTo>
                    <a:pt x="1224" y="2366"/>
                    <a:pt x="1228" y="2366"/>
                    <a:pt x="1228" y="2374"/>
                  </a:cubicBezTo>
                  <a:cubicBezTo>
                    <a:pt x="1244" y="2341"/>
                    <a:pt x="1244" y="2341"/>
                    <a:pt x="1244" y="2292"/>
                  </a:cubicBezTo>
                  <a:lnTo>
                    <a:pt x="1228" y="2292"/>
                  </a:lnTo>
                  <a:cubicBezTo>
                    <a:pt x="1228" y="2284"/>
                    <a:pt x="1232" y="2280"/>
                    <a:pt x="1238" y="2280"/>
                  </a:cubicBezTo>
                  <a:cubicBezTo>
                    <a:pt x="1244" y="2280"/>
                    <a:pt x="1252" y="2284"/>
                    <a:pt x="1261" y="2292"/>
                  </a:cubicBezTo>
                  <a:cubicBezTo>
                    <a:pt x="1244" y="2227"/>
                    <a:pt x="1375" y="2260"/>
                    <a:pt x="1342" y="2194"/>
                  </a:cubicBezTo>
                  <a:lnTo>
                    <a:pt x="1342" y="2194"/>
                  </a:lnTo>
                  <a:lnTo>
                    <a:pt x="1342" y="2161"/>
                  </a:lnTo>
                  <a:cubicBezTo>
                    <a:pt x="1346" y="2158"/>
                    <a:pt x="1348" y="2157"/>
                    <a:pt x="1351" y="2157"/>
                  </a:cubicBezTo>
                  <a:cubicBezTo>
                    <a:pt x="1360" y="2157"/>
                    <a:pt x="1362" y="2178"/>
                    <a:pt x="1375" y="2178"/>
                  </a:cubicBezTo>
                  <a:cubicBezTo>
                    <a:pt x="1359" y="2112"/>
                    <a:pt x="1408" y="2129"/>
                    <a:pt x="1408" y="2096"/>
                  </a:cubicBezTo>
                  <a:cubicBezTo>
                    <a:pt x="1418" y="2100"/>
                    <a:pt x="1427" y="2102"/>
                    <a:pt x="1433" y="2102"/>
                  </a:cubicBezTo>
                  <a:cubicBezTo>
                    <a:pt x="1476" y="2102"/>
                    <a:pt x="1453" y="2029"/>
                    <a:pt x="1494" y="2029"/>
                  </a:cubicBezTo>
                  <a:cubicBezTo>
                    <a:pt x="1498" y="2029"/>
                    <a:pt x="1502" y="2029"/>
                    <a:pt x="1506" y="2030"/>
                  </a:cubicBezTo>
                  <a:lnTo>
                    <a:pt x="1490" y="2014"/>
                  </a:lnTo>
                  <a:cubicBezTo>
                    <a:pt x="1484" y="2009"/>
                    <a:pt x="1484" y="2007"/>
                    <a:pt x="1487" y="2007"/>
                  </a:cubicBezTo>
                  <a:cubicBezTo>
                    <a:pt x="1493" y="2007"/>
                    <a:pt x="1512" y="2014"/>
                    <a:pt x="1523" y="2014"/>
                  </a:cubicBezTo>
                  <a:cubicBezTo>
                    <a:pt x="1506" y="1998"/>
                    <a:pt x="1490" y="1998"/>
                    <a:pt x="1490" y="1998"/>
                  </a:cubicBezTo>
                  <a:cubicBezTo>
                    <a:pt x="1506" y="1916"/>
                    <a:pt x="1588" y="1900"/>
                    <a:pt x="1654" y="1850"/>
                  </a:cubicBezTo>
                  <a:cubicBezTo>
                    <a:pt x="1670" y="1818"/>
                    <a:pt x="1572" y="1769"/>
                    <a:pt x="1621" y="1769"/>
                  </a:cubicBezTo>
                  <a:lnTo>
                    <a:pt x="1654" y="1801"/>
                  </a:lnTo>
                  <a:cubicBezTo>
                    <a:pt x="1654" y="1736"/>
                    <a:pt x="1719" y="1719"/>
                    <a:pt x="1719" y="1654"/>
                  </a:cubicBezTo>
                  <a:cubicBezTo>
                    <a:pt x="1719" y="1654"/>
                    <a:pt x="1719" y="1654"/>
                    <a:pt x="1719" y="1670"/>
                  </a:cubicBezTo>
                  <a:cubicBezTo>
                    <a:pt x="1752" y="1670"/>
                    <a:pt x="1752" y="1638"/>
                    <a:pt x="1735" y="1621"/>
                  </a:cubicBezTo>
                  <a:lnTo>
                    <a:pt x="1735" y="1621"/>
                  </a:lnTo>
                  <a:cubicBezTo>
                    <a:pt x="1736" y="1622"/>
                    <a:pt x="1752" y="1638"/>
                    <a:pt x="1752" y="1638"/>
                  </a:cubicBezTo>
                  <a:cubicBezTo>
                    <a:pt x="1780" y="1638"/>
                    <a:pt x="1760" y="1602"/>
                    <a:pt x="1764" y="1602"/>
                  </a:cubicBezTo>
                  <a:lnTo>
                    <a:pt x="1764" y="1602"/>
                  </a:lnTo>
                  <a:cubicBezTo>
                    <a:pt x="1764" y="1602"/>
                    <a:pt x="1766" y="1603"/>
                    <a:pt x="1768" y="1605"/>
                  </a:cubicBezTo>
                  <a:lnTo>
                    <a:pt x="1784" y="1605"/>
                  </a:lnTo>
                  <a:cubicBezTo>
                    <a:pt x="1768" y="1589"/>
                    <a:pt x="1801" y="1589"/>
                    <a:pt x="1768" y="1572"/>
                  </a:cubicBezTo>
                  <a:cubicBezTo>
                    <a:pt x="1784" y="1556"/>
                    <a:pt x="1768" y="1539"/>
                    <a:pt x="1801" y="1523"/>
                  </a:cubicBezTo>
                  <a:cubicBezTo>
                    <a:pt x="1768" y="1507"/>
                    <a:pt x="1834" y="1507"/>
                    <a:pt x="1784" y="1474"/>
                  </a:cubicBezTo>
                  <a:lnTo>
                    <a:pt x="1784" y="1474"/>
                  </a:lnTo>
                  <a:cubicBezTo>
                    <a:pt x="1800" y="1484"/>
                    <a:pt x="1812" y="1488"/>
                    <a:pt x="1821" y="1488"/>
                  </a:cubicBezTo>
                  <a:cubicBezTo>
                    <a:pt x="1841" y="1488"/>
                    <a:pt x="1845" y="1469"/>
                    <a:pt x="1834" y="1458"/>
                  </a:cubicBezTo>
                  <a:cubicBezTo>
                    <a:pt x="1850" y="1458"/>
                    <a:pt x="1850" y="1458"/>
                    <a:pt x="1866" y="1474"/>
                  </a:cubicBezTo>
                  <a:cubicBezTo>
                    <a:pt x="1883" y="1458"/>
                    <a:pt x="1866" y="1441"/>
                    <a:pt x="1850" y="1425"/>
                  </a:cubicBezTo>
                  <a:lnTo>
                    <a:pt x="1850" y="1425"/>
                  </a:lnTo>
                  <a:cubicBezTo>
                    <a:pt x="1856" y="1426"/>
                    <a:pt x="1861" y="1427"/>
                    <a:pt x="1865" y="1427"/>
                  </a:cubicBezTo>
                  <a:cubicBezTo>
                    <a:pt x="1895" y="1427"/>
                    <a:pt x="1860" y="1384"/>
                    <a:pt x="1886" y="1384"/>
                  </a:cubicBezTo>
                  <a:cubicBezTo>
                    <a:pt x="1892" y="1384"/>
                    <a:pt x="1902" y="1387"/>
                    <a:pt x="1915" y="1392"/>
                  </a:cubicBezTo>
                  <a:cubicBezTo>
                    <a:pt x="1915" y="1343"/>
                    <a:pt x="1915" y="1294"/>
                    <a:pt x="1932" y="1261"/>
                  </a:cubicBezTo>
                  <a:lnTo>
                    <a:pt x="1932" y="1261"/>
                  </a:lnTo>
                  <a:cubicBezTo>
                    <a:pt x="1965" y="1294"/>
                    <a:pt x="1915" y="1294"/>
                    <a:pt x="1948" y="1327"/>
                  </a:cubicBezTo>
                  <a:cubicBezTo>
                    <a:pt x="1965" y="1278"/>
                    <a:pt x="1932" y="1245"/>
                    <a:pt x="1965" y="1212"/>
                  </a:cubicBezTo>
                  <a:cubicBezTo>
                    <a:pt x="1965" y="1212"/>
                    <a:pt x="1981" y="1228"/>
                    <a:pt x="1981" y="1245"/>
                  </a:cubicBezTo>
                  <a:cubicBezTo>
                    <a:pt x="1981" y="1196"/>
                    <a:pt x="2030" y="1196"/>
                    <a:pt x="2014" y="1147"/>
                  </a:cubicBezTo>
                  <a:cubicBezTo>
                    <a:pt x="2030" y="1147"/>
                    <a:pt x="2030" y="1163"/>
                    <a:pt x="2030" y="1163"/>
                  </a:cubicBezTo>
                  <a:cubicBezTo>
                    <a:pt x="2030" y="1163"/>
                    <a:pt x="2046" y="1147"/>
                    <a:pt x="2030" y="1147"/>
                  </a:cubicBezTo>
                  <a:cubicBezTo>
                    <a:pt x="2009" y="1136"/>
                    <a:pt x="1995" y="1112"/>
                    <a:pt x="1983" y="1097"/>
                  </a:cubicBezTo>
                  <a:lnTo>
                    <a:pt x="1983" y="1097"/>
                  </a:lnTo>
                  <a:cubicBezTo>
                    <a:pt x="1989" y="1100"/>
                    <a:pt x="1993" y="1101"/>
                    <a:pt x="1997" y="1101"/>
                  </a:cubicBezTo>
                  <a:cubicBezTo>
                    <a:pt x="2003" y="1101"/>
                    <a:pt x="2008" y="1099"/>
                    <a:pt x="2014" y="1099"/>
                  </a:cubicBezTo>
                  <a:cubicBezTo>
                    <a:pt x="2023" y="1099"/>
                    <a:pt x="2037" y="1104"/>
                    <a:pt x="2063" y="1130"/>
                  </a:cubicBezTo>
                  <a:cubicBezTo>
                    <a:pt x="2063" y="1114"/>
                    <a:pt x="2046" y="1114"/>
                    <a:pt x="2030" y="1097"/>
                  </a:cubicBezTo>
                  <a:cubicBezTo>
                    <a:pt x="2046" y="1097"/>
                    <a:pt x="2046" y="1097"/>
                    <a:pt x="2063" y="1114"/>
                  </a:cubicBezTo>
                  <a:cubicBezTo>
                    <a:pt x="2063" y="1097"/>
                    <a:pt x="2030" y="1081"/>
                    <a:pt x="2046" y="1065"/>
                  </a:cubicBezTo>
                  <a:lnTo>
                    <a:pt x="2046" y="1065"/>
                  </a:lnTo>
                  <a:cubicBezTo>
                    <a:pt x="2063" y="1081"/>
                    <a:pt x="2063" y="1081"/>
                    <a:pt x="2079" y="1097"/>
                  </a:cubicBezTo>
                  <a:cubicBezTo>
                    <a:pt x="2063" y="1065"/>
                    <a:pt x="2046" y="1048"/>
                    <a:pt x="2063" y="1032"/>
                  </a:cubicBezTo>
                  <a:lnTo>
                    <a:pt x="2063" y="1032"/>
                  </a:lnTo>
                  <a:cubicBezTo>
                    <a:pt x="2063" y="1048"/>
                    <a:pt x="2079" y="1048"/>
                    <a:pt x="2079" y="1048"/>
                  </a:cubicBezTo>
                  <a:cubicBezTo>
                    <a:pt x="2095" y="1032"/>
                    <a:pt x="2046" y="983"/>
                    <a:pt x="2095" y="967"/>
                  </a:cubicBezTo>
                  <a:cubicBezTo>
                    <a:pt x="2108" y="979"/>
                    <a:pt x="2113" y="982"/>
                    <a:pt x="2117" y="982"/>
                  </a:cubicBezTo>
                  <a:cubicBezTo>
                    <a:pt x="2121" y="982"/>
                    <a:pt x="2122" y="978"/>
                    <a:pt x="2129" y="978"/>
                  </a:cubicBezTo>
                  <a:cubicBezTo>
                    <a:pt x="2132" y="978"/>
                    <a:pt x="2137" y="979"/>
                    <a:pt x="2145" y="983"/>
                  </a:cubicBezTo>
                  <a:lnTo>
                    <a:pt x="2145" y="967"/>
                  </a:lnTo>
                  <a:lnTo>
                    <a:pt x="2112" y="950"/>
                  </a:lnTo>
                  <a:cubicBezTo>
                    <a:pt x="2128" y="950"/>
                    <a:pt x="2112" y="917"/>
                    <a:pt x="2128" y="917"/>
                  </a:cubicBezTo>
                  <a:lnTo>
                    <a:pt x="2145" y="934"/>
                  </a:lnTo>
                  <a:lnTo>
                    <a:pt x="2145" y="901"/>
                  </a:lnTo>
                  <a:lnTo>
                    <a:pt x="2128" y="901"/>
                  </a:lnTo>
                  <a:cubicBezTo>
                    <a:pt x="2112" y="885"/>
                    <a:pt x="2079" y="868"/>
                    <a:pt x="2095" y="868"/>
                  </a:cubicBezTo>
                  <a:cubicBezTo>
                    <a:pt x="2095" y="868"/>
                    <a:pt x="2103" y="861"/>
                    <a:pt x="2112" y="861"/>
                  </a:cubicBezTo>
                  <a:cubicBezTo>
                    <a:pt x="2117" y="861"/>
                    <a:pt x="2123" y="863"/>
                    <a:pt x="2128" y="868"/>
                  </a:cubicBezTo>
                  <a:cubicBezTo>
                    <a:pt x="2128" y="852"/>
                    <a:pt x="2128" y="836"/>
                    <a:pt x="2128" y="836"/>
                  </a:cubicBezTo>
                  <a:cubicBezTo>
                    <a:pt x="2141" y="836"/>
                    <a:pt x="2164" y="846"/>
                    <a:pt x="2173" y="858"/>
                  </a:cubicBezTo>
                  <a:lnTo>
                    <a:pt x="2173" y="858"/>
                  </a:lnTo>
                  <a:cubicBezTo>
                    <a:pt x="2168" y="835"/>
                    <a:pt x="2190" y="832"/>
                    <a:pt x="2161" y="803"/>
                  </a:cubicBezTo>
                  <a:cubicBezTo>
                    <a:pt x="2177" y="803"/>
                    <a:pt x="2194" y="819"/>
                    <a:pt x="2194" y="819"/>
                  </a:cubicBezTo>
                  <a:lnTo>
                    <a:pt x="2177" y="803"/>
                  </a:lnTo>
                  <a:lnTo>
                    <a:pt x="2210" y="803"/>
                  </a:lnTo>
                  <a:cubicBezTo>
                    <a:pt x="2226" y="803"/>
                    <a:pt x="2161" y="786"/>
                    <a:pt x="2194" y="770"/>
                  </a:cubicBezTo>
                  <a:lnTo>
                    <a:pt x="2194" y="770"/>
                  </a:lnTo>
                  <a:cubicBezTo>
                    <a:pt x="2194" y="786"/>
                    <a:pt x="2194" y="786"/>
                    <a:pt x="2194" y="786"/>
                  </a:cubicBezTo>
                  <a:cubicBezTo>
                    <a:pt x="2210" y="770"/>
                    <a:pt x="2210" y="737"/>
                    <a:pt x="2226" y="721"/>
                  </a:cubicBezTo>
                  <a:cubicBezTo>
                    <a:pt x="2276" y="737"/>
                    <a:pt x="2226" y="754"/>
                    <a:pt x="2259" y="770"/>
                  </a:cubicBezTo>
                  <a:cubicBezTo>
                    <a:pt x="2276" y="737"/>
                    <a:pt x="2259" y="672"/>
                    <a:pt x="2292" y="656"/>
                  </a:cubicBezTo>
                  <a:lnTo>
                    <a:pt x="2276" y="656"/>
                  </a:lnTo>
                  <a:cubicBezTo>
                    <a:pt x="2251" y="639"/>
                    <a:pt x="2259" y="639"/>
                    <a:pt x="2273" y="639"/>
                  </a:cubicBezTo>
                  <a:cubicBezTo>
                    <a:pt x="2288" y="639"/>
                    <a:pt x="2308" y="639"/>
                    <a:pt x="2308" y="623"/>
                  </a:cubicBezTo>
                  <a:cubicBezTo>
                    <a:pt x="2308" y="634"/>
                    <a:pt x="2316" y="646"/>
                    <a:pt x="2321" y="646"/>
                  </a:cubicBezTo>
                  <a:cubicBezTo>
                    <a:pt x="2323" y="646"/>
                    <a:pt x="2325" y="644"/>
                    <a:pt x="2325" y="639"/>
                  </a:cubicBezTo>
                  <a:cubicBezTo>
                    <a:pt x="2341" y="639"/>
                    <a:pt x="2341" y="606"/>
                    <a:pt x="2341" y="557"/>
                  </a:cubicBezTo>
                  <a:lnTo>
                    <a:pt x="2341" y="574"/>
                  </a:lnTo>
                  <a:cubicBezTo>
                    <a:pt x="2357" y="574"/>
                    <a:pt x="2374" y="541"/>
                    <a:pt x="2390" y="541"/>
                  </a:cubicBezTo>
                  <a:cubicBezTo>
                    <a:pt x="2374" y="525"/>
                    <a:pt x="2374" y="525"/>
                    <a:pt x="2357" y="508"/>
                  </a:cubicBezTo>
                  <a:lnTo>
                    <a:pt x="2357" y="508"/>
                  </a:lnTo>
                  <a:cubicBezTo>
                    <a:pt x="2365" y="509"/>
                    <a:pt x="2371" y="510"/>
                    <a:pt x="2377" y="510"/>
                  </a:cubicBezTo>
                  <a:cubicBezTo>
                    <a:pt x="2442" y="510"/>
                    <a:pt x="2365" y="426"/>
                    <a:pt x="2456" y="426"/>
                  </a:cubicBezTo>
                  <a:lnTo>
                    <a:pt x="2456" y="410"/>
                  </a:lnTo>
                  <a:cubicBezTo>
                    <a:pt x="2447" y="402"/>
                    <a:pt x="2443" y="402"/>
                    <a:pt x="2439" y="402"/>
                  </a:cubicBezTo>
                  <a:cubicBezTo>
                    <a:pt x="2435" y="402"/>
                    <a:pt x="2431" y="402"/>
                    <a:pt x="2423" y="394"/>
                  </a:cubicBezTo>
                  <a:cubicBezTo>
                    <a:pt x="2423" y="394"/>
                    <a:pt x="2406" y="377"/>
                    <a:pt x="2406" y="361"/>
                  </a:cubicBezTo>
                  <a:lnTo>
                    <a:pt x="2406" y="361"/>
                  </a:lnTo>
                  <a:cubicBezTo>
                    <a:pt x="2423" y="394"/>
                    <a:pt x="2456" y="394"/>
                    <a:pt x="2472" y="394"/>
                  </a:cubicBezTo>
                  <a:cubicBezTo>
                    <a:pt x="2460" y="394"/>
                    <a:pt x="2457" y="385"/>
                    <a:pt x="2449" y="380"/>
                  </a:cubicBezTo>
                  <a:lnTo>
                    <a:pt x="2449" y="380"/>
                  </a:lnTo>
                  <a:cubicBezTo>
                    <a:pt x="2451" y="380"/>
                    <a:pt x="2452" y="381"/>
                    <a:pt x="2453" y="381"/>
                  </a:cubicBezTo>
                  <a:cubicBezTo>
                    <a:pt x="2467" y="381"/>
                    <a:pt x="2411" y="345"/>
                    <a:pt x="2439" y="345"/>
                  </a:cubicBezTo>
                  <a:lnTo>
                    <a:pt x="2456" y="345"/>
                  </a:lnTo>
                  <a:cubicBezTo>
                    <a:pt x="2456" y="345"/>
                    <a:pt x="2439" y="328"/>
                    <a:pt x="2456" y="312"/>
                  </a:cubicBezTo>
                  <a:cubicBezTo>
                    <a:pt x="2472" y="328"/>
                    <a:pt x="2456" y="328"/>
                    <a:pt x="2472" y="345"/>
                  </a:cubicBezTo>
                  <a:cubicBezTo>
                    <a:pt x="2476" y="340"/>
                    <a:pt x="2476" y="335"/>
                    <a:pt x="2474" y="329"/>
                  </a:cubicBezTo>
                  <a:lnTo>
                    <a:pt x="2474" y="329"/>
                  </a:lnTo>
                  <a:cubicBezTo>
                    <a:pt x="2489" y="334"/>
                    <a:pt x="2498" y="335"/>
                    <a:pt x="2503" y="335"/>
                  </a:cubicBezTo>
                  <a:cubicBezTo>
                    <a:pt x="2514" y="335"/>
                    <a:pt x="2510" y="328"/>
                    <a:pt x="2521" y="328"/>
                  </a:cubicBezTo>
                  <a:lnTo>
                    <a:pt x="2537" y="312"/>
                  </a:lnTo>
                  <a:cubicBezTo>
                    <a:pt x="2472" y="263"/>
                    <a:pt x="2537" y="279"/>
                    <a:pt x="2505" y="230"/>
                  </a:cubicBezTo>
                  <a:lnTo>
                    <a:pt x="2505" y="230"/>
                  </a:lnTo>
                  <a:cubicBezTo>
                    <a:pt x="2537" y="279"/>
                    <a:pt x="2537" y="246"/>
                    <a:pt x="2554" y="279"/>
                  </a:cubicBezTo>
                  <a:lnTo>
                    <a:pt x="2587" y="279"/>
                  </a:lnTo>
                  <a:cubicBezTo>
                    <a:pt x="2570" y="263"/>
                    <a:pt x="2619" y="279"/>
                    <a:pt x="2587" y="246"/>
                  </a:cubicBezTo>
                  <a:cubicBezTo>
                    <a:pt x="2595" y="246"/>
                    <a:pt x="2599" y="242"/>
                    <a:pt x="2603" y="242"/>
                  </a:cubicBezTo>
                  <a:cubicBezTo>
                    <a:pt x="2607" y="242"/>
                    <a:pt x="2611" y="246"/>
                    <a:pt x="2619" y="263"/>
                  </a:cubicBezTo>
                  <a:cubicBezTo>
                    <a:pt x="2619" y="246"/>
                    <a:pt x="2603" y="246"/>
                    <a:pt x="2603" y="230"/>
                  </a:cubicBezTo>
                  <a:cubicBezTo>
                    <a:pt x="2570" y="197"/>
                    <a:pt x="2668" y="230"/>
                    <a:pt x="2636" y="164"/>
                  </a:cubicBezTo>
                  <a:cubicBezTo>
                    <a:pt x="2636" y="132"/>
                    <a:pt x="2603" y="115"/>
                    <a:pt x="2603" y="83"/>
                  </a:cubicBezTo>
                  <a:cubicBezTo>
                    <a:pt x="2619" y="83"/>
                    <a:pt x="2636" y="99"/>
                    <a:pt x="2636" y="99"/>
                  </a:cubicBezTo>
                  <a:cubicBezTo>
                    <a:pt x="2652" y="99"/>
                    <a:pt x="2652" y="99"/>
                    <a:pt x="2652" y="83"/>
                  </a:cubicBezTo>
                  <a:cubicBezTo>
                    <a:pt x="2652" y="83"/>
                    <a:pt x="2668" y="83"/>
                    <a:pt x="2685" y="99"/>
                  </a:cubicBezTo>
                  <a:cubicBezTo>
                    <a:pt x="2685" y="83"/>
                    <a:pt x="2652" y="66"/>
                    <a:pt x="2668" y="66"/>
                  </a:cubicBezTo>
                  <a:cubicBezTo>
                    <a:pt x="2685" y="66"/>
                    <a:pt x="2685" y="83"/>
                    <a:pt x="2701" y="99"/>
                  </a:cubicBezTo>
                  <a:cubicBezTo>
                    <a:pt x="2701" y="83"/>
                    <a:pt x="2685" y="66"/>
                    <a:pt x="2685" y="50"/>
                  </a:cubicBezTo>
                  <a:cubicBezTo>
                    <a:pt x="2701" y="50"/>
                    <a:pt x="2701" y="66"/>
                    <a:pt x="2717" y="83"/>
                  </a:cubicBezTo>
                  <a:cubicBezTo>
                    <a:pt x="2717" y="72"/>
                    <a:pt x="2717" y="55"/>
                    <a:pt x="2713" y="40"/>
                  </a:cubicBezTo>
                  <a:lnTo>
                    <a:pt x="2713" y="40"/>
                  </a:lnTo>
                  <a:cubicBezTo>
                    <a:pt x="2716" y="40"/>
                    <a:pt x="2718" y="41"/>
                    <a:pt x="2720" y="41"/>
                  </a:cubicBezTo>
                  <a:cubicBezTo>
                    <a:pt x="2723" y="41"/>
                    <a:pt x="2723" y="39"/>
                    <a:pt x="2717" y="34"/>
                  </a:cubicBezTo>
                  <a:cubicBezTo>
                    <a:pt x="2717" y="17"/>
                    <a:pt x="2685" y="1"/>
                    <a:pt x="2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2"/>
            <p:cNvSpPr/>
            <p:nvPr/>
          </p:nvSpPr>
          <p:spPr>
            <a:xfrm>
              <a:off x="-1033123" y="535819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2"/>
            <p:cNvSpPr/>
            <p:nvPr/>
          </p:nvSpPr>
          <p:spPr>
            <a:xfrm>
              <a:off x="-686895" y="486056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2"/>
            <p:cNvSpPr/>
            <p:nvPr/>
          </p:nvSpPr>
          <p:spPr>
            <a:xfrm>
              <a:off x="-934201" y="529325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2"/>
            <p:cNvSpPr/>
            <p:nvPr/>
          </p:nvSpPr>
          <p:spPr>
            <a:xfrm>
              <a:off x="-637434" y="4826588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lnTo>
                    <a:pt x="16" y="1"/>
                  </a:lnTo>
                  <a:cubicBezTo>
                    <a:pt x="16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2"/>
            <p:cNvSpPr/>
            <p:nvPr/>
          </p:nvSpPr>
          <p:spPr>
            <a:xfrm>
              <a:off x="-628184" y="481733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2"/>
            <p:cNvSpPr/>
            <p:nvPr/>
          </p:nvSpPr>
          <p:spPr>
            <a:xfrm>
              <a:off x="-730315" y="498724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2"/>
            <p:cNvSpPr/>
            <p:nvPr/>
          </p:nvSpPr>
          <p:spPr>
            <a:xfrm>
              <a:off x="-711626" y="4928530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2"/>
            <p:cNvSpPr/>
            <p:nvPr/>
          </p:nvSpPr>
          <p:spPr>
            <a:xfrm>
              <a:off x="-761087" y="504293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2"/>
            <p:cNvSpPr/>
            <p:nvPr/>
          </p:nvSpPr>
          <p:spPr>
            <a:xfrm>
              <a:off x="-711626" y="493174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17" y="17"/>
                    <a:pt x="0" y="17"/>
                    <a:pt x="0" y="17"/>
                  </a:cubicBezTo>
                  <a:cubicBezTo>
                    <a:pt x="17" y="17"/>
                    <a:pt x="17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2"/>
            <p:cNvSpPr/>
            <p:nvPr/>
          </p:nvSpPr>
          <p:spPr>
            <a:xfrm>
              <a:off x="-597412" y="477712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2"/>
            <p:cNvSpPr/>
            <p:nvPr/>
          </p:nvSpPr>
          <p:spPr>
            <a:xfrm>
              <a:off x="-597412" y="477712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2"/>
            <p:cNvSpPr/>
            <p:nvPr/>
          </p:nvSpPr>
          <p:spPr>
            <a:xfrm>
              <a:off x="-597412" y="477410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2"/>
            <p:cNvSpPr/>
            <p:nvPr/>
          </p:nvSpPr>
          <p:spPr>
            <a:xfrm>
              <a:off x="-611193" y="4789586"/>
              <a:ext cx="7929" cy="4720"/>
            </a:xfrm>
            <a:custGeom>
              <a:avLst/>
              <a:gdLst/>
              <a:ahLst/>
              <a:cxnLst/>
              <a:rect l="l" t="t" r="r" b="b"/>
              <a:pathLst>
                <a:path w="42" h="25" extrusionOk="0">
                  <a:moveTo>
                    <a:pt x="25" y="0"/>
                  </a:moveTo>
                  <a:cubicBezTo>
                    <a:pt x="33" y="9"/>
                    <a:pt x="25" y="9"/>
                    <a:pt x="17" y="9"/>
                  </a:cubicBezTo>
                  <a:cubicBezTo>
                    <a:pt x="8" y="9"/>
                    <a:pt x="0" y="9"/>
                    <a:pt x="8" y="17"/>
                  </a:cubicBezTo>
                  <a:cubicBezTo>
                    <a:pt x="19" y="17"/>
                    <a:pt x="30" y="24"/>
                    <a:pt x="36" y="24"/>
                  </a:cubicBezTo>
                  <a:cubicBezTo>
                    <a:pt x="39" y="24"/>
                    <a:pt x="41" y="22"/>
                    <a:pt x="41" y="1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2"/>
            <p:cNvSpPr/>
            <p:nvPr/>
          </p:nvSpPr>
          <p:spPr>
            <a:xfrm>
              <a:off x="-652914" y="4789586"/>
              <a:ext cx="12460" cy="6419"/>
            </a:xfrm>
            <a:custGeom>
              <a:avLst/>
              <a:gdLst/>
              <a:ahLst/>
              <a:cxnLst/>
              <a:rect l="l" t="t" r="r" b="b"/>
              <a:pathLst>
                <a:path w="66" h="34" extrusionOk="0">
                  <a:moveTo>
                    <a:pt x="49" y="0"/>
                  </a:moveTo>
                  <a:cubicBezTo>
                    <a:pt x="0" y="0"/>
                    <a:pt x="66" y="17"/>
                    <a:pt x="49" y="33"/>
                  </a:cubicBezTo>
                  <a:lnTo>
                    <a:pt x="66" y="17"/>
                  </a:lnTo>
                  <a:cubicBezTo>
                    <a:pt x="49" y="17"/>
                    <a:pt x="33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2"/>
            <p:cNvSpPr/>
            <p:nvPr/>
          </p:nvSpPr>
          <p:spPr>
            <a:xfrm>
              <a:off x="-659144" y="4801857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0" y="1"/>
                  </a:moveTo>
                  <a:cubicBezTo>
                    <a:pt x="17" y="17"/>
                    <a:pt x="17" y="17"/>
                    <a:pt x="33" y="17"/>
                  </a:cubicBezTo>
                  <a:cubicBezTo>
                    <a:pt x="33" y="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2"/>
            <p:cNvSpPr/>
            <p:nvPr/>
          </p:nvSpPr>
          <p:spPr>
            <a:xfrm>
              <a:off x="-711626" y="4876049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cubicBezTo>
                    <a:pt x="0" y="17"/>
                    <a:pt x="17" y="17"/>
                    <a:pt x="33" y="3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2"/>
            <p:cNvSpPr/>
            <p:nvPr/>
          </p:nvSpPr>
          <p:spPr>
            <a:xfrm>
              <a:off x="-690105" y="4910030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2"/>
            <p:cNvSpPr/>
            <p:nvPr/>
          </p:nvSpPr>
          <p:spPr>
            <a:xfrm>
              <a:off x="-730315" y="489775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0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2"/>
            <p:cNvSpPr/>
            <p:nvPr/>
          </p:nvSpPr>
          <p:spPr>
            <a:xfrm>
              <a:off x="-816778" y="5026697"/>
              <a:ext cx="6419" cy="4153"/>
            </a:xfrm>
            <a:custGeom>
              <a:avLst/>
              <a:gdLst/>
              <a:ahLst/>
              <a:cxnLst/>
              <a:rect l="l" t="t" r="r" b="b"/>
              <a:pathLst>
                <a:path w="34" h="22" extrusionOk="0">
                  <a:moveTo>
                    <a:pt x="4" y="0"/>
                  </a:moveTo>
                  <a:cubicBezTo>
                    <a:pt x="2" y="0"/>
                    <a:pt x="1" y="1"/>
                    <a:pt x="1" y="5"/>
                  </a:cubicBezTo>
                  <a:lnTo>
                    <a:pt x="33" y="21"/>
                  </a:lnTo>
                  <a:cubicBezTo>
                    <a:pt x="33" y="21"/>
                    <a:pt x="12" y="0"/>
                    <a:pt x="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2"/>
            <p:cNvSpPr/>
            <p:nvPr/>
          </p:nvSpPr>
          <p:spPr>
            <a:xfrm>
              <a:off x="-852269" y="5086919"/>
              <a:ext cx="4720" cy="2643"/>
            </a:xfrm>
            <a:custGeom>
              <a:avLst/>
              <a:gdLst/>
              <a:ahLst/>
              <a:cxnLst/>
              <a:rect l="l" t="t" r="r" b="b"/>
              <a:pathLst>
                <a:path w="25" h="14" extrusionOk="0">
                  <a:moveTo>
                    <a:pt x="5" y="1"/>
                  </a:moveTo>
                  <a:cubicBezTo>
                    <a:pt x="0" y="1"/>
                    <a:pt x="0" y="5"/>
                    <a:pt x="9" y="13"/>
                  </a:cubicBezTo>
                  <a:lnTo>
                    <a:pt x="25" y="13"/>
                  </a:lnTo>
                  <a:cubicBezTo>
                    <a:pt x="17" y="5"/>
                    <a:pt x="9" y="1"/>
                    <a:pt x="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2"/>
            <p:cNvSpPr/>
            <p:nvPr/>
          </p:nvSpPr>
          <p:spPr>
            <a:xfrm>
              <a:off x="-971202" y="524681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2"/>
            <p:cNvSpPr/>
            <p:nvPr/>
          </p:nvSpPr>
          <p:spPr>
            <a:xfrm>
              <a:off x="209257" y="5245496"/>
              <a:ext cx="6230" cy="1510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5" y="1"/>
                  </a:moveTo>
                  <a:cubicBezTo>
                    <a:pt x="2" y="1"/>
                    <a:pt x="0" y="2"/>
                    <a:pt x="0" y="8"/>
                  </a:cubicBezTo>
                  <a:lnTo>
                    <a:pt x="33" y="8"/>
                  </a:lnTo>
                  <a:cubicBezTo>
                    <a:pt x="22" y="8"/>
                    <a:pt x="11" y="1"/>
                    <a:pt x="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2"/>
            <p:cNvSpPr/>
            <p:nvPr/>
          </p:nvSpPr>
          <p:spPr>
            <a:xfrm>
              <a:off x="203027" y="5246817"/>
              <a:ext cx="9439" cy="3398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33" y="1"/>
                  </a:moveTo>
                  <a:cubicBezTo>
                    <a:pt x="0" y="1"/>
                    <a:pt x="0" y="1"/>
                    <a:pt x="17" y="17"/>
                  </a:cubicBezTo>
                  <a:cubicBezTo>
                    <a:pt x="17" y="1"/>
                    <a:pt x="33" y="1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2"/>
            <p:cNvSpPr/>
            <p:nvPr/>
          </p:nvSpPr>
          <p:spPr>
            <a:xfrm>
              <a:off x="175087" y="534573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" y="1"/>
                    <a:pt x="17" y="1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2"/>
            <p:cNvSpPr/>
            <p:nvPr/>
          </p:nvSpPr>
          <p:spPr>
            <a:xfrm>
              <a:off x="169046" y="535196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2"/>
            <p:cNvSpPr/>
            <p:nvPr/>
          </p:nvSpPr>
          <p:spPr>
            <a:xfrm>
              <a:off x="181317" y="530873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2"/>
            <p:cNvSpPr/>
            <p:nvPr/>
          </p:nvSpPr>
          <p:spPr>
            <a:xfrm>
              <a:off x="215298" y="525927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7" y="0"/>
                    <a:pt x="1" y="0"/>
                  </a:cubicBezTo>
                  <a:lnTo>
                    <a:pt x="17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12"/>
            <p:cNvSpPr/>
            <p:nvPr/>
          </p:nvSpPr>
          <p:spPr>
            <a:xfrm>
              <a:off x="178297" y="529023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6"/>
                  </a:moveTo>
                  <a:lnTo>
                    <a:pt x="17" y="16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2"/>
            <p:cNvSpPr/>
            <p:nvPr/>
          </p:nvSpPr>
          <p:spPr>
            <a:xfrm>
              <a:off x="181317" y="5277778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" y="1"/>
                  </a:moveTo>
                  <a:cubicBezTo>
                    <a:pt x="1" y="1"/>
                    <a:pt x="11" y="6"/>
                    <a:pt x="20" y="10"/>
                  </a:cubicBezTo>
                  <a:lnTo>
                    <a:pt x="20" y="10"/>
                  </a:lnTo>
                  <a:cubicBezTo>
                    <a:pt x="18" y="8"/>
                    <a:pt x="17" y="5"/>
                    <a:pt x="17" y="1"/>
                  </a:cubicBezTo>
                  <a:close/>
                  <a:moveTo>
                    <a:pt x="20" y="10"/>
                  </a:moveTo>
                  <a:cubicBezTo>
                    <a:pt x="24" y="17"/>
                    <a:pt x="33" y="17"/>
                    <a:pt x="33" y="17"/>
                  </a:cubicBezTo>
                  <a:cubicBezTo>
                    <a:pt x="33" y="17"/>
                    <a:pt x="27" y="14"/>
                    <a:pt x="20" y="1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2"/>
            <p:cNvSpPr/>
            <p:nvPr/>
          </p:nvSpPr>
          <p:spPr>
            <a:xfrm>
              <a:off x="156587" y="567648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2"/>
            <p:cNvSpPr/>
            <p:nvPr/>
          </p:nvSpPr>
          <p:spPr>
            <a:xfrm>
              <a:off x="159796" y="53642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2"/>
            <p:cNvSpPr/>
            <p:nvPr/>
          </p:nvSpPr>
          <p:spPr>
            <a:xfrm>
              <a:off x="153566" y="5472412"/>
              <a:ext cx="12460" cy="3398"/>
            </a:xfrm>
            <a:custGeom>
              <a:avLst/>
              <a:gdLst/>
              <a:ahLst/>
              <a:cxnLst/>
              <a:rect l="l" t="t" r="r" b="b"/>
              <a:pathLst>
                <a:path w="66" h="18" extrusionOk="0">
                  <a:moveTo>
                    <a:pt x="0" y="1"/>
                  </a:moveTo>
                  <a:cubicBezTo>
                    <a:pt x="9" y="1"/>
                    <a:pt x="25" y="5"/>
                    <a:pt x="39" y="9"/>
                  </a:cubicBezTo>
                  <a:cubicBezTo>
                    <a:pt x="29" y="5"/>
                    <a:pt x="17" y="1"/>
                    <a:pt x="0" y="1"/>
                  </a:cubicBezTo>
                  <a:close/>
                  <a:moveTo>
                    <a:pt x="39" y="9"/>
                  </a:moveTo>
                  <a:cubicBezTo>
                    <a:pt x="49" y="13"/>
                    <a:pt x="58" y="17"/>
                    <a:pt x="66" y="17"/>
                  </a:cubicBezTo>
                  <a:cubicBezTo>
                    <a:pt x="66" y="17"/>
                    <a:pt x="54" y="13"/>
                    <a:pt x="39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2"/>
            <p:cNvSpPr/>
            <p:nvPr/>
          </p:nvSpPr>
          <p:spPr>
            <a:xfrm>
              <a:off x="159796" y="539218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2"/>
            <p:cNvSpPr/>
            <p:nvPr/>
          </p:nvSpPr>
          <p:spPr>
            <a:xfrm>
              <a:off x="165837" y="540143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0"/>
                    <a:pt x="1" y="0"/>
                    <a:pt x="17" y="17"/>
                  </a:cubicBezTo>
                  <a:cubicBezTo>
                    <a:pt x="17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2"/>
            <p:cNvSpPr/>
            <p:nvPr/>
          </p:nvSpPr>
          <p:spPr>
            <a:xfrm>
              <a:off x="169046" y="541370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2"/>
            <p:cNvSpPr/>
            <p:nvPr/>
          </p:nvSpPr>
          <p:spPr>
            <a:xfrm>
              <a:off x="187547" y="563004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0" y="1"/>
                  </a:moveTo>
                  <a:cubicBezTo>
                    <a:pt x="11" y="1"/>
                    <a:pt x="22" y="8"/>
                    <a:pt x="28" y="8"/>
                  </a:cubicBezTo>
                  <a:cubicBezTo>
                    <a:pt x="31" y="8"/>
                    <a:pt x="33" y="6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2"/>
            <p:cNvSpPr/>
            <p:nvPr/>
          </p:nvSpPr>
          <p:spPr>
            <a:xfrm>
              <a:off x="215298" y="525927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2"/>
            <p:cNvSpPr/>
            <p:nvPr/>
          </p:nvSpPr>
          <p:spPr>
            <a:xfrm>
              <a:off x="199818" y="555283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2"/>
            <p:cNvSpPr/>
            <p:nvPr/>
          </p:nvSpPr>
          <p:spPr>
            <a:xfrm>
              <a:off x="212278" y="5413701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0" y="1"/>
                  </a:moveTo>
                  <a:cubicBezTo>
                    <a:pt x="0" y="1"/>
                    <a:pt x="0" y="17"/>
                    <a:pt x="17" y="17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2"/>
            <p:cNvSpPr/>
            <p:nvPr/>
          </p:nvSpPr>
          <p:spPr>
            <a:xfrm>
              <a:off x="135065" y="5250027"/>
              <a:ext cx="86651" cy="424949"/>
            </a:xfrm>
            <a:custGeom>
              <a:avLst/>
              <a:gdLst/>
              <a:ahLst/>
              <a:cxnLst/>
              <a:rect l="l" t="t" r="r" b="b"/>
              <a:pathLst>
                <a:path w="459" h="2251" extrusionOk="0">
                  <a:moveTo>
                    <a:pt x="393" y="0"/>
                  </a:moveTo>
                  <a:lnTo>
                    <a:pt x="377" y="17"/>
                  </a:lnTo>
                  <a:cubicBezTo>
                    <a:pt x="311" y="17"/>
                    <a:pt x="393" y="33"/>
                    <a:pt x="377" y="49"/>
                  </a:cubicBezTo>
                  <a:lnTo>
                    <a:pt x="409" y="49"/>
                  </a:lnTo>
                  <a:cubicBezTo>
                    <a:pt x="409" y="33"/>
                    <a:pt x="377" y="33"/>
                    <a:pt x="393" y="33"/>
                  </a:cubicBezTo>
                  <a:cubicBezTo>
                    <a:pt x="393" y="33"/>
                    <a:pt x="425" y="33"/>
                    <a:pt x="426" y="49"/>
                  </a:cubicBezTo>
                  <a:lnTo>
                    <a:pt x="426" y="49"/>
                  </a:lnTo>
                  <a:cubicBezTo>
                    <a:pt x="425" y="33"/>
                    <a:pt x="393" y="33"/>
                    <a:pt x="393" y="17"/>
                  </a:cubicBezTo>
                  <a:cubicBezTo>
                    <a:pt x="409" y="17"/>
                    <a:pt x="426" y="33"/>
                    <a:pt x="426" y="33"/>
                  </a:cubicBezTo>
                  <a:cubicBezTo>
                    <a:pt x="426" y="17"/>
                    <a:pt x="409" y="17"/>
                    <a:pt x="393" y="0"/>
                  </a:cubicBezTo>
                  <a:close/>
                  <a:moveTo>
                    <a:pt x="344" y="49"/>
                  </a:moveTo>
                  <a:cubicBezTo>
                    <a:pt x="360" y="49"/>
                    <a:pt x="377" y="66"/>
                    <a:pt x="377" y="66"/>
                  </a:cubicBezTo>
                  <a:cubicBezTo>
                    <a:pt x="393" y="66"/>
                    <a:pt x="393" y="49"/>
                    <a:pt x="377" y="49"/>
                  </a:cubicBezTo>
                  <a:close/>
                  <a:moveTo>
                    <a:pt x="295" y="72"/>
                  </a:moveTo>
                  <a:lnTo>
                    <a:pt x="295" y="82"/>
                  </a:lnTo>
                  <a:cubicBezTo>
                    <a:pt x="311" y="82"/>
                    <a:pt x="303" y="78"/>
                    <a:pt x="295" y="72"/>
                  </a:cubicBezTo>
                  <a:close/>
                  <a:moveTo>
                    <a:pt x="295" y="98"/>
                  </a:moveTo>
                  <a:cubicBezTo>
                    <a:pt x="300" y="104"/>
                    <a:pt x="304" y="106"/>
                    <a:pt x="307" y="106"/>
                  </a:cubicBezTo>
                  <a:cubicBezTo>
                    <a:pt x="313" y="106"/>
                    <a:pt x="317" y="98"/>
                    <a:pt x="328" y="98"/>
                  </a:cubicBezTo>
                  <a:close/>
                  <a:moveTo>
                    <a:pt x="328" y="197"/>
                  </a:moveTo>
                  <a:lnTo>
                    <a:pt x="341" y="210"/>
                  </a:lnTo>
                  <a:lnTo>
                    <a:pt x="341" y="210"/>
                  </a:lnTo>
                  <a:cubicBezTo>
                    <a:pt x="326" y="207"/>
                    <a:pt x="314" y="203"/>
                    <a:pt x="328" y="197"/>
                  </a:cubicBezTo>
                  <a:close/>
                  <a:moveTo>
                    <a:pt x="344" y="442"/>
                  </a:moveTo>
                  <a:cubicBezTo>
                    <a:pt x="344" y="449"/>
                    <a:pt x="344" y="453"/>
                    <a:pt x="344" y="456"/>
                  </a:cubicBezTo>
                  <a:lnTo>
                    <a:pt x="344" y="456"/>
                  </a:lnTo>
                  <a:cubicBezTo>
                    <a:pt x="334" y="453"/>
                    <a:pt x="329" y="449"/>
                    <a:pt x="344" y="442"/>
                  </a:cubicBezTo>
                  <a:close/>
                  <a:moveTo>
                    <a:pt x="213" y="639"/>
                  </a:moveTo>
                  <a:cubicBezTo>
                    <a:pt x="213" y="639"/>
                    <a:pt x="213" y="647"/>
                    <a:pt x="219" y="651"/>
                  </a:cubicBezTo>
                  <a:lnTo>
                    <a:pt x="219" y="651"/>
                  </a:lnTo>
                  <a:cubicBezTo>
                    <a:pt x="224" y="648"/>
                    <a:pt x="225" y="645"/>
                    <a:pt x="213" y="639"/>
                  </a:cubicBezTo>
                  <a:close/>
                  <a:moveTo>
                    <a:pt x="377" y="639"/>
                  </a:moveTo>
                  <a:lnTo>
                    <a:pt x="393" y="655"/>
                  </a:lnTo>
                  <a:cubicBezTo>
                    <a:pt x="393" y="655"/>
                    <a:pt x="409" y="639"/>
                    <a:pt x="377" y="639"/>
                  </a:cubicBezTo>
                  <a:close/>
                  <a:moveTo>
                    <a:pt x="180" y="725"/>
                  </a:moveTo>
                  <a:lnTo>
                    <a:pt x="180" y="737"/>
                  </a:lnTo>
                  <a:cubicBezTo>
                    <a:pt x="184" y="733"/>
                    <a:pt x="183" y="729"/>
                    <a:pt x="180" y="725"/>
                  </a:cubicBezTo>
                  <a:close/>
                  <a:moveTo>
                    <a:pt x="164" y="786"/>
                  </a:moveTo>
                  <a:cubicBezTo>
                    <a:pt x="169" y="791"/>
                    <a:pt x="174" y="793"/>
                    <a:pt x="180" y="794"/>
                  </a:cubicBezTo>
                  <a:lnTo>
                    <a:pt x="180" y="794"/>
                  </a:lnTo>
                  <a:cubicBezTo>
                    <a:pt x="176" y="790"/>
                    <a:pt x="172" y="786"/>
                    <a:pt x="180" y="786"/>
                  </a:cubicBezTo>
                  <a:close/>
                  <a:moveTo>
                    <a:pt x="164" y="982"/>
                  </a:moveTo>
                  <a:cubicBezTo>
                    <a:pt x="131" y="982"/>
                    <a:pt x="164" y="999"/>
                    <a:pt x="164" y="999"/>
                  </a:cubicBezTo>
                  <a:lnTo>
                    <a:pt x="164" y="982"/>
                  </a:lnTo>
                  <a:close/>
                  <a:moveTo>
                    <a:pt x="82" y="1246"/>
                  </a:moveTo>
                  <a:cubicBezTo>
                    <a:pt x="89" y="1251"/>
                    <a:pt x="100" y="1256"/>
                    <a:pt x="115" y="1261"/>
                  </a:cubicBezTo>
                  <a:cubicBezTo>
                    <a:pt x="99" y="1261"/>
                    <a:pt x="83" y="1261"/>
                    <a:pt x="82" y="1246"/>
                  </a:cubicBezTo>
                  <a:close/>
                  <a:moveTo>
                    <a:pt x="360" y="1555"/>
                  </a:moveTo>
                  <a:cubicBezTo>
                    <a:pt x="328" y="1555"/>
                    <a:pt x="353" y="1563"/>
                    <a:pt x="364" y="1563"/>
                  </a:cubicBezTo>
                  <a:cubicBezTo>
                    <a:pt x="369" y="1563"/>
                    <a:pt x="371" y="1561"/>
                    <a:pt x="360" y="1555"/>
                  </a:cubicBezTo>
                  <a:close/>
                  <a:moveTo>
                    <a:pt x="49" y="1695"/>
                  </a:moveTo>
                  <a:cubicBezTo>
                    <a:pt x="53" y="1698"/>
                    <a:pt x="58" y="1700"/>
                    <a:pt x="66" y="1703"/>
                  </a:cubicBezTo>
                  <a:cubicBezTo>
                    <a:pt x="53" y="1703"/>
                    <a:pt x="50" y="1703"/>
                    <a:pt x="49" y="1695"/>
                  </a:cubicBezTo>
                  <a:close/>
                  <a:moveTo>
                    <a:pt x="297" y="1738"/>
                  </a:moveTo>
                  <a:lnTo>
                    <a:pt x="311" y="1752"/>
                  </a:lnTo>
                  <a:cubicBezTo>
                    <a:pt x="318" y="1745"/>
                    <a:pt x="309" y="1741"/>
                    <a:pt x="297" y="1738"/>
                  </a:cubicBezTo>
                  <a:close/>
                  <a:moveTo>
                    <a:pt x="99" y="1801"/>
                  </a:moveTo>
                  <a:cubicBezTo>
                    <a:pt x="113" y="1802"/>
                    <a:pt x="126" y="1806"/>
                    <a:pt x="115" y="1817"/>
                  </a:cubicBezTo>
                  <a:cubicBezTo>
                    <a:pt x="115" y="1817"/>
                    <a:pt x="101" y="1804"/>
                    <a:pt x="99" y="1801"/>
                  </a:cubicBezTo>
                  <a:close/>
                  <a:moveTo>
                    <a:pt x="49" y="1850"/>
                  </a:moveTo>
                  <a:cubicBezTo>
                    <a:pt x="17" y="1850"/>
                    <a:pt x="33" y="1866"/>
                    <a:pt x="33" y="1866"/>
                  </a:cubicBezTo>
                  <a:lnTo>
                    <a:pt x="82" y="1866"/>
                  </a:lnTo>
                  <a:cubicBezTo>
                    <a:pt x="82" y="1866"/>
                    <a:pt x="66" y="1850"/>
                    <a:pt x="66" y="1850"/>
                  </a:cubicBezTo>
                  <a:close/>
                  <a:moveTo>
                    <a:pt x="262" y="1850"/>
                  </a:moveTo>
                  <a:cubicBezTo>
                    <a:pt x="262" y="1850"/>
                    <a:pt x="262" y="1850"/>
                    <a:pt x="262" y="1866"/>
                  </a:cubicBezTo>
                  <a:cubicBezTo>
                    <a:pt x="246" y="1866"/>
                    <a:pt x="246" y="1850"/>
                    <a:pt x="246" y="1850"/>
                  </a:cubicBezTo>
                  <a:close/>
                  <a:moveTo>
                    <a:pt x="278" y="1899"/>
                  </a:moveTo>
                  <a:cubicBezTo>
                    <a:pt x="276" y="1900"/>
                    <a:pt x="275" y="1901"/>
                    <a:pt x="273" y="1902"/>
                  </a:cubicBezTo>
                  <a:lnTo>
                    <a:pt x="273" y="1902"/>
                  </a:lnTo>
                  <a:cubicBezTo>
                    <a:pt x="277" y="1903"/>
                    <a:pt x="281" y="1904"/>
                    <a:pt x="285" y="1905"/>
                  </a:cubicBezTo>
                  <a:lnTo>
                    <a:pt x="285" y="1905"/>
                  </a:lnTo>
                  <a:cubicBezTo>
                    <a:pt x="283" y="1904"/>
                    <a:pt x="281" y="1901"/>
                    <a:pt x="278" y="1899"/>
                  </a:cubicBezTo>
                  <a:close/>
                  <a:moveTo>
                    <a:pt x="285" y="1905"/>
                  </a:moveTo>
                  <a:cubicBezTo>
                    <a:pt x="295" y="1915"/>
                    <a:pt x="295" y="1915"/>
                    <a:pt x="295" y="1915"/>
                  </a:cubicBezTo>
                  <a:cubicBezTo>
                    <a:pt x="314" y="1915"/>
                    <a:pt x="300" y="1910"/>
                    <a:pt x="285" y="1905"/>
                  </a:cubicBezTo>
                  <a:close/>
                  <a:moveTo>
                    <a:pt x="311" y="49"/>
                  </a:moveTo>
                  <a:lnTo>
                    <a:pt x="311" y="66"/>
                  </a:lnTo>
                  <a:cubicBezTo>
                    <a:pt x="311" y="66"/>
                    <a:pt x="278" y="66"/>
                    <a:pt x="295" y="49"/>
                  </a:cubicBezTo>
                  <a:lnTo>
                    <a:pt x="295" y="49"/>
                  </a:lnTo>
                  <a:cubicBezTo>
                    <a:pt x="278" y="58"/>
                    <a:pt x="287" y="66"/>
                    <a:pt x="295" y="72"/>
                  </a:cubicBezTo>
                  <a:lnTo>
                    <a:pt x="295" y="72"/>
                  </a:lnTo>
                  <a:lnTo>
                    <a:pt x="295" y="66"/>
                  </a:lnTo>
                  <a:cubicBezTo>
                    <a:pt x="295" y="82"/>
                    <a:pt x="328" y="82"/>
                    <a:pt x="360" y="98"/>
                  </a:cubicBezTo>
                  <a:lnTo>
                    <a:pt x="328" y="98"/>
                  </a:lnTo>
                  <a:cubicBezTo>
                    <a:pt x="308" y="108"/>
                    <a:pt x="318" y="118"/>
                    <a:pt x="318" y="124"/>
                  </a:cubicBezTo>
                  <a:lnTo>
                    <a:pt x="318" y="124"/>
                  </a:lnTo>
                  <a:cubicBezTo>
                    <a:pt x="317" y="124"/>
                    <a:pt x="316" y="124"/>
                    <a:pt x="315" y="124"/>
                  </a:cubicBezTo>
                  <a:cubicBezTo>
                    <a:pt x="309" y="124"/>
                    <a:pt x="306" y="131"/>
                    <a:pt x="295" y="131"/>
                  </a:cubicBezTo>
                  <a:cubicBezTo>
                    <a:pt x="314" y="131"/>
                    <a:pt x="318" y="129"/>
                    <a:pt x="318" y="124"/>
                  </a:cubicBezTo>
                  <a:lnTo>
                    <a:pt x="318" y="124"/>
                  </a:lnTo>
                  <a:cubicBezTo>
                    <a:pt x="321" y="125"/>
                    <a:pt x="324" y="127"/>
                    <a:pt x="328" y="131"/>
                  </a:cubicBezTo>
                  <a:cubicBezTo>
                    <a:pt x="262" y="131"/>
                    <a:pt x="344" y="131"/>
                    <a:pt x="311" y="148"/>
                  </a:cubicBezTo>
                  <a:cubicBezTo>
                    <a:pt x="278" y="131"/>
                    <a:pt x="295" y="131"/>
                    <a:pt x="262" y="131"/>
                  </a:cubicBezTo>
                  <a:cubicBezTo>
                    <a:pt x="328" y="148"/>
                    <a:pt x="262" y="148"/>
                    <a:pt x="262" y="148"/>
                  </a:cubicBezTo>
                  <a:cubicBezTo>
                    <a:pt x="311" y="164"/>
                    <a:pt x="278" y="164"/>
                    <a:pt x="295" y="180"/>
                  </a:cubicBezTo>
                  <a:cubicBezTo>
                    <a:pt x="278" y="180"/>
                    <a:pt x="262" y="197"/>
                    <a:pt x="246" y="197"/>
                  </a:cubicBezTo>
                  <a:cubicBezTo>
                    <a:pt x="295" y="213"/>
                    <a:pt x="278" y="213"/>
                    <a:pt x="295" y="229"/>
                  </a:cubicBezTo>
                  <a:cubicBezTo>
                    <a:pt x="262" y="213"/>
                    <a:pt x="262" y="213"/>
                    <a:pt x="246" y="213"/>
                  </a:cubicBezTo>
                  <a:cubicBezTo>
                    <a:pt x="262" y="213"/>
                    <a:pt x="262" y="229"/>
                    <a:pt x="262" y="229"/>
                  </a:cubicBezTo>
                  <a:lnTo>
                    <a:pt x="229" y="229"/>
                  </a:lnTo>
                  <a:cubicBezTo>
                    <a:pt x="229" y="229"/>
                    <a:pt x="278" y="246"/>
                    <a:pt x="246" y="246"/>
                  </a:cubicBezTo>
                  <a:cubicBezTo>
                    <a:pt x="262" y="254"/>
                    <a:pt x="283" y="254"/>
                    <a:pt x="301" y="254"/>
                  </a:cubicBezTo>
                  <a:cubicBezTo>
                    <a:pt x="319" y="254"/>
                    <a:pt x="336" y="254"/>
                    <a:pt x="344" y="262"/>
                  </a:cubicBezTo>
                  <a:lnTo>
                    <a:pt x="262" y="262"/>
                  </a:lnTo>
                  <a:cubicBezTo>
                    <a:pt x="262" y="262"/>
                    <a:pt x="246" y="279"/>
                    <a:pt x="229" y="279"/>
                  </a:cubicBezTo>
                  <a:cubicBezTo>
                    <a:pt x="246" y="279"/>
                    <a:pt x="213" y="295"/>
                    <a:pt x="262" y="295"/>
                  </a:cubicBezTo>
                  <a:lnTo>
                    <a:pt x="229" y="295"/>
                  </a:lnTo>
                  <a:cubicBezTo>
                    <a:pt x="246" y="295"/>
                    <a:pt x="229" y="311"/>
                    <a:pt x="262" y="311"/>
                  </a:cubicBezTo>
                  <a:lnTo>
                    <a:pt x="278" y="311"/>
                  </a:lnTo>
                  <a:cubicBezTo>
                    <a:pt x="311" y="328"/>
                    <a:pt x="246" y="344"/>
                    <a:pt x="262" y="360"/>
                  </a:cubicBezTo>
                  <a:lnTo>
                    <a:pt x="246" y="360"/>
                  </a:lnTo>
                  <a:cubicBezTo>
                    <a:pt x="262" y="360"/>
                    <a:pt x="262" y="377"/>
                    <a:pt x="278" y="377"/>
                  </a:cubicBezTo>
                  <a:lnTo>
                    <a:pt x="246" y="377"/>
                  </a:lnTo>
                  <a:cubicBezTo>
                    <a:pt x="262" y="393"/>
                    <a:pt x="262" y="393"/>
                    <a:pt x="246" y="393"/>
                  </a:cubicBezTo>
                  <a:lnTo>
                    <a:pt x="229" y="393"/>
                  </a:lnTo>
                  <a:cubicBezTo>
                    <a:pt x="229" y="393"/>
                    <a:pt x="213" y="393"/>
                    <a:pt x="229" y="409"/>
                  </a:cubicBezTo>
                  <a:cubicBezTo>
                    <a:pt x="229" y="409"/>
                    <a:pt x="229" y="426"/>
                    <a:pt x="229" y="426"/>
                  </a:cubicBezTo>
                  <a:lnTo>
                    <a:pt x="197" y="426"/>
                  </a:lnTo>
                  <a:cubicBezTo>
                    <a:pt x="147" y="426"/>
                    <a:pt x="262" y="459"/>
                    <a:pt x="180" y="459"/>
                  </a:cubicBezTo>
                  <a:cubicBezTo>
                    <a:pt x="191" y="464"/>
                    <a:pt x="198" y="466"/>
                    <a:pt x="204" y="466"/>
                  </a:cubicBezTo>
                  <a:cubicBezTo>
                    <a:pt x="217" y="466"/>
                    <a:pt x="224" y="459"/>
                    <a:pt x="246" y="459"/>
                  </a:cubicBezTo>
                  <a:cubicBezTo>
                    <a:pt x="229" y="475"/>
                    <a:pt x="180" y="475"/>
                    <a:pt x="180" y="475"/>
                  </a:cubicBezTo>
                  <a:cubicBezTo>
                    <a:pt x="147" y="475"/>
                    <a:pt x="229" y="491"/>
                    <a:pt x="213" y="491"/>
                  </a:cubicBezTo>
                  <a:cubicBezTo>
                    <a:pt x="229" y="491"/>
                    <a:pt x="262" y="508"/>
                    <a:pt x="278" y="508"/>
                  </a:cubicBezTo>
                  <a:cubicBezTo>
                    <a:pt x="278" y="513"/>
                    <a:pt x="271" y="515"/>
                    <a:pt x="261" y="515"/>
                  </a:cubicBezTo>
                  <a:cubicBezTo>
                    <a:pt x="242" y="515"/>
                    <a:pt x="213" y="508"/>
                    <a:pt x="213" y="508"/>
                  </a:cubicBezTo>
                  <a:cubicBezTo>
                    <a:pt x="205" y="508"/>
                    <a:pt x="201" y="511"/>
                    <a:pt x="196" y="513"/>
                  </a:cubicBezTo>
                  <a:lnTo>
                    <a:pt x="196" y="513"/>
                  </a:lnTo>
                  <a:cubicBezTo>
                    <a:pt x="196" y="512"/>
                    <a:pt x="197" y="510"/>
                    <a:pt x="197" y="508"/>
                  </a:cubicBezTo>
                  <a:lnTo>
                    <a:pt x="197" y="508"/>
                  </a:lnTo>
                  <a:cubicBezTo>
                    <a:pt x="194" y="510"/>
                    <a:pt x="192" y="513"/>
                    <a:pt x="191" y="515"/>
                  </a:cubicBezTo>
                  <a:lnTo>
                    <a:pt x="191" y="515"/>
                  </a:lnTo>
                  <a:cubicBezTo>
                    <a:pt x="190" y="515"/>
                    <a:pt x="189" y="515"/>
                    <a:pt x="187" y="515"/>
                  </a:cubicBezTo>
                  <a:cubicBezTo>
                    <a:pt x="182" y="515"/>
                    <a:pt x="175" y="513"/>
                    <a:pt x="164" y="508"/>
                  </a:cubicBezTo>
                  <a:lnTo>
                    <a:pt x="164" y="508"/>
                  </a:lnTo>
                  <a:cubicBezTo>
                    <a:pt x="172" y="516"/>
                    <a:pt x="180" y="520"/>
                    <a:pt x="186" y="520"/>
                  </a:cubicBezTo>
                  <a:cubicBezTo>
                    <a:pt x="187" y="520"/>
                    <a:pt x="188" y="520"/>
                    <a:pt x="189" y="520"/>
                  </a:cubicBezTo>
                  <a:lnTo>
                    <a:pt x="189" y="520"/>
                  </a:lnTo>
                  <a:cubicBezTo>
                    <a:pt x="187" y="526"/>
                    <a:pt x="191" y="529"/>
                    <a:pt x="180" y="540"/>
                  </a:cubicBezTo>
                  <a:lnTo>
                    <a:pt x="213" y="540"/>
                  </a:lnTo>
                  <a:cubicBezTo>
                    <a:pt x="205" y="549"/>
                    <a:pt x="209" y="549"/>
                    <a:pt x="217" y="549"/>
                  </a:cubicBezTo>
                  <a:cubicBezTo>
                    <a:pt x="225" y="549"/>
                    <a:pt x="238" y="549"/>
                    <a:pt x="246" y="557"/>
                  </a:cubicBezTo>
                  <a:lnTo>
                    <a:pt x="213" y="557"/>
                  </a:lnTo>
                  <a:cubicBezTo>
                    <a:pt x="207" y="562"/>
                    <a:pt x="200" y="564"/>
                    <a:pt x="193" y="564"/>
                  </a:cubicBezTo>
                  <a:cubicBezTo>
                    <a:pt x="178" y="564"/>
                    <a:pt x="164" y="557"/>
                    <a:pt x="164" y="557"/>
                  </a:cubicBezTo>
                  <a:lnTo>
                    <a:pt x="164" y="557"/>
                  </a:lnTo>
                  <a:cubicBezTo>
                    <a:pt x="180" y="573"/>
                    <a:pt x="147" y="573"/>
                    <a:pt x="131" y="573"/>
                  </a:cubicBezTo>
                  <a:lnTo>
                    <a:pt x="164" y="573"/>
                  </a:lnTo>
                  <a:cubicBezTo>
                    <a:pt x="147" y="590"/>
                    <a:pt x="147" y="590"/>
                    <a:pt x="147" y="590"/>
                  </a:cubicBezTo>
                  <a:lnTo>
                    <a:pt x="213" y="590"/>
                  </a:lnTo>
                  <a:cubicBezTo>
                    <a:pt x="197" y="590"/>
                    <a:pt x="229" y="606"/>
                    <a:pt x="197" y="606"/>
                  </a:cubicBezTo>
                  <a:cubicBezTo>
                    <a:pt x="197" y="598"/>
                    <a:pt x="184" y="598"/>
                    <a:pt x="172" y="598"/>
                  </a:cubicBezTo>
                  <a:cubicBezTo>
                    <a:pt x="160" y="598"/>
                    <a:pt x="147" y="598"/>
                    <a:pt x="147" y="590"/>
                  </a:cubicBezTo>
                  <a:cubicBezTo>
                    <a:pt x="147" y="590"/>
                    <a:pt x="147" y="590"/>
                    <a:pt x="147" y="606"/>
                  </a:cubicBezTo>
                  <a:lnTo>
                    <a:pt x="131" y="606"/>
                  </a:lnTo>
                  <a:cubicBezTo>
                    <a:pt x="98" y="606"/>
                    <a:pt x="180" y="606"/>
                    <a:pt x="180" y="622"/>
                  </a:cubicBezTo>
                  <a:lnTo>
                    <a:pt x="197" y="622"/>
                  </a:lnTo>
                  <a:cubicBezTo>
                    <a:pt x="180" y="639"/>
                    <a:pt x="197" y="639"/>
                    <a:pt x="197" y="639"/>
                  </a:cubicBezTo>
                  <a:lnTo>
                    <a:pt x="213" y="639"/>
                  </a:lnTo>
                  <a:cubicBezTo>
                    <a:pt x="229" y="639"/>
                    <a:pt x="229" y="639"/>
                    <a:pt x="229" y="655"/>
                  </a:cubicBezTo>
                  <a:cubicBezTo>
                    <a:pt x="224" y="655"/>
                    <a:pt x="221" y="654"/>
                    <a:pt x="219" y="651"/>
                  </a:cubicBezTo>
                  <a:lnTo>
                    <a:pt x="219" y="651"/>
                  </a:lnTo>
                  <a:cubicBezTo>
                    <a:pt x="209" y="657"/>
                    <a:pt x="186" y="661"/>
                    <a:pt x="197" y="671"/>
                  </a:cubicBezTo>
                  <a:cubicBezTo>
                    <a:pt x="186" y="671"/>
                    <a:pt x="175" y="664"/>
                    <a:pt x="164" y="664"/>
                  </a:cubicBezTo>
                  <a:cubicBezTo>
                    <a:pt x="158" y="664"/>
                    <a:pt x="153" y="666"/>
                    <a:pt x="147" y="671"/>
                  </a:cubicBezTo>
                  <a:cubicBezTo>
                    <a:pt x="180" y="671"/>
                    <a:pt x="115" y="671"/>
                    <a:pt x="147" y="688"/>
                  </a:cubicBezTo>
                  <a:lnTo>
                    <a:pt x="197" y="688"/>
                  </a:lnTo>
                  <a:lnTo>
                    <a:pt x="164" y="671"/>
                  </a:lnTo>
                  <a:lnTo>
                    <a:pt x="164" y="671"/>
                  </a:lnTo>
                  <a:lnTo>
                    <a:pt x="213" y="688"/>
                  </a:lnTo>
                  <a:cubicBezTo>
                    <a:pt x="213" y="688"/>
                    <a:pt x="200" y="674"/>
                    <a:pt x="197" y="672"/>
                  </a:cubicBezTo>
                  <a:lnTo>
                    <a:pt x="197" y="672"/>
                  </a:lnTo>
                  <a:cubicBezTo>
                    <a:pt x="213" y="688"/>
                    <a:pt x="213" y="688"/>
                    <a:pt x="229" y="688"/>
                  </a:cubicBezTo>
                  <a:cubicBezTo>
                    <a:pt x="197" y="688"/>
                    <a:pt x="262" y="704"/>
                    <a:pt x="229" y="704"/>
                  </a:cubicBezTo>
                  <a:lnTo>
                    <a:pt x="164" y="704"/>
                  </a:lnTo>
                  <a:cubicBezTo>
                    <a:pt x="139" y="704"/>
                    <a:pt x="171" y="713"/>
                    <a:pt x="180" y="725"/>
                  </a:cubicBezTo>
                  <a:lnTo>
                    <a:pt x="180" y="725"/>
                  </a:lnTo>
                  <a:lnTo>
                    <a:pt x="180" y="720"/>
                  </a:lnTo>
                  <a:cubicBezTo>
                    <a:pt x="213" y="737"/>
                    <a:pt x="197" y="737"/>
                    <a:pt x="197" y="753"/>
                  </a:cubicBezTo>
                  <a:cubicBezTo>
                    <a:pt x="191" y="748"/>
                    <a:pt x="186" y="746"/>
                    <a:pt x="180" y="746"/>
                  </a:cubicBezTo>
                  <a:cubicBezTo>
                    <a:pt x="169" y="746"/>
                    <a:pt x="158" y="753"/>
                    <a:pt x="147" y="753"/>
                  </a:cubicBezTo>
                  <a:cubicBezTo>
                    <a:pt x="164" y="753"/>
                    <a:pt x="147" y="753"/>
                    <a:pt x="197" y="770"/>
                  </a:cubicBezTo>
                  <a:lnTo>
                    <a:pt x="164" y="770"/>
                  </a:lnTo>
                  <a:cubicBezTo>
                    <a:pt x="147" y="770"/>
                    <a:pt x="229" y="786"/>
                    <a:pt x="229" y="802"/>
                  </a:cubicBezTo>
                  <a:cubicBezTo>
                    <a:pt x="213" y="794"/>
                    <a:pt x="201" y="794"/>
                    <a:pt x="190" y="794"/>
                  </a:cubicBezTo>
                  <a:cubicBezTo>
                    <a:pt x="187" y="794"/>
                    <a:pt x="183" y="794"/>
                    <a:pt x="180" y="794"/>
                  </a:cubicBezTo>
                  <a:lnTo>
                    <a:pt x="180" y="794"/>
                  </a:lnTo>
                  <a:cubicBezTo>
                    <a:pt x="184" y="798"/>
                    <a:pt x="189" y="802"/>
                    <a:pt x="180" y="802"/>
                  </a:cubicBezTo>
                  <a:cubicBezTo>
                    <a:pt x="197" y="802"/>
                    <a:pt x="213" y="819"/>
                    <a:pt x="213" y="819"/>
                  </a:cubicBezTo>
                  <a:lnTo>
                    <a:pt x="246" y="819"/>
                  </a:lnTo>
                  <a:cubicBezTo>
                    <a:pt x="164" y="835"/>
                    <a:pt x="246" y="851"/>
                    <a:pt x="180" y="868"/>
                  </a:cubicBezTo>
                  <a:cubicBezTo>
                    <a:pt x="180" y="868"/>
                    <a:pt x="197" y="884"/>
                    <a:pt x="197" y="884"/>
                  </a:cubicBezTo>
                  <a:lnTo>
                    <a:pt x="180" y="884"/>
                  </a:lnTo>
                  <a:cubicBezTo>
                    <a:pt x="164" y="901"/>
                    <a:pt x="246" y="901"/>
                    <a:pt x="229" y="917"/>
                  </a:cubicBezTo>
                  <a:cubicBezTo>
                    <a:pt x="197" y="917"/>
                    <a:pt x="213" y="901"/>
                    <a:pt x="197" y="901"/>
                  </a:cubicBezTo>
                  <a:cubicBezTo>
                    <a:pt x="115" y="901"/>
                    <a:pt x="197" y="917"/>
                    <a:pt x="164" y="917"/>
                  </a:cubicBezTo>
                  <a:lnTo>
                    <a:pt x="147" y="917"/>
                  </a:lnTo>
                  <a:cubicBezTo>
                    <a:pt x="131" y="933"/>
                    <a:pt x="180" y="933"/>
                    <a:pt x="180" y="950"/>
                  </a:cubicBezTo>
                  <a:lnTo>
                    <a:pt x="164" y="950"/>
                  </a:lnTo>
                  <a:cubicBezTo>
                    <a:pt x="197" y="966"/>
                    <a:pt x="213" y="966"/>
                    <a:pt x="213" y="982"/>
                  </a:cubicBezTo>
                  <a:lnTo>
                    <a:pt x="229" y="982"/>
                  </a:lnTo>
                  <a:cubicBezTo>
                    <a:pt x="213" y="999"/>
                    <a:pt x="197" y="999"/>
                    <a:pt x="164" y="999"/>
                  </a:cubicBezTo>
                  <a:lnTo>
                    <a:pt x="147" y="999"/>
                  </a:lnTo>
                  <a:cubicBezTo>
                    <a:pt x="147" y="1015"/>
                    <a:pt x="197" y="1015"/>
                    <a:pt x="180" y="1031"/>
                  </a:cubicBezTo>
                  <a:lnTo>
                    <a:pt x="197" y="1031"/>
                  </a:lnTo>
                  <a:cubicBezTo>
                    <a:pt x="221" y="1040"/>
                    <a:pt x="217" y="1040"/>
                    <a:pt x="211" y="1040"/>
                  </a:cubicBezTo>
                  <a:cubicBezTo>
                    <a:pt x="205" y="1040"/>
                    <a:pt x="197" y="1040"/>
                    <a:pt x="213" y="1048"/>
                  </a:cubicBezTo>
                  <a:lnTo>
                    <a:pt x="164" y="1048"/>
                  </a:lnTo>
                  <a:cubicBezTo>
                    <a:pt x="164" y="1048"/>
                    <a:pt x="197" y="1064"/>
                    <a:pt x="213" y="1064"/>
                  </a:cubicBezTo>
                  <a:cubicBezTo>
                    <a:pt x="180" y="1064"/>
                    <a:pt x="164" y="1048"/>
                    <a:pt x="147" y="1048"/>
                  </a:cubicBezTo>
                  <a:cubicBezTo>
                    <a:pt x="147" y="1048"/>
                    <a:pt x="147" y="1064"/>
                    <a:pt x="164" y="1064"/>
                  </a:cubicBezTo>
                  <a:cubicBezTo>
                    <a:pt x="197" y="1064"/>
                    <a:pt x="213" y="1081"/>
                    <a:pt x="213" y="1081"/>
                  </a:cubicBezTo>
                  <a:cubicBezTo>
                    <a:pt x="115" y="1081"/>
                    <a:pt x="180" y="1113"/>
                    <a:pt x="115" y="1113"/>
                  </a:cubicBezTo>
                  <a:cubicBezTo>
                    <a:pt x="147" y="1130"/>
                    <a:pt x="98" y="1146"/>
                    <a:pt x="98" y="1162"/>
                  </a:cubicBezTo>
                  <a:cubicBezTo>
                    <a:pt x="164" y="1162"/>
                    <a:pt x="98" y="1162"/>
                    <a:pt x="180" y="1179"/>
                  </a:cubicBezTo>
                  <a:lnTo>
                    <a:pt x="131" y="1195"/>
                  </a:lnTo>
                  <a:cubicBezTo>
                    <a:pt x="115" y="1195"/>
                    <a:pt x="115" y="1179"/>
                    <a:pt x="98" y="1179"/>
                  </a:cubicBezTo>
                  <a:cubicBezTo>
                    <a:pt x="98" y="1195"/>
                    <a:pt x="66" y="1195"/>
                    <a:pt x="49" y="1195"/>
                  </a:cubicBezTo>
                  <a:cubicBezTo>
                    <a:pt x="82" y="1195"/>
                    <a:pt x="82" y="1195"/>
                    <a:pt x="82" y="1212"/>
                  </a:cubicBezTo>
                  <a:lnTo>
                    <a:pt x="115" y="1195"/>
                  </a:lnTo>
                  <a:lnTo>
                    <a:pt x="115" y="1195"/>
                  </a:lnTo>
                  <a:cubicBezTo>
                    <a:pt x="142" y="1209"/>
                    <a:pt x="77" y="1211"/>
                    <a:pt x="75" y="1221"/>
                  </a:cubicBezTo>
                  <a:lnTo>
                    <a:pt x="75" y="1221"/>
                  </a:lnTo>
                  <a:lnTo>
                    <a:pt x="66" y="1212"/>
                  </a:lnTo>
                  <a:lnTo>
                    <a:pt x="66" y="1212"/>
                  </a:lnTo>
                  <a:cubicBezTo>
                    <a:pt x="66" y="1223"/>
                    <a:pt x="66" y="1234"/>
                    <a:pt x="81" y="1245"/>
                  </a:cubicBezTo>
                  <a:lnTo>
                    <a:pt x="81" y="1245"/>
                  </a:lnTo>
                  <a:cubicBezTo>
                    <a:pt x="68" y="1262"/>
                    <a:pt x="131" y="1294"/>
                    <a:pt x="98" y="1310"/>
                  </a:cubicBezTo>
                  <a:lnTo>
                    <a:pt x="82" y="1310"/>
                  </a:lnTo>
                  <a:cubicBezTo>
                    <a:pt x="82" y="1310"/>
                    <a:pt x="115" y="1326"/>
                    <a:pt x="98" y="1326"/>
                  </a:cubicBezTo>
                  <a:lnTo>
                    <a:pt x="82" y="1326"/>
                  </a:lnTo>
                  <a:cubicBezTo>
                    <a:pt x="49" y="1342"/>
                    <a:pt x="131" y="1359"/>
                    <a:pt x="131" y="1375"/>
                  </a:cubicBezTo>
                  <a:cubicBezTo>
                    <a:pt x="117" y="1370"/>
                    <a:pt x="105" y="1368"/>
                    <a:pt x="96" y="1368"/>
                  </a:cubicBezTo>
                  <a:cubicBezTo>
                    <a:pt x="74" y="1368"/>
                    <a:pt x="66" y="1380"/>
                    <a:pt x="66" y="1392"/>
                  </a:cubicBezTo>
                  <a:lnTo>
                    <a:pt x="49" y="1392"/>
                  </a:lnTo>
                  <a:cubicBezTo>
                    <a:pt x="49" y="1408"/>
                    <a:pt x="82" y="1424"/>
                    <a:pt x="115" y="1441"/>
                  </a:cubicBezTo>
                  <a:cubicBezTo>
                    <a:pt x="49" y="1457"/>
                    <a:pt x="82" y="1473"/>
                    <a:pt x="49" y="1490"/>
                  </a:cubicBezTo>
                  <a:cubicBezTo>
                    <a:pt x="66" y="1490"/>
                    <a:pt x="82" y="1506"/>
                    <a:pt x="98" y="1506"/>
                  </a:cubicBezTo>
                  <a:cubicBezTo>
                    <a:pt x="82" y="1506"/>
                    <a:pt x="131" y="1523"/>
                    <a:pt x="82" y="1523"/>
                  </a:cubicBezTo>
                  <a:lnTo>
                    <a:pt x="82" y="1506"/>
                  </a:lnTo>
                  <a:cubicBezTo>
                    <a:pt x="33" y="1506"/>
                    <a:pt x="49" y="1523"/>
                    <a:pt x="49" y="1523"/>
                  </a:cubicBezTo>
                  <a:lnTo>
                    <a:pt x="115" y="1539"/>
                  </a:lnTo>
                  <a:cubicBezTo>
                    <a:pt x="17" y="1539"/>
                    <a:pt x="131" y="1588"/>
                    <a:pt x="49" y="1588"/>
                  </a:cubicBezTo>
                  <a:cubicBezTo>
                    <a:pt x="66" y="1588"/>
                    <a:pt x="66" y="1604"/>
                    <a:pt x="82" y="1604"/>
                  </a:cubicBezTo>
                  <a:lnTo>
                    <a:pt x="49" y="1604"/>
                  </a:lnTo>
                  <a:cubicBezTo>
                    <a:pt x="33" y="1621"/>
                    <a:pt x="33" y="1621"/>
                    <a:pt x="49" y="1637"/>
                  </a:cubicBezTo>
                  <a:lnTo>
                    <a:pt x="17" y="1621"/>
                  </a:lnTo>
                  <a:lnTo>
                    <a:pt x="17" y="1621"/>
                  </a:lnTo>
                  <a:cubicBezTo>
                    <a:pt x="17" y="1637"/>
                    <a:pt x="115" y="1653"/>
                    <a:pt x="115" y="1653"/>
                  </a:cubicBezTo>
                  <a:lnTo>
                    <a:pt x="66" y="1653"/>
                  </a:lnTo>
                  <a:cubicBezTo>
                    <a:pt x="66" y="1666"/>
                    <a:pt x="38" y="1678"/>
                    <a:pt x="45" y="1690"/>
                  </a:cubicBezTo>
                  <a:lnTo>
                    <a:pt x="45" y="1690"/>
                  </a:lnTo>
                  <a:cubicBezTo>
                    <a:pt x="28" y="1705"/>
                    <a:pt x="7" y="1719"/>
                    <a:pt x="82" y="1719"/>
                  </a:cubicBezTo>
                  <a:cubicBezTo>
                    <a:pt x="42" y="1719"/>
                    <a:pt x="57" y="1730"/>
                    <a:pt x="72" y="1743"/>
                  </a:cubicBezTo>
                  <a:lnTo>
                    <a:pt x="72" y="1743"/>
                  </a:lnTo>
                  <a:cubicBezTo>
                    <a:pt x="66" y="1741"/>
                    <a:pt x="59" y="1738"/>
                    <a:pt x="49" y="1735"/>
                  </a:cubicBezTo>
                  <a:lnTo>
                    <a:pt x="49" y="1735"/>
                  </a:lnTo>
                  <a:lnTo>
                    <a:pt x="82" y="1752"/>
                  </a:lnTo>
                  <a:cubicBezTo>
                    <a:pt x="79" y="1749"/>
                    <a:pt x="76" y="1746"/>
                    <a:pt x="72" y="1743"/>
                  </a:cubicBezTo>
                  <a:lnTo>
                    <a:pt x="72" y="1743"/>
                  </a:lnTo>
                  <a:cubicBezTo>
                    <a:pt x="99" y="1752"/>
                    <a:pt x="101" y="1755"/>
                    <a:pt x="115" y="1768"/>
                  </a:cubicBezTo>
                  <a:lnTo>
                    <a:pt x="98" y="1768"/>
                  </a:lnTo>
                  <a:cubicBezTo>
                    <a:pt x="93" y="1768"/>
                    <a:pt x="94" y="1768"/>
                    <a:pt x="98" y="1769"/>
                  </a:cubicBezTo>
                  <a:lnTo>
                    <a:pt x="98" y="1769"/>
                  </a:lnTo>
                  <a:cubicBezTo>
                    <a:pt x="85" y="1781"/>
                    <a:pt x="94" y="1784"/>
                    <a:pt x="115" y="1784"/>
                  </a:cubicBezTo>
                  <a:lnTo>
                    <a:pt x="115" y="1784"/>
                  </a:lnTo>
                  <a:lnTo>
                    <a:pt x="99" y="1769"/>
                  </a:lnTo>
                  <a:lnTo>
                    <a:pt x="99" y="1769"/>
                  </a:lnTo>
                  <a:cubicBezTo>
                    <a:pt x="107" y="1770"/>
                    <a:pt x="126" y="1774"/>
                    <a:pt x="115" y="1784"/>
                  </a:cubicBezTo>
                  <a:lnTo>
                    <a:pt x="115" y="1784"/>
                  </a:lnTo>
                  <a:cubicBezTo>
                    <a:pt x="115" y="1784"/>
                    <a:pt x="115" y="1784"/>
                    <a:pt x="115" y="1784"/>
                  </a:cubicBezTo>
                  <a:lnTo>
                    <a:pt x="115" y="1784"/>
                  </a:lnTo>
                  <a:lnTo>
                    <a:pt x="115" y="1784"/>
                  </a:lnTo>
                  <a:cubicBezTo>
                    <a:pt x="115" y="1784"/>
                    <a:pt x="115" y="1784"/>
                    <a:pt x="115" y="1784"/>
                  </a:cubicBezTo>
                  <a:lnTo>
                    <a:pt x="115" y="1784"/>
                  </a:lnTo>
                  <a:cubicBezTo>
                    <a:pt x="120" y="1784"/>
                    <a:pt x="125" y="1784"/>
                    <a:pt x="131" y="1784"/>
                  </a:cubicBezTo>
                  <a:cubicBezTo>
                    <a:pt x="131" y="1784"/>
                    <a:pt x="115" y="1801"/>
                    <a:pt x="82" y="1801"/>
                  </a:cubicBezTo>
                  <a:cubicBezTo>
                    <a:pt x="87" y="1801"/>
                    <a:pt x="92" y="1801"/>
                    <a:pt x="98" y="1801"/>
                  </a:cubicBezTo>
                  <a:lnTo>
                    <a:pt x="98" y="1801"/>
                  </a:lnTo>
                  <a:cubicBezTo>
                    <a:pt x="83" y="1817"/>
                    <a:pt x="131" y="1834"/>
                    <a:pt x="98" y="1834"/>
                  </a:cubicBezTo>
                  <a:lnTo>
                    <a:pt x="82" y="1834"/>
                  </a:lnTo>
                  <a:cubicBezTo>
                    <a:pt x="82" y="1817"/>
                    <a:pt x="82" y="1817"/>
                    <a:pt x="82" y="1817"/>
                  </a:cubicBezTo>
                  <a:lnTo>
                    <a:pt x="0" y="1817"/>
                  </a:lnTo>
                  <a:cubicBezTo>
                    <a:pt x="33" y="1817"/>
                    <a:pt x="82" y="1834"/>
                    <a:pt x="66" y="1850"/>
                  </a:cubicBezTo>
                  <a:cubicBezTo>
                    <a:pt x="82" y="1850"/>
                    <a:pt x="98" y="1866"/>
                    <a:pt x="82" y="1866"/>
                  </a:cubicBezTo>
                  <a:cubicBezTo>
                    <a:pt x="98" y="1866"/>
                    <a:pt x="131" y="1866"/>
                    <a:pt x="131" y="1883"/>
                  </a:cubicBezTo>
                  <a:lnTo>
                    <a:pt x="33" y="1883"/>
                  </a:lnTo>
                  <a:cubicBezTo>
                    <a:pt x="49" y="1899"/>
                    <a:pt x="49" y="1915"/>
                    <a:pt x="115" y="1932"/>
                  </a:cubicBezTo>
                  <a:lnTo>
                    <a:pt x="66" y="1932"/>
                  </a:lnTo>
                  <a:cubicBezTo>
                    <a:pt x="82" y="1932"/>
                    <a:pt x="66" y="1948"/>
                    <a:pt x="115" y="1948"/>
                  </a:cubicBezTo>
                  <a:cubicBezTo>
                    <a:pt x="109" y="1954"/>
                    <a:pt x="102" y="1955"/>
                    <a:pt x="95" y="1955"/>
                  </a:cubicBezTo>
                  <a:cubicBezTo>
                    <a:pt x="82" y="1955"/>
                    <a:pt x="71" y="1948"/>
                    <a:pt x="82" y="1948"/>
                  </a:cubicBezTo>
                  <a:lnTo>
                    <a:pt x="66" y="1948"/>
                  </a:lnTo>
                  <a:cubicBezTo>
                    <a:pt x="2" y="1964"/>
                    <a:pt x="170" y="1995"/>
                    <a:pt x="90" y="2027"/>
                  </a:cubicBezTo>
                  <a:lnTo>
                    <a:pt x="90" y="2027"/>
                  </a:lnTo>
                  <a:cubicBezTo>
                    <a:pt x="92" y="2022"/>
                    <a:pt x="94" y="2018"/>
                    <a:pt x="98" y="2014"/>
                  </a:cubicBezTo>
                  <a:lnTo>
                    <a:pt x="98" y="2014"/>
                  </a:lnTo>
                  <a:cubicBezTo>
                    <a:pt x="98" y="2014"/>
                    <a:pt x="82" y="2014"/>
                    <a:pt x="82" y="2030"/>
                  </a:cubicBezTo>
                  <a:cubicBezTo>
                    <a:pt x="85" y="2029"/>
                    <a:pt x="88" y="2028"/>
                    <a:pt x="90" y="2027"/>
                  </a:cubicBezTo>
                  <a:lnTo>
                    <a:pt x="90" y="2027"/>
                  </a:lnTo>
                  <a:cubicBezTo>
                    <a:pt x="80" y="2059"/>
                    <a:pt x="123" y="2098"/>
                    <a:pt x="66" y="2112"/>
                  </a:cubicBezTo>
                  <a:cubicBezTo>
                    <a:pt x="49" y="2128"/>
                    <a:pt x="82" y="2128"/>
                    <a:pt x="98" y="2128"/>
                  </a:cubicBezTo>
                  <a:lnTo>
                    <a:pt x="66" y="2128"/>
                  </a:lnTo>
                  <a:lnTo>
                    <a:pt x="98" y="2145"/>
                  </a:lnTo>
                  <a:cubicBezTo>
                    <a:pt x="131" y="2161"/>
                    <a:pt x="17" y="2161"/>
                    <a:pt x="66" y="2177"/>
                  </a:cubicBezTo>
                  <a:lnTo>
                    <a:pt x="98" y="2177"/>
                  </a:lnTo>
                  <a:cubicBezTo>
                    <a:pt x="98" y="2177"/>
                    <a:pt x="115" y="2194"/>
                    <a:pt x="82" y="2194"/>
                  </a:cubicBezTo>
                  <a:lnTo>
                    <a:pt x="98" y="2210"/>
                  </a:lnTo>
                  <a:cubicBezTo>
                    <a:pt x="98" y="2218"/>
                    <a:pt x="82" y="2218"/>
                    <a:pt x="66" y="2218"/>
                  </a:cubicBezTo>
                  <a:cubicBezTo>
                    <a:pt x="49" y="2218"/>
                    <a:pt x="33" y="2218"/>
                    <a:pt x="33" y="2226"/>
                  </a:cubicBezTo>
                  <a:cubicBezTo>
                    <a:pt x="33" y="2226"/>
                    <a:pt x="82" y="2243"/>
                    <a:pt x="98" y="2243"/>
                  </a:cubicBezTo>
                  <a:lnTo>
                    <a:pt x="131" y="2243"/>
                  </a:lnTo>
                  <a:cubicBezTo>
                    <a:pt x="164" y="2243"/>
                    <a:pt x="204" y="2250"/>
                    <a:pt x="237" y="2250"/>
                  </a:cubicBezTo>
                  <a:cubicBezTo>
                    <a:pt x="253" y="2250"/>
                    <a:pt x="268" y="2248"/>
                    <a:pt x="278" y="2243"/>
                  </a:cubicBezTo>
                  <a:cubicBezTo>
                    <a:pt x="295" y="2243"/>
                    <a:pt x="278" y="2243"/>
                    <a:pt x="262" y="2226"/>
                  </a:cubicBezTo>
                  <a:lnTo>
                    <a:pt x="295" y="2226"/>
                  </a:lnTo>
                  <a:cubicBezTo>
                    <a:pt x="289" y="2220"/>
                    <a:pt x="280" y="2219"/>
                    <a:pt x="271" y="2218"/>
                  </a:cubicBezTo>
                  <a:lnTo>
                    <a:pt x="271" y="2218"/>
                  </a:lnTo>
                  <a:lnTo>
                    <a:pt x="270" y="2218"/>
                  </a:lnTo>
                  <a:lnTo>
                    <a:pt x="270" y="2218"/>
                  </a:lnTo>
                  <a:cubicBezTo>
                    <a:pt x="270" y="2218"/>
                    <a:pt x="270" y="2218"/>
                    <a:pt x="270" y="2218"/>
                  </a:cubicBezTo>
                  <a:lnTo>
                    <a:pt x="270" y="2218"/>
                  </a:lnTo>
                  <a:cubicBezTo>
                    <a:pt x="268" y="2218"/>
                    <a:pt x="265" y="2218"/>
                    <a:pt x="262" y="2218"/>
                  </a:cubicBezTo>
                  <a:cubicBezTo>
                    <a:pt x="250" y="2218"/>
                    <a:pt x="238" y="2218"/>
                    <a:pt x="229" y="2210"/>
                  </a:cubicBezTo>
                  <a:lnTo>
                    <a:pt x="246" y="2210"/>
                  </a:lnTo>
                  <a:lnTo>
                    <a:pt x="270" y="2218"/>
                  </a:lnTo>
                  <a:lnTo>
                    <a:pt x="270" y="2218"/>
                  </a:lnTo>
                  <a:cubicBezTo>
                    <a:pt x="262" y="2214"/>
                    <a:pt x="254" y="2210"/>
                    <a:pt x="246" y="2210"/>
                  </a:cubicBezTo>
                  <a:lnTo>
                    <a:pt x="278" y="2210"/>
                  </a:lnTo>
                  <a:cubicBezTo>
                    <a:pt x="262" y="2210"/>
                    <a:pt x="278" y="2194"/>
                    <a:pt x="246" y="2194"/>
                  </a:cubicBezTo>
                  <a:cubicBezTo>
                    <a:pt x="278" y="2194"/>
                    <a:pt x="246" y="2177"/>
                    <a:pt x="295" y="2177"/>
                  </a:cubicBezTo>
                  <a:cubicBezTo>
                    <a:pt x="278" y="2177"/>
                    <a:pt x="262" y="2161"/>
                    <a:pt x="262" y="2161"/>
                  </a:cubicBezTo>
                  <a:lnTo>
                    <a:pt x="262" y="2161"/>
                  </a:lnTo>
                  <a:cubicBezTo>
                    <a:pt x="272" y="2164"/>
                    <a:pt x="278" y="2166"/>
                    <a:pt x="282" y="2166"/>
                  </a:cubicBezTo>
                  <a:cubicBezTo>
                    <a:pt x="292" y="2166"/>
                    <a:pt x="284" y="2156"/>
                    <a:pt x="299" y="2156"/>
                  </a:cubicBezTo>
                  <a:cubicBezTo>
                    <a:pt x="305" y="2156"/>
                    <a:pt x="314" y="2157"/>
                    <a:pt x="328" y="2161"/>
                  </a:cubicBezTo>
                  <a:cubicBezTo>
                    <a:pt x="286" y="2147"/>
                    <a:pt x="303" y="2133"/>
                    <a:pt x="289" y="2119"/>
                  </a:cubicBezTo>
                  <a:lnTo>
                    <a:pt x="289" y="2119"/>
                  </a:lnTo>
                  <a:cubicBezTo>
                    <a:pt x="301" y="2112"/>
                    <a:pt x="311" y="2112"/>
                    <a:pt x="311" y="2112"/>
                  </a:cubicBezTo>
                  <a:cubicBezTo>
                    <a:pt x="278" y="2112"/>
                    <a:pt x="262" y="2095"/>
                    <a:pt x="229" y="2095"/>
                  </a:cubicBezTo>
                  <a:cubicBezTo>
                    <a:pt x="246" y="2090"/>
                    <a:pt x="257" y="2088"/>
                    <a:pt x="266" y="2088"/>
                  </a:cubicBezTo>
                  <a:cubicBezTo>
                    <a:pt x="284" y="2088"/>
                    <a:pt x="295" y="2095"/>
                    <a:pt x="328" y="2095"/>
                  </a:cubicBezTo>
                  <a:cubicBezTo>
                    <a:pt x="295" y="2095"/>
                    <a:pt x="295" y="2079"/>
                    <a:pt x="262" y="2079"/>
                  </a:cubicBezTo>
                  <a:lnTo>
                    <a:pt x="311" y="2079"/>
                  </a:lnTo>
                  <a:cubicBezTo>
                    <a:pt x="262" y="2079"/>
                    <a:pt x="295" y="2079"/>
                    <a:pt x="262" y="2063"/>
                  </a:cubicBezTo>
                  <a:lnTo>
                    <a:pt x="344" y="2063"/>
                  </a:lnTo>
                  <a:cubicBezTo>
                    <a:pt x="344" y="2063"/>
                    <a:pt x="295" y="2063"/>
                    <a:pt x="278" y="2046"/>
                  </a:cubicBezTo>
                  <a:lnTo>
                    <a:pt x="328" y="2046"/>
                  </a:lnTo>
                  <a:cubicBezTo>
                    <a:pt x="328" y="2046"/>
                    <a:pt x="278" y="2030"/>
                    <a:pt x="278" y="2030"/>
                  </a:cubicBezTo>
                  <a:lnTo>
                    <a:pt x="295" y="2030"/>
                  </a:lnTo>
                  <a:cubicBezTo>
                    <a:pt x="262" y="2014"/>
                    <a:pt x="295" y="2014"/>
                    <a:pt x="262" y="1997"/>
                  </a:cubicBezTo>
                  <a:lnTo>
                    <a:pt x="213" y="1997"/>
                  </a:lnTo>
                  <a:cubicBezTo>
                    <a:pt x="213" y="1997"/>
                    <a:pt x="180" y="1981"/>
                    <a:pt x="213" y="1981"/>
                  </a:cubicBezTo>
                  <a:cubicBezTo>
                    <a:pt x="262" y="1981"/>
                    <a:pt x="229" y="1997"/>
                    <a:pt x="262" y="1997"/>
                  </a:cubicBezTo>
                  <a:cubicBezTo>
                    <a:pt x="246" y="1981"/>
                    <a:pt x="213" y="1981"/>
                    <a:pt x="229" y="1965"/>
                  </a:cubicBezTo>
                  <a:cubicBezTo>
                    <a:pt x="262" y="1965"/>
                    <a:pt x="246" y="1981"/>
                    <a:pt x="278" y="1981"/>
                  </a:cubicBezTo>
                  <a:lnTo>
                    <a:pt x="262" y="1981"/>
                  </a:lnTo>
                  <a:cubicBezTo>
                    <a:pt x="328" y="1981"/>
                    <a:pt x="262" y="1997"/>
                    <a:pt x="328" y="1997"/>
                  </a:cubicBezTo>
                  <a:cubicBezTo>
                    <a:pt x="328" y="1981"/>
                    <a:pt x="311" y="1981"/>
                    <a:pt x="311" y="1965"/>
                  </a:cubicBezTo>
                  <a:lnTo>
                    <a:pt x="262" y="1965"/>
                  </a:lnTo>
                  <a:cubicBezTo>
                    <a:pt x="229" y="1932"/>
                    <a:pt x="360" y="1948"/>
                    <a:pt x="311" y="1932"/>
                  </a:cubicBezTo>
                  <a:cubicBezTo>
                    <a:pt x="278" y="1932"/>
                    <a:pt x="229" y="1932"/>
                    <a:pt x="262" y="1915"/>
                  </a:cubicBezTo>
                  <a:lnTo>
                    <a:pt x="262" y="1915"/>
                  </a:lnTo>
                  <a:lnTo>
                    <a:pt x="311" y="1932"/>
                  </a:lnTo>
                  <a:cubicBezTo>
                    <a:pt x="311" y="1916"/>
                    <a:pt x="254" y="1915"/>
                    <a:pt x="273" y="1902"/>
                  </a:cubicBezTo>
                  <a:lnTo>
                    <a:pt x="273" y="1902"/>
                  </a:lnTo>
                  <a:cubicBezTo>
                    <a:pt x="267" y="1900"/>
                    <a:pt x="262" y="1899"/>
                    <a:pt x="262" y="1899"/>
                  </a:cubicBezTo>
                  <a:lnTo>
                    <a:pt x="311" y="1899"/>
                  </a:lnTo>
                  <a:cubicBezTo>
                    <a:pt x="311" y="1883"/>
                    <a:pt x="279" y="1866"/>
                    <a:pt x="262" y="1850"/>
                  </a:cubicBezTo>
                  <a:lnTo>
                    <a:pt x="262" y="1850"/>
                  </a:lnTo>
                  <a:cubicBezTo>
                    <a:pt x="279" y="1866"/>
                    <a:pt x="295" y="1866"/>
                    <a:pt x="311" y="1866"/>
                  </a:cubicBezTo>
                  <a:cubicBezTo>
                    <a:pt x="295" y="1834"/>
                    <a:pt x="311" y="1817"/>
                    <a:pt x="344" y="1801"/>
                  </a:cubicBezTo>
                  <a:lnTo>
                    <a:pt x="328" y="1801"/>
                  </a:lnTo>
                  <a:cubicBezTo>
                    <a:pt x="336" y="1793"/>
                    <a:pt x="332" y="1793"/>
                    <a:pt x="323" y="1793"/>
                  </a:cubicBezTo>
                  <a:cubicBezTo>
                    <a:pt x="315" y="1793"/>
                    <a:pt x="303" y="1793"/>
                    <a:pt x="295" y="1784"/>
                  </a:cubicBezTo>
                  <a:lnTo>
                    <a:pt x="328" y="1784"/>
                  </a:lnTo>
                  <a:cubicBezTo>
                    <a:pt x="296" y="1784"/>
                    <a:pt x="264" y="1753"/>
                    <a:pt x="293" y="1736"/>
                  </a:cubicBezTo>
                  <a:lnTo>
                    <a:pt x="293" y="1736"/>
                  </a:lnTo>
                  <a:cubicBezTo>
                    <a:pt x="294" y="1737"/>
                    <a:pt x="296" y="1737"/>
                    <a:pt x="297" y="1738"/>
                  </a:cubicBezTo>
                  <a:lnTo>
                    <a:pt x="297" y="1738"/>
                  </a:lnTo>
                  <a:lnTo>
                    <a:pt x="295" y="1735"/>
                  </a:lnTo>
                  <a:lnTo>
                    <a:pt x="295" y="1735"/>
                  </a:lnTo>
                  <a:cubicBezTo>
                    <a:pt x="294" y="1736"/>
                    <a:pt x="293" y="1736"/>
                    <a:pt x="293" y="1736"/>
                  </a:cubicBezTo>
                  <a:lnTo>
                    <a:pt x="293" y="1736"/>
                  </a:lnTo>
                  <a:cubicBezTo>
                    <a:pt x="277" y="1732"/>
                    <a:pt x="261" y="1728"/>
                    <a:pt x="278" y="1719"/>
                  </a:cubicBezTo>
                  <a:cubicBezTo>
                    <a:pt x="295" y="1703"/>
                    <a:pt x="262" y="1670"/>
                    <a:pt x="328" y="1670"/>
                  </a:cubicBezTo>
                  <a:cubicBezTo>
                    <a:pt x="278" y="1653"/>
                    <a:pt x="344" y="1653"/>
                    <a:pt x="278" y="1637"/>
                  </a:cubicBezTo>
                  <a:cubicBezTo>
                    <a:pt x="311" y="1637"/>
                    <a:pt x="328" y="1637"/>
                    <a:pt x="344" y="1621"/>
                  </a:cubicBezTo>
                  <a:cubicBezTo>
                    <a:pt x="360" y="1621"/>
                    <a:pt x="311" y="1604"/>
                    <a:pt x="295" y="1604"/>
                  </a:cubicBezTo>
                  <a:lnTo>
                    <a:pt x="344" y="1604"/>
                  </a:lnTo>
                  <a:lnTo>
                    <a:pt x="328" y="1588"/>
                  </a:lnTo>
                  <a:lnTo>
                    <a:pt x="311" y="1588"/>
                  </a:lnTo>
                  <a:cubicBezTo>
                    <a:pt x="295" y="1588"/>
                    <a:pt x="328" y="1572"/>
                    <a:pt x="360" y="1572"/>
                  </a:cubicBezTo>
                  <a:lnTo>
                    <a:pt x="328" y="1555"/>
                  </a:lnTo>
                  <a:cubicBezTo>
                    <a:pt x="360" y="1539"/>
                    <a:pt x="360" y="1539"/>
                    <a:pt x="344" y="1523"/>
                  </a:cubicBezTo>
                  <a:lnTo>
                    <a:pt x="377" y="1523"/>
                  </a:lnTo>
                  <a:cubicBezTo>
                    <a:pt x="377" y="1523"/>
                    <a:pt x="360" y="1490"/>
                    <a:pt x="360" y="1473"/>
                  </a:cubicBezTo>
                  <a:cubicBezTo>
                    <a:pt x="355" y="1479"/>
                    <a:pt x="348" y="1481"/>
                    <a:pt x="340" y="1481"/>
                  </a:cubicBezTo>
                  <a:cubicBezTo>
                    <a:pt x="324" y="1481"/>
                    <a:pt x="306" y="1473"/>
                    <a:pt x="295" y="1473"/>
                  </a:cubicBezTo>
                  <a:cubicBezTo>
                    <a:pt x="295" y="1468"/>
                    <a:pt x="300" y="1466"/>
                    <a:pt x="308" y="1466"/>
                  </a:cubicBezTo>
                  <a:cubicBezTo>
                    <a:pt x="324" y="1466"/>
                    <a:pt x="349" y="1473"/>
                    <a:pt x="360" y="1473"/>
                  </a:cubicBezTo>
                  <a:lnTo>
                    <a:pt x="377" y="1473"/>
                  </a:lnTo>
                  <a:cubicBezTo>
                    <a:pt x="344" y="1457"/>
                    <a:pt x="409" y="1457"/>
                    <a:pt x="377" y="1457"/>
                  </a:cubicBezTo>
                  <a:cubicBezTo>
                    <a:pt x="377" y="1441"/>
                    <a:pt x="377" y="1424"/>
                    <a:pt x="377" y="1408"/>
                  </a:cubicBezTo>
                  <a:cubicBezTo>
                    <a:pt x="344" y="1408"/>
                    <a:pt x="344" y="1408"/>
                    <a:pt x="311" y="1392"/>
                  </a:cubicBezTo>
                  <a:cubicBezTo>
                    <a:pt x="328" y="1392"/>
                    <a:pt x="360" y="1375"/>
                    <a:pt x="360" y="1375"/>
                  </a:cubicBezTo>
                  <a:cubicBezTo>
                    <a:pt x="344" y="1359"/>
                    <a:pt x="328" y="1359"/>
                    <a:pt x="311" y="1359"/>
                  </a:cubicBezTo>
                  <a:cubicBezTo>
                    <a:pt x="333" y="1359"/>
                    <a:pt x="340" y="1352"/>
                    <a:pt x="348" y="1352"/>
                  </a:cubicBezTo>
                  <a:cubicBezTo>
                    <a:pt x="351" y="1352"/>
                    <a:pt x="355" y="1353"/>
                    <a:pt x="360" y="1359"/>
                  </a:cubicBezTo>
                  <a:cubicBezTo>
                    <a:pt x="360" y="1342"/>
                    <a:pt x="360" y="1342"/>
                    <a:pt x="328" y="1326"/>
                  </a:cubicBezTo>
                  <a:lnTo>
                    <a:pt x="295" y="1326"/>
                  </a:lnTo>
                  <a:cubicBezTo>
                    <a:pt x="295" y="1310"/>
                    <a:pt x="311" y="1310"/>
                    <a:pt x="328" y="1310"/>
                  </a:cubicBezTo>
                  <a:cubicBezTo>
                    <a:pt x="295" y="1293"/>
                    <a:pt x="426" y="1277"/>
                    <a:pt x="360" y="1261"/>
                  </a:cubicBezTo>
                  <a:lnTo>
                    <a:pt x="328" y="1244"/>
                  </a:lnTo>
                  <a:cubicBezTo>
                    <a:pt x="333" y="1239"/>
                    <a:pt x="338" y="1237"/>
                    <a:pt x="344" y="1237"/>
                  </a:cubicBezTo>
                  <a:cubicBezTo>
                    <a:pt x="355" y="1237"/>
                    <a:pt x="366" y="1244"/>
                    <a:pt x="377" y="1244"/>
                  </a:cubicBezTo>
                  <a:cubicBezTo>
                    <a:pt x="328" y="1212"/>
                    <a:pt x="377" y="1212"/>
                    <a:pt x="344" y="1195"/>
                  </a:cubicBezTo>
                  <a:cubicBezTo>
                    <a:pt x="442" y="1195"/>
                    <a:pt x="344" y="1146"/>
                    <a:pt x="409" y="1146"/>
                  </a:cubicBezTo>
                  <a:lnTo>
                    <a:pt x="393" y="1146"/>
                  </a:lnTo>
                  <a:cubicBezTo>
                    <a:pt x="377" y="1138"/>
                    <a:pt x="377" y="1138"/>
                    <a:pt x="383" y="1138"/>
                  </a:cubicBezTo>
                  <a:cubicBezTo>
                    <a:pt x="389" y="1138"/>
                    <a:pt x="401" y="1138"/>
                    <a:pt x="409" y="1130"/>
                  </a:cubicBezTo>
                  <a:cubicBezTo>
                    <a:pt x="398" y="1130"/>
                    <a:pt x="388" y="1137"/>
                    <a:pt x="381" y="1137"/>
                  </a:cubicBezTo>
                  <a:cubicBezTo>
                    <a:pt x="378" y="1137"/>
                    <a:pt x="377" y="1135"/>
                    <a:pt x="377" y="1130"/>
                  </a:cubicBezTo>
                  <a:cubicBezTo>
                    <a:pt x="344" y="1097"/>
                    <a:pt x="409" y="1064"/>
                    <a:pt x="426" y="1031"/>
                  </a:cubicBezTo>
                  <a:cubicBezTo>
                    <a:pt x="442" y="1031"/>
                    <a:pt x="328" y="1015"/>
                    <a:pt x="377" y="1015"/>
                  </a:cubicBezTo>
                  <a:lnTo>
                    <a:pt x="409" y="1015"/>
                  </a:lnTo>
                  <a:cubicBezTo>
                    <a:pt x="377" y="982"/>
                    <a:pt x="426" y="966"/>
                    <a:pt x="377" y="933"/>
                  </a:cubicBezTo>
                  <a:lnTo>
                    <a:pt x="409" y="933"/>
                  </a:lnTo>
                  <a:cubicBezTo>
                    <a:pt x="426" y="933"/>
                    <a:pt x="409" y="917"/>
                    <a:pt x="377" y="917"/>
                  </a:cubicBezTo>
                  <a:lnTo>
                    <a:pt x="409" y="917"/>
                  </a:lnTo>
                  <a:cubicBezTo>
                    <a:pt x="426" y="917"/>
                    <a:pt x="377" y="901"/>
                    <a:pt x="409" y="901"/>
                  </a:cubicBezTo>
                  <a:lnTo>
                    <a:pt x="426" y="901"/>
                  </a:lnTo>
                  <a:cubicBezTo>
                    <a:pt x="409" y="901"/>
                    <a:pt x="426" y="884"/>
                    <a:pt x="393" y="884"/>
                  </a:cubicBezTo>
                  <a:cubicBezTo>
                    <a:pt x="409" y="884"/>
                    <a:pt x="377" y="868"/>
                    <a:pt x="393" y="868"/>
                  </a:cubicBezTo>
                  <a:cubicBezTo>
                    <a:pt x="360" y="851"/>
                    <a:pt x="409" y="851"/>
                    <a:pt x="360" y="835"/>
                  </a:cubicBezTo>
                  <a:lnTo>
                    <a:pt x="360" y="835"/>
                  </a:lnTo>
                  <a:cubicBezTo>
                    <a:pt x="379" y="840"/>
                    <a:pt x="392" y="842"/>
                    <a:pt x="399" y="842"/>
                  </a:cubicBezTo>
                  <a:cubicBezTo>
                    <a:pt x="416" y="842"/>
                    <a:pt x="405" y="830"/>
                    <a:pt x="393" y="819"/>
                  </a:cubicBezTo>
                  <a:lnTo>
                    <a:pt x="393" y="819"/>
                  </a:lnTo>
                  <a:cubicBezTo>
                    <a:pt x="398" y="824"/>
                    <a:pt x="402" y="826"/>
                    <a:pt x="405" y="826"/>
                  </a:cubicBezTo>
                  <a:cubicBezTo>
                    <a:pt x="411" y="826"/>
                    <a:pt x="415" y="819"/>
                    <a:pt x="426" y="819"/>
                  </a:cubicBezTo>
                  <a:cubicBezTo>
                    <a:pt x="426" y="819"/>
                    <a:pt x="409" y="802"/>
                    <a:pt x="393" y="802"/>
                  </a:cubicBezTo>
                  <a:cubicBezTo>
                    <a:pt x="458" y="802"/>
                    <a:pt x="344" y="786"/>
                    <a:pt x="426" y="786"/>
                  </a:cubicBezTo>
                  <a:cubicBezTo>
                    <a:pt x="393" y="753"/>
                    <a:pt x="377" y="737"/>
                    <a:pt x="360" y="720"/>
                  </a:cubicBezTo>
                  <a:cubicBezTo>
                    <a:pt x="426" y="720"/>
                    <a:pt x="377" y="737"/>
                    <a:pt x="426" y="737"/>
                  </a:cubicBezTo>
                  <a:cubicBezTo>
                    <a:pt x="409" y="720"/>
                    <a:pt x="360" y="704"/>
                    <a:pt x="377" y="688"/>
                  </a:cubicBezTo>
                  <a:lnTo>
                    <a:pt x="377" y="688"/>
                  </a:lnTo>
                  <a:cubicBezTo>
                    <a:pt x="377" y="688"/>
                    <a:pt x="393" y="704"/>
                    <a:pt x="409" y="704"/>
                  </a:cubicBezTo>
                  <a:cubicBezTo>
                    <a:pt x="377" y="688"/>
                    <a:pt x="409" y="671"/>
                    <a:pt x="377" y="655"/>
                  </a:cubicBezTo>
                  <a:lnTo>
                    <a:pt x="393" y="655"/>
                  </a:lnTo>
                  <a:cubicBezTo>
                    <a:pt x="366" y="655"/>
                    <a:pt x="327" y="632"/>
                    <a:pt x="306" y="625"/>
                  </a:cubicBezTo>
                  <a:lnTo>
                    <a:pt x="306" y="625"/>
                  </a:lnTo>
                  <a:cubicBezTo>
                    <a:pt x="314" y="626"/>
                    <a:pt x="319" y="627"/>
                    <a:pt x="323" y="627"/>
                  </a:cubicBezTo>
                  <a:cubicBezTo>
                    <a:pt x="340" y="627"/>
                    <a:pt x="337" y="618"/>
                    <a:pt x="364" y="618"/>
                  </a:cubicBezTo>
                  <a:cubicBezTo>
                    <a:pt x="374" y="618"/>
                    <a:pt x="389" y="619"/>
                    <a:pt x="409" y="622"/>
                  </a:cubicBezTo>
                  <a:cubicBezTo>
                    <a:pt x="401" y="614"/>
                    <a:pt x="389" y="614"/>
                    <a:pt x="379" y="614"/>
                  </a:cubicBezTo>
                  <a:cubicBezTo>
                    <a:pt x="368" y="614"/>
                    <a:pt x="360" y="614"/>
                    <a:pt x="360" y="606"/>
                  </a:cubicBezTo>
                  <a:lnTo>
                    <a:pt x="393" y="606"/>
                  </a:lnTo>
                  <a:cubicBezTo>
                    <a:pt x="377" y="606"/>
                    <a:pt x="344" y="590"/>
                    <a:pt x="360" y="590"/>
                  </a:cubicBezTo>
                  <a:lnTo>
                    <a:pt x="377" y="590"/>
                  </a:lnTo>
                  <a:cubicBezTo>
                    <a:pt x="377" y="573"/>
                    <a:pt x="328" y="557"/>
                    <a:pt x="344" y="557"/>
                  </a:cubicBezTo>
                  <a:cubicBezTo>
                    <a:pt x="377" y="557"/>
                    <a:pt x="373" y="550"/>
                    <a:pt x="381" y="550"/>
                  </a:cubicBezTo>
                  <a:cubicBezTo>
                    <a:pt x="386" y="550"/>
                    <a:pt x="393" y="551"/>
                    <a:pt x="409" y="557"/>
                  </a:cubicBezTo>
                  <a:lnTo>
                    <a:pt x="393" y="540"/>
                  </a:lnTo>
                  <a:lnTo>
                    <a:pt x="377" y="540"/>
                  </a:lnTo>
                  <a:cubicBezTo>
                    <a:pt x="377" y="540"/>
                    <a:pt x="344" y="524"/>
                    <a:pt x="360" y="524"/>
                  </a:cubicBezTo>
                  <a:lnTo>
                    <a:pt x="377" y="524"/>
                  </a:lnTo>
                  <a:lnTo>
                    <a:pt x="360" y="508"/>
                  </a:lnTo>
                  <a:lnTo>
                    <a:pt x="344" y="524"/>
                  </a:lnTo>
                  <a:cubicBezTo>
                    <a:pt x="328" y="508"/>
                    <a:pt x="295" y="508"/>
                    <a:pt x="311" y="508"/>
                  </a:cubicBezTo>
                  <a:cubicBezTo>
                    <a:pt x="311" y="508"/>
                    <a:pt x="311" y="491"/>
                    <a:pt x="328" y="491"/>
                  </a:cubicBezTo>
                  <a:lnTo>
                    <a:pt x="377" y="491"/>
                  </a:lnTo>
                  <a:cubicBezTo>
                    <a:pt x="344" y="491"/>
                    <a:pt x="360" y="475"/>
                    <a:pt x="328" y="459"/>
                  </a:cubicBezTo>
                  <a:cubicBezTo>
                    <a:pt x="344" y="459"/>
                    <a:pt x="360" y="475"/>
                    <a:pt x="360" y="475"/>
                  </a:cubicBezTo>
                  <a:lnTo>
                    <a:pt x="344" y="459"/>
                  </a:lnTo>
                  <a:lnTo>
                    <a:pt x="377" y="459"/>
                  </a:lnTo>
                  <a:cubicBezTo>
                    <a:pt x="377" y="459"/>
                    <a:pt x="358" y="459"/>
                    <a:pt x="346" y="456"/>
                  </a:cubicBezTo>
                  <a:lnTo>
                    <a:pt x="346" y="456"/>
                  </a:lnTo>
                  <a:cubicBezTo>
                    <a:pt x="357" y="441"/>
                    <a:pt x="328" y="426"/>
                    <a:pt x="344" y="426"/>
                  </a:cubicBezTo>
                  <a:lnTo>
                    <a:pt x="393" y="426"/>
                  </a:lnTo>
                  <a:cubicBezTo>
                    <a:pt x="393" y="409"/>
                    <a:pt x="344" y="393"/>
                    <a:pt x="360" y="377"/>
                  </a:cubicBezTo>
                  <a:cubicBezTo>
                    <a:pt x="295" y="377"/>
                    <a:pt x="377" y="377"/>
                    <a:pt x="360" y="360"/>
                  </a:cubicBezTo>
                  <a:lnTo>
                    <a:pt x="377" y="360"/>
                  </a:lnTo>
                  <a:cubicBezTo>
                    <a:pt x="393" y="360"/>
                    <a:pt x="377" y="344"/>
                    <a:pt x="360" y="328"/>
                  </a:cubicBezTo>
                  <a:lnTo>
                    <a:pt x="377" y="328"/>
                  </a:lnTo>
                  <a:cubicBezTo>
                    <a:pt x="377" y="328"/>
                    <a:pt x="377" y="311"/>
                    <a:pt x="393" y="311"/>
                  </a:cubicBezTo>
                  <a:cubicBezTo>
                    <a:pt x="377" y="295"/>
                    <a:pt x="377" y="295"/>
                    <a:pt x="344" y="295"/>
                  </a:cubicBezTo>
                  <a:cubicBezTo>
                    <a:pt x="442" y="279"/>
                    <a:pt x="311" y="246"/>
                    <a:pt x="377" y="246"/>
                  </a:cubicBezTo>
                  <a:lnTo>
                    <a:pt x="393" y="246"/>
                  </a:lnTo>
                  <a:lnTo>
                    <a:pt x="393" y="229"/>
                  </a:lnTo>
                  <a:lnTo>
                    <a:pt x="344" y="229"/>
                  </a:lnTo>
                  <a:cubicBezTo>
                    <a:pt x="328" y="229"/>
                    <a:pt x="311" y="229"/>
                    <a:pt x="328" y="213"/>
                  </a:cubicBezTo>
                  <a:lnTo>
                    <a:pt x="328" y="213"/>
                  </a:lnTo>
                  <a:cubicBezTo>
                    <a:pt x="336" y="221"/>
                    <a:pt x="344" y="225"/>
                    <a:pt x="352" y="225"/>
                  </a:cubicBezTo>
                  <a:cubicBezTo>
                    <a:pt x="360" y="225"/>
                    <a:pt x="368" y="221"/>
                    <a:pt x="377" y="213"/>
                  </a:cubicBezTo>
                  <a:lnTo>
                    <a:pt x="360" y="213"/>
                  </a:lnTo>
                  <a:cubicBezTo>
                    <a:pt x="388" y="213"/>
                    <a:pt x="364" y="213"/>
                    <a:pt x="344" y="210"/>
                  </a:cubicBezTo>
                  <a:lnTo>
                    <a:pt x="344" y="210"/>
                  </a:lnTo>
                  <a:cubicBezTo>
                    <a:pt x="342" y="197"/>
                    <a:pt x="328" y="197"/>
                    <a:pt x="328" y="197"/>
                  </a:cubicBezTo>
                  <a:lnTo>
                    <a:pt x="328" y="197"/>
                  </a:lnTo>
                  <a:cubicBezTo>
                    <a:pt x="328" y="197"/>
                    <a:pt x="328" y="197"/>
                    <a:pt x="328" y="197"/>
                  </a:cubicBezTo>
                  <a:lnTo>
                    <a:pt x="360" y="197"/>
                  </a:lnTo>
                  <a:cubicBezTo>
                    <a:pt x="360" y="197"/>
                    <a:pt x="311" y="180"/>
                    <a:pt x="344" y="180"/>
                  </a:cubicBezTo>
                  <a:cubicBezTo>
                    <a:pt x="344" y="180"/>
                    <a:pt x="344" y="180"/>
                    <a:pt x="360" y="197"/>
                  </a:cubicBezTo>
                  <a:cubicBezTo>
                    <a:pt x="393" y="180"/>
                    <a:pt x="377" y="180"/>
                    <a:pt x="393" y="180"/>
                  </a:cubicBezTo>
                  <a:cubicBezTo>
                    <a:pt x="311" y="164"/>
                    <a:pt x="377" y="148"/>
                    <a:pt x="328" y="148"/>
                  </a:cubicBezTo>
                  <a:lnTo>
                    <a:pt x="426" y="148"/>
                  </a:lnTo>
                  <a:cubicBezTo>
                    <a:pt x="409" y="139"/>
                    <a:pt x="413" y="139"/>
                    <a:pt x="418" y="139"/>
                  </a:cubicBezTo>
                  <a:cubicBezTo>
                    <a:pt x="422" y="139"/>
                    <a:pt x="426" y="139"/>
                    <a:pt x="409" y="131"/>
                  </a:cubicBezTo>
                  <a:cubicBezTo>
                    <a:pt x="377" y="115"/>
                    <a:pt x="458" y="115"/>
                    <a:pt x="409" y="98"/>
                  </a:cubicBezTo>
                  <a:cubicBezTo>
                    <a:pt x="393" y="82"/>
                    <a:pt x="360" y="66"/>
                    <a:pt x="344" y="4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2"/>
            <p:cNvSpPr/>
            <p:nvPr/>
          </p:nvSpPr>
          <p:spPr>
            <a:xfrm>
              <a:off x="150546" y="5605315"/>
              <a:ext cx="0" cy="189"/>
            </a:xfrm>
            <a:custGeom>
              <a:avLst/>
              <a:gdLst/>
              <a:ahLst/>
              <a:cxnLst/>
              <a:rect l="l" t="t" r="r" b="b"/>
              <a:pathLst>
                <a:path w="120000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2"/>
            <p:cNvSpPr/>
            <p:nvPr/>
          </p:nvSpPr>
          <p:spPr>
            <a:xfrm>
              <a:off x="184527" y="530873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6" y="0"/>
                  </a:lnTo>
                  <a:cubicBezTo>
                    <a:pt x="16" y="0"/>
                    <a:pt x="16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2"/>
            <p:cNvSpPr/>
            <p:nvPr/>
          </p:nvSpPr>
          <p:spPr>
            <a:xfrm>
              <a:off x="199818" y="555585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2"/>
            <p:cNvSpPr/>
            <p:nvPr/>
          </p:nvSpPr>
          <p:spPr>
            <a:xfrm>
              <a:off x="212278" y="528400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2"/>
            <p:cNvSpPr/>
            <p:nvPr/>
          </p:nvSpPr>
          <p:spPr>
            <a:xfrm>
              <a:off x="212278" y="527777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2"/>
            <p:cNvSpPr/>
            <p:nvPr/>
          </p:nvSpPr>
          <p:spPr>
            <a:xfrm>
              <a:off x="212278" y="537367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0"/>
                  </a:lnTo>
                  <a:cubicBezTo>
                    <a:pt x="17" y="16"/>
                    <a:pt x="17" y="1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2"/>
            <p:cNvSpPr/>
            <p:nvPr/>
          </p:nvSpPr>
          <p:spPr>
            <a:xfrm>
              <a:off x="199818" y="5345739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1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34" y="1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2"/>
            <p:cNvSpPr/>
            <p:nvPr/>
          </p:nvSpPr>
          <p:spPr>
            <a:xfrm>
              <a:off x="218508" y="540766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2"/>
            <p:cNvSpPr/>
            <p:nvPr/>
          </p:nvSpPr>
          <p:spPr>
            <a:xfrm>
              <a:off x="203027" y="5345739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0" y="17"/>
                    <a:pt x="0" y="17"/>
                  </a:cubicBezTo>
                  <a:cubicBezTo>
                    <a:pt x="17" y="17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2"/>
            <p:cNvSpPr/>
            <p:nvPr/>
          </p:nvSpPr>
          <p:spPr>
            <a:xfrm>
              <a:off x="218508" y="525304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2"/>
            <p:cNvSpPr/>
            <p:nvPr/>
          </p:nvSpPr>
          <p:spPr>
            <a:xfrm>
              <a:off x="218508" y="525304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2"/>
            <p:cNvSpPr/>
            <p:nvPr/>
          </p:nvSpPr>
          <p:spPr>
            <a:xfrm>
              <a:off x="215298" y="525304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7" y="1"/>
                  </a:ln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2"/>
            <p:cNvSpPr/>
            <p:nvPr/>
          </p:nvSpPr>
          <p:spPr>
            <a:xfrm>
              <a:off x="212278" y="5262297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33" y="1"/>
                  </a:moveTo>
                  <a:cubicBezTo>
                    <a:pt x="49" y="1"/>
                    <a:pt x="0" y="1"/>
                    <a:pt x="17" y="1"/>
                  </a:cubicBezTo>
                  <a:cubicBezTo>
                    <a:pt x="17" y="1"/>
                    <a:pt x="49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2"/>
            <p:cNvSpPr/>
            <p:nvPr/>
          </p:nvSpPr>
          <p:spPr>
            <a:xfrm>
              <a:off x="179807" y="5268527"/>
              <a:ext cx="10949" cy="3209"/>
            </a:xfrm>
            <a:custGeom>
              <a:avLst/>
              <a:gdLst/>
              <a:ahLst/>
              <a:cxnLst/>
              <a:rect l="l" t="t" r="r" b="b"/>
              <a:pathLst>
                <a:path w="58" h="17" extrusionOk="0">
                  <a:moveTo>
                    <a:pt x="25" y="0"/>
                  </a:moveTo>
                  <a:cubicBezTo>
                    <a:pt x="1" y="9"/>
                    <a:pt x="5" y="9"/>
                    <a:pt x="15" y="9"/>
                  </a:cubicBezTo>
                  <a:cubicBezTo>
                    <a:pt x="25" y="9"/>
                    <a:pt x="41" y="9"/>
                    <a:pt x="41" y="17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2"/>
            <p:cNvSpPr/>
            <p:nvPr/>
          </p:nvSpPr>
          <p:spPr>
            <a:xfrm>
              <a:off x="178297" y="527645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21" y="0"/>
                  </a:moveTo>
                  <a:cubicBezTo>
                    <a:pt x="15" y="0"/>
                    <a:pt x="11" y="8"/>
                    <a:pt x="0" y="8"/>
                  </a:cubicBezTo>
                  <a:lnTo>
                    <a:pt x="33" y="8"/>
                  </a:lnTo>
                  <a:cubicBezTo>
                    <a:pt x="28" y="2"/>
                    <a:pt x="24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2"/>
            <p:cNvSpPr/>
            <p:nvPr/>
          </p:nvSpPr>
          <p:spPr>
            <a:xfrm>
              <a:off x="175087" y="532100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2"/>
            <p:cNvSpPr/>
            <p:nvPr/>
          </p:nvSpPr>
          <p:spPr>
            <a:xfrm>
              <a:off x="206048" y="5333468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17" y="0"/>
                  </a:moveTo>
                  <a:lnTo>
                    <a:pt x="3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2"/>
            <p:cNvSpPr/>
            <p:nvPr/>
          </p:nvSpPr>
          <p:spPr>
            <a:xfrm>
              <a:off x="165837" y="5333468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2"/>
            <p:cNvSpPr/>
            <p:nvPr/>
          </p:nvSpPr>
          <p:spPr>
            <a:xfrm>
              <a:off x="159796" y="5410680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cubicBezTo>
                    <a:pt x="49" y="0"/>
                    <a:pt x="0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2"/>
            <p:cNvSpPr/>
            <p:nvPr/>
          </p:nvSpPr>
          <p:spPr>
            <a:xfrm>
              <a:off x="159796" y="5444661"/>
              <a:ext cx="6230" cy="189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cubicBezTo>
                    <a:pt x="16" y="0"/>
                    <a:pt x="0" y="0"/>
                    <a:pt x="16" y="0"/>
                  </a:cubicBezTo>
                  <a:cubicBezTo>
                    <a:pt x="33" y="0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2"/>
            <p:cNvSpPr/>
            <p:nvPr/>
          </p:nvSpPr>
          <p:spPr>
            <a:xfrm>
              <a:off x="144316" y="554037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2"/>
            <p:cNvSpPr/>
            <p:nvPr/>
          </p:nvSpPr>
          <p:spPr>
            <a:xfrm>
              <a:off x="1374048" y="5163376"/>
              <a:ext cx="9628" cy="3398"/>
            </a:xfrm>
            <a:custGeom>
              <a:avLst/>
              <a:gdLst/>
              <a:ahLst/>
              <a:cxnLst/>
              <a:rect l="l" t="t" r="r" b="b"/>
              <a:pathLst>
                <a:path w="51" h="18" extrusionOk="0">
                  <a:moveTo>
                    <a:pt x="34" y="1"/>
                  </a:moveTo>
                  <a:cubicBezTo>
                    <a:pt x="34" y="1"/>
                    <a:pt x="1" y="1"/>
                    <a:pt x="17" y="17"/>
                  </a:cubicBezTo>
                  <a:lnTo>
                    <a:pt x="50" y="17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2"/>
            <p:cNvSpPr/>
            <p:nvPr/>
          </p:nvSpPr>
          <p:spPr>
            <a:xfrm>
              <a:off x="1368007" y="5166585"/>
              <a:ext cx="18689" cy="9439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33" y="0"/>
                  </a:moveTo>
                  <a:cubicBezTo>
                    <a:pt x="6" y="14"/>
                    <a:pt x="1" y="27"/>
                    <a:pt x="18" y="32"/>
                  </a:cubicBezTo>
                  <a:lnTo>
                    <a:pt x="18" y="32"/>
                  </a:lnTo>
                  <a:cubicBezTo>
                    <a:pt x="23" y="27"/>
                    <a:pt x="36" y="17"/>
                    <a:pt x="49" y="17"/>
                  </a:cubicBezTo>
                  <a:cubicBezTo>
                    <a:pt x="33" y="17"/>
                    <a:pt x="66" y="0"/>
                    <a:pt x="33" y="0"/>
                  </a:cubicBezTo>
                  <a:close/>
                  <a:moveTo>
                    <a:pt x="18" y="32"/>
                  </a:moveTo>
                  <a:cubicBezTo>
                    <a:pt x="17" y="32"/>
                    <a:pt x="17" y="33"/>
                    <a:pt x="17" y="33"/>
                  </a:cubicBezTo>
                  <a:cubicBezTo>
                    <a:pt x="23" y="33"/>
                    <a:pt x="28" y="33"/>
                    <a:pt x="33" y="33"/>
                  </a:cubicBezTo>
                  <a:lnTo>
                    <a:pt x="33" y="33"/>
                  </a:lnTo>
                  <a:cubicBezTo>
                    <a:pt x="33" y="33"/>
                    <a:pt x="33" y="33"/>
                    <a:pt x="33" y="33"/>
                  </a:cubicBezTo>
                  <a:cubicBezTo>
                    <a:pt x="27" y="33"/>
                    <a:pt x="22" y="33"/>
                    <a:pt x="18" y="32"/>
                  </a:cubicBezTo>
                  <a:close/>
                  <a:moveTo>
                    <a:pt x="0" y="33"/>
                  </a:moveTo>
                  <a:cubicBezTo>
                    <a:pt x="17" y="49"/>
                    <a:pt x="49" y="49"/>
                    <a:pt x="98" y="49"/>
                  </a:cubicBezTo>
                  <a:cubicBezTo>
                    <a:pt x="56" y="35"/>
                    <a:pt x="63" y="33"/>
                    <a:pt x="33" y="33"/>
                  </a:cubicBezTo>
                  <a:lnTo>
                    <a:pt x="33" y="33"/>
                  </a:lnTo>
                  <a:cubicBezTo>
                    <a:pt x="27" y="39"/>
                    <a:pt x="24" y="40"/>
                    <a:pt x="21" y="40"/>
                  </a:cubicBezTo>
                  <a:cubicBezTo>
                    <a:pt x="15" y="40"/>
                    <a:pt x="11" y="33"/>
                    <a:pt x="0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2"/>
            <p:cNvSpPr/>
            <p:nvPr/>
          </p:nvSpPr>
          <p:spPr>
            <a:xfrm>
              <a:off x="1364797" y="538292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7" y="0"/>
                    <a:pt x="17" y="0"/>
                  </a:cubicBez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2"/>
            <p:cNvSpPr/>
            <p:nvPr/>
          </p:nvSpPr>
          <p:spPr>
            <a:xfrm>
              <a:off x="1358756" y="539520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2"/>
            <p:cNvSpPr/>
            <p:nvPr/>
          </p:nvSpPr>
          <p:spPr>
            <a:xfrm>
              <a:off x="1364797" y="530250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2"/>
            <p:cNvSpPr/>
            <p:nvPr/>
          </p:nvSpPr>
          <p:spPr>
            <a:xfrm>
              <a:off x="1386507" y="518810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2"/>
            <p:cNvSpPr/>
            <p:nvPr/>
          </p:nvSpPr>
          <p:spPr>
            <a:xfrm>
              <a:off x="1355547" y="526852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2"/>
            <p:cNvSpPr/>
            <p:nvPr/>
          </p:nvSpPr>
          <p:spPr>
            <a:xfrm>
              <a:off x="1355547" y="524077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1" y="0"/>
                  </a:moveTo>
                  <a:cubicBezTo>
                    <a:pt x="1" y="6"/>
                    <a:pt x="4" y="7"/>
                    <a:pt x="9" y="7"/>
                  </a:cubicBezTo>
                  <a:cubicBezTo>
                    <a:pt x="19" y="7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2"/>
            <p:cNvSpPr/>
            <p:nvPr/>
          </p:nvSpPr>
          <p:spPr>
            <a:xfrm>
              <a:off x="1420488" y="6068776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1"/>
                  </a:moveTo>
                  <a:lnTo>
                    <a:pt x="3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2"/>
            <p:cNvSpPr/>
            <p:nvPr/>
          </p:nvSpPr>
          <p:spPr>
            <a:xfrm>
              <a:off x="1352527" y="541993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2"/>
            <p:cNvSpPr/>
            <p:nvPr/>
          </p:nvSpPr>
          <p:spPr>
            <a:xfrm>
              <a:off x="1374048" y="5647225"/>
              <a:ext cx="12648" cy="2454"/>
            </a:xfrm>
            <a:custGeom>
              <a:avLst/>
              <a:gdLst/>
              <a:ahLst/>
              <a:cxnLst/>
              <a:rect l="l" t="t" r="r" b="b"/>
              <a:pathLst>
                <a:path w="67" h="13" extrusionOk="0">
                  <a:moveTo>
                    <a:pt x="22" y="1"/>
                  </a:moveTo>
                  <a:cubicBezTo>
                    <a:pt x="14" y="1"/>
                    <a:pt x="6" y="2"/>
                    <a:pt x="1" y="8"/>
                  </a:cubicBezTo>
                  <a:cubicBezTo>
                    <a:pt x="8" y="4"/>
                    <a:pt x="13" y="3"/>
                    <a:pt x="18" y="3"/>
                  </a:cubicBezTo>
                  <a:cubicBezTo>
                    <a:pt x="31" y="3"/>
                    <a:pt x="37" y="13"/>
                    <a:pt x="49" y="13"/>
                  </a:cubicBezTo>
                  <a:cubicBezTo>
                    <a:pt x="54" y="13"/>
                    <a:pt x="60" y="11"/>
                    <a:pt x="66" y="8"/>
                  </a:cubicBezTo>
                  <a:cubicBezTo>
                    <a:pt x="56" y="8"/>
                    <a:pt x="37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2"/>
            <p:cNvSpPr/>
            <p:nvPr/>
          </p:nvSpPr>
          <p:spPr>
            <a:xfrm>
              <a:off x="1361777" y="547864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2"/>
            <p:cNvSpPr/>
            <p:nvPr/>
          </p:nvSpPr>
          <p:spPr>
            <a:xfrm>
              <a:off x="1371027" y="550035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6"/>
                  </a:cubicBezTo>
                  <a:cubicBezTo>
                    <a:pt x="1" y="16"/>
                    <a:pt x="1" y="16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2"/>
            <p:cNvSpPr/>
            <p:nvPr/>
          </p:nvSpPr>
          <p:spPr>
            <a:xfrm>
              <a:off x="1374048" y="552187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2"/>
            <p:cNvSpPr/>
            <p:nvPr/>
          </p:nvSpPr>
          <p:spPr>
            <a:xfrm>
              <a:off x="1442198" y="5966833"/>
              <a:ext cx="4531" cy="1699"/>
            </a:xfrm>
            <a:custGeom>
              <a:avLst/>
              <a:gdLst/>
              <a:ahLst/>
              <a:cxnLst/>
              <a:rect l="l" t="t" r="r" b="b"/>
              <a:pathLst>
                <a:path w="24" h="9" extrusionOk="0">
                  <a:moveTo>
                    <a:pt x="0" y="1"/>
                  </a:moveTo>
                  <a:cubicBezTo>
                    <a:pt x="11" y="1"/>
                    <a:pt x="22" y="8"/>
                    <a:pt x="23" y="8"/>
                  </a:cubicBezTo>
                  <a:cubicBezTo>
                    <a:pt x="24" y="8"/>
                    <a:pt x="22" y="6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2"/>
            <p:cNvSpPr/>
            <p:nvPr/>
          </p:nvSpPr>
          <p:spPr>
            <a:xfrm>
              <a:off x="1383487" y="5191315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2"/>
            <p:cNvSpPr/>
            <p:nvPr/>
          </p:nvSpPr>
          <p:spPr>
            <a:xfrm>
              <a:off x="1435969" y="579995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2"/>
            <p:cNvSpPr/>
            <p:nvPr/>
          </p:nvSpPr>
          <p:spPr>
            <a:xfrm>
              <a:off x="1417468" y="5512623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"/>
                  </a:moveTo>
                  <a:cubicBezTo>
                    <a:pt x="16" y="1"/>
                    <a:pt x="0" y="1"/>
                    <a:pt x="0" y="17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2"/>
            <p:cNvSpPr/>
            <p:nvPr/>
          </p:nvSpPr>
          <p:spPr>
            <a:xfrm>
              <a:off x="1346297" y="5178856"/>
              <a:ext cx="111382" cy="893319"/>
            </a:xfrm>
            <a:custGeom>
              <a:avLst/>
              <a:gdLst/>
              <a:ahLst/>
              <a:cxnLst/>
              <a:rect l="l" t="t" r="r" b="b"/>
              <a:pathLst>
                <a:path w="590" h="4732" extrusionOk="0">
                  <a:moveTo>
                    <a:pt x="148" y="1"/>
                  </a:moveTo>
                  <a:lnTo>
                    <a:pt x="148" y="17"/>
                  </a:lnTo>
                  <a:lnTo>
                    <a:pt x="175" y="17"/>
                  </a:lnTo>
                  <a:cubicBezTo>
                    <a:pt x="168" y="12"/>
                    <a:pt x="159" y="6"/>
                    <a:pt x="148" y="1"/>
                  </a:cubicBezTo>
                  <a:close/>
                  <a:moveTo>
                    <a:pt x="175" y="17"/>
                  </a:moveTo>
                  <a:lnTo>
                    <a:pt x="175" y="17"/>
                  </a:lnTo>
                  <a:cubicBezTo>
                    <a:pt x="179" y="20"/>
                    <a:pt x="182" y="23"/>
                    <a:pt x="185" y="26"/>
                  </a:cubicBezTo>
                  <a:lnTo>
                    <a:pt x="185" y="26"/>
                  </a:lnTo>
                  <a:cubicBezTo>
                    <a:pt x="185" y="23"/>
                    <a:pt x="184" y="21"/>
                    <a:pt x="181" y="17"/>
                  </a:cubicBezTo>
                  <a:close/>
                  <a:moveTo>
                    <a:pt x="185" y="26"/>
                  </a:moveTo>
                  <a:cubicBezTo>
                    <a:pt x="184" y="34"/>
                    <a:pt x="161" y="34"/>
                    <a:pt x="148" y="34"/>
                  </a:cubicBezTo>
                  <a:cubicBezTo>
                    <a:pt x="82" y="34"/>
                    <a:pt x="164" y="66"/>
                    <a:pt x="148" y="83"/>
                  </a:cubicBezTo>
                  <a:lnTo>
                    <a:pt x="181" y="83"/>
                  </a:lnTo>
                  <a:cubicBezTo>
                    <a:pt x="181" y="74"/>
                    <a:pt x="172" y="74"/>
                    <a:pt x="166" y="74"/>
                  </a:cubicBezTo>
                  <a:cubicBezTo>
                    <a:pt x="160" y="74"/>
                    <a:pt x="156" y="74"/>
                    <a:pt x="164" y="66"/>
                  </a:cubicBezTo>
                  <a:lnTo>
                    <a:pt x="213" y="66"/>
                  </a:lnTo>
                  <a:cubicBezTo>
                    <a:pt x="197" y="50"/>
                    <a:pt x="181" y="50"/>
                    <a:pt x="164" y="34"/>
                  </a:cubicBezTo>
                  <a:cubicBezTo>
                    <a:pt x="181" y="34"/>
                    <a:pt x="197" y="50"/>
                    <a:pt x="197" y="50"/>
                  </a:cubicBezTo>
                  <a:cubicBezTo>
                    <a:pt x="197" y="42"/>
                    <a:pt x="193" y="34"/>
                    <a:pt x="185" y="26"/>
                  </a:cubicBezTo>
                  <a:close/>
                  <a:moveTo>
                    <a:pt x="105" y="258"/>
                  </a:moveTo>
                  <a:cubicBezTo>
                    <a:pt x="103" y="259"/>
                    <a:pt x="102" y="260"/>
                    <a:pt x="100" y="261"/>
                  </a:cubicBezTo>
                  <a:lnTo>
                    <a:pt x="100" y="261"/>
                  </a:lnTo>
                  <a:cubicBezTo>
                    <a:pt x="103" y="260"/>
                    <a:pt x="104" y="259"/>
                    <a:pt x="105" y="258"/>
                  </a:cubicBezTo>
                  <a:close/>
                  <a:moveTo>
                    <a:pt x="100" y="261"/>
                  </a:moveTo>
                  <a:cubicBezTo>
                    <a:pt x="97" y="262"/>
                    <a:pt x="91" y="263"/>
                    <a:pt x="82" y="263"/>
                  </a:cubicBezTo>
                  <a:cubicBezTo>
                    <a:pt x="86" y="266"/>
                    <a:pt x="89" y="267"/>
                    <a:pt x="91" y="267"/>
                  </a:cubicBezTo>
                  <a:cubicBezTo>
                    <a:pt x="95" y="267"/>
                    <a:pt x="98" y="264"/>
                    <a:pt x="100" y="261"/>
                  </a:cubicBezTo>
                  <a:close/>
                  <a:moveTo>
                    <a:pt x="238" y="290"/>
                  </a:moveTo>
                  <a:cubicBezTo>
                    <a:pt x="239" y="291"/>
                    <a:pt x="242" y="293"/>
                    <a:pt x="246" y="295"/>
                  </a:cubicBezTo>
                  <a:cubicBezTo>
                    <a:pt x="243" y="293"/>
                    <a:pt x="240" y="291"/>
                    <a:pt x="238" y="290"/>
                  </a:cubicBezTo>
                  <a:close/>
                  <a:moveTo>
                    <a:pt x="139" y="543"/>
                  </a:moveTo>
                  <a:cubicBezTo>
                    <a:pt x="150" y="543"/>
                    <a:pt x="159" y="546"/>
                    <a:pt x="164" y="557"/>
                  </a:cubicBezTo>
                  <a:cubicBezTo>
                    <a:pt x="150" y="557"/>
                    <a:pt x="135" y="557"/>
                    <a:pt x="120" y="545"/>
                  </a:cubicBezTo>
                  <a:lnTo>
                    <a:pt x="120" y="545"/>
                  </a:lnTo>
                  <a:cubicBezTo>
                    <a:pt x="127" y="544"/>
                    <a:pt x="133" y="543"/>
                    <a:pt x="139" y="543"/>
                  </a:cubicBezTo>
                  <a:close/>
                  <a:moveTo>
                    <a:pt x="55" y="1331"/>
                  </a:moveTo>
                  <a:lnTo>
                    <a:pt x="55" y="1331"/>
                  </a:lnTo>
                  <a:cubicBezTo>
                    <a:pt x="43" y="1332"/>
                    <a:pt x="33" y="1336"/>
                    <a:pt x="33" y="1343"/>
                  </a:cubicBezTo>
                  <a:cubicBezTo>
                    <a:pt x="33" y="1343"/>
                    <a:pt x="41" y="1336"/>
                    <a:pt x="55" y="1331"/>
                  </a:cubicBezTo>
                  <a:close/>
                  <a:moveTo>
                    <a:pt x="340" y="1336"/>
                  </a:moveTo>
                  <a:cubicBezTo>
                    <a:pt x="337" y="1336"/>
                    <a:pt x="333" y="1338"/>
                    <a:pt x="328" y="1343"/>
                  </a:cubicBezTo>
                  <a:lnTo>
                    <a:pt x="344" y="1343"/>
                  </a:lnTo>
                  <a:cubicBezTo>
                    <a:pt x="344" y="1343"/>
                    <a:pt x="344" y="1336"/>
                    <a:pt x="340" y="1336"/>
                  </a:cubicBezTo>
                  <a:close/>
                  <a:moveTo>
                    <a:pt x="164" y="2063"/>
                  </a:moveTo>
                  <a:cubicBezTo>
                    <a:pt x="164" y="2071"/>
                    <a:pt x="177" y="2071"/>
                    <a:pt x="189" y="2071"/>
                  </a:cubicBezTo>
                  <a:cubicBezTo>
                    <a:pt x="192" y="2071"/>
                    <a:pt x="196" y="2071"/>
                    <a:pt x="199" y="2072"/>
                  </a:cubicBezTo>
                  <a:lnTo>
                    <a:pt x="199" y="2072"/>
                  </a:lnTo>
                  <a:cubicBezTo>
                    <a:pt x="185" y="2063"/>
                    <a:pt x="190" y="2063"/>
                    <a:pt x="164" y="2063"/>
                  </a:cubicBezTo>
                  <a:close/>
                  <a:moveTo>
                    <a:pt x="443" y="2342"/>
                  </a:moveTo>
                  <a:cubicBezTo>
                    <a:pt x="429" y="2342"/>
                    <a:pt x="427" y="2352"/>
                    <a:pt x="426" y="2356"/>
                  </a:cubicBezTo>
                  <a:lnTo>
                    <a:pt x="426" y="2356"/>
                  </a:lnTo>
                  <a:cubicBezTo>
                    <a:pt x="432" y="2355"/>
                    <a:pt x="443" y="2351"/>
                    <a:pt x="443" y="2342"/>
                  </a:cubicBezTo>
                  <a:close/>
                  <a:moveTo>
                    <a:pt x="426" y="2357"/>
                  </a:moveTo>
                  <a:cubicBezTo>
                    <a:pt x="426" y="2357"/>
                    <a:pt x="426" y="2357"/>
                    <a:pt x="426" y="2358"/>
                  </a:cubicBezTo>
                  <a:cubicBezTo>
                    <a:pt x="419" y="2358"/>
                    <a:pt x="421" y="2358"/>
                    <a:pt x="426" y="2357"/>
                  </a:cubicBezTo>
                  <a:close/>
                  <a:moveTo>
                    <a:pt x="426" y="3062"/>
                  </a:moveTo>
                  <a:cubicBezTo>
                    <a:pt x="426" y="3065"/>
                    <a:pt x="428" y="3067"/>
                    <a:pt x="430" y="3069"/>
                  </a:cubicBezTo>
                  <a:lnTo>
                    <a:pt x="430" y="3069"/>
                  </a:lnTo>
                  <a:cubicBezTo>
                    <a:pt x="437" y="3069"/>
                    <a:pt x="438" y="3062"/>
                    <a:pt x="459" y="3062"/>
                  </a:cubicBezTo>
                  <a:close/>
                  <a:moveTo>
                    <a:pt x="476" y="3228"/>
                  </a:moveTo>
                  <a:cubicBezTo>
                    <a:pt x="478" y="3231"/>
                    <a:pt x="482" y="3236"/>
                    <a:pt x="492" y="3242"/>
                  </a:cubicBezTo>
                  <a:cubicBezTo>
                    <a:pt x="484" y="3234"/>
                    <a:pt x="480" y="3230"/>
                    <a:pt x="476" y="3228"/>
                  </a:cubicBezTo>
                  <a:close/>
                  <a:moveTo>
                    <a:pt x="516" y="3726"/>
                  </a:moveTo>
                  <a:cubicBezTo>
                    <a:pt x="506" y="3726"/>
                    <a:pt x="492" y="3733"/>
                    <a:pt x="492" y="3733"/>
                  </a:cubicBezTo>
                  <a:lnTo>
                    <a:pt x="524" y="3733"/>
                  </a:lnTo>
                  <a:cubicBezTo>
                    <a:pt x="524" y="3727"/>
                    <a:pt x="521" y="3726"/>
                    <a:pt x="516" y="3726"/>
                  </a:cubicBezTo>
                  <a:close/>
                  <a:moveTo>
                    <a:pt x="459" y="3831"/>
                  </a:moveTo>
                  <a:lnTo>
                    <a:pt x="459" y="3847"/>
                  </a:lnTo>
                  <a:cubicBezTo>
                    <a:pt x="451" y="3856"/>
                    <a:pt x="447" y="3860"/>
                    <a:pt x="445" y="3860"/>
                  </a:cubicBezTo>
                  <a:cubicBezTo>
                    <a:pt x="443" y="3860"/>
                    <a:pt x="443" y="3856"/>
                    <a:pt x="443" y="3847"/>
                  </a:cubicBezTo>
                  <a:cubicBezTo>
                    <a:pt x="443" y="3847"/>
                    <a:pt x="443" y="3847"/>
                    <a:pt x="459" y="3831"/>
                  </a:cubicBezTo>
                  <a:close/>
                  <a:moveTo>
                    <a:pt x="492" y="3978"/>
                  </a:moveTo>
                  <a:cubicBezTo>
                    <a:pt x="503" y="3978"/>
                    <a:pt x="507" y="3987"/>
                    <a:pt x="508" y="3991"/>
                  </a:cubicBezTo>
                  <a:lnTo>
                    <a:pt x="508" y="3991"/>
                  </a:lnTo>
                  <a:cubicBezTo>
                    <a:pt x="491" y="3986"/>
                    <a:pt x="470" y="3989"/>
                    <a:pt x="492" y="3978"/>
                  </a:cubicBezTo>
                  <a:close/>
                  <a:moveTo>
                    <a:pt x="492" y="4175"/>
                  </a:moveTo>
                  <a:cubicBezTo>
                    <a:pt x="493" y="4175"/>
                    <a:pt x="494" y="4175"/>
                    <a:pt x="494" y="4176"/>
                  </a:cubicBezTo>
                  <a:lnTo>
                    <a:pt x="494" y="4176"/>
                  </a:lnTo>
                  <a:cubicBezTo>
                    <a:pt x="499" y="4175"/>
                    <a:pt x="503" y="4175"/>
                    <a:pt x="508" y="4175"/>
                  </a:cubicBezTo>
                  <a:close/>
                  <a:moveTo>
                    <a:pt x="541" y="4666"/>
                  </a:moveTo>
                  <a:lnTo>
                    <a:pt x="557" y="4682"/>
                  </a:lnTo>
                  <a:cubicBezTo>
                    <a:pt x="574" y="4682"/>
                    <a:pt x="557" y="4666"/>
                    <a:pt x="541" y="4666"/>
                  </a:cubicBezTo>
                  <a:close/>
                  <a:moveTo>
                    <a:pt x="99" y="83"/>
                  </a:moveTo>
                  <a:lnTo>
                    <a:pt x="148" y="99"/>
                  </a:lnTo>
                  <a:lnTo>
                    <a:pt x="99" y="99"/>
                  </a:lnTo>
                  <a:cubicBezTo>
                    <a:pt x="82" y="99"/>
                    <a:pt x="115" y="99"/>
                    <a:pt x="99" y="115"/>
                  </a:cubicBezTo>
                  <a:lnTo>
                    <a:pt x="82" y="115"/>
                  </a:lnTo>
                  <a:lnTo>
                    <a:pt x="99" y="132"/>
                  </a:lnTo>
                  <a:cubicBezTo>
                    <a:pt x="82" y="132"/>
                    <a:pt x="66" y="132"/>
                    <a:pt x="66" y="115"/>
                  </a:cubicBezTo>
                  <a:lnTo>
                    <a:pt x="66" y="115"/>
                  </a:lnTo>
                  <a:cubicBezTo>
                    <a:pt x="50" y="148"/>
                    <a:pt x="115" y="148"/>
                    <a:pt x="66" y="164"/>
                  </a:cubicBezTo>
                  <a:cubicBezTo>
                    <a:pt x="72" y="177"/>
                    <a:pt x="78" y="180"/>
                    <a:pt x="86" y="180"/>
                  </a:cubicBezTo>
                  <a:cubicBezTo>
                    <a:pt x="94" y="180"/>
                    <a:pt x="105" y="176"/>
                    <a:pt x="119" y="176"/>
                  </a:cubicBezTo>
                  <a:cubicBezTo>
                    <a:pt x="127" y="176"/>
                    <a:pt x="137" y="177"/>
                    <a:pt x="148" y="181"/>
                  </a:cubicBezTo>
                  <a:lnTo>
                    <a:pt x="66" y="214"/>
                  </a:lnTo>
                  <a:lnTo>
                    <a:pt x="82" y="214"/>
                  </a:lnTo>
                  <a:cubicBezTo>
                    <a:pt x="88" y="219"/>
                    <a:pt x="92" y="221"/>
                    <a:pt x="95" y="221"/>
                  </a:cubicBezTo>
                  <a:cubicBezTo>
                    <a:pt x="101" y="221"/>
                    <a:pt x="104" y="214"/>
                    <a:pt x="115" y="214"/>
                  </a:cubicBezTo>
                  <a:cubicBezTo>
                    <a:pt x="92" y="236"/>
                    <a:pt x="109" y="251"/>
                    <a:pt x="105" y="258"/>
                  </a:cubicBezTo>
                  <a:lnTo>
                    <a:pt x="105" y="258"/>
                  </a:lnTo>
                  <a:cubicBezTo>
                    <a:pt x="106" y="258"/>
                    <a:pt x="106" y="258"/>
                    <a:pt x="107" y="258"/>
                  </a:cubicBezTo>
                  <a:cubicBezTo>
                    <a:pt x="109" y="258"/>
                    <a:pt x="112" y="259"/>
                    <a:pt x="115" y="263"/>
                  </a:cubicBezTo>
                  <a:cubicBezTo>
                    <a:pt x="50" y="279"/>
                    <a:pt x="132" y="295"/>
                    <a:pt x="99" y="312"/>
                  </a:cubicBezTo>
                  <a:cubicBezTo>
                    <a:pt x="82" y="304"/>
                    <a:pt x="78" y="300"/>
                    <a:pt x="76" y="300"/>
                  </a:cubicBezTo>
                  <a:cubicBezTo>
                    <a:pt x="74" y="300"/>
                    <a:pt x="74" y="304"/>
                    <a:pt x="66" y="312"/>
                  </a:cubicBezTo>
                  <a:cubicBezTo>
                    <a:pt x="115" y="312"/>
                    <a:pt x="50" y="328"/>
                    <a:pt x="66" y="345"/>
                  </a:cubicBezTo>
                  <a:cubicBezTo>
                    <a:pt x="99" y="345"/>
                    <a:pt x="82" y="361"/>
                    <a:pt x="99" y="394"/>
                  </a:cubicBezTo>
                  <a:cubicBezTo>
                    <a:pt x="82" y="394"/>
                    <a:pt x="82" y="426"/>
                    <a:pt x="66" y="443"/>
                  </a:cubicBezTo>
                  <a:lnTo>
                    <a:pt x="50" y="443"/>
                  </a:lnTo>
                  <a:cubicBezTo>
                    <a:pt x="99" y="443"/>
                    <a:pt x="82" y="459"/>
                    <a:pt x="99" y="475"/>
                  </a:cubicBezTo>
                  <a:lnTo>
                    <a:pt x="50" y="475"/>
                  </a:lnTo>
                  <a:cubicBezTo>
                    <a:pt x="66" y="492"/>
                    <a:pt x="82" y="492"/>
                    <a:pt x="82" y="492"/>
                  </a:cubicBezTo>
                  <a:lnTo>
                    <a:pt x="50" y="492"/>
                  </a:lnTo>
                  <a:cubicBezTo>
                    <a:pt x="50" y="508"/>
                    <a:pt x="82" y="525"/>
                    <a:pt x="66" y="557"/>
                  </a:cubicBezTo>
                  <a:cubicBezTo>
                    <a:pt x="81" y="557"/>
                    <a:pt x="99" y="551"/>
                    <a:pt x="116" y="546"/>
                  </a:cubicBezTo>
                  <a:lnTo>
                    <a:pt x="116" y="546"/>
                  </a:lnTo>
                  <a:cubicBezTo>
                    <a:pt x="119" y="557"/>
                    <a:pt x="132" y="557"/>
                    <a:pt x="132" y="557"/>
                  </a:cubicBezTo>
                  <a:lnTo>
                    <a:pt x="115" y="557"/>
                  </a:lnTo>
                  <a:cubicBezTo>
                    <a:pt x="99" y="574"/>
                    <a:pt x="99" y="574"/>
                    <a:pt x="82" y="574"/>
                  </a:cubicBezTo>
                  <a:cubicBezTo>
                    <a:pt x="82" y="574"/>
                    <a:pt x="99" y="557"/>
                    <a:pt x="82" y="557"/>
                  </a:cubicBezTo>
                  <a:cubicBezTo>
                    <a:pt x="82" y="574"/>
                    <a:pt x="66" y="590"/>
                    <a:pt x="50" y="590"/>
                  </a:cubicBezTo>
                  <a:lnTo>
                    <a:pt x="82" y="590"/>
                  </a:lnTo>
                  <a:cubicBezTo>
                    <a:pt x="82" y="606"/>
                    <a:pt x="66" y="606"/>
                    <a:pt x="50" y="606"/>
                  </a:cubicBezTo>
                  <a:cubicBezTo>
                    <a:pt x="66" y="623"/>
                    <a:pt x="50" y="623"/>
                    <a:pt x="82" y="623"/>
                  </a:cubicBezTo>
                  <a:cubicBezTo>
                    <a:pt x="82" y="623"/>
                    <a:pt x="66" y="639"/>
                    <a:pt x="66" y="639"/>
                  </a:cubicBezTo>
                  <a:cubicBezTo>
                    <a:pt x="82" y="639"/>
                    <a:pt x="66" y="672"/>
                    <a:pt x="99" y="672"/>
                  </a:cubicBezTo>
                  <a:cubicBezTo>
                    <a:pt x="148" y="688"/>
                    <a:pt x="82" y="721"/>
                    <a:pt x="115" y="754"/>
                  </a:cubicBezTo>
                  <a:lnTo>
                    <a:pt x="99" y="754"/>
                  </a:lnTo>
                  <a:cubicBezTo>
                    <a:pt x="115" y="770"/>
                    <a:pt x="99" y="786"/>
                    <a:pt x="132" y="803"/>
                  </a:cubicBezTo>
                  <a:cubicBezTo>
                    <a:pt x="132" y="803"/>
                    <a:pt x="115" y="819"/>
                    <a:pt x="99" y="819"/>
                  </a:cubicBezTo>
                  <a:cubicBezTo>
                    <a:pt x="115" y="836"/>
                    <a:pt x="115" y="836"/>
                    <a:pt x="99" y="852"/>
                  </a:cubicBezTo>
                  <a:cubicBezTo>
                    <a:pt x="91" y="844"/>
                    <a:pt x="87" y="844"/>
                    <a:pt x="85" y="844"/>
                  </a:cubicBezTo>
                  <a:cubicBezTo>
                    <a:pt x="82" y="844"/>
                    <a:pt x="82" y="844"/>
                    <a:pt x="82" y="836"/>
                  </a:cubicBezTo>
                  <a:lnTo>
                    <a:pt x="82" y="836"/>
                  </a:lnTo>
                  <a:cubicBezTo>
                    <a:pt x="82" y="852"/>
                    <a:pt x="66" y="868"/>
                    <a:pt x="99" y="868"/>
                  </a:cubicBezTo>
                  <a:cubicBezTo>
                    <a:pt x="66" y="868"/>
                    <a:pt x="50" y="901"/>
                    <a:pt x="66" y="901"/>
                  </a:cubicBezTo>
                  <a:lnTo>
                    <a:pt x="82" y="885"/>
                  </a:lnTo>
                  <a:cubicBezTo>
                    <a:pt x="82" y="901"/>
                    <a:pt x="82" y="901"/>
                    <a:pt x="82" y="917"/>
                  </a:cubicBezTo>
                  <a:lnTo>
                    <a:pt x="50" y="917"/>
                  </a:lnTo>
                  <a:cubicBezTo>
                    <a:pt x="1" y="950"/>
                    <a:pt x="132" y="967"/>
                    <a:pt x="50" y="999"/>
                  </a:cubicBezTo>
                  <a:cubicBezTo>
                    <a:pt x="56" y="1003"/>
                    <a:pt x="61" y="1004"/>
                    <a:pt x="64" y="1004"/>
                  </a:cubicBezTo>
                  <a:cubicBezTo>
                    <a:pt x="78" y="1004"/>
                    <a:pt x="73" y="983"/>
                    <a:pt x="99" y="983"/>
                  </a:cubicBezTo>
                  <a:cubicBezTo>
                    <a:pt x="99" y="999"/>
                    <a:pt x="50" y="1016"/>
                    <a:pt x="50" y="1032"/>
                  </a:cubicBezTo>
                  <a:cubicBezTo>
                    <a:pt x="33" y="1048"/>
                    <a:pt x="99" y="1048"/>
                    <a:pt x="99" y="1065"/>
                  </a:cubicBezTo>
                  <a:cubicBezTo>
                    <a:pt x="99" y="1065"/>
                    <a:pt x="148" y="1065"/>
                    <a:pt x="164" y="1081"/>
                  </a:cubicBezTo>
                  <a:cubicBezTo>
                    <a:pt x="148" y="1097"/>
                    <a:pt x="99" y="1097"/>
                    <a:pt x="82" y="1097"/>
                  </a:cubicBezTo>
                  <a:cubicBezTo>
                    <a:pt x="82" y="1081"/>
                    <a:pt x="82" y="1081"/>
                    <a:pt x="99" y="1081"/>
                  </a:cubicBezTo>
                  <a:lnTo>
                    <a:pt x="82" y="1081"/>
                  </a:lnTo>
                  <a:cubicBezTo>
                    <a:pt x="66" y="1097"/>
                    <a:pt x="66" y="1114"/>
                    <a:pt x="50" y="1114"/>
                  </a:cubicBezTo>
                  <a:cubicBezTo>
                    <a:pt x="55" y="1119"/>
                    <a:pt x="58" y="1121"/>
                    <a:pt x="61" y="1121"/>
                  </a:cubicBezTo>
                  <a:cubicBezTo>
                    <a:pt x="68" y="1121"/>
                    <a:pt x="71" y="1109"/>
                    <a:pt x="82" y="1097"/>
                  </a:cubicBezTo>
                  <a:lnTo>
                    <a:pt x="82" y="1097"/>
                  </a:lnTo>
                  <a:cubicBezTo>
                    <a:pt x="66" y="1130"/>
                    <a:pt x="82" y="1130"/>
                    <a:pt x="66" y="1163"/>
                  </a:cubicBezTo>
                  <a:cubicBezTo>
                    <a:pt x="77" y="1163"/>
                    <a:pt x="88" y="1156"/>
                    <a:pt x="94" y="1156"/>
                  </a:cubicBezTo>
                  <a:cubicBezTo>
                    <a:pt x="97" y="1156"/>
                    <a:pt x="99" y="1158"/>
                    <a:pt x="99" y="1163"/>
                  </a:cubicBezTo>
                  <a:cubicBezTo>
                    <a:pt x="91" y="1179"/>
                    <a:pt x="95" y="1179"/>
                    <a:pt x="103" y="1179"/>
                  </a:cubicBezTo>
                  <a:cubicBezTo>
                    <a:pt x="111" y="1179"/>
                    <a:pt x="123" y="1179"/>
                    <a:pt x="132" y="1196"/>
                  </a:cubicBezTo>
                  <a:cubicBezTo>
                    <a:pt x="115" y="1196"/>
                    <a:pt x="82" y="1196"/>
                    <a:pt x="99" y="1212"/>
                  </a:cubicBezTo>
                  <a:cubicBezTo>
                    <a:pt x="93" y="1218"/>
                    <a:pt x="88" y="1219"/>
                    <a:pt x="82" y="1219"/>
                  </a:cubicBezTo>
                  <a:cubicBezTo>
                    <a:pt x="72" y="1219"/>
                    <a:pt x="61" y="1212"/>
                    <a:pt x="50" y="1212"/>
                  </a:cubicBezTo>
                  <a:cubicBezTo>
                    <a:pt x="82" y="1228"/>
                    <a:pt x="33" y="1245"/>
                    <a:pt x="33" y="1261"/>
                  </a:cubicBezTo>
                  <a:cubicBezTo>
                    <a:pt x="39" y="1267"/>
                    <a:pt x="46" y="1268"/>
                    <a:pt x="55" y="1268"/>
                  </a:cubicBezTo>
                  <a:cubicBezTo>
                    <a:pt x="72" y="1268"/>
                    <a:pt x="93" y="1261"/>
                    <a:pt x="115" y="1261"/>
                  </a:cubicBezTo>
                  <a:cubicBezTo>
                    <a:pt x="99" y="1278"/>
                    <a:pt x="132" y="1294"/>
                    <a:pt x="82" y="1294"/>
                  </a:cubicBezTo>
                  <a:cubicBezTo>
                    <a:pt x="86" y="1290"/>
                    <a:pt x="87" y="1289"/>
                    <a:pt x="85" y="1289"/>
                  </a:cubicBezTo>
                  <a:cubicBezTo>
                    <a:pt x="82" y="1289"/>
                    <a:pt x="72" y="1293"/>
                    <a:pt x="64" y="1293"/>
                  </a:cubicBezTo>
                  <a:cubicBezTo>
                    <a:pt x="56" y="1293"/>
                    <a:pt x="50" y="1290"/>
                    <a:pt x="50" y="1278"/>
                  </a:cubicBezTo>
                  <a:cubicBezTo>
                    <a:pt x="50" y="1278"/>
                    <a:pt x="50" y="1294"/>
                    <a:pt x="50" y="1294"/>
                  </a:cubicBezTo>
                  <a:lnTo>
                    <a:pt x="33" y="1294"/>
                  </a:lnTo>
                  <a:cubicBezTo>
                    <a:pt x="1" y="1327"/>
                    <a:pt x="82" y="1310"/>
                    <a:pt x="82" y="1327"/>
                  </a:cubicBezTo>
                  <a:cubicBezTo>
                    <a:pt x="72" y="1327"/>
                    <a:pt x="62" y="1328"/>
                    <a:pt x="55" y="1331"/>
                  </a:cubicBezTo>
                  <a:lnTo>
                    <a:pt x="55" y="1331"/>
                  </a:lnTo>
                  <a:cubicBezTo>
                    <a:pt x="57" y="1331"/>
                    <a:pt x="58" y="1331"/>
                    <a:pt x="60" y="1331"/>
                  </a:cubicBezTo>
                  <a:cubicBezTo>
                    <a:pt x="74" y="1331"/>
                    <a:pt x="91" y="1335"/>
                    <a:pt x="99" y="1343"/>
                  </a:cubicBezTo>
                  <a:cubicBezTo>
                    <a:pt x="82" y="1359"/>
                    <a:pt x="99" y="1359"/>
                    <a:pt x="99" y="1376"/>
                  </a:cubicBezTo>
                  <a:lnTo>
                    <a:pt x="115" y="1359"/>
                  </a:lnTo>
                  <a:cubicBezTo>
                    <a:pt x="132" y="1359"/>
                    <a:pt x="132" y="1376"/>
                    <a:pt x="132" y="1376"/>
                  </a:cubicBezTo>
                  <a:lnTo>
                    <a:pt x="115" y="1376"/>
                  </a:lnTo>
                  <a:cubicBezTo>
                    <a:pt x="148" y="1392"/>
                    <a:pt x="82" y="1408"/>
                    <a:pt x="115" y="1425"/>
                  </a:cubicBezTo>
                  <a:lnTo>
                    <a:pt x="66" y="1425"/>
                  </a:lnTo>
                  <a:cubicBezTo>
                    <a:pt x="82" y="1458"/>
                    <a:pt x="33" y="1458"/>
                    <a:pt x="50" y="1474"/>
                  </a:cubicBezTo>
                  <a:lnTo>
                    <a:pt x="99" y="1474"/>
                  </a:lnTo>
                  <a:lnTo>
                    <a:pt x="82" y="1441"/>
                  </a:lnTo>
                  <a:lnTo>
                    <a:pt x="132" y="1458"/>
                  </a:lnTo>
                  <a:cubicBezTo>
                    <a:pt x="132" y="1458"/>
                    <a:pt x="115" y="1441"/>
                    <a:pt x="115" y="1441"/>
                  </a:cubicBezTo>
                  <a:lnTo>
                    <a:pt x="148" y="1441"/>
                  </a:lnTo>
                  <a:cubicBezTo>
                    <a:pt x="115" y="1458"/>
                    <a:pt x="181" y="1474"/>
                    <a:pt x="148" y="1490"/>
                  </a:cubicBezTo>
                  <a:lnTo>
                    <a:pt x="82" y="1490"/>
                  </a:lnTo>
                  <a:cubicBezTo>
                    <a:pt x="50" y="1523"/>
                    <a:pt x="115" y="1523"/>
                    <a:pt x="99" y="1556"/>
                  </a:cubicBezTo>
                  <a:lnTo>
                    <a:pt x="115" y="1556"/>
                  </a:lnTo>
                  <a:cubicBezTo>
                    <a:pt x="148" y="1556"/>
                    <a:pt x="115" y="1572"/>
                    <a:pt x="132" y="1589"/>
                  </a:cubicBezTo>
                  <a:lnTo>
                    <a:pt x="82" y="1589"/>
                  </a:lnTo>
                  <a:cubicBezTo>
                    <a:pt x="99" y="1589"/>
                    <a:pt x="82" y="1621"/>
                    <a:pt x="132" y="1621"/>
                  </a:cubicBezTo>
                  <a:lnTo>
                    <a:pt x="99" y="1638"/>
                  </a:lnTo>
                  <a:cubicBezTo>
                    <a:pt x="99" y="1654"/>
                    <a:pt x="181" y="1654"/>
                    <a:pt x="164" y="1687"/>
                  </a:cubicBezTo>
                  <a:cubicBezTo>
                    <a:pt x="156" y="1679"/>
                    <a:pt x="148" y="1679"/>
                    <a:pt x="140" y="1679"/>
                  </a:cubicBezTo>
                  <a:cubicBezTo>
                    <a:pt x="132" y="1679"/>
                    <a:pt x="123" y="1679"/>
                    <a:pt x="115" y="1670"/>
                  </a:cubicBezTo>
                  <a:cubicBezTo>
                    <a:pt x="115" y="1687"/>
                    <a:pt x="99" y="1687"/>
                    <a:pt x="115" y="1687"/>
                  </a:cubicBezTo>
                  <a:cubicBezTo>
                    <a:pt x="99" y="1687"/>
                    <a:pt x="148" y="1703"/>
                    <a:pt x="132" y="1719"/>
                  </a:cubicBezTo>
                  <a:cubicBezTo>
                    <a:pt x="148" y="1719"/>
                    <a:pt x="164" y="1719"/>
                    <a:pt x="164" y="1736"/>
                  </a:cubicBezTo>
                  <a:lnTo>
                    <a:pt x="197" y="1736"/>
                  </a:lnTo>
                  <a:cubicBezTo>
                    <a:pt x="115" y="1769"/>
                    <a:pt x="197" y="1801"/>
                    <a:pt x="148" y="1834"/>
                  </a:cubicBezTo>
                  <a:cubicBezTo>
                    <a:pt x="148" y="1850"/>
                    <a:pt x="164" y="1867"/>
                    <a:pt x="164" y="1883"/>
                  </a:cubicBezTo>
                  <a:lnTo>
                    <a:pt x="148" y="1883"/>
                  </a:lnTo>
                  <a:cubicBezTo>
                    <a:pt x="132" y="1916"/>
                    <a:pt x="213" y="1900"/>
                    <a:pt x="197" y="1916"/>
                  </a:cubicBezTo>
                  <a:cubicBezTo>
                    <a:pt x="186" y="1921"/>
                    <a:pt x="181" y="1923"/>
                    <a:pt x="178" y="1923"/>
                  </a:cubicBezTo>
                  <a:cubicBezTo>
                    <a:pt x="172" y="1923"/>
                    <a:pt x="175" y="1916"/>
                    <a:pt x="164" y="1916"/>
                  </a:cubicBezTo>
                  <a:cubicBezTo>
                    <a:pt x="82" y="1916"/>
                    <a:pt x="181" y="1949"/>
                    <a:pt x="132" y="1965"/>
                  </a:cubicBezTo>
                  <a:cubicBezTo>
                    <a:pt x="99" y="1981"/>
                    <a:pt x="164" y="1998"/>
                    <a:pt x="148" y="2014"/>
                  </a:cubicBezTo>
                  <a:cubicBezTo>
                    <a:pt x="179" y="2030"/>
                    <a:pt x="195" y="2045"/>
                    <a:pt x="211" y="2074"/>
                  </a:cubicBezTo>
                  <a:lnTo>
                    <a:pt x="211" y="2074"/>
                  </a:lnTo>
                  <a:cubicBezTo>
                    <a:pt x="208" y="2073"/>
                    <a:pt x="204" y="2072"/>
                    <a:pt x="199" y="2072"/>
                  </a:cubicBezTo>
                  <a:lnTo>
                    <a:pt x="199" y="2072"/>
                  </a:lnTo>
                  <a:cubicBezTo>
                    <a:pt x="202" y="2074"/>
                    <a:pt x="207" y="2076"/>
                    <a:pt x="213" y="2080"/>
                  </a:cubicBezTo>
                  <a:cubicBezTo>
                    <a:pt x="213" y="2078"/>
                    <a:pt x="212" y="2076"/>
                    <a:pt x="211" y="2074"/>
                  </a:cubicBezTo>
                  <a:lnTo>
                    <a:pt x="211" y="2074"/>
                  </a:lnTo>
                  <a:cubicBezTo>
                    <a:pt x="212" y="2076"/>
                    <a:pt x="213" y="2077"/>
                    <a:pt x="213" y="2080"/>
                  </a:cubicBezTo>
                  <a:cubicBezTo>
                    <a:pt x="197" y="2096"/>
                    <a:pt x="197" y="2096"/>
                    <a:pt x="164" y="2112"/>
                  </a:cubicBezTo>
                  <a:lnTo>
                    <a:pt x="148" y="2096"/>
                  </a:lnTo>
                  <a:cubicBezTo>
                    <a:pt x="115" y="2096"/>
                    <a:pt x="164" y="2112"/>
                    <a:pt x="148" y="2129"/>
                  </a:cubicBezTo>
                  <a:lnTo>
                    <a:pt x="132" y="2129"/>
                  </a:lnTo>
                  <a:cubicBezTo>
                    <a:pt x="148" y="2145"/>
                    <a:pt x="181" y="2145"/>
                    <a:pt x="181" y="2178"/>
                  </a:cubicBezTo>
                  <a:lnTo>
                    <a:pt x="197" y="2178"/>
                  </a:lnTo>
                  <a:cubicBezTo>
                    <a:pt x="246" y="2178"/>
                    <a:pt x="181" y="2194"/>
                    <a:pt x="213" y="2194"/>
                  </a:cubicBezTo>
                  <a:lnTo>
                    <a:pt x="164" y="2211"/>
                  </a:lnTo>
                  <a:cubicBezTo>
                    <a:pt x="181" y="2227"/>
                    <a:pt x="213" y="2243"/>
                    <a:pt x="230" y="2260"/>
                  </a:cubicBezTo>
                  <a:cubicBezTo>
                    <a:pt x="181" y="2260"/>
                    <a:pt x="164" y="2227"/>
                    <a:pt x="148" y="2227"/>
                  </a:cubicBezTo>
                  <a:cubicBezTo>
                    <a:pt x="148" y="2227"/>
                    <a:pt x="148" y="2260"/>
                    <a:pt x="181" y="2260"/>
                  </a:cubicBezTo>
                  <a:cubicBezTo>
                    <a:pt x="164" y="2260"/>
                    <a:pt x="164" y="2243"/>
                    <a:pt x="164" y="2243"/>
                  </a:cubicBezTo>
                  <a:lnTo>
                    <a:pt x="164" y="2243"/>
                  </a:lnTo>
                  <a:cubicBezTo>
                    <a:pt x="197" y="2260"/>
                    <a:pt x="213" y="2276"/>
                    <a:pt x="230" y="2292"/>
                  </a:cubicBezTo>
                  <a:cubicBezTo>
                    <a:pt x="132" y="2292"/>
                    <a:pt x="197" y="2342"/>
                    <a:pt x="132" y="2358"/>
                  </a:cubicBezTo>
                  <a:cubicBezTo>
                    <a:pt x="164" y="2407"/>
                    <a:pt x="132" y="2440"/>
                    <a:pt x="132" y="2472"/>
                  </a:cubicBezTo>
                  <a:cubicBezTo>
                    <a:pt x="145" y="2469"/>
                    <a:pt x="153" y="2468"/>
                    <a:pt x="157" y="2468"/>
                  </a:cubicBezTo>
                  <a:cubicBezTo>
                    <a:pt x="177" y="2468"/>
                    <a:pt x="148" y="2489"/>
                    <a:pt x="213" y="2489"/>
                  </a:cubicBezTo>
                  <a:cubicBezTo>
                    <a:pt x="213" y="2489"/>
                    <a:pt x="213" y="2489"/>
                    <a:pt x="213" y="2505"/>
                  </a:cubicBezTo>
                  <a:lnTo>
                    <a:pt x="164" y="2538"/>
                  </a:lnTo>
                  <a:cubicBezTo>
                    <a:pt x="148" y="2538"/>
                    <a:pt x="148" y="2522"/>
                    <a:pt x="132" y="2522"/>
                  </a:cubicBezTo>
                  <a:cubicBezTo>
                    <a:pt x="132" y="2554"/>
                    <a:pt x="99" y="2538"/>
                    <a:pt x="82" y="2554"/>
                  </a:cubicBezTo>
                  <a:cubicBezTo>
                    <a:pt x="115" y="2554"/>
                    <a:pt x="115" y="2554"/>
                    <a:pt x="115" y="2571"/>
                  </a:cubicBezTo>
                  <a:lnTo>
                    <a:pt x="148" y="2554"/>
                  </a:lnTo>
                  <a:lnTo>
                    <a:pt x="148" y="2554"/>
                  </a:lnTo>
                  <a:cubicBezTo>
                    <a:pt x="181" y="2571"/>
                    <a:pt x="82" y="2587"/>
                    <a:pt x="132" y="2603"/>
                  </a:cubicBezTo>
                  <a:lnTo>
                    <a:pt x="99" y="2603"/>
                  </a:lnTo>
                  <a:cubicBezTo>
                    <a:pt x="115" y="2620"/>
                    <a:pt x="115" y="2653"/>
                    <a:pt x="164" y="2669"/>
                  </a:cubicBezTo>
                  <a:lnTo>
                    <a:pt x="132" y="2669"/>
                  </a:lnTo>
                  <a:cubicBezTo>
                    <a:pt x="132" y="2702"/>
                    <a:pt x="197" y="2751"/>
                    <a:pt x="164" y="2783"/>
                  </a:cubicBezTo>
                  <a:lnTo>
                    <a:pt x="148" y="2783"/>
                  </a:lnTo>
                  <a:cubicBezTo>
                    <a:pt x="148" y="2783"/>
                    <a:pt x="181" y="2783"/>
                    <a:pt x="164" y="2800"/>
                  </a:cubicBezTo>
                  <a:lnTo>
                    <a:pt x="148" y="2800"/>
                  </a:lnTo>
                  <a:cubicBezTo>
                    <a:pt x="148" y="2800"/>
                    <a:pt x="181" y="2816"/>
                    <a:pt x="164" y="2833"/>
                  </a:cubicBezTo>
                  <a:lnTo>
                    <a:pt x="148" y="2816"/>
                  </a:lnTo>
                  <a:lnTo>
                    <a:pt x="148" y="2816"/>
                  </a:lnTo>
                  <a:cubicBezTo>
                    <a:pt x="132" y="2865"/>
                    <a:pt x="197" y="2882"/>
                    <a:pt x="213" y="2898"/>
                  </a:cubicBezTo>
                  <a:cubicBezTo>
                    <a:pt x="164" y="2914"/>
                    <a:pt x="148" y="2931"/>
                    <a:pt x="148" y="2947"/>
                  </a:cubicBezTo>
                  <a:lnTo>
                    <a:pt x="132" y="2947"/>
                  </a:lnTo>
                  <a:cubicBezTo>
                    <a:pt x="132" y="2996"/>
                    <a:pt x="181" y="3013"/>
                    <a:pt x="197" y="3062"/>
                  </a:cubicBezTo>
                  <a:cubicBezTo>
                    <a:pt x="148" y="3078"/>
                    <a:pt x="181" y="3144"/>
                    <a:pt x="148" y="3176"/>
                  </a:cubicBezTo>
                  <a:cubicBezTo>
                    <a:pt x="164" y="3176"/>
                    <a:pt x="197" y="3176"/>
                    <a:pt x="197" y="3193"/>
                  </a:cubicBezTo>
                  <a:cubicBezTo>
                    <a:pt x="197" y="3193"/>
                    <a:pt x="230" y="3209"/>
                    <a:pt x="197" y="3209"/>
                  </a:cubicBezTo>
                  <a:cubicBezTo>
                    <a:pt x="148" y="3209"/>
                    <a:pt x="164" y="3242"/>
                    <a:pt x="164" y="3242"/>
                  </a:cubicBezTo>
                  <a:lnTo>
                    <a:pt x="213" y="3242"/>
                  </a:lnTo>
                  <a:cubicBezTo>
                    <a:pt x="132" y="3291"/>
                    <a:pt x="263" y="3340"/>
                    <a:pt x="181" y="3373"/>
                  </a:cubicBezTo>
                  <a:cubicBezTo>
                    <a:pt x="197" y="3389"/>
                    <a:pt x="197" y="3389"/>
                    <a:pt x="213" y="3405"/>
                  </a:cubicBezTo>
                  <a:lnTo>
                    <a:pt x="181" y="3405"/>
                  </a:lnTo>
                  <a:cubicBezTo>
                    <a:pt x="181" y="3422"/>
                    <a:pt x="164" y="3438"/>
                    <a:pt x="181" y="3471"/>
                  </a:cubicBezTo>
                  <a:lnTo>
                    <a:pt x="148" y="3471"/>
                  </a:lnTo>
                  <a:cubicBezTo>
                    <a:pt x="148" y="3487"/>
                    <a:pt x="246" y="3487"/>
                    <a:pt x="263" y="3504"/>
                  </a:cubicBezTo>
                  <a:lnTo>
                    <a:pt x="213" y="3504"/>
                  </a:lnTo>
                  <a:cubicBezTo>
                    <a:pt x="213" y="3536"/>
                    <a:pt x="164" y="3569"/>
                    <a:pt x="213" y="3602"/>
                  </a:cubicBezTo>
                  <a:lnTo>
                    <a:pt x="197" y="3602"/>
                  </a:lnTo>
                  <a:cubicBezTo>
                    <a:pt x="197" y="3618"/>
                    <a:pt x="164" y="3651"/>
                    <a:pt x="230" y="3651"/>
                  </a:cubicBezTo>
                  <a:cubicBezTo>
                    <a:pt x="181" y="3651"/>
                    <a:pt x="230" y="3684"/>
                    <a:pt x="246" y="3700"/>
                  </a:cubicBezTo>
                  <a:lnTo>
                    <a:pt x="213" y="3700"/>
                  </a:lnTo>
                  <a:cubicBezTo>
                    <a:pt x="263" y="3700"/>
                    <a:pt x="263" y="3700"/>
                    <a:pt x="279" y="3733"/>
                  </a:cubicBezTo>
                  <a:lnTo>
                    <a:pt x="263" y="3733"/>
                  </a:lnTo>
                  <a:cubicBezTo>
                    <a:pt x="254" y="3741"/>
                    <a:pt x="263" y="3741"/>
                    <a:pt x="271" y="3741"/>
                  </a:cubicBezTo>
                  <a:cubicBezTo>
                    <a:pt x="279" y="3741"/>
                    <a:pt x="287" y="3741"/>
                    <a:pt x="279" y="3749"/>
                  </a:cubicBezTo>
                  <a:lnTo>
                    <a:pt x="263" y="3749"/>
                  </a:lnTo>
                  <a:cubicBezTo>
                    <a:pt x="263" y="3766"/>
                    <a:pt x="263" y="3766"/>
                    <a:pt x="295" y="3766"/>
                  </a:cubicBezTo>
                  <a:cubicBezTo>
                    <a:pt x="312" y="3782"/>
                    <a:pt x="295" y="3798"/>
                    <a:pt x="263" y="3798"/>
                  </a:cubicBezTo>
                  <a:cubicBezTo>
                    <a:pt x="279" y="3798"/>
                    <a:pt x="295" y="3815"/>
                    <a:pt x="295" y="3831"/>
                  </a:cubicBezTo>
                  <a:cubicBezTo>
                    <a:pt x="279" y="3831"/>
                    <a:pt x="279" y="3831"/>
                    <a:pt x="279" y="3815"/>
                  </a:cubicBezTo>
                  <a:lnTo>
                    <a:pt x="279" y="3815"/>
                  </a:lnTo>
                  <a:cubicBezTo>
                    <a:pt x="246" y="3847"/>
                    <a:pt x="312" y="3864"/>
                    <a:pt x="279" y="3880"/>
                  </a:cubicBezTo>
                  <a:lnTo>
                    <a:pt x="263" y="3880"/>
                  </a:lnTo>
                  <a:cubicBezTo>
                    <a:pt x="263" y="3864"/>
                    <a:pt x="263" y="3847"/>
                    <a:pt x="263" y="3847"/>
                  </a:cubicBezTo>
                  <a:cubicBezTo>
                    <a:pt x="241" y="3847"/>
                    <a:pt x="233" y="3855"/>
                    <a:pt x="221" y="3855"/>
                  </a:cubicBezTo>
                  <a:cubicBezTo>
                    <a:pt x="215" y="3855"/>
                    <a:pt x="208" y="3853"/>
                    <a:pt x="197" y="3847"/>
                  </a:cubicBezTo>
                  <a:lnTo>
                    <a:pt x="197" y="3847"/>
                  </a:lnTo>
                  <a:cubicBezTo>
                    <a:pt x="213" y="3864"/>
                    <a:pt x="263" y="3880"/>
                    <a:pt x="246" y="3913"/>
                  </a:cubicBezTo>
                  <a:cubicBezTo>
                    <a:pt x="246" y="3929"/>
                    <a:pt x="230" y="3929"/>
                    <a:pt x="230" y="3929"/>
                  </a:cubicBezTo>
                  <a:cubicBezTo>
                    <a:pt x="213" y="3929"/>
                    <a:pt x="230" y="3946"/>
                    <a:pt x="230" y="3962"/>
                  </a:cubicBezTo>
                  <a:lnTo>
                    <a:pt x="279" y="3962"/>
                  </a:lnTo>
                  <a:cubicBezTo>
                    <a:pt x="279" y="3962"/>
                    <a:pt x="279" y="3946"/>
                    <a:pt x="279" y="3946"/>
                  </a:cubicBezTo>
                  <a:lnTo>
                    <a:pt x="263" y="3946"/>
                  </a:lnTo>
                  <a:cubicBezTo>
                    <a:pt x="263" y="3946"/>
                    <a:pt x="263" y="3929"/>
                    <a:pt x="263" y="3929"/>
                  </a:cubicBezTo>
                  <a:cubicBezTo>
                    <a:pt x="279" y="3929"/>
                    <a:pt x="295" y="3929"/>
                    <a:pt x="279" y="3946"/>
                  </a:cubicBezTo>
                  <a:cubicBezTo>
                    <a:pt x="295" y="3946"/>
                    <a:pt x="328" y="3946"/>
                    <a:pt x="328" y="3962"/>
                  </a:cubicBezTo>
                  <a:cubicBezTo>
                    <a:pt x="295" y="3962"/>
                    <a:pt x="263" y="3995"/>
                    <a:pt x="230" y="3995"/>
                  </a:cubicBezTo>
                  <a:cubicBezTo>
                    <a:pt x="263" y="4027"/>
                    <a:pt x="246" y="4060"/>
                    <a:pt x="312" y="4077"/>
                  </a:cubicBezTo>
                  <a:cubicBezTo>
                    <a:pt x="328" y="4077"/>
                    <a:pt x="295" y="4077"/>
                    <a:pt x="295" y="4093"/>
                  </a:cubicBezTo>
                  <a:cubicBezTo>
                    <a:pt x="280" y="4078"/>
                    <a:pt x="279" y="4077"/>
                    <a:pt x="279" y="4077"/>
                  </a:cubicBezTo>
                  <a:lnTo>
                    <a:pt x="279" y="4077"/>
                  </a:lnTo>
                  <a:cubicBezTo>
                    <a:pt x="295" y="4093"/>
                    <a:pt x="279" y="4126"/>
                    <a:pt x="328" y="4126"/>
                  </a:cubicBezTo>
                  <a:cubicBezTo>
                    <a:pt x="324" y="4129"/>
                    <a:pt x="321" y="4131"/>
                    <a:pt x="317" y="4131"/>
                  </a:cubicBezTo>
                  <a:cubicBezTo>
                    <a:pt x="311" y="4131"/>
                    <a:pt x="305" y="4127"/>
                    <a:pt x="301" y="4127"/>
                  </a:cubicBezTo>
                  <a:cubicBezTo>
                    <a:pt x="297" y="4127"/>
                    <a:pt x="295" y="4130"/>
                    <a:pt x="295" y="4142"/>
                  </a:cubicBezTo>
                  <a:lnTo>
                    <a:pt x="279" y="4142"/>
                  </a:lnTo>
                  <a:cubicBezTo>
                    <a:pt x="213" y="4191"/>
                    <a:pt x="393" y="4208"/>
                    <a:pt x="312" y="4273"/>
                  </a:cubicBezTo>
                  <a:lnTo>
                    <a:pt x="328" y="4273"/>
                  </a:lnTo>
                  <a:cubicBezTo>
                    <a:pt x="295" y="4338"/>
                    <a:pt x="377" y="4404"/>
                    <a:pt x="312" y="4469"/>
                  </a:cubicBezTo>
                  <a:cubicBezTo>
                    <a:pt x="312" y="4486"/>
                    <a:pt x="328" y="4486"/>
                    <a:pt x="361" y="4486"/>
                  </a:cubicBezTo>
                  <a:lnTo>
                    <a:pt x="328" y="4502"/>
                  </a:lnTo>
                  <a:lnTo>
                    <a:pt x="361" y="4519"/>
                  </a:lnTo>
                  <a:cubicBezTo>
                    <a:pt x="393" y="4535"/>
                    <a:pt x="279" y="4568"/>
                    <a:pt x="344" y="4600"/>
                  </a:cubicBezTo>
                  <a:lnTo>
                    <a:pt x="361" y="4584"/>
                  </a:lnTo>
                  <a:lnTo>
                    <a:pt x="361" y="4584"/>
                  </a:lnTo>
                  <a:cubicBezTo>
                    <a:pt x="361" y="4600"/>
                    <a:pt x="377" y="4633"/>
                    <a:pt x="344" y="4633"/>
                  </a:cubicBezTo>
                  <a:lnTo>
                    <a:pt x="377" y="4666"/>
                  </a:lnTo>
                  <a:cubicBezTo>
                    <a:pt x="369" y="4682"/>
                    <a:pt x="353" y="4682"/>
                    <a:pt x="336" y="4682"/>
                  </a:cubicBezTo>
                  <a:cubicBezTo>
                    <a:pt x="320" y="4682"/>
                    <a:pt x="303" y="4682"/>
                    <a:pt x="295" y="4699"/>
                  </a:cubicBezTo>
                  <a:cubicBezTo>
                    <a:pt x="312" y="4715"/>
                    <a:pt x="361" y="4731"/>
                    <a:pt x="377" y="4731"/>
                  </a:cubicBezTo>
                  <a:cubicBezTo>
                    <a:pt x="377" y="4715"/>
                    <a:pt x="377" y="4715"/>
                    <a:pt x="393" y="4715"/>
                  </a:cubicBezTo>
                  <a:lnTo>
                    <a:pt x="410" y="4731"/>
                  </a:lnTo>
                  <a:cubicBezTo>
                    <a:pt x="459" y="4715"/>
                    <a:pt x="524" y="4731"/>
                    <a:pt x="557" y="4699"/>
                  </a:cubicBezTo>
                  <a:lnTo>
                    <a:pt x="524" y="4682"/>
                  </a:lnTo>
                  <a:lnTo>
                    <a:pt x="541" y="4666"/>
                  </a:lnTo>
                  <a:cubicBezTo>
                    <a:pt x="557" y="4666"/>
                    <a:pt x="557" y="4666"/>
                    <a:pt x="557" y="4649"/>
                  </a:cubicBezTo>
                  <a:lnTo>
                    <a:pt x="521" y="4638"/>
                  </a:lnTo>
                  <a:lnTo>
                    <a:pt x="521" y="4638"/>
                  </a:lnTo>
                  <a:cubicBezTo>
                    <a:pt x="520" y="4638"/>
                    <a:pt x="519" y="4638"/>
                    <a:pt x="518" y="4638"/>
                  </a:cubicBezTo>
                  <a:cubicBezTo>
                    <a:pt x="515" y="4638"/>
                    <a:pt x="512" y="4637"/>
                    <a:pt x="508" y="4633"/>
                  </a:cubicBezTo>
                  <a:lnTo>
                    <a:pt x="508" y="4633"/>
                  </a:lnTo>
                  <a:lnTo>
                    <a:pt x="521" y="4638"/>
                  </a:lnTo>
                  <a:lnTo>
                    <a:pt x="521" y="4638"/>
                  </a:lnTo>
                  <a:cubicBezTo>
                    <a:pt x="523" y="4637"/>
                    <a:pt x="524" y="4637"/>
                    <a:pt x="526" y="4636"/>
                  </a:cubicBezTo>
                  <a:lnTo>
                    <a:pt x="526" y="4636"/>
                  </a:lnTo>
                  <a:cubicBezTo>
                    <a:pt x="534" y="4638"/>
                    <a:pt x="542" y="4640"/>
                    <a:pt x="548" y="4640"/>
                  </a:cubicBezTo>
                  <a:cubicBezTo>
                    <a:pt x="554" y="4640"/>
                    <a:pt x="557" y="4639"/>
                    <a:pt x="557" y="4633"/>
                  </a:cubicBezTo>
                  <a:cubicBezTo>
                    <a:pt x="554" y="4630"/>
                    <a:pt x="550" y="4628"/>
                    <a:pt x="547" y="4628"/>
                  </a:cubicBezTo>
                  <a:cubicBezTo>
                    <a:pt x="540" y="4628"/>
                    <a:pt x="533" y="4633"/>
                    <a:pt x="526" y="4636"/>
                  </a:cubicBezTo>
                  <a:lnTo>
                    <a:pt x="526" y="4636"/>
                  </a:lnTo>
                  <a:cubicBezTo>
                    <a:pt x="519" y="4635"/>
                    <a:pt x="513" y="4633"/>
                    <a:pt x="508" y="4633"/>
                  </a:cubicBezTo>
                  <a:cubicBezTo>
                    <a:pt x="524" y="4617"/>
                    <a:pt x="541" y="4617"/>
                    <a:pt x="524" y="4617"/>
                  </a:cubicBezTo>
                  <a:lnTo>
                    <a:pt x="557" y="4617"/>
                  </a:lnTo>
                  <a:cubicBezTo>
                    <a:pt x="541" y="4600"/>
                    <a:pt x="541" y="4584"/>
                    <a:pt x="508" y="4584"/>
                  </a:cubicBezTo>
                  <a:cubicBezTo>
                    <a:pt x="541" y="4568"/>
                    <a:pt x="508" y="4551"/>
                    <a:pt x="557" y="4551"/>
                  </a:cubicBezTo>
                  <a:cubicBezTo>
                    <a:pt x="541" y="4551"/>
                    <a:pt x="508" y="4535"/>
                    <a:pt x="508" y="4535"/>
                  </a:cubicBezTo>
                  <a:cubicBezTo>
                    <a:pt x="590" y="4519"/>
                    <a:pt x="524" y="4486"/>
                    <a:pt x="590" y="4486"/>
                  </a:cubicBezTo>
                  <a:cubicBezTo>
                    <a:pt x="541" y="4469"/>
                    <a:pt x="557" y="4437"/>
                    <a:pt x="524" y="4420"/>
                  </a:cubicBezTo>
                  <a:lnTo>
                    <a:pt x="541" y="4420"/>
                  </a:lnTo>
                  <a:cubicBezTo>
                    <a:pt x="541" y="4404"/>
                    <a:pt x="557" y="4404"/>
                    <a:pt x="574" y="4404"/>
                  </a:cubicBezTo>
                  <a:cubicBezTo>
                    <a:pt x="524" y="4404"/>
                    <a:pt x="508" y="4371"/>
                    <a:pt x="492" y="4371"/>
                  </a:cubicBezTo>
                  <a:cubicBezTo>
                    <a:pt x="503" y="4366"/>
                    <a:pt x="512" y="4364"/>
                    <a:pt x="521" y="4364"/>
                  </a:cubicBezTo>
                  <a:cubicBezTo>
                    <a:pt x="539" y="4364"/>
                    <a:pt x="557" y="4371"/>
                    <a:pt x="590" y="4371"/>
                  </a:cubicBezTo>
                  <a:cubicBezTo>
                    <a:pt x="541" y="4371"/>
                    <a:pt x="541" y="4355"/>
                    <a:pt x="508" y="4355"/>
                  </a:cubicBezTo>
                  <a:cubicBezTo>
                    <a:pt x="541" y="4338"/>
                    <a:pt x="524" y="4338"/>
                    <a:pt x="557" y="4338"/>
                  </a:cubicBezTo>
                  <a:cubicBezTo>
                    <a:pt x="508" y="4338"/>
                    <a:pt x="557" y="4322"/>
                    <a:pt x="524" y="4322"/>
                  </a:cubicBezTo>
                  <a:cubicBezTo>
                    <a:pt x="541" y="4306"/>
                    <a:pt x="574" y="4306"/>
                    <a:pt x="557" y="4289"/>
                  </a:cubicBezTo>
                  <a:lnTo>
                    <a:pt x="590" y="4289"/>
                  </a:lnTo>
                  <a:cubicBezTo>
                    <a:pt x="590" y="4284"/>
                    <a:pt x="584" y="4282"/>
                    <a:pt x="577" y="4282"/>
                  </a:cubicBezTo>
                  <a:cubicBezTo>
                    <a:pt x="561" y="4282"/>
                    <a:pt x="535" y="4289"/>
                    <a:pt x="524" y="4289"/>
                  </a:cubicBezTo>
                  <a:cubicBezTo>
                    <a:pt x="508" y="4273"/>
                    <a:pt x="557" y="4273"/>
                    <a:pt x="574" y="4273"/>
                  </a:cubicBezTo>
                  <a:cubicBezTo>
                    <a:pt x="557" y="4257"/>
                    <a:pt x="524" y="4257"/>
                    <a:pt x="524" y="4240"/>
                  </a:cubicBezTo>
                  <a:lnTo>
                    <a:pt x="541" y="4240"/>
                  </a:lnTo>
                  <a:cubicBezTo>
                    <a:pt x="509" y="4224"/>
                    <a:pt x="540" y="4192"/>
                    <a:pt x="494" y="4176"/>
                  </a:cubicBezTo>
                  <a:lnTo>
                    <a:pt x="494" y="4176"/>
                  </a:lnTo>
                  <a:cubicBezTo>
                    <a:pt x="470" y="4179"/>
                    <a:pt x="457" y="4191"/>
                    <a:pt x="443" y="4191"/>
                  </a:cubicBezTo>
                  <a:cubicBezTo>
                    <a:pt x="443" y="4175"/>
                    <a:pt x="410" y="4175"/>
                    <a:pt x="443" y="4158"/>
                  </a:cubicBezTo>
                  <a:cubicBezTo>
                    <a:pt x="443" y="4175"/>
                    <a:pt x="459" y="4175"/>
                    <a:pt x="459" y="4175"/>
                  </a:cubicBezTo>
                  <a:lnTo>
                    <a:pt x="459" y="4158"/>
                  </a:lnTo>
                  <a:cubicBezTo>
                    <a:pt x="492" y="4158"/>
                    <a:pt x="459" y="4175"/>
                    <a:pt x="492" y="4175"/>
                  </a:cubicBezTo>
                  <a:cubicBezTo>
                    <a:pt x="492" y="4158"/>
                    <a:pt x="443" y="4142"/>
                    <a:pt x="459" y="4126"/>
                  </a:cubicBezTo>
                  <a:cubicBezTo>
                    <a:pt x="485" y="4126"/>
                    <a:pt x="480" y="4147"/>
                    <a:pt x="494" y="4147"/>
                  </a:cubicBezTo>
                  <a:cubicBezTo>
                    <a:pt x="497" y="4147"/>
                    <a:pt x="502" y="4145"/>
                    <a:pt x="508" y="4142"/>
                  </a:cubicBezTo>
                  <a:lnTo>
                    <a:pt x="508" y="4142"/>
                  </a:lnTo>
                  <a:lnTo>
                    <a:pt x="492" y="4158"/>
                  </a:lnTo>
                  <a:cubicBezTo>
                    <a:pt x="507" y="4155"/>
                    <a:pt x="515" y="4154"/>
                    <a:pt x="519" y="4154"/>
                  </a:cubicBezTo>
                  <a:cubicBezTo>
                    <a:pt x="527" y="4154"/>
                    <a:pt x="523" y="4157"/>
                    <a:pt x="525" y="4157"/>
                  </a:cubicBezTo>
                  <a:cubicBezTo>
                    <a:pt x="527" y="4157"/>
                    <a:pt x="533" y="4154"/>
                    <a:pt x="557" y="4142"/>
                  </a:cubicBezTo>
                  <a:cubicBezTo>
                    <a:pt x="574" y="4126"/>
                    <a:pt x="541" y="4126"/>
                    <a:pt x="541" y="4093"/>
                  </a:cubicBezTo>
                  <a:lnTo>
                    <a:pt x="492" y="4093"/>
                  </a:lnTo>
                  <a:cubicBezTo>
                    <a:pt x="443" y="4060"/>
                    <a:pt x="590" y="4060"/>
                    <a:pt x="541" y="4027"/>
                  </a:cubicBezTo>
                  <a:cubicBezTo>
                    <a:pt x="508" y="4027"/>
                    <a:pt x="459" y="4027"/>
                    <a:pt x="475" y="4011"/>
                  </a:cubicBezTo>
                  <a:lnTo>
                    <a:pt x="524" y="4011"/>
                  </a:lnTo>
                  <a:cubicBezTo>
                    <a:pt x="524" y="4001"/>
                    <a:pt x="518" y="3995"/>
                    <a:pt x="510" y="3992"/>
                  </a:cubicBezTo>
                  <a:lnTo>
                    <a:pt x="510" y="3992"/>
                  </a:lnTo>
                  <a:cubicBezTo>
                    <a:pt x="538" y="3963"/>
                    <a:pt x="492" y="3978"/>
                    <a:pt x="492" y="3962"/>
                  </a:cubicBezTo>
                  <a:lnTo>
                    <a:pt x="524" y="3962"/>
                  </a:lnTo>
                  <a:cubicBezTo>
                    <a:pt x="508" y="3929"/>
                    <a:pt x="492" y="3897"/>
                    <a:pt x="475" y="3880"/>
                  </a:cubicBezTo>
                  <a:cubicBezTo>
                    <a:pt x="492" y="3880"/>
                    <a:pt x="492" y="3880"/>
                    <a:pt x="508" y="3864"/>
                  </a:cubicBezTo>
                  <a:cubicBezTo>
                    <a:pt x="492" y="3831"/>
                    <a:pt x="508" y="3782"/>
                    <a:pt x="524" y="3749"/>
                  </a:cubicBezTo>
                  <a:lnTo>
                    <a:pt x="492" y="3733"/>
                  </a:lnTo>
                  <a:cubicBezTo>
                    <a:pt x="475" y="3716"/>
                    <a:pt x="508" y="3716"/>
                    <a:pt x="508" y="3716"/>
                  </a:cubicBezTo>
                  <a:cubicBezTo>
                    <a:pt x="492" y="3700"/>
                    <a:pt x="443" y="3651"/>
                    <a:pt x="475" y="3618"/>
                  </a:cubicBezTo>
                  <a:lnTo>
                    <a:pt x="475" y="3618"/>
                  </a:lnTo>
                  <a:lnTo>
                    <a:pt x="492" y="3635"/>
                  </a:lnTo>
                  <a:cubicBezTo>
                    <a:pt x="508" y="3602"/>
                    <a:pt x="426" y="3618"/>
                    <a:pt x="459" y="3586"/>
                  </a:cubicBezTo>
                  <a:lnTo>
                    <a:pt x="459" y="3586"/>
                  </a:lnTo>
                  <a:lnTo>
                    <a:pt x="459" y="3602"/>
                  </a:lnTo>
                  <a:cubicBezTo>
                    <a:pt x="475" y="3553"/>
                    <a:pt x="443" y="3504"/>
                    <a:pt x="492" y="3471"/>
                  </a:cubicBezTo>
                  <a:cubicBezTo>
                    <a:pt x="443" y="3455"/>
                    <a:pt x="508" y="3422"/>
                    <a:pt x="443" y="3422"/>
                  </a:cubicBezTo>
                  <a:cubicBezTo>
                    <a:pt x="475" y="3389"/>
                    <a:pt x="475" y="3405"/>
                    <a:pt x="508" y="3356"/>
                  </a:cubicBezTo>
                  <a:cubicBezTo>
                    <a:pt x="508" y="3356"/>
                    <a:pt x="459" y="3340"/>
                    <a:pt x="443" y="3340"/>
                  </a:cubicBezTo>
                  <a:lnTo>
                    <a:pt x="492" y="3340"/>
                  </a:lnTo>
                  <a:lnTo>
                    <a:pt x="443" y="3324"/>
                  </a:lnTo>
                  <a:lnTo>
                    <a:pt x="492" y="3307"/>
                  </a:lnTo>
                  <a:lnTo>
                    <a:pt x="475" y="3291"/>
                  </a:lnTo>
                  <a:cubicBezTo>
                    <a:pt x="475" y="3307"/>
                    <a:pt x="459" y="3307"/>
                    <a:pt x="459" y="3307"/>
                  </a:cubicBezTo>
                  <a:cubicBezTo>
                    <a:pt x="443" y="3291"/>
                    <a:pt x="475" y="3258"/>
                    <a:pt x="492" y="3258"/>
                  </a:cubicBezTo>
                  <a:lnTo>
                    <a:pt x="459" y="3225"/>
                  </a:lnTo>
                  <a:cubicBezTo>
                    <a:pt x="468" y="3225"/>
                    <a:pt x="472" y="3225"/>
                    <a:pt x="476" y="3228"/>
                  </a:cubicBezTo>
                  <a:lnTo>
                    <a:pt x="476" y="3228"/>
                  </a:lnTo>
                  <a:cubicBezTo>
                    <a:pt x="469" y="3214"/>
                    <a:pt x="518" y="3222"/>
                    <a:pt x="492" y="3209"/>
                  </a:cubicBezTo>
                  <a:lnTo>
                    <a:pt x="459" y="3209"/>
                  </a:lnTo>
                  <a:cubicBezTo>
                    <a:pt x="475" y="3193"/>
                    <a:pt x="475" y="3176"/>
                    <a:pt x="475" y="3160"/>
                  </a:cubicBezTo>
                  <a:lnTo>
                    <a:pt x="492" y="3160"/>
                  </a:lnTo>
                  <a:cubicBezTo>
                    <a:pt x="508" y="3127"/>
                    <a:pt x="475" y="3094"/>
                    <a:pt x="475" y="3062"/>
                  </a:cubicBezTo>
                  <a:cubicBezTo>
                    <a:pt x="475" y="3070"/>
                    <a:pt x="463" y="3074"/>
                    <a:pt x="451" y="3074"/>
                  </a:cubicBezTo>
                  <a:cubicBezTo>
                    <a:pt x="443" y="3074"/>
                    <a:pt x="435" y="3072"/>
                    <a:pt x="430" y="3069"/>
                  </a:cubicBezTo>
                  <a:lnTo>
                    <a:pt x="430" y="3069"/>
                  </a:lnTo>
                  <a:cubicBezTo>
                    <a:pt x="430" y="3069"/>
                    <a:pt x="430" y="3069"/>
                    <a:pt x="430" y="3069"/>
                  </a:cubicBezTo>
                  <a:cubicBezTo>
                    <a:pt x="426" y="3069"/>
                    <a:pt x="421" y="3067"/>
                    <a:pt x="410" y="3062"/>
                  </a:cubicBezTo>
                  <a:cubicBezTo>
                    <a:pt x="418" y="3054"/>
                    <a:pt x="430" y="3049"/>
                    <a:pt x="443" y="3049"/>
                  </a:cubicBezTo>
                  <a:cubicBezTo>
                    <a:pt x="455" y="3049"/>
                    <a:pt x="467" y="3054"/>
                    <a:pt x="475" y="3062"/>
                  </a:cubicBezTo>
                  <a:lnTo>
                    <a:pt x="459" y="3045"/>
                  </a:lnTo>
                  <a:lnTo>
                    <a:pt x="492" y="3045"/>
                  </a:lnTo>
                  <a:cubicBezTo>
                    <a:pt x="459" y="3045"/>
                    <a:pt x="524" y="3013"/>
                    <a:pt x="492" y="3013"/>
                  </a:cubicBezTo>
                  <a:cubicBezTo>
                    <a:pt x="492" y="2980"/>
                    <a:pt x="475" y="2964"/>
                    <a:pt x="475" y="2931"/>
                  </a:cubicBezTo>
                  <a:cubicBezTo>
                    <a:pt x="443" y="2931"/>
                    <a:pt x="443" y="2914"/>
                    <a:pt x="426" y="2914"/>
                  </a:cubicBezTo>
                  <a:cubicBezTo>
                    <a:pt x="426" y="2898"/>
                    <a:pt x="459" y="2865"/>
                    <a:pt x="459" y="2849"/>
                  </a:cubicBezTo>
                  <a:cubicBezTo>
                    <a:pt x="426" y="2833"/>
                    <a:pt x="426" y="2833"/>
                    <a:pt x="410" y="2833"/>
                  </a:cubicBezTo>
                  <a:cubicBezTo>
                    <a:pt x="423" y="2833"/>
                    <a:pt x="426" y="2812"/>
                    <a:pt x="434" y="2812"/>
                  </a:cubicBezTo>
                  <a:cubicBezTo>
                    <a:pt x="437" y="2812"/>
                    <a:pt x="439" y="2813"/>
                    <a:pt x="443" y="2816"/>
                  </a:cubicBezTo>
                  <a:cubicBezTo>
                    <a:pt x="443" y="2783"/>
                    <a:pt x="443" y="2783"/>
                    <a:pt x="410" y="2751"/>
                  </a:cubicBezTo>
                  <a:lnTo>
                    <a:pt x="393" y="2751"/>
                  </a:lnTo>
                  <a:cubicBezTo>
                    <a:pt x="377" y="2751"/>
                    <a:pt x="393" y="2734"/>
                    <a:pt x="410" y="2734"/>
                  </a:cubicBezTo>
                  <a:cubicBezTo>
                    <a:pt x="377" y="2702"/>
                    <a:pt x="492" y="2636"/>
                    <a:pt x="426" y="2603"/>
                  </a:cubicBezTo>
                  <a:lnTo>
                    <a:pt x="443" y="2603"/>
                  </a:lnTo>
                  <a:lnTo>
                    <a:pt x="410" y="2571"/>
                  </a:lnTo>
                  <a:cubicBezTo>
                    <a:pt x="410" y="2567"/>
                    <a:pt x="411" y="2566"/>
                    <a:pt x="412" y="2566"/>
                  </a:cubicBezTo>
                  <a:cubicBezTo>
                    <a:pt x="415" y="2566"/>
                    <a:pt x="423" y="2575"/>
                    <a:pt x="432" y="2575"/>
                  </a:cubicBezTo>
                  <a:cubicBezTo>
                    <a:pt x="436" y="2575"/>
                    <a:pt x="439" y="2574"/>
                    <a:pt x="443" y="2571"/>
                  </a:cubicBezTo>
                  <a:cubicBezTo>
                    <a:pt x="393" y="2538"/>
                    <a:pt x="443" y="2505"/>
                    <a:pt x="410" y="2472"/>
                  </a:cubicBezTo>
                  <a:cubicBezTo>
                    <a:pt x="492" y="2456"/>
                    <a:pt x="393" y="2391"/>
                    <a:pt x="459" y="2358"/>
                  </a:cubicBezTo>
                  <a:lnTo>
                    <a:pt x="426" y="2358"/>
                  </a:lnTo>
                  <a:cubicBezTo>
                    <a:pt x="426" y="2358"/>
                    <a:pt x="426" y="2357"/>
                    <a:pt x="426" y="2356"/>
                  </a:cubicBezTo>
                  <a:lnTo>
                    <a:pt x="426" y="2356"/>
                  </a:lnTo>
                  <a:cubicBezTo>
                    <a:pt x="426" y="2356"/>
                    <a:pt x="426" y="2357"/>
                    <a:pt x="426" y="2357"/>
                  </a:cubicBezTo>
                  <a:lnTo>
                    <a:pt x="426" y="2357"/>
                  </a:lnTo>
                  <a:cubicBezTo>
                    <a:pt x="394" y="2275"/>
                    <a:pt x="443" y="2210"/>
                    <a:pt x="459" y="2129"/>
                  </a:cubicBezTo>
                  <a:cubicBezTo>
                    <a:pt x="459" y="2112"/>
                    <a:pt x="344" y="2129"/>
                    <a:pt x="393" y="2080"/>
                  </a:cubicBezTo>
                  <a:lnTo>
                    <a:pt x="393" y="2080"/>
                  </a:lnTo>
                  <a:lnTo>
                    <a:pt x="426" y="2096"/>
                  </a:lnTo>
                  <a:cubicBezTo>
                    <a:pt x="377" y="2047"/>
                    <a:pt x="426" y="1981"/>
                    <a:pt x="377" y="1932"/>
                  </a:cubicBezTo>
                  <a:lnTo>
                    <a:pt x="410" y="1932"/>
                  </a:lnTo>
                  <a:cubicBezTo>
                    <a:pt x="426" y="1932"/>
                    <a:pt x="393" y="1900"/>
                    <a:pt x="377" y="1900"/>
                  </a:cubicBezTo>
                  <a:lnTo>
                    <a:pt x="410" y="1900"/>
                  </a:lnTo>
                  <a:cubicBezTo>
                    <a:pt x="426" y="1883"/>
                    <a:pt x="377" y="1867"/>
                    <a:pt x="393" y="1867"/>
                  </a:cubicBezTo>
                  <a:cubicBezTo>
                    <a:pt x="399" y="1862"/>
                    <a:pt x="402" y="1860"/>
                    <a:pt x="404" y="1860"/>
                  </a:cubicBezTo>
                  <a:lnTo>
                    <a:pt x="404" y="1860"/>
                  </a:lnTo>
                  <a:cubicBezTo>
                    <a:pt x="406" y="1862"/>
                    <a:pt x="407" y="1864"/>
                    <a:pt x="410" y="1867"/>
                  </a:cubicBezTo>
                  <a:cubicBezTo>
                    <a:pt x="410" y="1867"/>
                    <a:pt x="410" y="1860"/>
                    <a:pt x="405" y="1860"/>
                  </a:cubicBezTo>
                  <a:cubicBezTo>
                    <a:pt x="405" y="1860"/>
                    <a:pt x="405" y="1860"/>
                    <a:pt x="404" y="1860"/>
                  </a:cubicBezTo>
                  <a:lnTo>
                    <a:pt x="404" y="1860"/>
                  </a:lnTo>
                  <a:cubicBezTo>
                    <a:pt x="397" y="1846"/>
                    <a:pt x="405" y="1834"/>
                    <a:pt x="377" y="1834"/>
                  </a:cubicBezTo>
                  <a:cubicBezTo>
                    <a:pt x="393" y="1818"/>
                    <a:pt x="361" y="1801"/>
                    <a:pt x="377" y="1785"/>
                  </a:cubicBezTo>
                  <a:cubicBezTo>
                    <a:pt x="344" y="1785"/>
                    <a:pt x="393" y="1752"/>
                    <a:pt x="344" y="1752"/>
                  </a:cubicBezTo>
                  <a:cubicBezTo>
                    <a:pt x="393" y="1752"/>
                    <a:pt x="393" y="1719"/>
                    <a:pt x="361" y="1703"/>
                  </a:cubicBezTo>
                  <a:cubicBezTo>
                    <a:pt x="377" y="1703"/>
                    <a:pt x="377" y="1687"/>
                    <a:pt x="393" y="1687"/>
                  </a:cubicBezTo>
                  <a:cubicBezTo>
                    <a:pt x="393" y="1687"/>
                    <a:pt x="393" y="1670"/>
                    <a:pt x="361" y="1670"/>
                  </a:cubicBezTo>
                  <a:cubicBezTo>
                    <a:pt x="426" y="1638"/>
                    <a:pt x="312" y="1621"/>
                    <a:pt x="393" y="1605"/>
                  </a:cubicBezTo>
                  <a:cubicBezTo>
                    <a:pt x="361" y="1556"/>
                    <a:pt x="328" y="1523"/>
                    <a:pt x="328" y="1490"/>
                  </a:cubicBezTo>
                  <a:cubicBezTo>
                    <a:pt x="377" y="1490"/>
                    <a:pt x="328" y="1523"/>
                    <a:pt x="377" y="1523"/>
                  </a:cubicBezTo>
                  <a:cubicBezTo>
                    <a:pt x="361" y="1490"/>
                    <a:pt x="312" y="1474"/>
                    <a:pt x="328" y="1441"/>
                  </a:cubicBezTo>
                  <a:cubicBezTo>
                    <a:pt x="328" y="1436"/>
                    <a:pt x="330" y="1434"/>
                    <a:pt x="333" y="1434"/>
                  </a:cubicBezTo>
                  <a:cubicBezTo>
                    <a:pt x="339" y="1434"/>
                    <a:pt x="350" y="1441"/>
                    <a:pt x="361" y="1441"/>
                  </a:cubicBezTo>
                  <a:cubicBezTo>
                    <a:pt x="328" y="1408"/>
                    <a:pt x="361" y="1376"/>
                    <a:pt x="328" y="1343"/>
                  </a:cubicBezTo>
                  <a:cubicBezTo>
                    <a:pt x="321" y="1346"/>
                    <a:pt x="315" y="1348"/>
                    <a:pt x="308" y="1348"/>
                  </a:cubicBezTo>
                  <a:cubicBezTo>
                    <a:pt x="282" y="1348"/>
                    <a:pt x="256" y="1327"/>
                    <a:pt x="230" y="1327"/>
                  </a:cubicBezTo>
                  <a:cubicBezTo>
                    <a:pt x="312" y="1327"/>
                    <a:pt x="246" y="1294"/>
                    <a:pt x="344" y="1294"/>
                  </a:cubicBezTo>
                  <a:lnTo>
                    <a:pt x="312" y="1294"/>
                  </a:lnTo>
                  <a:cubicBezTo>
                    <a:pt x="312" y="1294"/>
                    <a:pt x="319" y="1287"/>
                    <a:pt x="329" y="1287"/>
                  </a:cubicBezTo>
                  <a:cubicBezTo>
                    <a:pt x="333" y="1287"/>
                    <a:pt x="339" y="1288"/>
                    <a:pt x="344" y="1294"/>
                  </a:cubicBezTo>
                  <a:cubicBezTo>
                    <a:pt x="328" y="1261"/>
                    <a:pt x="295" y="1278"/>
                    <a:pt x="295" y="1261"/>
                  </a:cubicBezTo>
                  <a:lnTo>
                    <a:pt x="328" y="1261"/>
                  </a:lnTo>
                  <a:cubicBezTo>
                    <a:pt x="312" y="1245"/>
                    <a:pt x="279" y="1245"/>
                    <a:pt x="295" y="1228"/>
                  </a:cubicBezTo>
                  <a:lnTo>
                    <a:pt x="312" y="1228"/>
                  </a:lnTo>
                  <a:cubicBezTo>
                    <a:pt x="295" y="1196"/>
                    <a:pt x="246" y="1179"/>
                    <a:pt x="263" y="1147"/>
                  </a:cubicBezTo>
                  <a:lnTo>
                    <a:pt x="263" y="1147"/>
                  </a:lnTo>
                  <a:cubicBezTo>
                    <a:pt x="272" y="1150"/>
                    <a:pt x="279" y="1151"/>
                    <a:pt x="283" y="1151"/>
                  </a:cubicBezTo>
                  <a:cubicBezTo>
                    <a:pt x="302" y="1151"/>
                    <a:pt x="289" y="1130"/>
                    <a:pt x="328" y="1130"/>
                  </a:cubicBezTo>
                  <a:lnTo>
                    <a:pt x="312" y="1114"/>
                  </a:lnTo>
                  <a:lnTo>
                    <a:pt x="279" y="1130"/>
                  </a:lnTo>
                  <a:cubicBezTo>
                    <a:pt x="279" y="1114"/>
                    <a:pt x="246" y="1097"/>
                    <a:pt x="263" y="1081"/>
                  </a:cubicBezTo>
                  <a:lnTo>
                    <a:pt x="263" y="1081"/>
                  </a:lnTo>
                  <a:lnTo>
                    <a:pt x="279" y="1097"/>
                  </a:lnTo>
                  <a:lnTo>
                    <a:pt x="279" y="1065"/>
                  </a:lnTo>
                  <a:lnTo>
                    <a:pt x="263" y="1081"/>
                  </a:lnTo>
                  <a:cubicBezTo>
                    <a:pt x="255" y="1077"/>
                    <a:pt x="248" y="1076"/>
                    <a:pt x="241" y="1076"/>
                  </a:cubicBezTo>
                  <a:cubicBezTo>
                    <a:pt x="229" y="1076"/>
                    <a:pt x="218" y="1080"/>
                    <a:pt x="213" y="1080"/>
                  </a:cubicBezTo>
                  <a:cubicBezTo>
                    <a:pt x="208" y="1080"/>
                    <a:pt x="207" y="1077"/>
                    <a:pt x="213" y="1065"/>
                  </a:cubicBezTo>
                  <a:cubicBezTo>
                    <a:pt x="213" y="1068"/>
                    <a:pt x="213" y="1069"/>
                    <a:pt x="214" y="1069"/>
                  </a:cubicBezTo>
                  <a:cubicBezTo>
                    <a:pt x="214" y="1069"/>
                    <a:pt x="217" y="1048"/>
                    <a:pt x="230" y="1048"/>
                  </a:cubicBezTo>
                  <a:cubicBezTo>
                    <a:pt x="230" y="1032"/>
                    <a:pt x="213" y="1032"/>
                    <a:pt x="213" y="1016"/>
                  </a:cubicBezTo>
                  <a:lnTo>
                    <a:pt x="279" y="1016"/>
                  </a:lnTo>
                  <a:cubicBezTo>
                    <a:pt x="230" y="1016"/>
                    <a:pt x="263" y="983"/>
                    <a:pt x="230" y="967"/>
                  </a:cubicBezTo>
                  <a:lnTo>
                    <a:pt x="263" y="967"/>
                  </a:lnTo>
                  <a:cubicBezTo>
                    <a:pt x="263" y="954"/>
                    <a:pt x="256" y="951"/>
                    <a:pt x="248" y="951"/>
                  </a:cubicBezTo>
                  <a:cubicBezTo>
                    <a:pt x="240" y="951"/>
                    <a:pt x="230" y="955"/>
                    <a:pt x="227" y="955"/>
                  </a:cubicBezTo>
                  <a:cubicBezTo>
                    <a:pt x="226" y="955"/>
                    <a:pt x="226" y="954"/>
                    <a:pt x="230" y="950"/>
                  </a:cubicBezTo>
                  <a:lnTo>
                    <a:pt x="246" y="950"/>
                  </a:lnTo>
                  <a:cubicBezTo>
                    <a:pt x="246" y="917"/>
                    <a:pt x="213" y="901"/>
                    <a:pt x="230" y="868"/>
                  </a:cubicBezTo>
                  <a:cubicBezTo>
                    <a:pt x="269" y="868"/>
                    <a:pt x="256" y="889"/>
                    <a:pt x="266" y="889"/>
                  </a:cubicBezTo>
                  <a:cubicBezTo>
                    <a:pt x="268" y="889"/>
                    <a:pt x="272" y="888"/>
                    <a:pt x="279" y="885"/>
                  </a:cubicBezTo>
                  <a:cubicBezTo>
                    <a:pt x="279" y="852"/>
                    <a:pt x="230" y="819"/>
                    <a:pt x="230" y="786"/>
                  </a:cubicBezTo>
                  <a:cubicBezTo>
                    <a:pt x="164" y="786"/>
                    <a:pt x="263" y="770"/>
                    <a:pt x="230" y="754"/>
                  </a:cubicBezTo>
                  <a:lnTo>
                    <a:pt x="263" y="754"/>
                  </a:lnTo>
                  <a:cubicBezTo>
                    <a:pt x="263" y="737"/>
                    <a:pt x="230" y="705"/>
                    <a:pt x="213" y="672"/>
                  </a:cubicBezTo>
                  <a:lnTo>
                    <a:pt x="230" y="672"/>
                  </a:lnTo>
                  <a:cubicBezTo>
                    <a:pt x="246" y="672"/>
                    <a:pt x="230" y="639"/>
                    <a:pt x="246" y="623"/>
                  </a:cubicBezTo>
                  <a:lnTo>
                    <a:pt x="213" y="623"/>
                  </a:lnTo>
                  <a:cubicBezTo>
                    <a:pt x="295" y="574"/>
                    <a:pt x="148" y="541"/>
                    <a:pt x="230" y="508"/>
                  </a:cubicBezTo>
                  <a:lnTo>
                    <a:pt x="246" y="508"/>
                  </a:lnTo>
                  <a:lnTo>
                    <a:pt x="230" y="475"/>
                  </a:lnTo>
                  <a:cubicBezTo>
                    <a:pt x="197" y="475"/>
                    <a:pt x="213" y="475"/>
                    <a:pt x="181" y="492"/>
                  </a:cubicBezTo>
                  <a:cubicBezTo>
                    <a:pt x="164" y="492"/>
                    <a:pt x="164" y="475"/>
                    <a:pt x="148" y="475"/>
                  </a:cubicBezTo>
                  <a:cubicBezTo>
                    <a:pt x="181" y="475"/>
                    <a:pt x="197" y="459"/>
                    <a:pt x="213" y="459"/>
                  </a:cubicBezTo>
                  <a:lnTo>
                    <a:pt x="181" y="459"/>
                  </a:lnTo>
                  <a:cubicBezTo>
                    <a:pt x="205" y="451"/>
                    <a:pt x="193" y="451"/>
                    <a:pt x="179" y="451"/>
                  </a:cubicBezTo>
                  <a:cubicBezTo>
                    <a:pt x="164" y="451"/>
                    <a:pt x="148" y="451"/>
                    <a:pt x="164" y="443"/>
                  </a:cubicBezTo>
                  <a:lnTo>
                    <a:pt x="181" y="443"/>
                  </a:lnTo>
                  <a:cubicBezTo>
                    <a:pt x="164" y="426"/>
                    <a:pt x="148" y="426"/>
                    <a:pt x="148" y="410"/>
                  </a:cubicBezTo>
                  <a:cubicBezTo>
                    <a:pt x="181" y="410"/>
                    <a:pt x="164" y="426"/>
                    <a:pt x="197" y="426"/>
                  </a:cubicBezTo>
                  <a:cubicBezTo>
                    <a:pt x="197" y="410"/>
                    <a:pt x="132" y="394"/>
                    <a:pt x="164" y="377"/>
                  </a:cubicBezTo>
                  <a:lnTo>
                    <a:pt x="164" y="377"/>
                  </a:lnTo>
                  <a:cubicBezTo>
                    <a:pt x="164" y="394"/>
                    <a:pt x="164" y="394"/>
                    <a:pt x="181" y="394"/>
                  </a:cubicBezTo>
                  <a:cubicBezTo>
                    <a:pt x="213" y="377"/>
                    <a:pt x="213" y="377"/>
                    <a:pt x="213" y="377"/>
                  </a:cubicBezTo>
                  <a:lnTo>
                    <a:pt x="230" y="345"/>
                  </a:lnTo>
                  <a:lnTo>
                    <a:pt x="213" y="361"/>
                  </a:lnTo>
                  <a:cubicBezTo>
                    <a:pt x="132" y="345"/>
                    <a:pt x="197" y="328"/>
                    <a:pt x="148" y="295"/>
                  </a:cubicBezTo>
                  <a:lnTo>
                    <a:pt x="148" y="295"/>
                  </a:lnTo>
                  <a:cubicBezTo>
                    <a:pt x="169" y="309"/>
                    <a:pt x="175" y="314"/>
                    <a:pt x="179" y="314"/>
                  </a:cubicBezTo>
                  <a:cubicBezTo>
                    <a:pt x="184" y="314"/>
                    <a:pt x="185" y="305"/>
                    <a:pt x="213" y="295"/>
                  </a:cubicBezTo>
                  <a:cubicBezTo>
                    <a:pt x="213" y="295"/>
                    <a:pt x="221" y="288"/>
                    <a:pt x="230" y="288"/>
                  </a:cubicBezTo>
                  <a:cubicBezTo>
                    <a:pt x="233" y="288"/>
                    <a:pt x="235" y="289"/>
                    <a:pt x="238" y="290"/>
                  </a:cubicBezTo>
                  <a:lnTo>
                    <a:pt x="238" y="290"/>
                  </a:lnTo>
                  <a:cubicBezTo>
                    <a:pt x="224" y="275"/>
                    <a:pt x="257" y="263"/>
                    <a:pt x="213" y="263"/>
                  </a:cubicBezTo>
                  <a:cubicBezTo>
                    <a:pt x="230" y="263"/>
                    <a:pt x="213" y="246"/>
                    <a:pt x="246" y="246"/>
                  </a:cubicBezTo>
                  <a:cubicBezTo>
                    <a:pt x="241" y="241"/>
                    <a:pt x="237" y="239"/>
                    <a:pt x="234" y="239"/>
                  </a:cubicBezTo>
                  <a:cubicBezTo>
                    <a:pt x="228" y="239"/>
                    <a:pt x="224" y="246"/>
                    <a:pt x="213" y="246"/>
                  </a:cubicBezTo>
                  <a:cubicBezTo>
                    <a:pt x="164" y="230"/>
                    <a:pt x="246" y="197"/>
                    <a:pt x="197" y="164"/>
                  </a:cubicBezTo>
                  <a:cubicBezTo>
                    <a:pt x="181" y="148"/>
                    <a:pt x="132" y="148"/>
                    <a:pt x="115" y="115"/>
                  </a:cubicBezTo>
                  <a:cubicBezTo>
                    <a:pt x="132" y="115"/>
                    <a:pt x="164" y="132"/>
                    <a:pt x="164" y="132"/>
                  </a:cubicBezTo>
                  <a:cubicBezTo>
                    <a:pt x="181" y="115"/>
                    <a:pt x="164" y="99"/>
                    <a:pt x="148" y="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2"/>
            <p:cNvSpPr/>
            <p:nvPr/>
          </p:nvSpPr>
          <p:spPr>
            <a:xfrm>
              <a:off x="1398778" y="5920582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2"/>
            <p:cNvSpPr/>
            <p:nvPr/>
          </p:nvSpPr>
          <p:spPr>
            <a:xfrm>
              <a:off x="1368007" y="530250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2"/>
            <p:cNvSpPr/>
            <p:nvPr/>
          </p:nvSpPr>
          <p:spPr>
            <a:xfrm>
              <a:off x="1435969" y="580920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0" y="1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2"/>
            <p:cNvSpPr/>
            <p:nvPr/>
          </p:nvSpPr>
          <p:spPr>
            <a:xfrm>
              <a:off x="1386507" y="52437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2"/>
            <p:cNvSpPr/>
            <p:nvPr/>
          </p:nvSpPr>
          <p:spPr>
            <a:xfrm>
              <a:off x="1386507" y="523454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2"/>
            <p:cNvSpPr/>
            <p:nvPr/>
          </p:nvSpPr>
          <p:spPr>
            <a:xfrm>
              <a:off x="1408029" y="5432390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2"/>
            <p:cNvSpPr/>
            <p:nvPr/>
          </p:nvSpPr>
          <p:spPr>
            <a:xfrm>
              <a:off x="1389528" y="537367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cubicBezTo>
                    <a:pt x="1" y="0"/>
                    <a:pt x="17" y="0"/>
                    <a:pt x="17" y="16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2"/>
            <p:cNvSpPr/>
            <p:nvPr/>
          </p:nvSpPr>
          <p:spPr>
            <a:xfrm>
              <a:off x="1420488" y="549714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2"/>
            <p:cNvSpPr/>
            <p:nvPr/>
          </p:nvSpPr>
          <p:spPr>
            <a:xfrm>
              <a:off x="1392737" y="537670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0"/>
                    <a:pt x="0" y="17"/>
                  </a:cubicBezTo>
                  <a:cubicBezTo>
                    <a:pt x="1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2"/>
            <p:cNvSpPr/>
            <p:nvPr/>
          </p:nvSpPr>
          <p:spPr>
            <a:xfrm>
              <a:off x="1386507" y="51788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2"/>
            <p:cNvSpPr/>
            <p:nvPr/>
          </p:nvSpPr>
          <p:spPr>
            <a:xfrm>
              <a:off x="1386507" y="51788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2"/>
            <p:cNvSpPr/>
            <p:nvPr/>
          </p:nvSpPr>
          <p:spPr>
            <a:xfrm>
              <a:off x="1383487" y="517583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16" y="17"/>
                  </a:lnTo>
                  <a:cubicBezTo>
                    <a:pt x="16" y="17"/>
                    <a:pt x="16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2"/>
            <p:cNvSpPr/>
            <p:nvPr/>
          </p:nvSpPr>
          <p:spPr>
            <a:xfrm>
              <a:off x="1383487" y="5197545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16" y="0"/>
                  </a:moveTo>
                  <a:cubicBezTo>
                    <a:pt x="49" y="0"/>
                    <a:pt x="0" y="16"/>
                    <a:pt x="16" y="16"/>
                  </a:cubicBezTo>
                  <a:cubicBezTo>
                    <a:pt x="16" y="16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2"/>
            <p:cNvSpPr/>
            <p:nvPr/>
          </p:nvSpPr>
          <p:spPr>
            <a:xfrm>
              <a:off x="1352527" y="5219066"/>
              <a:ext cx="9439" cy="6419"/>
            </a:xfrm>
            <a:custGeom>
              <a:avLst/>
              <a:gdLst/>
              <a:ahLst/>
              <a:cxnLst/>
              <a:rect l="l" t="t" r="r" b="b"/>
              <a:pathLst>
                <a:path w="50" h="34" extrusionOk="0">
                  <a:moveTo>
                    <a:pt x="49" y="1"/>
                  </a:moveTo>
                  <a:cubicBezTo>
                    <a:pt x="39" y="1"/>
                    <a:pt x="28" y="8"/>
                    <a:pt x="22" y="8"/>
                  </a:cubicBezTo>
                  <a:cubicBezTo>
                    <a:pt x="19" y="8"/>
                    <a:pt x="17" y="6"/>
                    <a:pt x="17" y="1"/>
                  </a:cubicBezTo>
                  <a:lnTo>
                    <a:pt x="17" y="1"/>
                  </a:lnTo>
                  <a:cubicBezTo>
                    <a:pt x="0" y="17"/>
                    <a:pt x="9" y="17"/>
                    <a:pt x="19" y="17"/>
                  </a:cubicBezTo>
                  <a:cubicBezTo>
                    <a:pt x="29" y="17"/>
                    <a:pt x="41" y="17"/>
                    <a:pt x="33" y="33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2"/>
            <p:cNvSpPr/>
            <p:nvPr/>
          </p:nvSpPr>
          <p:spPr>
            <a:xfrm>
              <a:off x="1352527" y="523624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17" y="1"/>
                  </a:moveTo>
                  <a:cubicBezTo>
                    <a:pt x="8" y="1"/>
                    <a:pt x="0" y="8"/>
                    <a:pt x="0" y="8"/>
                  </a:cubicBezTo>
                  <a:lnTo>
                    <a:pt x="33" y="8"/>
                  </a:lnTo>
                  <a:cubicBezTo>
                    <a:pt x="28" y="2"/>
                    <a:pt x="22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2"/>
            <p:cNvSpPr/>
            <p:nvPr/>
          </p:nvSpPr>
          <p:spPr>
            <a:xfrm>
              <a:off x="1358756" y="5330259"/>
              <a:ext cx="6230" cy="1699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0" y="1"/>
                  </a:moveTo>
                  <a:cubicBezTo>
                    <a:pt x="0" y="6"/>
                    <a:pt x="2" y="8"/>
                    <a:pt x="5" y="8"/>
                  </a:cubicBezTo>
                  <a:cubicBezTo>
                    <a:pt x="11" y="8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2"/>
            <p:cNvSpPr/>
            <p:nvPr/>
          </p:nvSpPr>
          <p:spPr>
            <a:xfrm>
              <a:off x="1392737" y="5345739"/>
              <a:ext cx="6230" cy="3398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0" y="1"/>
                  </a:moveTo>
                  <a:lnTo>
                    <a:pt x="0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2"/>
            <p:cNvSpPr/>
            <p:nvPr/>
          </p:nvSpPr>
          <p:spPr>
            <a:xfrm>
              <a:off x="1352527" y="536121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2"/>
            <p:cNvSpPr/>
            <p:nvPr/>
          </p:nvSpPr>
          <p:spPr>
            <a:xfrm>
              <a:off x="1364797" y="5518853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7" y="0"/>
                  </a:moveTo>
                  <a:lnTo>
                    <a:pt x="50" y="0"/>
                  </a:lnTo>
                  <a:cubicBezTo>
                    <a:pt x="50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2"/>
            <p:cNvSpPr/>
            <p:nvPr/>
          </p:nvSpPr>
          <p:spPr>
            <a:xfrm>
              <a:off x="1374048" y="5586814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cubicBezTo>
                    <a:pt x="1" y="17"/>
                    <a:pt x="1" y="17"/>
                    <a:pt x="17" y="33"/>
                  </a:cubicBezTo>
                  <a:cubicBezTo>
                    <a:pt x="17" y="1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2"/>
            <p:cNvSpPr/>
            <p:nvPr/>
          </p:nvSpPr>
          <p:spPr>
            <a:xfrm>
              <a:off x="1380278" y="579390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2"/>
            <p:cNvSpPr/>
            <p:nvPr/>
          </p:nvSpPr>
          <p:spPr>
            <a:xfrm>
              <a:off x="2483525" y="5175835"/>
              <a:ext cx="9439" cy="6419"/>
            </a:xfrm>
            <a:custGeom>
              <a:avLst/>
              <a:gdLst/>
              <a:ahLst/>
              <a:cxnLst/>
              <a:rect l="l" t="t" r="r" b="b"/>
              <a:pathLst>
                <a:path w="50" h="34" extrusionOk="0">
                  <a:moveTo>
                    <a:pt x="33" y="0"/>
                  </a:moveTo>
                  <a:cubicBezTo>
                    <a:pt x="33" y="17"/>
                    <a:pt x="0" y="33"/>
                    <a:pt x="17" y="33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2"/>
            <p:cNvSpPr/>
            <p:nvPr/>
          </p:nvSpPr>
          <p:spPr>
            <a:xfrm>
              <a:off x="2480316" y="5178856"/>
              <a:ext cx="15669" cy="9439"/>
            </a:xfrm>
            <a:custGeom>
              <a:avLst/>
              <a:gdLst/>
              <a:ahLst/>
              <a:cxnLst/>
              <a:rect l="l" t="t" r="r" b="b"/>
              <a:pathLst>
                <a:path w="83" h="50" extrusionOk="0">
                  <a:moveTo>
                    <a:pt x="83" y="1"/>
                  </a:moveTo>
                  <a:cubicBezTo>
                    <a:pt x="50" y="17"/>
                    <a:pt x="66" y="17"/>
                    <a:pt x="17" y="34"/>
                  </a:cubicBezTo>
                  <a:cubicBezTo>
                    <a:pt x="17" y="34"/>
                    <a:pt x="34" y="17"/>
                    <a:pt x="34" y="17"/>
                  </a:cubicBezTo>
                  <a:cubicBezTo>
                    <a:pt x="34" y="17"/>
                    <a:pt x="41" y="10"/>
                    <a:pt x="36" y="10"/>
                  </a:cubicBezTo>
                  <a:cubicBezTo>
                    <a:pt x="34" y="10"/>
                    <a:pt x="28" y="12"/>
                    <a:pt x="17" y="17"/>
                  </a:cubicBezTo>
                  <a:cubicBezTo>
                    <a:pt x="6" y="29"/>
                    <a:pt x="2" y="40"/>
                    <a:pt x="13" y="40"/>
                  </a:cubicBezTo>
                  <a:cubicBezTo>
                    <a:pt x="15" y="40"/>
                    <a:pt x="17" y="40"/>
                    <a:pt x="20" y="39"/>
                  </a:cubicBezTo>
                  <a:lnTo>
                    <a:pt x="20" y="39"/>
                  </a:lnTo>
                  <a:cubicBezTo>
                    <a:pt x="15" y="44"/>
                    <a:pt x="11" y="50"/>
                    <a:pt x="1" y="50"/>
                  </a:cubicBezTo>
                  <a:cubicBezTo>
                    <a:pt x="17" y="50"/>
                    <a:pt x="50" y="34"/>
                    <a:pt x="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2"/>
            <p:cNvSpPr/>
            <p:nvPr/>
          </p:nvSpPr>
          <p:spPr>
            <a:xfrm>
              <a:off x="2526756" y="527777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2"/>
            <p:cNvSpPr/>
            <p:nvPr/>
          </p:nvSpPr>
          <p:spPr>
            <a:xfrm>
              <a:off x="2523736" y="5287028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2"/>
            <p:cNvSpPr/>
            <p:nvPr/>
          </p:nvSpPr>
          <p:spPr>
            <a:xfrm>
              <a:off x="2508256" y="52437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2"/>
            <p:cNvSpPr/>
            <p:nvPr/>
          </p:nvSpPr>
          <p:spPr>
            <a:xfrm>
              <a:off x="2499005" y="5185085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2"/>
            <p:cNvSpPr/>
            <p:nvPr/>
          </p:nvSpPr>
          <p:spPr>
            <a:xfrm>
              <a:off x="2489566" y="523454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2"/>
            <p:cNvSpPr/>
            <p:nvPr/>
          </p:nvSpPr>
          <p:spPr>
            <a:xfrm>
              <a:off x="2483525" y="5219066"/>
              <a:ext cx="9439" cy="6419"/>
            </a:xfrm>
            <a:custGeom>
              <a:avLst/>
              <a:gdLst/>
              <a:ahLst/>
              <a:cxnLst/>
              <a:rect l="l" t="t" r="r" b="b"/>
              <a:pathLst>
                <a:path w="50" h="34" extrusionOk="0">
                  <a:moveTo>
                    <a:pt x="49" y="1"/>
                  </a:moveTo>
                  <a:lnTo>
                    <a:pt x="49" y="1"/>
                  </a:lnTo>
                  <a:cubicBezTo>
                    <a:pt x="43" y="7"/>
                    <a:pt x="35" y="13"/>
                    <a:pt x="27" y="18"/>
                  </a:cubicBezTo>
                  <a:lnTo>
                    <a:pt x="27" y="18"/>
                  </a:lnTo>
                  <a:cubicBezTo>
                    <a:pt x="29" y="17"/>
                    <a:pt x="31" y="17"/>
                    <a:pt x="33" y="17"/>
                  </a:cubicBezTo>
                  <a:cubicBezTo>
                    <a:pt x="33" y="17"/>
                    <a:pt x="33" y="17"/>
                    <a:pt x="49" y="1"/>
                  </a:cubicBezTo>
                  <a:close/>
                  <a:moveTo>
                    <a:pt x="27" y="18"/>
                  </a:moveTo>
                  <a:cubicBezTo>
                    <a:pt x="24" y="19"/>
                    <a:pt x="21" y="21"/>
                    <a:pt x="19" y="23"/>
                  </a:cubicBezTo>
                  <a:lnTo>
                    <a:pt x="19" y="23"/>
                  </a:lnTo>
                  <a:cubicBezTo>
                    <a:pt x="21" y="21"/>
                    <a:pt x="24" y="20"/>
                    <a:pt x="27" y="18"/>
                  </a:cubicBezTo>
                  <a:close/>
                  <a:moveTo>
                    <a:pt x="19" y="23"/>
                  </a:moveTo>
                  <a:cubicBezTo>
                    <a:pt x="8" y="29"/>
                    <a:pt x="0" y="33"/>
                    <a:pt x="0" y="33"/>
                  </a:cubicBezTo>
                  <a:cubicBezTo>
                    <a:pt x="10" y="33"/>
                    <a:pt x="14" y="28"/>
                    <a:pt x="19" y="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2"/>
            <p:cNvSpPr/>
            <p:nvPr/>
          </p:nvSpPr>
          <p:spPr>
            <a:xfrm>
              <a:off x="2727621" y="554037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2"/>
            <p:cNvSpPr/>
            <p:nvPr/>
          </p:nvSpPr>
          <p:spPr>
            <a:xfrm>
              <a:off x="2523736" y="530250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lnTo>
                    <a:pt x="16" y="1"/>
                  </a:ln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2"/>
            <p:cNvSpPr/>
            <p:nvPr/>
          </p:nvSpPr>
          <p:spPr>
            <a:xfrm>
              <a:off x="2594718" y="5382929"/>
              <a:ext cx="9439" cy="6230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0"/>
                  </a:moveTo>
                  <a:cubicBezTo>
                    <a:pt x="33" y="0"/>
                    <a:pt x="1" y="16"/>
                    <a:pt x="1" y="33"/>
                  </a:cubicBezTo>
                  <a:cubicBezTo>
                    <a:pt x="17" y="16"/>
                    <a:pt x="33" y="16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2"/>
            <p:cNvSpPr/>
            <p:nvPr/>
          </p:nvSpPr>
          <p:spPr>
            <a:xfrm>
              <a:off x="2545257" y="5321009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2"/>
            <p:cNvSpPr/>
            <p:nvPr/>
          </p:nvSpPr>
          <p:spPr>
            <a:xfrm>
              <a:off x="2557717" y="532723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2"/>
            <p:cNvSpPr/>
            <p:nvPr/>
          </p:nvSpPr>
          <p:spPr>
            <a:xfrm>
              <a:off x="2563758" y="533346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2"/>
            <p:cNvSpPr/>
            <p:nvPr/>
          </p:nvSpPr>
          <p:spPr>
            <a:xfrm>
              <a:off x="2721391" y="5484872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cubicBezTo>
                    <a:pt x="17" y="0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2"/>
            <p:cNvSpPr/>
            <p:nvPr/>
          </p:nvSpPr>
          <p:spPr>
            <a:xfrm>
              <a:off x="2499005" y="518508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7"/>
                    <a:pt x="0" y="17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2"/>
            <p:cNvSpPr/>
            <p:nvPr/>
          </p:nvSpPr>
          <p:spPr>
            <a:xfrm>
              <a:off x="2597739" y="5302508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cubicBezTo>
                    <a:pt x="17" y="9"/>
                    <a:pt x="17" y="13"/>
                    <a:pt x="15" y="17"/>
                  </a:cubicBezTo>
                  <a:lnTo>
                    <a:pt x="15" y="17"/>
                  </a:lnTo>
                  <a:cubicBezTo>
                    <a:pt x="16" y="17"/>
                    <a:pt x="17" y="17"/>
                    <a:pt x="17" y="17"/>
                  </a:cubicBezTo>
                  <a:lnTo>
                    <a:pt x="17" y="1"/>
                  </a:lnTo>
                  <a:close/>
                  <a:moveTo>
                    <a:pt x="15" y="17"/>
                  </a:moveTo>
                  <a:cubicBezTo>
                    <a:pt x="11" y="18"/>
                    <a:pt x="1" y="21"/>
                    <a:pt x="1" y="33"/>
                  </a:cubicBezTo>
                  <a:cubicBezTo>
                    <a:pt x="9" y="25"/>
                    <a:pt x="13" y="21"/>
                    <a:pt x="15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2"/>
            <p:cNvSpPr/>
            <p:nvPr/>
          </p:nvSpPr>
          <p:spPr>
            <a:xfrm>
              <a:off x="2480316" y="5180555"/>
              <a:ext cx="278454" cy="366238"/>
            </a:xfrm>
            <a:custGeom>
              <a:avLst/>
              <a:gdLst/>
              <a:ahLst/>
              <a:cxnLst/>
              <a:rect l="l" t="t" r="r" b="b"/>
              <a:pathLst>
                <a:path w="1475" h="1940" extrusionOk="0">
                  <a:moveTo>
                    <a:pt x="50" y="18"/>
                  </a:moveTo>
                  <a:cubicBezTo>
                    <a:pt x="45" y="21"/>
                    <a:pt x="43" y="25"/>
                    <a:pt x="50" y="25"/>
                  </a:cubicBezTo>
                  <a:lnTo>
                    <a:pt x="50" y="18"/>
                  </a:lnTo>
                  <a:close/>
                  <a:moveTo>
                    <a:pt x="99" y="25"/>
                  </a:moveTo>
                  <a:cubicBezTo>
                    <a:pt x="90" y="25"/>
                    <a:pt x="76" y="35"/>
                    <a:pt x="68" y="41"/>
                  </a:cubicBezTo>
                  <a:lnTo>
                    <a:pt x="68" y="41"/>
                  </a:lnTo>
                  <a:cubicBezTo>
                    <a:pt x="83" y="41"/>
                    <a:pt x="83" y="40"/>
                    <a:pt x="99" y="25"/>
                  </a:cubicBezTo>
                  <a:close/>
                  <a:moveTo>
                    <a:pt x="68" y="41"/>
                  </a:moveTo>
                  <a:cubicBezTo>
                    <a:pt x="67" y="41"/>
                    <a:pt x="67" y="41"/>
                    <a:pt x="66" y="41"/>
                  </a:cubicBezTo>
                  <a:cubicBezTo>
                    <a:pt x="67" y="41"/>
                    <a:pt x="67" y="41"/>
                    <a:pt x="68" y="41"/>
                  </a:cubicBezTo>
                  <a:lnTo>
                    <a:pt x="68" y="41"/>
                  </a:lnTo>
                  <a:cubicBezTo>
                    <a:pt x="68" y="41"/>
                    <a:pt x="68" y="41"/>
                    <a:pt x="68" y="41"/>
                  </a:cubicBezTo>
                  <a:close/>
                  <a:moveTo>
                    <a:pt x="74" y="1"/>
                  </a:moveTo>
                  <a:cubicBezTo>
                    <a:pt x="68" y="1"/>
                    <a:pt x="61" y="3"/>
                    <a:pt x="50" y="8"/>
                  </a:cubicBezTo>
                  <a:lnTo>
                    <a:pt x="50" y="18"/>
                  </a:lnTo>
                  <a:lnTo>
                    <a:pt x="50" y="18"/>
                  </a:lnTo>
                  <a:cubicBezTo>
                    <a:pt x="56" y="13"/>
                    <a:pt x="66" y="8"/>
                    <a:pt x="66" y="8"/>
                  </a:cubicBezTo>
                  <a:cubicBezTo>
                    <a:pt x="73" y="5"/>
                    <a:pt x="77" y="4"/>
                    <a:pt x="79" y="4"/>
                  </a:cubicBezTo>
                  <a:cubicBezTo>
                    <a:pt x="87" y="4"/>
                    <a:pt x="63" y="25"/>
                    <a:pt x="50" y="25"/>
                  </a:cubicBezTo>
                  <a:cubicBezTo>
                    <a:pt x="29" y="46"/>
                    <a:pt x="29" y="52"/>
                    <a:pt x="36" y="52"/>
                  </a:cubicBezTo>
                  <a:cubicBezTo>
                    <a:pt x="45" y="52"/>
                    <a:pt x="66" y="41"/>
                    <a:pt x="66" y="41"/>
                  </a:cubicBezTo>
                  <a:lnTo>
                    <a:pt x="66" y="41"/>
                  </a:lnTo>
                  <a:lnTo>
                    <a:pt x="66" y="41"/>
                  </a:lnTo>
                  <a:cubicBezTo>
                    <a:pt x="83" y="25"/>
                    <a:pt x="99" y="8"/>
                    <a:pt x="99" y="8"/>
                  </a:cubicBezTo>
                  <a:lnTo>
                    <a:pt x="99" y="8"/>
                  </a:lnTo>
                  <a:cubicBezTo>
                    <a:pt x="99" y="8"/>
                    <a:pt x="66" y="25"/>
                    <a:pt x="66" y="25"/>
                  </a:cubicBezTo>
                  <a:cubicBezTo>
                    <a:pt x="83" y="8"/>
                    <a:pt x="83" y="8"/>
                    <a:pt x="99" y="8"/>
                  </a:cubicBezTo>
                  <a:cubicBezTo>
                    <a:pt x="88" y="8"/>
                    <a:pt x="85" y="1"/>
                    <a:pt x="74" y="1"/>
                  </a:cubicBezTo>
                  <a:close/>
                  <a:moveTo>
                    <a:pt x="181" y="74"/>
                  </a:moveTo>
                  <a:cubicBezTo>
                    <a:pt x="148" y="74"/>
                    <a:pt x="165" y="74"/>
                    <a:pt x="148" y="90"/>
                  </a:cubicBezTo>
                  <a:cubicBezTo>
                    <a:pt x="165" y="74"/>
                    <a:pt x="165" y="74"/>
                    <a:pt x="181" y="74"/>
                  </a:cubicBezTo>
                  <a:close/>
                  <a:moveTo>
                    <a:pt x="58" y="180"/>
                  </a:moveTo>
                  <a:cubicBezTo>
                    <a:pt x="57" y="181"/>
                    <a:pt x="55" y="183"/>
                    <a:pt x="50" y="188"/>
                  </a:cubicBezTo>
                  <a:cubicBezTo>
                    <a:pt x="53" y="185"/>
                    <a:pt x="56" y="182"/>
                    <a:pt x="58" y="180"/>
                  </a:cubicBezTo>
                  <a:close/>
                  <a:moveTo>
                    <a:pt x="83" y="248"/>
                  </a:moveTo>
                  <a:lnTo>
                    <a:pt x="83" y="248"/>
                  </a:lnTo>
                  <a:cubicBezTo>
                    <a:pt x="78" y="250"/>
                    <a:pt x="73" y="252"/>
                    <a:pt x="66" y="254"/>
                  </a:cubicBezTo>
                  <a:lnTo>
                    <a:pt x="83" y="254"/>
                  </a:lnTo>
                  <a:cubicBezTo>
                    <a:pt x="83" y="252"/>
                    <a:pt x="83" y="250"/>
                    <a:pt x="83" y="248"/>
                  </a:cubicBezTo>
                  <a:close/>
                  <a:moveTo>
                    <a:pt x="197" y="237"/>
                  </a:moveTo>
                  <a:cubicBezTo>
                    <a:pt x="186" y="248"/>
                    <a:pt x="175" y="260"/>
                    <a:pt x="164" y="266"/>
                  </a:cubicBezTo>
                  <a:lnTo>
                    <a:pt x="164" y="266"/>
                  </a:lnTo>
                  <a:cubicBezTo>
                    <a:pt x="163" y="264"/>
                    <a:pt x="162" y="263"/>
                    <a:pt x="160" y="263"/>
                  </a:cubicBezTo>
                  <a:cubicBezTo>
                    <a:pt x="155" y="263"/>
                    <a:pt x="148" y="270"/>
                    <a:pt x="148" y="270"/>
                  </a:cubicBezTo>
                  <a:lnTo>
                    <a:pt x="141" y="270"/>
                  </a:lnTo>
                  <a:cubicBezTo>
                    <a:pt x="160" y="253"/>
                    <a:pt x="179" y="237"/>
                    <a:pt x="197" y="237"/>
                  </a:cubicBezTo>
                  <a:close/>
                  <a:moveTo>
                    <a:pt x="164" y="266"/>
                  </a:moveTo>
                  <a:cubicBezTo>
                    <a:pt x="164" y="267"/>
                    <a:pt x="165" y="268"/>
                    <a:pt x="165" y="270"/>
                  </a:cubicBezTo>
                  <a:lnTo>
                    <a:pt x="148" y="270"/>
                  </a:lnTo>
                  <a:cubicBezTo>
                    <a:pt x="153" y="270"/>
                    <a:pt x="159" y="268"/>
                    <a:pt x="164" y="266"/>
                  </a:cubicBezTo>
                  <a:close/>
                  <a:moveTo>
                    <a:pt x="459" y="466"/>
                  </a:moveTo>
                  <a:cubicBezTo>
                    <a:pt x="459" y="466"/>
                    <a:pt x="447" y="466"/>
                    <a:pt x="444" y="477"/>
                  </a:cubicBezTo>
                  <a:lnTo>
                    <a:pt x="444" y="477"/>
                  </a:lnTo>
                  <a:cubicBezTo>
                    <a:pt x="448" y="476"/>
                    <a:pt x="454" y="472"/>
                    <a:pt x="459" y="466"/>
                  </a:cubicBezTo>
                  <a:close/>
                  <a:moveTo>
                    <a:pt x="476" y="483"/>
                  </a:moveTo>
                  <a:cubicBezTo>
                    <a:pt x="476" y="483"/>
                    <a:pt x="466" y="483"/>
                    <a:pt x="462" y="490"/>
                  </a:cubicBezTo>
                  <a:lnTo>
                    <a:pt x="462" y="490"/>
                  </a:lnTo>
                  <a:cubicBezTo>
                    <a:pt x="466" y="488"/>
                    <a:pt x="470" y="486"/>
                    <a:pt x="476" y="483"/>
                  </a:cubicBezTo>
                  <a:close/>
                  <a:moveTo>
                    <a:pt x="462" y="490"/>
                  </a:moveTo>
                  <a:cubicBezTo>
                    <a:pt x="461" y="490"/>
                    <a:pt x="460" y="491"/>
                    <a:pt x="459" y="491"/>
                  </a:cubicBezTo>
                  <a:lnTo>
                    <a:pt x="459" y="491"/>
                  </a:lnTo>
                  <a:cubicBezTo>
                    <a:pt x="459" y="493"/>
                    <a:pt x="459" y="496"/>
                    <a:pt x="459" y="499"/>
                  </a:cubicBezTo>
                  <a:cubicBezTo>
                    <a:pt x="459" y="495"/>
                    <a:pt x="460" y="492"/>
                    <a:pt x="462" y="490"/>
                  </a:cubicBezTo>
                  <a:close/>
                  <a:moveTo>
                    <a:pt x="487" y="492"/>
                  </a:moveTo>
                  <a:cubicBezTo>
                    <a:pt x="485" y="492"/>
                    <a:pt x="481" y="494"/>
                    <a:pt x="476" y="499"/>
                  </a:cubicBezTo>
                  <a:lnTo>
                    <a:pt x="492" y="499"/>
                  </a:lnTo>
                  <a:cubicBezTo>
                    <a:pt x="492" y="499"/>
                    <a:pt x="492" y="492"/>
                    <a:pt x="487" y="492"/>
                  </a:cubicBezTo>
                  <a:close/>
                  <a:moveTo>
                    <a:pt x="255" y="613"/>
                  </a:moveTo>
                  <a:cubicBezTo>
                    <a:pt x="252" y="613"/>
                    <a:pt x="249" y="614"/>
                    <a:pt x="246" y="614"/>
                  </a:cubicBezTo>
                  <a:cubicBezTo>
                    <a:pt x="253" y="614"/>
                    <a:pt x="254" y="614"/>
                    <a:pt x="255" y="613"/>
                  </a:cubicBezTo>
                  <a:close/>
                  <a:moveTo>
                    <a:pt x="312" y="581"/>
                  </a:moveTo>
                  <a:cubicBezTo>
                    <a:pt x="304" y="589"/>
                    <a:pt x="308" y="589"/>
                    <a:pt x="310" y="589"/>
                  </a:cubicBezTo>
                  <a:cubicBezTo>
                    <a:pt x="312" y="589"/>
                    <a:pt x="312" y="589"/>
                    <a:pt x="296" y="597"/>
                  </a:cubicBezTo>
                  <a:cubicBezTo>
                    <a:pt x="296" y="595"/>
                    <a:pt x="295" y="594"/>
                    <a:pt x="294" y="594"/>
                  </a:cubicBezTo>
                  <a:cubicBezTo>
                    <a:pt x="288" y="594"/>
                    <a:pt x="271" y="615"/>
                    <a:pt x="257" y="617"/>
                  </a:cubicBezTo>
                  <a:lnTo>
                    <a:pt x="257" y="617"/>
                  </a:lnTo>
                  <a:cubicBezTo>
                    <a:pt x="254" y="615"/>
                    <a:pt x="251" y="614"/>
                    <a:pt x="246" y="614"/>
                  </a:cubicBezTo>
                  <a:lnTo>
                    <a:pt x="263" y="597"/>
                  </a:lnTo>
                  <a:lnTo>
                    <a:pt x="263" y="597"/>
                  </a:lnTo>
                  <a:cubicBezTo>
                    <a:pt x="253" y="607"/>
                    <a:pt x="255" y="611"/>
                    <a:pt x="255" y="613"/>
                  </a:cubicBezTo>
                  <a:lnTo>
                    <a:pt x="255" y="613"/>
                  </a:lnTo>
                  <a:cubicBezTo>
                    <a:pt x="269" y="608"/>
                    <a:pt x="285" y="595"/>
                    <a:pt x="312" y="581"/>
                  </a:cubicBezTo>
                  <a:close/>
                  <a:moveTo>
                    <a:pt x="345" y="647"/>
                  </a:moveTo>
                  <a:cubicBezTo>
                    <a:pt x="328" y="647"/>
                    <a:pt x="312" y="663"/>
                    <a:pt x="312" y="679"/>
                  </a:cubicBezTo>
                  <a:cubicBezTo>
                    <a:pt x="315" y="676"/>
                    <a:pt x="316" y="675"/>
                    <a:pt x="317" y="675"/>
                  </a:cubicBezTo>
                  <a:lnTo>
                    <a:pt x="317" y="675"/>
                  </a:lnTo>
                  <a:cubicBezTo>
                    <a:pt x="317" y="675"/>
                    <a:pt x="299" y="696"/>
                    <a:pt x="312" y="696"/>
                  </a:cubicBezTo>
                  <a:cubicBezTo>
                    <a:pt x="328" y="679"/>
                    <a:pt x="328" y="679"/>
                    <a:pt x="345" y="663"/>
                  </a:cubicBezTo>
                  <a:lnTo>
                    <a:pt x="328" y="663"/>
                  </a:lnTo>
                  <a:lnTo>
                    <a:pt x="361" y="647"/>
                  </a:lnTo>
                  <a:close/>
                  <a:moveTo>
                    <a:pt x="377" y="712"/>
                  </a:moveTo>
                  <a:cubicBezTo>
                    <a:pt x="377" y="712"/>
                    <a:pt x="377" y="712"/>
                    <a:pt x="377" y="712"/>
                  </a:cubicBezTo>
                  <a:lnTo>
                    <a:pt x="377" y="712"/>
                  </a:lnTo>
                  <a:close/>
                  <a:moveTo>
                    <a:pt x="621" y="942"/>
                  </a:moveTo>
                  <a:cubicBezTo>
                    <a:pt x="610" y="943"/>
                    <a:pt x="596" y="947"/>
                    <a:pt x="575" y="957"/>
                  </a:cubicBezTo>
                  <a:lnTo>
                    <a:pt x="575" y="957"/>
                  </a:lnTo>
                  <a:cubicBezTo>
                    <a:pt x="587" y="956"/>
                    <a:pt x="601" y="952"/>
                    <a:pt x="621" y="942"/>
                  </a:cubicBezTo>
                  <a:close/>
                  <a:moveTo>
                    <a:pt x="590" y="958"/>
                  </a:moveTo>
                  <a:cubicBezTo>
                    <a:pt x="582" y="958"/>
                    <a:pt x="578" y="961"/>
                    <a:pt x="576" y="963"/>
                  </a:cubicBezTo>
                  <a:lnTo>
                    <a:pt x="576" y="963"/>
                  </a:lnTo>
                  <a:cubicBezTo>
                    <a:pt x="580" y="962"/>
                    <a:pt x="585" y="960"/>
                    <a:pt x="590" y="958"/>
                  </a:cubicBezTo>
                  <a:close/>
                  <a:moveTo>
                    <a:pt x="575" y="957"/>
                  </a:moveTo>
                  <a:lnTo>
                    <a:pt x="575" y="957"/>
                  </a:lnTo>
                  <a:cubicBezTo>
                    <a:pt x="569" y="958"/>
                    <a:pt x="563" y="958"/>
                    <a:pt x="557" y="958"/>
                  </a:cubicBezTo>
                  <a:cubicBezTo>
                    <a:pt x="557" y="958"/>
                    <a:pt x="557" y="965"/>
                    <a:pt x="567" y="965"/>
                  </a:cubicBezTo>
                  <a:cubicBezTo>
                    <a:pt x="569" y="965"/>
                    <a:pt x="571" y="965"/>
                    <a:pt x="574" y="964"/>
                  </a:cubicBezTo>
                  <a:lnTo>
                    <a:pt x="574" y="964"/>
                  </a:lnTo>
                  <a:cubicBezTo>
                    <a:pt x="574" y="965"/>
                    <a:pt x="574" y="965"/>
                    <a:pt x="574" y="965"/>
                  </a:cubicBezTo>
                  <a:cubicBezTo>
                    <a:pt x="575" y="965"/>
                    <a:pt x="575" y="964"/>
                    <a:pt x="576" y="963"/>
                  </a:cubicBezTo>
                  <a:lnTo>
                    <a:pt x="576" y="963"/>
                  </a:lnTo>
                  <a:cubicBezTo>
                    <a:pt x="575" y="964"/>
                    <a:pt x="575" y="964"/>
                    <a:pt x="574" y="964"/>
                  </a:cubicBezTo>
                  <a:lnTo>
                    <a:pt x="574" y="964"/>
                  </a:lnTo>
                  <a:cubicBezTo>
                    <a:pt x="574" y="963"/>
                    <a:pt x="574" y="961"/>
                    <a:pt x="574" y="958"/>
                  </a:cubicBezTo>
                  <a:cubicBezTo>
                    <a:pt x="574" y="957"/>
                    <a:pt x="575" y="957"/>
                    <a:pt x="575" y="957"/>
                  </a:cubicBezTo>
                  <a:close/>
                  <a:moveTo>
                    <a:pt x="868" y="1056"/>
                  </a:moveTo>
                  <a:cubicBezTo>
                    <a:pt x="868" y="1070"/>
                    <a:pt x="856" y="1072"/>
                    <a:pt x="853" y="1083"/>
                  </a:cubicBezTo>
                  <a:lnTo>
                    <a:pt x="853" y="1083"/>
                  </a:lnTo>
                  <a:cubicBezTo>
                    <a:pt x="854" y="1077"/>
                    <a:pt x="858" y="1066"/>
                    <a:pt x="868" y="1056"/>
                  </a:cubicBezTo>
                  <a:close/>
                  <a:moveTo>
                    <a:pt x="790" y="1358"/>
                  </a:moveTo>
                  <a:lnTo>
                    <a:pt x="790" y="1358"/>
                  </a:lnTo>
                  <a:cubicBezTo>
                    <a:pt x="788" y="1361"/>
                    <a:pt x="787" y="1364"/>
                    <a:pt x="787" y="1367"/>
                  </a:cubicBezTo>
                  <a:cubicBezTo>
                    <a:pt x="788" y="1364"/>
                    <a:pt x="789" y="1360"/>
                    <a:pt x="790" y="1358"/>
                  </a:cubicBezTo>
                  <a:close/>
                  <a:moveTo>
                    <a:pt x="1143" y="1396"/>
                  </a:moveTo>
                  <a:cubicBezTo>
                    <a:pt x="1140" y="1396"/>
                    <a:pt x="1135" y="1397"/>
                    <a:pt x="1130" y="1399"/>
                  </a:cubicBezTo>
                  <a:lnTo>
                    <a:pt x="1147" y="1399"/>
                  </a:lnTo>
                  <a:cubicBezTo>
                    <a:pt x="1147" y="1397"/>
                    <a:pt x="1145" y="1396"/>
                    <a:pt x="1143" y="1396"/>
                  </a:cubicBezTo>
                  <a:close/>
                  <a:moveTo>
                    <a:pt x="867" y="1480"/>
                  </a:moveTo>
                  <a:lnTo>
                    <a:pt x="867" y="1480"/>
                  </a:lnTo>
                  <a:cubicBezTo>
                    <a:pt x="866" y="1480"/>
                    <a:pt x="865" y="1481"/>
                    <a:pt x="864" y="1481"/>
                  </a:cubicBezTo>
                  <a:lnTo>
                    <a:pt x="868" y="1481"/>
                  </a:lnTo>
                  <a:cubicBezTo>
                    <a:pt x="868" y="1481"/>
                    <a:pt x="867" y="1480"/>
                    <a:pt x="867" y="1480"/>
                  </a:cubicBezTo>
                  <a:close/>
                  <a:moveTo>
                    <a:pt x="852" y="1481"/>
                  </a:moveTo>
                  <a:cubicBezTo>
                    <a:pt x="852" y="1483"/>
                    <a:pt x="853" y="1484"/>
                    <a:pt x="855" y="1484"/>
                  </a:cubicBezTo>
                  <a:cubicBezTo>
                    <a:pt x="857" y="1484"/>
                    <a:pt x="860" y="1483"/>
                    <a:pt x="864" y="1481"/>
                  </a:cubicBezTo>
                  <a:close/>
                  <a:moveTo>
                    <a:pt x="999" y="1547"/>
                  </a:moveTo>
                  <a:cubicBezTo>
                    <a:pt x="1005" y="1552"/>
                    <a:pt x="1008" y="1554"/>
                    <a:pt x="1011" y="1554"/>
                  </a:cubicBezTo>
                  <a:cubicBezTo>
                    <a:pt x="1018" y="1554"/>
                    <a:pt x="1021" y="1547"/>
                    <a:pt x="1032" y="1547"/>
                  </a:cubicBezTo>
                  <a:close/>
                  <a:moveTo>
                    <a:pt x="1039" y="1558"/>
                  </a:moveTo>
                  <a:cubicBezTo>
                    <a:pt x="1033" y="1562"/>
                    <a:pt x="1024" y="1571"/>
                    <a:pt x="1016" y="1580"/>
                  </a:cubicBezTo>
                  <a:cubicBezTo>
                    <a:pt x="1028" y="1574"/>
                    <a:pt x="1035" y="1566"/>
                    <a:pt x="1039" y="1558"/>
                  </a:cubicBezTo>
                  <a:close/>
                  <a:moveTo>
                    <a:pt x="1278" y="1629"/>
                  </a:moveTo>
                  <a:lnTo>
                    <a:pt x="1278" y="1629"/>
                  </a:lnTo>
                  <a:cubicBezTo>
                    <a:pt x="1261" y="1645"/>
                    <a:pt x="1245" y="1645"/>
                    <a:pt x="1229" y="1661"/>
                  </a:cubicBezTo>
                  <a:cubicBezTo>
                    <a:pt x="1229" y="1661"/>
                    <a:pt x="1229" y="1645"/>
                    <a:pt x="1245" y="1645"/>
                  </a:cubicBezTo>
                  <a:lnTo>
                    <a:pt x="1229" y="1645"/>
                  </a:lnTo>
                  <a:cubicBezTo>
                    <a:pt x="1245" y="1637"/>
                    <a:pt x="1249" y="1637"/>
                    <a:pt x="1253" y="1637"/>
                  </a:cubicBezTo>
                  <a:cubicBezTo>
                    <a:pt x="1257" y="1637"/>
                    <a:pt x="1261" y="1637"/>
                    <a:pt x="1278" y="1629"/>
                  </a:cubicBezTo>
                  <a:close/>
                  <a:moveTo>
                    <a:pt x="1359" y="1661"/>
                  </a:moveTo>
                  <a:cubicBezTo>
                    <a:pt x="1347" y="1668"/>
                    <a:pt x="1341" y="1672"/>
                    <a:pt x="1339" y="1675"/>
                  </a:cubicBezTo>
                  <a:lnTo>
                    <a:pt x="1339" y="1675"/>
                  </a:lnTo>
                  <a:cubicBezTo>
                    <a:pt x="1342" y="1673"/>
                    <a:pt x="1348" y="1669"/>
                    <a:pt x="1359" y="1661"/>
                  </a:cubicBezTo>
                  <a:close/>
                  <a:moveTo>
                    <a:pt x="999" y="1661"/>
                  </a:moveTo>
                  <a:cubicBezTo>
                    <a:pt x="999" y="1661"/>
                    <a:pt x="999" y="1678"/>
                    <a:pt x="999" y="1678"/>
                  </a:cubicBezTo>
                  <a:cubicBezTo>
                    <a:pt x="999" y="1661"/>
                    <a:pt x="1016" y="1661"/>
                    <a:pt x="1016" y="1661"/>
                  </a:cubicBezTo>
                  <a:close/>
                  <a:moveTo>
                    <a:pt x="1425" y="1710"/>
                  </a:moveTo>
                  <a:cubicBezTo>
                    <a:pt x="1414" y="1716"/>
                    <a:pt x="1407" y="1720"/>
                    <a:pt x="1402" y="1723"/>
                  </a:cubicBezTo>
                  <a:lnTo>
                    <a:pt x="1402" y="1723"/>
                  </a:lnTo>
                  <a:cubicBezTo>
                    <a:pt x="1408" y="1721"/>
                    <a:pt x="1415" y="1717"/>
                    <a:pt x="1425" y="1710"/>
                  </a:cubicBezTo>
                  <a:close/>
                  <a:moveTo>
                    <a:pt x="1409" y="1743"/>
                  </a:moveTo>
                  <a:lnTo>
                    <a:pt x="1409" y="1743"/>
                  </a:lnTo>
                  <a:cubicBezTo>
                    <a:pt x="1403" y="1749"/>
                    <a:pt x="1399" y="1753"/>
                    <a:pt x="1397" y="1756"/>
                  </a:cubicBezTo>
                  <a:lnTo>
                    <a:pt x="1397" y="1756"/>
                  </a:lnTo>
                  <a:cubicBezTo>
                    <a:pt x="1403" y="1754"/>
                    <a:pt x="1409" y="1750"/>
                    <a:pt x="1409" y="1743"/>
                  </a:cubicBezTo>
                  <a:close/>
                  <a:moveTo>
                    <a:pt x="1441" y="1776"/>
                  </a:moveTo>
                  <a:lnTo>
                    <a:pt x="1441" y="1776"/>
                  </a:lnTo>
                  <a:cubicBezTo>
                    <a:pt x="1430" y="1782"/>
                    <a:pt x="1423" y="1787"/>
                    <a:pt x="1417" y="1792"/>
                  </a:cubicBezTo>
                  <a:lnTo>
                    <a:pt x="1417" y="1792"/>
                  </a:lnTo>
                  <a:cubicBezTo>
                    <a:pt x="1425" y="1788"/>
                    <a:pt x="1433" y="1784"/>
                    <a:pt x="1441" y="1776"/>
                  </a:cubicBezTo>
                  <a:close/>
                  <a:moveTo>
                    <a:pt x="1441" y="1792"/>
                  </a:moveTo>
                  <a:cubicBezTo>
                    <a:pt x="1441" y="1792"/>
                    <a:pt x="1435" y="1792"/>
                    <a:pt x="1431" y="1796"/>
                  </a:cubicBezTo>
                  <a:lnTo>
                    <a:pt x="1431" y="1796"/>
                  </a:lnTo>
                  <a:lnTo>
                    <a:pt x="1441" y="1792"/>
                  </a:lnTo>
                  <a:close/>
                  <a:moveTo>
                    <a:pt x="1404" y="1805"/>
                  </a:moveTo>
                  <a:lnTo>
                    <a:pt x="1404" y="1805"/>
                  </a:lnTo>
                  <a:cubicBezTo>
                    <a:pt x="1400" y="1807"/>
                    <a:pt x="1397" y="1809"/>
                    <a:pt x="1392" y="1809"/>
                  </a:cubicBezTo>
                  <a:lnTo>
                    <a:pt x="1404" y="1805"/>
                  </a:lnTo>
                  <a:close/>
                  <a:moveTo>
                    <a:pt x="68" y="41"/>
                  </a:moveTo>
                  <a:cubicBezTo>
                    <a:pt x="64" y="44"/>
                    <a:pt x="62" y="45"/>
                    <a:pt x="62" y="45"/>
                  </a:cubicBezTo>
                  <a:cubicBezTo>
                    <a:pt x="62" y="45"/>
                    <a:pt x="63" y="44"/>
                    <a:pt x="66" y="41"/>
                  </a:cubicBezTo>
                  <a:lnTo>
                    <a:pt x="66" y="41"/>
                  </a:lnTo>
                  <a:lnTo>
                    <a:pt x="34" y="74"/>
                  </a:lnTo>
                  <a:cubicBezTo>
                    <a:pt x="25" y="82"/>
                    <a:pt x="30" y="82"/>
                    <a:pt x="34" y="82"/>
                  </a:cubicBezTo>
                  <a:cubicBezTo>
                    <a:pt x="38" y="82"/>
                    <a:pt x="42" y="82"/>
                    <a:pt x="34" y="90"/>
                  </a:cubicBezTo>
                  <a:cubicBezTo>
                    <a:pt x="34" y="90"/>
                    <a:pt x="1" y="106"/>
                    <a:pt x="17" y="106"/>
                  </a:cubicBezTo>
                  <a:cubicBezTo>
                    <a:pt x="9" y="115"/>
                    <a:pt x="17" y="115"/>
                    <a:pt x="23" y="115"/>
                  </a:cubicBezTo>
                  <a:cubicBezTo>
                    <a:pt x="30" y="115"/>
                    <a:pt x="34" y="115"/>
                    <a:pt x="17" y="123"/>
                  </a:cubicBezTo>
                  <a:cubicBezTo>
                    <a:pt x="50" y="123"/>
                    <a:pt x="50" y="106"/>
                    <a:pt x="83" y="90"/>
                  </a:cubicBezTo>
                  <a:lnTo>
                    <a:pt x="83" y="90"/>
                  </a:lnTo>
                  <a:lnTo>
                    <a:pt x="50" y="123"/>
                  </a:lnTo>
                  <a:lnTo>
                    <a:pt x="50" y="123"/>
                  </a:lnTo>
                  <a:cubicBezTo>
                    <a:pt x="50" y="123"/>
                    <a:pt x="50" y="139"/>
                    <a:pt x="34" y="139"/>
                  </a:cubicBezTo>
                  <a:cubicBezTo>
                    <a:pt x="66" y="139"/>
                    <a:pt x="50" y="139"/>
                    <a:pt x="66" y="123"/>
                  </a:cubicBezTo>
                  <a:lnTo>
                    <a:pt x="66" y="123"/>
                  </a:lnTo>
                  <a:cubicBezTo>
                    <a:pt x="50" y="155"/>
                    <a:pt x="99" y="123"/>
                    <a:pt x="50" y="172"/>
                  </a:cubicBezTo>
                  <a:cubicBezTo>
                    <a:pt x="58" y="168"/>
                    <a:pt x="63" y="165"/>
                    <a:pt x="66" y="162"/>
                  </a:cubicBezTo>
                  <a:lnTo>
                    <a:pt x="66" y="162"/>
                  </a:lnTo>
                  <a:cubicBezTo>
                    <a:pt x="70" y="162"/>
                    <a:pt x="76" y="160"/>
                    <a:pt x="81" y="160"/>
                  </a:cubicBezTo>
                  <a:cubicBezTo>
                    <a:pt x="85" y="160"/>
                    <a:pt x="88" y="162"/>
                    <a:pt x="83" y="172"/>
                  </a:cubicBezTo>
                  <a:cubicBezTo>
                    <a:pt x="73" y="177"/>
                    <a:pt x="67" y="179"/>
                    <a:pt x="64" y="180"/>
                  </a:cubicBezTo>
                  <a:lnTo>
                    <a:pt x="64" y="180"/>
                  </a:lnTo>
                  <a:cubicBezTo>
                    <a:pt x="65" y="178"/>
                    <a:pt x="65" y="177"/>
                    <a:pt x="64" y="177"/>
                  </a:cubicBezTo>
                  <a:lnTo>
                    <a:pt x="64" y="177"/>
                  </a:lnTo>
                  <a:cubicBezTo>
                    <a:pt x="63" y="177"/>
                    <a:pt x="61" y="178"/>
                    <a:pt x="58" y="180"/>
                  </a:cubicBezTo>
                  <a:lnTo>
                    <a:pt x="58" y="180"/>
                  </a:lnTo>
                  <a:cubicBezTo>
                    <a:pt x="59" y="180"/>
                    <a:pt x="59" y="180"/>
                    <a:pt x="60" y="180"/>
                  </a:cubicBezTo>
                  <a:cubicBezTo>
                    <a:pt x="61" y="180"/>
                    <a:pt x="62" y="180"/>
                    <a:pt x="64" y="180"/>
                  </a:cubicBezTo>
                  <a:lnTo>
                    <a:pt x="64" y="180"/>
                  </a:lnTo>
                  <a:cubicBezTo>
                    <a:pt x="62" y="186"/>
                    <a:pt x="50" y="205"/>
                    <a:pt x="50" y="205"/>
                  </a:cubicBezTo>
                  <a:cubicBezTo>
                    <a:pt x="61" y="199"/>
                    <a:pt x="68" y="197"/>
                    <a:pt x="74" y="197"/>
                  </a:cubicBezTo>
                  <a:cubicBezTo>
                    <a:pt x="85" y="197"/>
                    <a:pt x="88" y="205"/>
                    <a:pt x="99" y="205"/>
                  </a:cubicBezTo>
                  <a:cubicBezTo>
                    <a:pt x="85" y="219"/>
                    <a:pt x="83" y="234"/>
                    <a:pt x="83" y="248"/>
                  </a:cubicBezTo>
                  <a:lnTo>
                    <a:pt x="83" y="248"/>
                  </a:lnTo>
                  <a:cubicBezTo>
                    <a:pt x="112" y="237"/>
                    <a:pt x="101" y="237"/>
                    <a:pt x="115" y="237"/>
                  </a:cubicBezTo>
                  <a:cubicBezTo>
                    <a:pt x="99" y="254"/>
                    <a:pt x="83" y="270"/>
                    <a:pt x="83" y="270"/>
                  </a:cubicBezTo>
                  <a:lnTo>
                    <a:pt x="99" y="270"/>
                  </a:lnTo>
                  <a:lnTo>
                    <a:pt x="83" y="286"/>
                  </a:lnTo>
                  <a:cubicBezTo>
                    <a:pt x="83" y="286"/>
                    <a:pt x="91" y="282"/>
                    <a:pt x="97" y="282"/>
                  </a:cubicBezTo>
                  <a:cubicBezTo>
                    <a:pt x="103" y="282"/>
                    <a:pt x="107" y="286"/>
                    <a:pt x="99" y="303"/>
                  </a:cubicBezTo>
                  <a:cubicBezTo>
                    <a:pt x="111" y="297"/>
                    <a:pt x="122" y="287"/>
                    <a:pt x="134" y="277"/>
                  </a:cubicBezTo>
                  <a:lnTo>
                    <a:pt x="134" y="277"/>
                  </a:lnTo>
                  <a:cubicBezTo>
                    <a:pt x="135" y="277"/>
                    <a:pt x="135" y="277"/>
                    <a:pt x="136" y="277"/>
                  </a:cubicBezTo>
                  <a:cubicBezTo>
                    <a:pt x="141" y="277"/>
                    <a:pt x="148" y="270"/>
                    <a:pt x="148" y="270"/>
                  </a:cubicBezTo>
                  <a:lnTo>
                    <a:pt x="148" y="270"/>
                  </a:lnTo>
                  <a:cubicBezTo>
                    <a:pt x="132" y="286"/>
                    <a:pt x="148" y="286"/>
                    <a:pt x="132" y="286"/>
                  </a:cubicBezTo>
                  <a:cubicBezTo>
                    <a:pt x="132" y="303"/>
                    <a:pt x="115" y="303"/>
                    <a:pt x="99" y="319"/>
                  </a:cubicBezTo>
                  <a:cubicBezTo>
                    <a:pt x="115" y="319"/>
                    <a:pt x="132" y="303"/>
                    <a:pt x="132" y="303"/>
                  </a:cubicBezTo>
                  <a:lnTo>
                    <a:pt x="132" y="303"/>
                  </a:lnTo>
                  <a:cubicBezTo>
                    <a:pt x="132" y="303"/>
                    <a:pt x="115" y="319"/>
                    <a:pt x="99" y="336"/>
                  </a:cubicBezTo>
                  <a:cubicBezTo>
                    <a:pt x="107" y="327"/>
                    <a:pt x="107" y="327"/>
                    <a:pt x="109" y="327"/>
                  </a:cubicBezTo>
                  <a:cubicBezTo>
                    <a:pt x="111" y="327"/>
                    <a:pt x="115" y="327"/>
                    <a:pt x="132" y="319"/>
                  </a:cubicBezTo>
                  <a:lnTo>
                    <a:pt x="132" y="319"/>
                  </a:lnTo>
                  <a:cubicBezTo>
                    <a:pt x="132" y="319"/>
                    <a:pt x="115" y="336"/>
                    <a:pt x="115" y="336"/>
                  </a:cubicBezTo>
                  <a:cubicBezTo>
                    <a:pt x="124" y="336"/>
                    <a:pt x="128" y="340"/>
                    <a:pt x="134" y="340"/>
                  </a:cubicBezTo>
                  <a:cubicBezTo>
                    <a:pt x="140" y="340"/>
                    <a:pt x="148" y="336"/>
                    <a:pt x="165" y="319"/>
                  </a:cubicBezTo>
                  <a:cubicBezTo>
                    <a:pt x="197" y="319"/>
                    <a:pt x="165" y="352"/>
                    <a:pt x="181" y="352"/>
                  </a:cubicBezTo>
                  <a:lnTo>
                    <a:pt x="181" y="368"/>
                  </a:lnTo>
                  <a:lnTo>
                    <a:pt x="214" y="368"/>
                  </a:lnTo>
                  <a:cubicBezTo>
                    <a:pt x="214" y="368"/>
                    <a:pt x="197" y="385"/>
                    <a:pt x="197" y="385"/>
                  </a:cubicBezTo>
                  <a:cubicBezTo>
                    <a:pt x="197" y="385"/>
                    <a:pt x="214" y="385"/>
                    <a:pt x="197" y="401"/>
                  </a:cubicBezTo>
                  <a:cubicBezTo>
                    <a:pt x="186" y="401"/>
                    <a:pt x="190" y="408"/>
                    <a:pt x="189" y="408"/>
                  </a:cubicBezTo>
                  <a:cubicBezTo>
                    <a:pt x="188" y="408"/>
                    <a:pt x="186" y="406"/>
                    <a:pt x="181" y="401"/>
                  </a:cubicBezTo>
                  <a:cubicBezTo>
                    <a:pt x="181" y="413"/>
                    <a:pt x="173" y="424"/>
                    <a:pt x="180" y="424"/>
                  </a:cubicBezTo>
                  <a:cubicBezTo>
                    <a:pt x="182" y="424"/>
                    <a:pt x="188" y="422"/>
                    <a:pt x="197" y="417"/>
                  </a:cubicBezTo>
                  <a:lnTo>
                    <a:pt x="197" y="417"/>
                  </a:lnTo>
                  <a:cubicBezTo>
                    <a:pt x="181" y="434"/>
                    <a:pt x="181" y="450"/>
                    <a:pt x="181" y="450"/>
                  </a:cubicBezTo>
                  <a:lnTo>
                    <a:pt x="197" y="434"/>
                  </a:lnTo>
                  <a:lnTo>
                    <a:pt x="214" y="434"/>
                  </a:lnTo>
                  <a:lnTo>
                    <a:pt x="181" y="466"/>
                  </a:lnTo>
                  <a:cubicBezTo>
                    <a:pt x="174" y="474"/>
                    <a:pt x="174" y="476"/>
                    <a:pt x="178" y="476"/>
                  </a:cubicBezTo>
                  <a:cubicBezTo>
                    <a:pt x="185" y="476"/>
                    <a:pt x="203" y="469"/>
                    <a:pt x="213" y="469"/>
                  </a:cubicBezTo>
                  <a:cubicBezTo>
                    <a:pt x="221" y="469"/>
                    <a:pt x="221" y="475"/>
                    <a:pt x="197" y="499"/>
                  </a:cubicBezTo>
                  <a:cubicBezTo>
                    <a:pt x="230" y="483"/>
                    <a:pt x="214" y="483"/>
                    <a:pt x="246" y="466"/>
                  </a:cubicBezTo>
                  <a:lnTo>
                    <a:pt x="246" y="466"/>
                  </a:lnTo>
                  <a:cubicBezTo>
                    <a:pt x="246" y="467"/>
                    <a:pt x="197" y="516"/>
                    <a:pt x="197" y="516"/>
                  </a:cubicBezTo>
                  <a:cubicBezTo>
                    <a:pt x="197" y="518"/>
                    <a:pt x="198" y="519"/>
                    <a:pt x="200" y="519"/>
                  </a:cubicBezTo>
                  <a:cubicBezTo>
                    <a:pt x="209" y="519"/>
                    <a:pt x="235" y="496"/>
                    <a:pt x="244" y="496"/>
                  </a:cubicBezTo>
                  <a:cubicBezTo>
                    <a:pt x="245" y="496"/>
                    <a:pt x="246" y="497"/>
                    <a:pt x="246" y="499"/>
                  </a:cubicBezTo>
                  <a:cubicBezTo>
                    <a:pt x="263" y="499"/>
                    <a:pt x="279" y="466"/>
                    <a:pt x="296" y="466"/>
                  </a:cubicBezTo>
                  <a:cubicBezTo>
                    <a:pt x="296" y="483"/>
                    <a:pt x="263" y="516"/>
                    <a:pt x="246" y="516"/>
                  </a:cubicBezTo>
                  <a:cubicBezTo>
                    <a:pt x="230" y="532"/>
                    <a:pt x="246" y="532"/>
                    <a:pt x="214" y="548"/>
                  </a:cubicBezTo>
                  <a:cubicBezTo>
                    <a:pt x="230" y="548"/>
                    <a:pt x="246" y="532"/>
                    <a:pt x="246" y="532"/>
                  </a:cubicBezTo>
                  <a:lnTo>
                    <a:pt x="246" y="532"/>
                  </a:lnTo>
                  <a:cubicBezTo>
                    <a:pt x="238" y="540"/>
                    <a:pt x="238" y="540"/>
                    <a:pt x="240" y="540"/>
                  </a:cubicBezTo>
                  <a:cubicBezTo>
                    <a:pt x="242" y="540"/>
                    <a:pt x="246" y="540"/>
                    <a:pt x="246" y="548"/>
                  </a:cubicBezTo>
                  <a:cubicBezTo>
                    <a:pt x="246" y="548"/>
                    <a:pt x="263" y="532"/>
                    <a:pt x="263" y="532"/>
                  </a:cubicBezTo>
                  <a:cubicBezTo>
                    <a:pt x="263" y="543"/>
                    <a:pt x="266" y="547"/>
                    <a:pt x="271" y="547"/>
                  </a:cubicBezTo>
                  <a:cubicBezTo>
                    <a:pt x="281" y="547"/>
                    <a:pt x="295" y="532"/>
                    <a:pt x="296" y="532"/>
                  </a:cubicBezTo>
                  <a:lnTo>
                    <a:pt x="296" y="532"/>
                  </a:lnTo>
                  <a:cubicBezTo>
                    <a:pt x="296" y="548"/>
                    <a:pt x="263" y="565"/>
                    <a:pt x="279" y="565"/>
                  </a:cubicBezTo>
                  <a:cubicBezTo>
                    <a:pt x="279" y="581"/>
                    <a:pt x="246" y="581"/>
                    <a:pt x="246" y="581"/>
                  </a:cubicBezTo>
                  <a:cubicBezTo>
                    <a:pt x="263" y="581"/>
                    <a:pt x="230" y="614"/>
                    <a:pt x="230" y="614"/>
                  </a:cubicBezTo>
                  <a:cubicBezTo>
                    <a:pt x="230" y="614"/>
                    <a:pt x="230" y="614"/>
                    <a:pt x="230" y="630"/>
                  </a:cubicBezTo>
                  <a:lnTo>
                    <a:pt x="246" y="614"/>
                  </a:lnTo>
                  <a:lnTo>
                    <a:pt x="246" y="614"/>
                  </a:lnTo>
                  <a:cubicBezTo>
                    <a:pt x="249" y="616"/>
                    <a:pt x="252" y="617"/>
                    <a:pt x="254" y="617"/>
                  </a:cubicBezTo>
                  <a:cubicBezTo>
                    <a:pt x="255" y="617"/>
                    <a:pt x="256" y="617"/>
                    <a:pt x="257" y="617"/>
                  </a:cubicBezTo>
                  <a:lnTo>
                    <a:pt x="257" y="617"/>
                  </a:lnTo>
                  <a:cubicBezTo>
                    <a:pt x="263" y="622"/>
                    <a:pt x="263" y="630"/>
                    <a:pt x="263" y="630"/>
                  </a:cubicBezTo>
                  <a:lnTo>
                    <a:pt x="246" y="630"/>
                  </a:lnTo>
                  <a:cubicBezTo>
                    <a:pt x="242" y="638"/>
                    <a:pt x="242" y="641"/>
                    <a:pt x="245" y="641"/>
                  </a:cubicBezTo>
                  <a:cubicBezTo>
                    <a:pt x="253" y="641"/>
                    <a:pt x="283" y="614"/>
                    <a:pt x="296" y="614"/>
                  </a:cubicBezTo>
                  <a:lnTo>
                    <a:pt x="296" y="614"/>
                  </a:lnTo>
                  <a:cubicBezTo>
                    <a:pt x="279" y="630"/>
                    <a:pt x="263" y="647"/>
                    <a:pt x="263" y="647"/>
                  </a:cubicBezTo>
                  <a:cubicBezTo>
                    <a:pt x="263" y="647"/>
                    <a:pt x="295" y="630"/>
                    <a:pt x="312" y="614"/>
                  </a:cubicBezTo>
                  <a:lnTo>
                    <a:pt x="312" y="614"/>
                  </a:lnTo>
                  <a:cubicBezTo>
                    <a:pt x="306" y="619"/>
                    <a:pt x="306" y="621"/>
                    <a:pt x="309" y="621"/>
                  </a:cubicBezTo>
                  <a:cubicBezTo>
                    <a:pt x="314" y="621"/>
                    <a:pt x="328" y="614"/>
                    <a:pt x="328" y="614"/>
                  </a:cubicBezTo>
                  <a:cubicBezTo>
                    <a:pt x="334" y="608"/>
                    <a:pt x="337" y="607"/>
                    <a:pt x="340" y="607"/>
                  </a:cubicBezTo>
                  <a:cubicBezTo>
                    <a:pt x="344" y="607"/>
                    <a:pt x="347" y="609"/>
                    <a:pt x="351" y="611"/>
                  </a:cubicBezTo>
                  <a:lnTo>
                    <a:pt x="351" y="611"/>
                  </a:lnTo>
                  <a:cubicBezTo>
                    <a:pt x="352" y="611"/>
                    <a:pt x="353" y="610"/>
                    <a:pt x="353" y="610"/>
                  </a:cubicBezTo>
                  <a:lnTo>
                    <a:pt x="353" y="610"/>
                  </a:lnTo>
                  <a:cubicBezTo>
                    <a:pt x="354" y="610"/>
                    <a:pt x="354" y="611"/>
                    <a:pt x="354" y="613"/>
                  </a:cubicBezTo>
                  <a:lnTo>
                    <a:pt x="354" y="613"/>
                  </a:lnTo>
                  <a:cubicBezTo>
                    <a:pt x="352" y="612"/>
                    <a:pt x="351" y="612"/>
                    <a:pt x="351" y="611"/>
                  </a:cubicBezTo>
                  <a:lnTo>
                    <a:pt x="351" y="611"/>
                  </a:lnTo>
                  <a:cubicBezTo>
                    <a:pt x="349" y="612"/>
                    <a:pt x="347" y="613"/>
                    <a:pt x="345" y="614"/>
                  </a:cubicBezTo>
                  <a:lnTo>
                    <a:pt x="353" y="614"/>
                  </a:lnTo>
                  <a:cubicBezTo>
                    <a:pt x="353" y="613"/>
                    <a:pt x="353" y="613"/>
                    <a:pt x="354" y="613"/>
                  </a:cubicBezTo>
                  <a:lnTo>
                    <a:pt x="354" y="613"/>
                  </a:lnTo>
                  <a:cubicBezTo>
                    <a:pt x="356" y="613"/>
                    <a:pt x="358" y="614"/>
                    <a:pt x="361" y="614"/>
                  </a:cubicBezTo>
                  <a:lnTo>
                    <a:pt x="353" y="614"/>
                  </a:lnTo>
                  <a:cubicBezTo>
                    <a:pt x="347" y="623"/>
                    <a:pt x="322" y="647"/>
                    <a:pt x="345" y="647"/>
                  </a:cubicBezTo>
                  <a:cubicBezTo>
                    <a:pt x="353" y="638"/>
                    <a:pt x="357" y="638"/>
                    <a:pt x="361" y="638"/>
                  </a:cubicBezTo>
                  <a:cubicBezTo>
                    <a:pt x="365" y="638"/>
                    <a:pt x="369" y="638"/>
                    <a:pt x="377" y="630"/>
                  </a:cubicBezTo>
                  <a:lnTo>
                    <a:pt x="377" y="630"/>
                  </a:lnTo>
                  <a:cubicBezTo>
                    <a:pt x="365" y="642"/>
                    <a:pt x="367" y="645"/>
                    <a:pt x="372" y="645"/>
                  </a:cubicBezTo>
                  <a:cubicBezTo>
                    <a:pt x="378" y="645"/>
                    <a:pt x="390" y="642"/>
                    <a:pt x="394" y="642"/>
                  </a:cubicBezTo>
                  <a:cubicBezTo>
                    <a:pt x="397" y="642"/>
                    <a:pt x="397" y="643"/>
                    <a:pt x="394" y="647"/>
                  </a:cubicBezTo>
                  <a:lnTo>
                    <a:pt x="328" y="696"/>
                  </a:lnTo>
                  <a:cubicBezTo>
                    <a:pt x="325" y="699"/>
                    <a:pt x="325" y="701"/>
                    <a:pt x="328" y="701"/>
                  </a:cubicBezTo>
                  <a:cubicBezTo>
                    <a:pt x="333" y="701"/>
                    <a:pt x="347" y="697"/>
                    <a:pt x="358" y="697"/>
                  </a:cubicBezTo>
                  <a:cubicBezTo>
                    <a:pt x="368" y="697"/>
                    <a:pt x="377" y="700"/>
                    <a:pt x="377" y="712"/>
                  </a:cubicBezTo>
                  <a:lnTo>
                    <a:pt x="377" y="696"/>
                  </a:lnTo>
                  <a:cubicBezTo>
                    <a:pt x="383" y="690"/>
                    <a:pt x="385" y="688"/>
                    <a:pt x="385" y="688"/>
                  </a:cubicBezTo>
                  <a:lnTo>
                    <a:pt x="385" y="688"/>
                  </a:lnTo>
                  <a:cubicBezTo>
                    <a:pt x="386" y="688"/>
                    <a:pt x="383" y="696"/>
                    <a:pt x="394" y="696"/>
                  </a:cubicBezTo>
                  <a:cubicBezTo>
                    <a:pt x="377" y="712"/>
                    <a:pt x="377" y="712"/>
                    <a:pt x="361" y="728"/>
                  </a:cubicBezTo>
                  <a:cubicBezTo>
                    <a:pt x="365" y="725"/>
                    <a:pt x="367" y="723"/>
                    <a:pt x="368" y="723"/>
                  </a:cubicBezTo>
                  <a:cubicBezTo>
                    <a:pt x="371" y="723"/>
                    <a:pt x="372" y="727"/>
                    <a:pt x="378" y="727"/>
                  </a:cubicBezTo>
                  <a:cubicBezTo>
                    <a:pt x="378" y="727"/>
                    <a:pt x="379" y="727"/>
                    <a:pt x="380" y="727"/>
                  </a:cubicBezTo>
                  <a:lnTo>
                    <a:pt x="380" y="727"/>
                  </a:lnTo>
                  <a:lnTo>
                    <a:pt x="377" y="728"/>
                  </a:lnTo>
                  <a:cubicBezTo>
                    <a:pt x="377" y="732"/>
                    <a:pt x="380" y="733"/>
                    <a:pt x="385" y="733"/>
                  </a:cubicBezTo>
                  <a:cubicBezTo>
                    <a:pt x="397" y="733"/>
                    <a:pt x="423" y="724"/>
                    <a:pt x="435" y="724"/>
                  </a:cubicBezTo>
                  <a:cubicBezTo>
                    <a:pt x="440" y="724"/>
                    <a:pt x="443" y="725"/>
                    <a:pt x="443" y="728"/>
                  </a:cubicBezTo>
                  <a:cubicBezTo>
                    <a:pt x="426" y="728"/>
                    <a:pt x="410" y="745"/>
                    <a:pt x="394" y="761"/>
                  </a:cubicBezTo>
                  <a:lnTo>
                    <a:pt x="410" y="761"/>
                  </a:lnTo>
                  <a:cubicBezTo>
                    <a:pt x="399" y="761"/>
                    <a:pt x="417" y="754"/>
                    <a:pt x="426" y="754"/>
                  </a:cubicBezTo>
                  <a:cubicBezTo>
                    <a:pt x="430" y="754"/>
                    <a:pt x="432" y="756"/>
                    <a:pt x="426" y="761"/>
                  </a:cubicBezTo>
                  <a:cubicBezTo>
                    <a:pt x="443" y="761"/>
                    <a:pt x="459" y="745"/>
                    <a:pt x="459" y="745"/>
                  </a:cubicBezTo>
                  <a:lnTo>
                    <a:pt x="443" y="745"/>
                  </a:lnTo>
                  <a:cubicBezTo>
                    <a:pt x="459" y="745"/>
                    <a:pt x="459" y="745"/>
                    <a:pt x="476" y="728"/>
                  </a:cubicBezTo>
                  <a:lnTo>
                    <a:pt x="476" y="728"/>
                  </a:lnTo>
                  <a:cubicBezTo>
                    <a:pt x="427" y="777"/>
                    <a:pt x="508" y="761"/>
                    <a:pt x="459" y="794"/>
                  </a:cubicBezTo>
                  <a:cubicBezTo>
                    <a:pt x="476" y="794"/>
                    <a:pt x="476" y="810"/>
                    <a:pt x="492" y="810"/>
                  </a:cubicBezTo>
                  <a:lnTo>
                    <a:pt x="476" y="810"/>
                  </a:lnTo>
                  <a:cubicBezTo>
                    <a:pt x="476" y="817"/>
                    <a:pt x="478" y="820"/>
                    <a:pt x="483" y="820"/>
                  </a:cubicBezTo>
                  <a:cubicBezTo>
                    <a:pt x="495" y="820"/>
                    <a:pt x="519" y="801"/>
                    <a:pt x="525" y="801"/>
                  </a:cubicBezTo>
                  <a:cubicBezTo>
                    <a:pt x="528" y="801"/>
                    <a:pt x="528" y="803"/>
                    <a:pt x="525" y="810"/>
                  </a:cubicBezTo>
                  <a:cubicBezTo>
                    <a:pt x="508" y="818"/>
                    <a:pt x="504" y="818"/>
                    <a:pt x="502" y="818"/>
                  </a:cubicBezTo>
                  <a:cubicBezTo>
                    <a:pt x="500" y="818"/>
                    <a:pt x="500" y="818"/>
                    <a:pt x="492" y="827"/>
                  </a:cubicBezTo>
                  <a:cubicBezTo>
                    <a:pt x="473" y="846"/>
                    <a:pt x="471" y="850"/>
                    <a:pt x="474" y="850"/>
                  </a:cubicBezTo>
                  <a:cubicBezTo>
                    <a:pt x="477" y="850"/>
                    <a:pt x="482" y="847"/>
                    <a:pt x="484" y="847"/>
                  </a:cubicBezTo>
                  <a:lnTo>
                    <a:pt x="484" y="847"/>
                  </a:lnTo>
                  <a:cubicBezTo>
                    <a:pt x="486" y="847"/>
                    <a:pt x="485" y="850"/>
                    <a:pt x="476" y="859"/>
                  </a:cubicBezTo>
                  <a:cubicBezTo>
                    <a:pt x="467" y="868"/>
                    <a:pt x="476" y="868"/>
                    <a:pt x="486" y="868"/>
                  </a:cubicBezTo>
                  <a:cubicBezTo>
                    <a:pt x="496" y="868"/>
                    <a:pt x="508" y="868"/>
                    <a:pt x="508" y="876"/>
                  </a:cubicBezTo>
                  <a:cubicBezTo>
                    <a:pt x="541" y="859"/>
                    <a:pt x="557" y="859"/>
                    <a:pt x="574" y="859"/>
                  </a:cubicBezTo>
                  <a:cubicBezTo>
                    <a:pt x="541" y="876"/>
                    <a:pt x="557" y="876"/>
                    <a:pt x="525" y="892"/>
                  </a:cubicBezTo>
                  <a:cubicBezTo>
                    <a:pt x="541" y="892"/>
                    <a:pt x="574" y="859"/>
                    <a:pt x="590" y="859"/>
                  </a:cubicBezTo>
                  <a:cubicBezTo>
                    <a:pt x="574" y="876"/>
                    <a:pt x="557" y="892"/>
                    <a:pt x="541" y="908"/>
                  </a:cubicBezTo>
                  <a:lnTo>
                    <a:pt x="525" y="908"/>
                  </a:lnTo>
                  <a:cubicBezTo>
                    <a:pt x="516" y="917"/>
                    <a:pt x="521" y="917"/>
                    <a:pt x="527" y="917"/>
                  </a:cubicBezTo>
                  <a:cubicBezTo>
                    <a:pt x="533" y="917"/>
                    <a:pt x="541" y="917"/>
                    <a:pt x="541" y="925"/>
                  </a:cubicBezTo>
                  <a:lnTo>
                    <a:pt x="525" y="925"/>
                  </a:lnTo>
                  <a:cubicBezTo>
                    <a:pt x="528" y="928"/>
                    <a:pt x="532" y="930"/>
                    <a:pt x="537" y="930"/>
                  </a:cubicBezTo>
                  <a:cubicBezTo>
                    <a:pt x="549" y="930"/>
                    <a:pt x="563" y="920"/>
                    <a:pt x="570" y="920"/>
                  </a:cubicBezTo>
                  <a:cubicBezTo>
                    <a:pt x="572" y="920"/>
                    <a:pt x="574" y="921"/>
                    <a:pt x="574" y="925"/>
                  </a:cubicBezTo>
                  <a:lnTo>
                    <a:pt x="590" y="908"/>
                  </a:lnTo>
                  <a:cubicBezTo>
                    <a:pt x="597" y="905"/>
                    <a:pt x="600" y="904"/>
                    <a:pt x="601" y="904"/>
                  </a:cubicBezTo>
                  <a:lnTo>
                    <a:pt x="601" y="904"/>
                  </a:lnTo>
                  <a:cubicBezTo>
                    <a:pt x="607" y="904"/>
                    <a:pt x="580" y="925"/>
                    <a:pt x="607" y="925"/>
                  </a:cubicBezTo>
                  <a:lnTo>
                    <a:pt x="557" y="941"/>
                  </a:lnTo>
                  <a:lnTo>
                    <a:pt x="623" y="941"/>
                  </a:lnTo>
                  <a:cubicBezTo>
                    <a:pt x="622" y="941"/>
                    <a:pt x="622" y="942"/>
                    <a:pt x="621" y="942"/>
                  </a:cubicBezTo>
                  <a:lnTo>
                    <a:pt x="621" y="942"/>
                  </a:lnTo>
                  <a:cubicBezTo>
                    <a:pt x="628" y="941"/>
                    <a:pt x="634" y="941"/>
                    <a:pt x="639" y="941"/>
                  </a:cubicBezTo>
                  <a:cubicBezTo>
                    <a:pt x="557" y="1007"/>
                    <a:pt x="623" y="990"/>
                    <a:pt x="574" y="1023"/>
                  </a:cubicBezTo>
                  <a:cubicBezTo>
                    <a:pt x="607" y="1023"/>
                    <a:pt x="590" y="1072"/>
                    <a:pt x="607" y="1072"/>
                  </a:cubicBezTo>
                  <a:cubicBezTo>
                    <a:pt x="622" y="1057"/>
                    <a:pt x="628" y="1053"/>
                    <a:pt x="630" y="1053"/>
                  </a:cubicBezTo>
                  <a:cubicBezTo>
                    <a:pt x="633" y="1053"/>
                    <a:pt x="632" y="1059"/>
                    <a:pt x="638" y="1059"/>
                  </a:cubicBezTo>
                  <a:cubicBezTo>
                    <a:pt x="642" y="1059"/>
                    <a:pt x="652" y="1055"/>
                    <a:pt x="672" y="1039"/>
                  </a:cubicBezTo>
                  <a:lnTo>
                    <a:pt x="672" y="1039"/>
                  </a:lnTo>
                  <a:lnTo>
                    <a:pt x="639" y="1088"/>
                  </a:lnTo>
                  <a:cubicBezTo>
                    <a:pt x="623" y="1088"/>
                    <a:pt x="623" y="1088"/>
                    <a:pt x="607" y="1105"/>
                  </a:cubicBezTo>
                  <a:cubicBezTo>
                    <a:pt x="623" y="1105"/>
                    <a:pt x="590" y="1121"/>
                    <a:pt x="574" y="1138"/>
                  </a:cubicBezTo>
                  <a:cubicBezTo>
                    <a:pt x="607" y="1121"/>
                    <a:pt x="607" y="1121"/>
                    <a:pt x="607" y="1121"/>
                  </a:cubicBezTo>
                  <a:lnTo>
                    <a:pt x="623" y="1105"/>
                  </a:lnTo>
                  <a:cubicBezTo>
                    <a:pt x="628" y="1103"/>
                    <a:pt x="632" y="1102"/>
                    <a:pt x="635" y="1102"/>
                  </a:cubicBezTo>
                  <a:cubicBezTo>
                    <a:pt x="652" y="1102"/>
                    <a:pt x="608" y="1140"/>
                    <a:pt x="616" y="1140"/>
                  </a:cubicBezTo>
                  <a:cubicBezTo>
                    <a:pt x="617" y="1140"/>
                    <a:pt x="619" y="1139"/>
                    <a:pt x="623" y="1138"/>
                  </a:cubicBezTo>
                  <a:lnTo>
                    <a:pt x="623" y="1138"/>
                  </a:lnTo>
                  <a:lnTo>
                    <a:pt x="607" y="1154"/>
                  </a:lnTo>
                  <a:cubicBezTo>
                    <a:pt x="610" y="1150"/>
                    <a:pt x="613" y="1149"/>
                    <a:pt x="616" y="1149"/>
                  </a:cubicBezTo>
                  <a:cubicBezTo>
                    <a:pt x="621" y="1149"/>
                    <a:pt x="626" y="1153"/>
                    <a:pt x="634" y="1153"/>
                  </a:cubicBezTo>
                  <a:cubicBezTo>
                    <a:pt x="642" y="1153"/>
                    <a:pt x="654" y="1150"/>
                    <a:pt x="672" y="1138"/>
                  </a:cubicBezTo>
                  <a:lnTo>
                    <a:pt x="672" y="1138"/>
                  </a:lnTo>
                  <a:cubicBezTo>
                    <a:pt x="672" y="1154"/>
                    <a:pt x="656" y="1154"/>
                    <a:pt x="656" y="1154"/>
                  </a:cubicBezTo>
                  <a:cubicBezTo>
                    <a:pt x="656" y="1170"/>
                    <a:pt x="672" y="1170"/>
                    <a:pt x="686" y="1170"/>
                  </a:cubicBezTo>
                  <a:cubicBezTo>
                    <a:pt x="701" y="1170"/>
                    <a:pt x="713" y="1170"/>
                    <a:pt x="705" y="1187"/>
                  </a:cubicBezTo>
                  <a:lnTo>
                    <a:pt x="688" y="1203"/>
                  </a:lnTo>
                  <a:cubicBezTo>
                    <a:pt x="688" y="1203"/>
                    <a:pt x="703" y="1196"/>
                    <a:pt x="708" y="1196"/>
                  </a:cubicBezTo>
                  <a:cubicBezTo>
                    <a:pt x="710" y="1196"/>
                    <a:pt x="710" y="1198"/>
                    <a:pt x="705" y="1203"/>
                  </a:cubicBezTo>
                  <a:lnTo>
                    <a:pt x="721" y="1203"/>
                  </a:lnTo>
                  <a:lnTo>
                    <a:pt x="705" y="1219"/>
                  </a:lnTo>
                  <a:cubicBezTo>
                    <a:pt x="701" y="1223"/>
                    <a:pt x="701" y="1224"/>
                    <a:pt x="704" y="1224"/>
                  </a:cubicBezTo>
                  <a:cubicBezTo>
                    <a:pt x="713" y="1224"/>
                    <a:pt x="757" y="1203"/>
                    <a:pt x="770" y="1203"/>
                  </a:cubicBezTo>
                  <a:cubicBezTo>
                    <a:pt x="737" y="1236"/>
                    <a:pt x="721" y="1269"/>
                    <a:pt x="721" y="1269"/>
                  </a:cubicBezTo>
                  <a:cubicBezTo>
                    <a:pt x="721" y="1285"/>
                    <a:pt x="733" y="1289"/>
                    <a:pt x="750" y="1289"/>
                  </a:cubicBezTo>
                  <a:cubicBezTo>
                    <a:pt x="766" y="1289"/>
                    <a:pt x="787" y="1285"/>
                    <a:pt x="803" y="1285"/>
                  </a:cubicBezTo>
                  <a:cubicBezTo>
                    <a:pt x="759" y="1314"/>
                    <a:pt x="794" y="1331"/>
                    <a:pt x="790" y="1358"/>
                  </a:cubicBezTo>
                  <a:lnTo>
                    <a:pt x="790" y="1358"/>
                  </a:lnTo>
                  <a:cubicBezTo>
                    <a:pt x="798" y="1345"/>
                    <a:pt x="819" y="1334"/>
                    <a:pt x="819" y="1334"/>
                  </a:cubicBezTo>
                  <a:cubicBezTo>
                    <a:pt x="819" y="1342"/>
                    <a:pt x="832" y="1342"/>
                    <a:pt x="838" y="1342"/>
                  </a:cubicBezTo>
                  <a:cubicBezTo>
                    <a:pt x="844" y="1342"/>
                    <a:pt x="844" y="1342"/>
                    <a:pt x="819" y="1350"/>
                  </a:cubicBezTo>
                  <a:cubicBezTo>
                    <a:pt x="787" y="1383"/>
                    <a:pt x="803" y="1383"/>
                    <a:pt x="803" y="1383"/>
                  </a:cubicBezTo>
                  <a:lnTo>
                    <a:pt x="852" y="1350"/>
                  </a:lnTo>
                  <a:lnTo>
                    <a:pt x="852" y="1350"/>
                  </a:lnTo>
                  <a:cubicBezTo>
                    <a:pt x="803" y="1416"/>
                    <a:pt x="918" y="1383"/>
                    <a:pt x="852" y="1432"/>
                  </a:cubicBezTo>
                  <a:lnTo>
                    <a:pt x="885" y="1432"/>
                  </a:lnTo>
                  <a:lnTo>
                    <a:pt x="852" y="1449"/>
                  </a:lnTo>
                  <a:cubicBezTo>
                    <a:pt x="852" y="1464"/>
                    <a:pt x="852" y="1465"/>
                    <a:pt x="867" y="1480"/>
                  </a:cubicBezTo>
                  <a:lnTo>
                    <a:pt x="867" y="1480"/>
                  </a:lnTo>
                  <a:cubicBezTo>
                    <a:pt x="888" y="1470"/>
                    <a:pt x="924" y="1446"/>
                    <a:pt x="942" y="1446"/>
                  </a:cubicBezTo>
                  <a:cubicBezTo>
                    <a:pt x="946" y="1446"/>
                    <a:pt x="948" y="1447"/>
                    <a:pt x="950" y="1449"/>
                  </a:cubicBezTo>
                  <a:lnTo>
                    <a:pt x="901" y="1481"/>
                  </a:lnTo>
                  <a:cubicBezTo>
                    <a:pt x="915" y="1481"/>
                    <a:pt x="893" y="1517"/>
                    <a:pt x="917" y="1517"/>
                  </a:cubicBezTo>
                  <a:lnTo>
                    <a:pt x="917" y="1517"/>
                  </a:lnTo>
                  <a:cubicBezTo>
                    <a:pt x="916" y="1527"/>
                    <a:pt x="912" y="1540"/>
                    <a:pt x="918" y="1540"/>
                  </a:cubicBezTo>
                  <a:cubicBezTo>
                    <a:pt x="922" y="1540"/>
                    <a:pt x="931" y="1533"/>
                    <a:pt x="950" y="1514"/>
                  </a:cubicBezTo>
                  <a:lnTo>
                    <a:pt x="950" y="1514"/>
                  </a:lnTo>
                  <a:cubicBezTo>
                    <a:pt x="934" y="1530"/>
                    <a:pt x="938" y="1535"/>
                    <a:pt x="948" y="1535"/>
                  </a:cubicBezTo>
                  <a:cubicBezTo>
                    <a:pt x="958" y="1535"/>
                    <a:pt x="975" y="1530"/>
                    <a:pt x="983" y="1530"/>
                  </a:cubicBezTo>
                  <a:lnTo>
                    <a:pt x="950" y="1547"/>
                  </a:lnTo>
                  <a:cubicBezTo>
                    <a:pt x="979" y="1537"/>
                    <a:pt x="991" y="1533"/>
                    <a:pt x="999" y="1532"/>
                  </a:cubicBezTo>
                  <a:lnTo>
                    <a:pt x="999" y="1532"/>
                  </a:lnTo>
                  <a:cubicBezTo>
                    <a:pt x="1000" y="1536"/>
                    <a:pt x="1001" y="1538"/>
                    <a:pt x="1004" y="1538"/>
                  </a:cubicBezTo>
                  <a:cubicBezTo>
                    <a:pt x="1006" y="1538"/>
                    <a:pt x="1010" y="1535"/>
                    <a:pt x="1012" y="1533"/>
                  </a:cubicBezTo>
                  <a:lnTo>
                    <a:pt x="1012" y="1533"/>
                  </a:lnTo>
                  <a:cubicBezTo>
                    <a:pt x="1009" y="1534"/>
                    <a:pt x="1006" y="1535"/>
                    <a:pt x="1004" y="1535"/>
                  </a:cubicBezTo>
                  <a:cubicBezTo>
                    <a:pt x="1001" y="1535"/>
                    <a:pt x="1000" y="1534"/>
                    <a:pt x="999" y="1532"/>
                  </a:cubicBezTo>
                  <a:lnTo>
                    <a:pt x="999" y="1532"/>
                  </a:lnTo>
                  <a:cubicBezTo>
                    <a:pt x="999" y="1532"/>
                    <a:pt x="999" y="1532"/>
                    <a:pt x="999" y="1532"/>
                  </a:cubicBezTo>
                  <a:lnTo>
                    <a:pt x="999" y="1532"/>
                  </a:lnTo>
                  <a:cubicBezTo>
                    <a:pt x="999" y="1531"/>
                    <a:pt x="999" y="1531"/>
                    <a:pt x="999" y="1530"/>
                  </a:cubicBezTo>
                  <a:lnTo>
                    <a:pt x="999" y="1530"/>
                  </a:lnTo>
                  <a:cubicBezTo>
                    <a:pt x="999" y="1531"/>
                    <a:pt x="999" y="1531"/>
                    <a:pt x="999" y="1532"/>
                  </a:cubicBezTo>
                  <a:lnTo>
                    <a:pt x="999" y="1532"/>
                  </a:lnTo>
                  <a:cubicBezTo>
                    <a:pt x="1005" y="1530"/>
                    <a:pt x="1009" y="1530"/>
                    <a:pt x="1016" y="1530"/>
                  </a:cubicBezTo>
                  <a:cubicBezTo>
                    <a:pt x="1016" y="1530"/>
                    <a:pt x="1014" y="1532"/>
                    <a:pt x="1012" y="1533"/>
                  </a:cubicBezTo>
                  <a:lnTo>
                    <a:pt x="1012" y="1533"/>
                  </a:lnTo>
                  <a:cubicBezTo>
                    <a:pt x="1016" y="1532"/>
                    <a:pt x="1019" y="1532"/>
                    <a:pt x="1022" y="1532"/>
                  </a:cubicBezTo>
                  <a:cubicBezTo>
                    <a:pt x="1028" y="1532"/>
                    <a:pt x="1032" y="1535"/>
                    <a:pt x="1032" y="1547"/>
                  </a:cubicBezTo>
                  <a:cubicBezTo>
                    <a:pt x="1035" y="1544"/>
                    <a:pt x="1038" y="1542"/>
                    <a:pt x="1040" y="1542"/>
                  </a:cubicBezTo>
                  <a:cubicBezTo>
                    <a:pt x="1044" y="1542"/>
                    <a:pt x="1044" y="1550"/>
                    <a:pt x="1039" y="1558"/>
                  </a:cubicBezTo>
                  <a:lnTo>
                    <a:pt x="1039" y="1558"/>
                  </a:lnTo>
                  <a:cubicBezTo>
                    <a:pt x="1041" y="1557"/>
                    <a:pt x="1043" y="1556"/>
                    <a:pt x="1045" y="1556"/>
                  </a:cubicBezTo>
                  <a:cubicBezTo>
                    <a:pt x="1047" y="1556"/>
                    <a:pt x="1048" y="1558"/>
                    <a:pt x="1048" y="1563"/>
                  </a:cubicBezTo>
                  <a:cubicBezTo>
                    <a:pt x="1048" y="1563"/>
                    <a:pt x="1032" y="1580"/>
                    <a:pt x="1032" y="1580"/>
                  </a:cubicBezTo>
                  <a:cubicBezTo>
                    <a:pt x="1028" y="1583"/>
                    <a:pt x="1029" y="1584"/>
                    <a:pt x="1031" y="1584"/>
                  </a:cubicBezTo>
                  <a:cubicBezTo>
                    <a:pt x="1036" y="1584"/>
                    <a:pt x="1047" y="1581"/>
                    <a:pt x="1054" y="1581"/>
                  </a:cubicBezTo>
                  <a:cubicBezTo>
                    <a:pt x="1059" y="1581"/>
                    <a:pt x="1061" y="1584"/>
                    <a:pt x="1048" y="1596"/>
                  </a:cubicBezTo>
                  <a:cubicBezTo>
                    <a:pt x="1048" y="1596"/>
                    <a:pt x="1048" y="1596"/>
                    <a:pt x="1032" y="1612"/>
                  </a:cubicBezTo>
                  <a:cubicBezTo>
                    <a:pt x="1032" y="1596"/>
                    <a:pt x="1032" y="1596"/>
                    <a:pt x="1032" y="1596"/>
                  </a:cubicBezTo>
                  <a:cubicBezTo>
                    <a:pt x="1016" y="1612"/>
                    <a:pt x="1016" y="1612"/>
                    <a:pt x="967" y="1629"/>
                  </a:cubicBezTo>
                  <a:cubicBezTo>
                    <a:pt x="988" y="1629"/>
                    <a:pt x="1018" y="1621"/>
                    <a:pt x="1030" y="1621"/>
                  </a:cubicBezTo>
                  <a:cubicBezTo>
                    <a:pt x="1036" y="1621"/>
                    <a:pt x="1038" y="1623"/>
                    <a:pt x="1032" y="1629"/>
                  </a:cubicBezTo>
                  <a:cubicBezTo>
                    <a:pt x="1032" y="1645"/>
                    <a:pt x="1016" y="1645"/>
                    <a:pt x="1016" y="1645"/>
                  </a:cubicBezTo>
                  <a:cubicBezTo>
                    <a:pt x="999" y="1661"/>
                    <a:pt x="1016" y="1661"/>
                    <a:pt x="1016" y="1661"/>
                  </a:cubicBezTo>
                  <a:cubicBezTo>
                    <a:pt x="1048" y="1645"/>
                    <a:pt x="1048" y="1645"/>
                    <a:pt x="1065" y="1629"/>
                  </a:cubicBezTo>
                  <a:lnTo>
                    <a:pt x="1048" y="1629"/>
                  </a:lnTo>
                  <a:cubicBezTo>
                    <a:pt x="1057" y="1620"/>
                    <a:pt x="1065" y="1616"/>
                    <a:pt x="1069" y="1616"/>
                  </a:cubicBezTo>
                  <a:cubicBezTo>
                    <a:pt x="1073" y="1616"/>
                    <a:pt x="1073" y="1620"/>
                    <a:pt x="1065" y="1629"/>
                  </a:cubicBezTo>
                  <a:cubicBezTo>
                    <a:pt x="1081" y="1612"/>
                    <a:pt x="1098" y="1596"/>
                    <a:pt x="1114" y="1596"/>
                  </a:cubicBezTo>
                  <a:cubicBezTo>
                    <a:pt x="1081" y="1629"/>
                    <a:pt x="1065" y="1661"/>
                    <a:pt x="1048" y="1678"/>
                  </a:cubicBezTo>
                  <a:cubicBezTo>
                    <a:pt x="1057" y="1678"/>
                    <a:pt x="1061" y="1682"/>
                    <a:pt x="1071" y="1682"/>
                  </a:cubicBezTo>
                  <a:cubicBezTo>
                    <a:pt x="1081" y="1682"/>
                    <a:pt x="1098" y="1678"/>
                    <a:pt x="1130" y="1661"/>
                  </a:cubicBezTo>
                  <a:lnTo>
                    <a:pt x="1130" y="1661"/>
                  </a:lnTo>
                  <a:cubicBezTo>
                    <a:pt x="1130" y="1661"/>
                    <a:pt x="1114" y="1678"/>
                    <a:pt x="1098" y="1678"/>
                  </a:cubicBezTo>
                  <a:cubicBezTo>
                    <a:pt x="1108" y="1678"/>
                    <a:pt x="1112" y="1685"/>
                    <a:pt x="1123" y="1685"/>
                  </a:cubicBezTo>
                  <a:cubicBezTo>
                    <a:pt x="1128" y="1685"/>
                    <a:pt x="1136" y="1683"/>
                    <a:pt x="1147" y="1678"/>
                  </a:cubicBezTo>
                  <a:lnTo>
                    <a:pt x="1147" y="1678"/>
                  </a:lnTo>
                  <a:cubicBezTo>
                    <a:pt x="1130" y="1694"/>
                    <a:pt x="1114" y="1694"/>
                    <a:pt x="1114" y="1694"/>
                  </a:cubicBezTo>
                  <a:lnTo>
                    <a:pt x="1114" y="1710"/>
                  </a:lnTo>
                  <a:cubicBezTo>
                    <a:pt x="1101" y="1723"/>
                    <a:pt x="1103" y="1727"/>
                    <a:pt x="1111" y="1727"/>
                  </a:cubicBezTo>
                  <a:cubicBezTo>
                    <a:pt x="1124" y="1727"/>
                    <a:pt x="1155" y="1717"/>
                    <a:pt x="1170" y="1717"/>
                  </a:cubicBezTo>
                  <a:cubicBezTo>
                    <a:pt x="1182" y="1717"/>
                    <a:pt x="1184" y="1722"/>
                    <a:pt x="1163" y="1743"/>
                  </a:cubicBezTo>
                  <a:cubicBezTo>
                    <a:pt x="1163" y="1743"/>
                    <a:pt x="1163" y="1743"/>
                    <a:pt x="1179" y="1727"/>
                  </a:cubicBezTo>
                  <a:lnTo>
                    <a:pt x="1179" y="1727"/>
                  </a:lnTo>
                  <a:cubicBezTo>
                    <a:pt x="1163" y="1776"/>
                    <a:pt x="1245" y="1760"/>
                    <a:pt x="1212" y="1825"/>
                  </a:cubicBezTo>
                  <a:cubicBezTo>
                    <a:pt x="1212" y="1831"/>
                    <a:pt x="1214" y="1832"/>
                    <a:pt x="1217" y="1832"/>
                  </a:cubicBezTo>
                  <a:cubicBezTo>
                    <a:pt x="1223" y="1832"/>
                    <a:pt x="1234" y="1825"/>
                    <a:pt x="1245" y="1825"/>
                  </a:cubicBezTo>
                  <a:lnTo>
                    <a:pt x="1229" y="1841"/>
                  </a:lnTo>
                  <a:lnTo>
                    <a:pt x="1229" y="1841"/>
                  </a:lnTo>
                  <a:lnTo>
                    <a:pt x="1261" y="1825"/>
                  </a:lnTo>
                  <a:cubicBezTo>
                    <a:pt x="1290" y="1825"/>
                    <a:pt x="1216" y="1877"/>
                    <a:pt x="1245" y="1877"/>
                  </a:cubicBezTo>
                  <a:cubicBezTo>
                    <a:pt x="1249" y="1877"/>
                    <a:pt x="1254" y="1876"/>
                    <a:pt x="1261" y="1874"/>
                  </a:cubicBezTo>
                  <a:lnTo>
                    <a:pt x="1278" y="1858"/>
                  </a:lnTo>
                  <a:cubicBezTo>
                    <a:pt x="1278" y="1858"/>
                    <a:pt x="1294" y="1858"/>
                    <a:pt x="1278" y="1874"/>
                  </a:cubicBezTo>
                  <a:lnTo>
                    <a:pt x="1294" y="1874"/>
                  </a:lnTo>
                  <a:lnTo>
                    <a:pt x="1278" y="1891"/>
                  </a:lnTo>
                  <a:lnTo>
                    <a:pt x="1310" y="1874"/>
                  </a:lnTo>
                  <a:lnTo>
                    <a:pt x="1310" y="1874"/>
                  </a:lnTo>
                  <a:cubicBezTo>
                    <a:pt x="1310" y="1891"/>
                    <a:pt x="1245" y="1923"/>
                    <a:pt x="1261" y="1940"/>
                  </a:cubicBezTo>
                  <a:cubicBezTo>
                    <a:pt x="1261" y="1940"/>
                    <a:pt x="1310" y="1923"/>
                    <a:pt x="1327" y="1907"/>
                  </a:cubicBezTo>
                  <a:cubicBezTo>
                    <a:pt x="1327" y="1907"/>
                    <a:pt x="1327" y="1891"/>
                    <a:pt x="1343" y="1891"/>
                  </a:cubicBezTo>
                  <a:cubicBezTo>
                    <a:pt x="1392" y="1858"/>
                    <a:pt x="1441" y="1825"/>
                    <a:pt x="1474" y="1792"/>
                  </a:cubicBezTo>
                  <a:lnTo>
                    <a:pt x="1474" y="1792"/>
                  </a:lnTo>
                  <a:lnTo>
                    <a:pt x="1441" y="1809"/>
                  </a:lnTo>
                  <a:cubicBezTo>
                    <a:pt x="1447" y="1803"/>
                    <a:pt x="1449" y="1801"/>
                    <a:pt x="1448" y="1801"/>
                  </a:cubicBezTo>
                  <a:lnTo>
                    <a:pt x="1448" y="1801"/>
                  </a:lnTo>
                  <a:cubicBezTo>
                    <a:pt x="1447" y="1801"/>
                    <a:pt x="1436" y="1809"/>
                    <a:pt x="1425" y="1809"/>
                  </a:cubicBezTo>
                  <a:cubicBezTo>
                    <a:pt x="1425" y="1802"/>
                    <a:pt x="1428" y="1798"/>
                    <a:pt x="1431" y="1796"/>
                  </a:cubicBezTo>
                  <a:lnTo>
                    <a:pt x="1431" y="1796"/>
                  </a:lnTo>
                  <a:lnTo>
                    <a:pt x="1404" y="1805"/>
                  </a:lnTo>
                  <a:lnTo>
                    <a:pt x="1404" y="1805"/>
                  </a:lnTo>
                  <a:cubicBezTo>
                    <a:pt x="1408" y="1802"/>
                    <a:pt x="1411" y="1797"/>
                    <a:pt x="1417" y="1792"/>
                  </a:cubicBezTo>
                  <a:lnTo>
                    <a:pt x="1417" y="1792"/>
                  </a:lnTo>
                  <a:cubicBezTo>
                    <a:pt x="1409" y="1796"/>
                    <a:pt x="1401" y="1800"/>
                    <a:pt x="1392" y="1809"/>
                  </a:cubicBezTo>
                  <a:cubicBezTo>
                    <a:pt x="1398" y="1803"/>
                    <a:pt x="1404" y="1797"/>
                    <a:pt x="1409" y="1792"/>
                  </a:cubicBezTo>
                  <a:cubicBezTo>
                    <a:pt x="1409" y="1776"/>
                    <a:pt x="1425" y="1776"/>
                    <a:pt x="1425" y="1776"/>
                  </a:cubicBezTo>
                  <a:cubicBezTo>
                    <a:pt x="1409" y="1776"/>
                    <a:pt x="1409" y="1776"/>
                    <a:pt x="1392" y="1792"/>
                  </a:cubicBezTo>
                  <a:cubicBezTo>
                    <a:pt x="1406" y="1765"/>
                    <a:pt x="1385" y="1772"/>
                    <a:pt x="1397" y="1756"/>
                  </a:cubicBezTo>
                  <a:lnTo>
                    <a:pt x="1397" y="1756"/>
                  </a:lnTo>
                  <a:cubicBezTo>
                    <a:pt x="1388" y="1760"/>
                    <a:pt x="1376" y="1760"/>
                    <a:pt x="1376" y="1760"/>
                  </a:cubicBezTo>
                  <a:cubicBezTo>
                    <a:pt x="1417" y="1732"/>
                    <a:pt x="1378" y="1739"/>
                    <a:pt x="1402" y="1723"/>
                  </a:cubicBezTo>
                  <a:lnTo>
                    <a:pt x="1402" y="1723"/>
                  </a:lnTo>
                  <a:cubicBezTo>
                    <a:pt x="1399" y="1725"/>
                    <a:pt x="1396" y="1725"/>
                    <a:pt x="1393" y="1725"/>
                  </a:cubicBezTo>
                  <a:cubicBezTo>
                    <a:pt x="1381" y="1725"/>
                    <a:pt x="1381" y="1710"/>
                    <a:pt x="1359" y="1710"/>
                  </a:cubicBezTo>
                  <a:cubicBezTo>
                    <a:pt x="1359" y="1694"/>
                    <a:pt x="1376" y="1694"/>
                    <a:pt x="1376" y="1678"/>
                  </a:cubicBezTo>
                  <a:lnTo>
                    <a:pt x="1376" y="1678"/>
                  </a:lnTo>
                  <a:cubicBezTo>
                    <a:pt x="1343" y="1710"/>
                    <a:pt x="1327" y="1710"/>
                    <a:pt x="1310" y="1710"/>
                  </a:cubicBezTo>
                  <a:cubicBezTo>
                    <a:pt x="1343" y="1678"/>
                    <a:pt x="1359" y="1694"/>
                    <a:pt x="1392" y="1661"/>
                  </a:cubicBezTo>
                  <a:lnTo>
                    <a:pt x="1392" y="1661"/>
                  </a:lnTo>
                  <a:cubicBezTo>
                    <a:pt x="1359" y="1678"/>
                    <a:pt x="1343" y="1678"/>
                    <a:pt x="1327" y="1694"/>
                  </a:cubicBezTo>
                  <a:cubicBezTo>
                    <a:pt x="1337" y="1684"/>
                    <a:pt x="1335" y="1680"/>
                    <a:pt x="1339" y="1675"/>
                  </a:cubicBezTo>
                  <a:lnTo>
                    <a:pt x="1339" y="1675"/>
                  </a:lnTo>
                  <a:cubicBezTo>
                    <a:pt x="1337" y="1676"/>
                    <a:pt x="1336" y="1677"/>
                    <a:pt x="1335" y="1677"/>
                  </a:cubicBezTo>
                  <a:cubicBezTo>
                    <a:pt x="1334" y="1677"/>
                    <a:pt x="1337" y="1673"/>
                    <a:pt x="1331" y="1673"/>
                  </a:cubicBezTo>
                  <a:cubicBezTo>
                    <a:pt x="1328" y="1673"/>
                    <a:pt x="1321" y="1674"/>
                    <a:pt x="1310" y="1678"/>
                  </a:cubicBezTo>
                  <a:cubicBezTo>
                    <a:pt x="1343" y="1661"/>
                    <a:pt x="1359" y="1645"/>
                    <a:pt x="1343" y="1645"/>
                  </a:cubicBezTo>
                  <a:cubicBezTo>
                    <a:pt x="1359" y="1629"/>
                    <a:pt x="1376" y="1629"/>
                    <a:pt x="1376" y="1629"/>
                  </a:cubicBezTo>
                  <a:cubicBezTo>
                    <a:pt x="1376" y="1626"/>
                    <a:pt x="1375" y="1624"/>
                    <a:pt x="1372" y="1624"/>
                  </a:cubicBezTo>
                  <a:cubicBezTo>
                    <a:pt x="1363" y="1624"/>
                    <a:pt x="1337" y="1648"/>
                    <a:pt x="1310" y="1661"/>
                  </a:cubicBezTo>
                  <a:cubicBezTo>
                    <a:pt x="1294" y="1661"/>
                    <a:pt x="1343" y="1645"/>
                    <a:pt x="1359" y="1629"/>
                  </a:cubicBezTo>
                  <a:cubicBezTo>
                    <a:pt x="1343" y="1629"/>
                    <a:pt x="1310" y="1645"/>
                    <a:pt x="1310" y="1645"/>
                  </a:cubicBezTo>
                  <a:cubicBezTo>
                    <a:pt x="1310" y="1639"/>
                    <a:pt x="1310" y="1636"/>
                    <a:pt x="1311" y="1633"/>
                  </a:cubicBezTo>
                  <a:lnTo>
                    <a:pt x="1311" y="1633"/>
                  </a:lnTo>
                  <a:cubicBezTo>
                    <a:pt x="1311" y="1633"/>
                    <a:pt x="1311" y="1633"/>
                    <a:pt x="1311" y="1633"/>
                  </a:cubicBezTo>
                  <a:cubicBezTo>
                    <a:pt x="1315" y="1633"/>
                    <a:pt x="1320" y="1632"/>
                    <a:pt x="1327" y="1629"/>
                  </a:cubicBezTo>
                  <a:cubicBezTo>
                    <a:pt x="1316" y="1629"/>
                    <a:pt x="1312" y="1629"/>
                    <a:pt x="1311" y="1633"/>
                  </a:cubicBezTo>
                  <a:lnTo>
                    <a:pt x="1311" y="1633"/>
                  </a:lnTo>
                  <a:cubicBezTo>
                    <a:pt x="1302" y="1633"/>
                    <a:pt x="1300" y="1624"/>
                    <a:pt x="1285" y="1624"/>
                  </a:cubicBezTo>
                  <a:cubicBezTo>
                    <a:pt x="1279" y="1624"/>
                    <a:pt x="1272" y="1625"/>
                    <a:pt x="1261" y="1629"/>
                  </a:cubicBezTo>
                  <a:lnTo>
                    <a:pt x="1278" y="1629"/>
                  </a:lnTo>
                  <a:cubicBezTo>
                    <a:pt x="1267" y="1629"/>
                    <a:pt x="1249" y="1636"/>
                    <a:pt x="1238" y="1636"/>
                  </a:cubicBezTo>
                  <a:cubicBezTo>
                    <a:pt x="1232" y="1636"/>
                    <a:pt x="1229" y="1634"/>
                    <a:pt x="1229" y="1629"/>
                  </a:cubicBezTo>
                  <a:cubicBezTo>
                    <a:pt x="1245" y="1620"/>
                    <a:pt x="1249" y="1620"/>
                    <a:pt x="1253" y="1620"/>
                  </a:cubicBezTo>
                  <a:cubicBezTo>
                    <a:pt x="1257" y="1620"/>
                    <a:pt x="1261" y="1620"/>
                    <a:pt x="1278" y="1612"/>
                  </a:cubicBezTo>
                  <a:lnTo>
                    <a:pt x="1278" y="1612"/>
                  </a:lnTo>
                  <a:lnTo>
                    <a:pt x="1261" y="1629"/>
                  </a:lnTo>
                  <a:cubicBezTo>
                    <a:pt x="1280" y="1610"/>
                    <a:pt x="1285" y="1605"/>
                    <a:pt x="1286" y="1605"/>
                  </a:cubicBezTo>
                  <a:lnTo>
                    <a:pt x="1286" y="1605"/>
                  </a:lnTo>
                  <a:cubicBezTo>
                    <a:pt x="1286" y="1605"/>
                    <a:pt x="1285" y="1608"/>
                    <a:pt x="1287" y="1608"/>
                  </a:cubicBezTo>
                  <a:cubicBezTo>
                    <a:pt x="1290" y="1608"/>
                    <a:pt x="1296" y="1606"/>
                    <a:pt x="1310" y="1596"/>
                  </a:cubicBezTo>
                  <a:cubicBezTo>
                    <a:pt x="1310" y="1588"/>
                    <a:pt x="1306" y="1588"/>
                    <a:pt x="1302" y="1588"/>
                  </a:cubicBezTo>
                  <a:cubicBezTo>
                    <a:pt x="1298" y="1588"/>
                    <a:pt x="1294" y="1588"/>
                    <a:pt x="1294" y="1580"/>
                  </a:cubicBezTo>
                  <a:cubicBezTo>
                    <a:pt x="1278" y="1580"/>
                    <a:pt x="1261" y="1596"/>
                    <a:pt x="1245" y="1596"/>
                  </a:cubicBezTo>
                  <a:cubicBezTo>
                    <a:pt x="1242" y="1597"/>
                    <a:pt x="1240" y="1598"/>
                    <a:pt x="1239" y="1598"/>
                  </a:cubicBezTo>
                  <a:cubicBezTo>
                    <a:pt x="1233" y="1598"/>
                    <a:pt x="1305" y="1545"/>
                    <a:pt x="1287" y="1545"/>
                  </a:cubicBezTo>
                  <a:cubicBezTo>
                    <a:pt x="1285" y="1545"/>
                    <a:pt x="1282" y="1545"/>
                    <a:pt x="1278" y="1547"/>
                  </a:cubicBezTo>
                  <a:cubicBezTo>
                    <a:pt x="1251" y="1560"/>
                    <a:pt x="1225" y="1584"/>
                    <a:pt x="1224" y="1584"/>
                  </a:cubicBezTo>
                  <a:cubicBezTo>
                    <a:pt x="1224" y="1584"/>
                    <a:pt x="1225" y="1583"/>
                    <a:pt x="1229" y="1580"/>
                  </a:cubicBezTo>
                  <a:lnTo>
                    <a:pt x="1261" y="1547"/>
                  </a:lnTo>
                  <a:cubicBezTo>
                    <a:pt x="1261" y="1544"/>
                    <a:pt x="1260" y="1543"/>
                    <a:pt x="1257" y="1543"/>
                  </a:cubicBezTo>
                  <a:cubicBezTo>
                    <a:pt x="1248" y="1543"/>
                    <a:pt x="1224" y="1558"/>
                    <a:pt x="1220" y="1558"/>
                  </a:cubicBezTo>
                  <a:cubicBezTo>
                    <a:pt x="1218" y="1558"/>
                    <a:pt x="1220" y="1555"/>
                    <a:pt x="1229" y="1547"/>
                  </a:cubicBezTo>
                  <a:lnTo>
                    <a:pt x="1245" y="1547"/>
                  </a:lnTo>
                  <a:cubicBezTo>
                    <a:pt x="1249" y="1538"/>
                    <a:pt x="1249" y="1535"/>
                    <a:pt x="1246" y="1535"/>
                  </a:cubicBezTo>
                  <a:cubicBezTo>
                    <a:pt x="1240" y="1535"/>
                    <a:pt x="1222" y="1550"/>
                    <a:pt x="1215" y="1550"/>
                  </a:cubicBezTo>
                  <a:cubicBezTo>
                    <a:pt x="1213" y="1550"/>
                    <a:pt x="1212" y="1549"/>
                    <a:pt x="1212" y="1547"/>
                  </a:cubicBezTo>
                  <a:lnTo>
                    <a:pt x="1245" y="1530"/>
                  </a:lnTo>
                  <a:cubicBezTo>
                    <a:pt x="1237" y="1522"/>
                    <a:pt x="1224" y="1522"/>
                    <a:pt x="1212" y="1522"/>
                  </a:cubicBezTo>
                  <a:cubicBezTo>
                    <a:pt x="1200" y="1522"/>
                    <a:pt x="1188" y="1522"/>
                    <a:pt x="1179" y="1514"/>
                  </a:cubicBezTo>
                  <a:cubicBezTo>
                    <a:pt x="1196" y="1514"/>
                    <a:pt x="1212" y="1498"/>
                    <a:pt x="1212" y="1498"/>
                  </a:cubicBezTo>
                  <a:cubicBezTo>
                    <a:pt x="1179" y="1481"/>
                    <a:pt x="1196" y="1465"/>
                    <a:pt x="1196" y="1432"/>
                  </a:cubicBezTo>
                  <a:lnTo>
                    <a:pt x="1196" y="1432"/>
                  </a:lnTo>
                  <a:lnTo>
                    <a:pt x="1163" y="1449"/>
                  </a:lnTo>
                  <a:cubicBezTo>
                    <a:pt x="1147" y="1449"/>
                    <a:pt x="1163" y="1432"/>
                    <a:pt x="1179" y="1432"/>
                  </a:cubicBezTo>
                  <a:cubicBezTo>
                    <a:pt x="1147" y="1432"/>
                    <a:pt x="1114" y="1432"/>
                    <a:pt x="1130" y="1399"/>
                  </a:cubicBezTo>
                  <a:lnTo>
                    <a:pt x="1130" y="1399"/>
                  </a:lnTo>
                  <a:cubicBezTo>
                    <a:pt x="1119" y="1404"/>
                    <a:pt x="1106" y="1411"/>
                    <a:pt x="1099" y="1411"/>
                  </a:cubicBezTo>
                  <a:cubicBezTo>
                    <a:pt x="1095" y="1411"/>
                    <a:pt x="1093" y="1408"/>
                    <a:pt x="1098" y="1399"/>
                  </a:cubicBezTo>
                  <a:cubicBezTo>
                    <a:pt x="1098" y="1383"/>
                    <a:pt x="1065" y="1383"/>
                    <a:pt x="1098" y="1334"/>
                  </a:cubicBezTo>
                  <a:lnTo>
                    <a:pt x="1098" y="1334"/>
                  </a:lnTo>
                  <a:cubicBezTo>
                    <a:pt x="1090" y="1336"/>
                    <a:pt x="1085" y="1337"/>
                    <a:pt x="1081" y="1337"/>
                  </a:cubicBezTo>
                  <a:cubicBezTo>
                    <a:pt x="1067" y="1337"/>
                    <a:pt x="1077" y="1322"/>
                    <a:pt x="1070" y="1322"/>
                  </a:cubicBezTo>
                  <a:cubicBezTo>
                    <a:pt x="1067" y="1322"/>
                    <a:pt x="1061" y="1325"/>
                    <a:pt x="1048" y="1334"/>
                  </a:cubicBezTo>
                  <a:cubicBezTo>
                    <a:pt x="1065" y="1301"/>
                    <a:pt x="1081" y="1301"/>
                    <a:pt x="1081" y="1285"/>
                  </a:cubicBezTo>
                  <a:cubicBezTo>
                    <a:pt x="1081" y="1282"/>
                    <a:pt x="1080" y="1280"/>
                    <a:pt x="1078" y="1280"/>
                  </a:cubicBezTo>
                  <a:cubicBezTo>
                    <a:pt x="1069" y="1280"/>
                    <a:pt x="1045" y="1301"/>
                    <a:pt x="1032" y="1301"/>
                  </a:cubicBezTo>
                  <a:lnTo>
                    <a:pt x="1065" y="1269"/>
                  </a:lnTo>
                  <a:lnTo>
                    <a:pt x="1048" y="1269"/>
                  </a:lnTo>
                  <a:cubicBezTo>
                    <a:pt x="1048" y="1269"/>
                    <a:pt x="1048" y="1285"/>
                    <a:pt x="1032" y="1285"/>
                  </a:cubicBezTo>
                  <a:cubicBezTo>
                    <a:pt x="1016" y="1285"/>
                    <a:pt x="1048" y="1252"/>
                    <a:pt x="1048" y="1236"/>
                  </a:cubicBezTo>
                  <a:cubicBezTo>
                    <a:pt x="1022" y="1236"/>
                    <a:pt x="1059" y="1215"/>
                    <a:pt x="1058" y="1215"/>
                  </a:cubicBezTo>
                  <a:lnTo>
                    <a:pt x="1058" y="1215"/>
                  </a:lnTo>
                  <a:cubicBezTo>
                    <a:pt x="1058" y="1215"/>
                    <a:pt x="1055" y="1216"/>
                    <a:pt x="1048" y="1219"/>
                  </a:cubicBezTo>
                  <a:cubicBezTo>
                    <a:pt x="1032" y="1219"/>
                    <a:pt x="1016" y="1236"/>
                    <a:pt x="1016" y="1236"/>
                  </a:cubicBezTo>
                  <a:cubicBezTo>
                    <a:pt x="1032" y="1219"/>
                    <a:pt x="1032" y="1203"/>
                    <a:pt x="1016" y="1203"/>
                  </a:cubicBezTo>
                  <a:lnTo>
                    <a:pt x="1032" y="1203"/>
                  </a:lnTo>
                  <a:cubicBezTo>
                    <a:pt x="1032" y="1187"/>
                    <a:pt x="999" y="1170"/>
                    <a:pt x="999" y="1170"/>
                  </a:cubicBezTo>
                  <a:cubicBezTo>
                    <a:pt x="983" y="1170"/>
                    <a:pt x="950" y="1203"/>
                    <a:pt x="950" y="1203"/>
                  </a:cubicBezTo>
                  <a:cubicBezTo>
                    <a:pt x="950" y="1187"/>
                    <a:pt x="983" y="1170"/>
                    <a:pt x="983" y="1170"/>
                  </a:cubicBezTo>
                  <a:lnTo>
                    <a:pt x="983" y="1170"/>
                  </a:lnTo>
                  <a:lnTo>
                    <a:pt x="983" y="1170"/>
                  </a:lnTo>
                  <a:lnTo>
                    <a:pt x="967" y="1170"/>
                  </a:lnTo>
                  <a:cubicBezTo>
                    <a:pt x="983" y="1154"/>
                    <a:pt x="983" y="1154"/>
                    <a:pt x="999" y="1154"/>
                  </a:cubicBezTo>
                  <a:cubicBezTo>
                    <a:pt x="990" y="1154"/>
                    <a:pt x="996" y="1144"/>
                    <a:pt x="998" y="1138"/>
                  </a:cubicBezTo>
                  <a:lnTo>
                    <a:pt x="999" y="1138"/>
                  </a:lnTo>
                  <a:cubicBezTo>
                    <a:pt x="999" y="1137"/>
                    <a:pt x="999" y="1137"/>
                    <a:pt x="998" y="1136"/>
                  </a:cubicBezTo>
                  <a:lnTo>
                    <a:pt x="998" y="1136"/>
                  </a:lnTo>
                  <a:cubicBezTo>
                    <a:pt x="998" y="1134"/>
                    <a:pt x="998" y="1133"/>
                    <a:pt x="996" y="1133"/>
                  </a:cubicBezTo>
                  <a:cubicBezTo>
                    <a:pt x="995" y="1133"/>
                    <a:pt x="995" y="1133"/>
                    <a:pt x="994" y="1133"/>
                  </a:cubicBezTo>
                  <a:lnTo>
                    <a:pt x="994" y="1133"/>
                  </a:lnTo>
                  <a:cubicBezTo>
                    <a:pt x="980" y="1121"/>
                    <a:pt x="967" y="1120"/>
                    <a:pt x="967" y="1105"/>
                  </a:cubicBezTo>
                  <a:cubicBezTo>
                    <a:pt x="934" y="1121"/>
                    <a:pt x="934" y="1121"/>
                    <a:pt x="918" y="1138"/>
                  </a:cubicBezTo>
                  <a:cubicBezTo>
                    <a:pt x="918" y="1121"/>
                    <a:pt x="934" y="1088"/>
                    <a:pt x="918" y="1088"/>
                  </a:cubicBezTo>
                  <a:cubicBezTo>
                    <a:pt x="901" y="1088"/>
                    <a:pt x="901" y="1105"/>
                    <a:pt x="885" y="1105"/>
                  </a:cubicBezTo>
                  <a:cubicBezTo>
                    <a:pt x="901" y="1088"/>
                    <a:pt x="901" y="1088"/>
                    <a:pt x="918" y="1072"/>
                  </a:cubicBezTo>
                  <a:cubicBezTo>
                    <a:pt x="901" y="1072"/>
                    <a:pt x="901" y="1056"/>
                    <a:pt x="868" y="1056"/>
                  </a:cubicBezTo>
                  <a:cubicBezTo>
                    <a:pt x="868" y="1056"/>
                    <a:pt x="868" y="1056"/>
                    <a:pt x="868" y="1056"/>
                  </a:cubicBezTo>
                  <a:lnTo>
                    <a:pt x="868" y="1056"/>
                  </a:lnTo>
                  <a:cubicBezTo>
                    <a:pt x="865" y="1057"/>
                    <a:pt x="862" y="1058"/>
                    <a:pt x="860" y="1058"/>
                  </a:cubicBezTo>
                  <a:cubicBezTo>
                    <a:pt x="836" y="1058"/>
                    <a:pt x="900" y="988"/>
                    <a:pt x="864" y="988"/>
                  </a:cubicBezTo>
                  <a:cubicBezTo>
                    <a:pt x="861" y="988"/>
                    <a:pt x="857" y="989"/>
                    <a:pt x="852" y="990"/>
                  </a:cubicBezTo>
                  <a:lnTo>
                    <a:pt x="819" y="990"/>
                  </a:lnTo>
                  <a:cubicBezTo>
                    <a:pt x="819" y="990"/>
                    <a:pt x="836" y="990"/>
                    <a:pt x="852" y="974"/>
                  </a:cubicBezTo>
                  <a:lnTo>
                    <a:pt x="852" y="974"/>
                  </a:lnTo>
                  <a:cubicBezTo>
                    <a:pt x="845" y="976"/>
                    <a:pt x="839" y="977"/>
                    <a:pt x="835" y="977"/>
                  </a:cubicBezTo>
                  <a:cubicBezTo>
                    <a:pt x="815" y="977"/>
                    <a:pt x="825" y="954"/>
                    <a:pt x="814" y="954"/>
                  </a:cubicBezTo>
                  <a:cubicBezTo>
                    <a:pt x="811" y="954"/>
                    <a:pt x="808" y="955"/>
                    <a:pt x="803" y="958"/>
                  </a:cubicBezTo>
                  <a:cubicBezTo>
                    <a:pt x="868" y="892"/>
                    <a:pt x="770" y="925"/>
                    <a:pt x="819" y="876"/>
                  </a:cubicBezTo>
                  <a:lnTo>
                    <a:pt x="819" y="876"/>
                  </a:lnTo>
                  <a:lnTo>
                    <a:pt x="803" y="892"/>
                  </a:lnTo>
                  <a:cubicBezTo>
                    <a:pt x="787" y="892"/>
                    <a:pt x="803" y="876"/>
                    <a:pt x="803" y="876"/>
                  </a:cubicBezTo>
                  <a:cubicBezTo>
                    <a:pt x="787" y="876"/>
                    <a:pt x="787" y="892"/>
                    <a:pt x="787" y="892"/>
                  </a:cubicBezTo>
                  <a:cubicBezTo>
                    <a:pt x="737" y="876"/>
                    <a:pt x="770" y="810"/>
                    <a:pt x="754" y="777"/>
                  </a:cubicBezTo>
                  <a:cubicBezTo>
                    <a:pt x="754" y="776"/>
                    <a:pt x="753" y="775"/>
                    <a:pt x="751" y="775"/>
                  </a:cubicBezTo>
                  <a:cubicBezTo>
                    <a:pt x="740" y="775"/>
                    <a:pt x="701" y="803"/>
                    <a:pt x="697" y="803"/>
                  </a:cubicBezTo>
                  <a:cubicBezTo>
                    <a:pt x="696" y="803"/>
                    <a:pt x="698" y="801"/>
                    <a:pt x="705" y="794"/>
                  </a:cubicBezTo>
                  <a:lnTo>
                    <a:pt x="737" y="777"/>
                  </a:lnTo>
                  <a:cubicBezTo>
                    <a:pt x="688" y="777"/>
                    <a:pt x="705" y="728"/>
                    <a:pt x="656" y="728"/>
                  </a:cubicBezTo>
                  <a:cubicBezTo>
                    <a:pt x="667" y="728"/>
                    <a:pt x="670" y="721"/>
                    <a:pt x="671" y="721"/>
                  </a:cubicBezTo>
                  <a:cubicBezTo>
                    <a:pt x="672" y="721"/>
                    <a:pt x="672" y="723"/>
                    <a:pt x="672" y="728"/>
                  </a:cubicBezTo>
                  <a:cubicBezTo>
                    <a:pt x="688" y="712"/>
                    <a:pt x="688" y="708"/>
                    <a:pt x="682" y="708"/>
                  </a:cubicBezTo>
                  <a:cubicBezTo>
                    <a:pt x="676" y="708"/>
                    <a:pt x="664" y="712"/>
                    <a:pt x="656" y="712"/>
                  </a:cubicBezTo>
                  <a:cubicBezTo>
                    <a:pt x="656" y="712"/>
                    <a:pt x="672" y="712"/>
                    <a:pt x="672" y="696"/>
                  </a:cubicBezTo>
                  <a:cubicBezTo>
                    <a:pt x="676" y="692"/>
                    <a:pt x="676" y="691"/>
                    <a:pt x="675" y="691"/>
                  </a:cubicBezTo>
                  <a:lnTo>
                    <a:pt x="675" y="691"/>
                  </a:lnTo>
                  <a:cubicBezTo>
                    <a:pt x="672" y="691"/>
                    <a:pt x="663" y="695"/>
                    <a:pt x="658" y="695"/>
                  </a:cubicBezTo>
                  <a:cubicBezTo>
                    <a:pt x="652" y="695"/>
                    <a:pt x="650" y="691"/>
                    <a:pt x="656" y="679"/>
                  </a:cubicBezTo>
                  <a:lnTo>
                    <a:pt x="672" y="679"/>
                  </a:lnTo>
                  <a:cubicBezTo>
                    <a:pt x="661" y="679"/>
                    <a:pt x="657" y="672"/>
                    <a:pt x="651" y="672"/>
                  </a:cubicBezTo>
                  <a:cubicBezTo>
                    <a:pt x="648" y="672"/>
                    <a:pt x="645" y="674"/>
                    <a:pt x="639" y="679"/>
                  </a:cubicBezTo>
                  <a:cubicBezTo>
                    <a:pt x="639" y="671"/>
                    <a:pt x="631" y="671"/>
                    <a:pt x="625" y="671"/>
                  </a:cubicBezTo>
                  <a:cubicBezTo>
                    <a:pt x="619" y="671"/>
                    <a:pt x="615" y="671"/>
                    <a:pt x="623" y="663"/>
                  </a:cubicBezTo>
                  <a:lnTo>
                    <a:pt x="623" y="663"/>
                  </a:lnTo>
                  <a:cubicBezTo>
                    <a:pt x="616" y="666"/>
                    <a:pt x="612" y="668"/>
                    <a:pt x="610" y="668"/>
                  </a:cubicBezTo>
                  <a:cubicBezTo>
                    <a:pt x="603" y="668"/>
                    <a:pt x="610" y="658"/>
                    <a:pt x="603" y="658"/>
                  </a:cubicBezTo>
                  <a:cubicBezTo>
                    <a:pt x="601" y="658"/>
                    <a:pt x="597" y="659"/>
                    <a:pt x="590" y="663"/>
                  </a:cubicBezTo>
                  <a:cubicBezTo>
                    <a:pt x="609" y="644"/>
                    <a:pt x="612" y="636"/>
                    <a:pt x="607" y="636"/>
                  </a:cubicBezTo>
                  <a:cubicBezTo>
                    <a:pt x="604" y="636"/>
                    <a:pt x="597" y="640"/>
                    <a:pt x="590" y="647"/>
                  </a:cubicBezTo>
                  <a:cubicBezTo>
                    <a:pt x="607" y="630"/>
                    <a:pt x="607" y="630"/>
                    <a:pt x="623" y="614"/>
                  </a:cubicBezTo>
                  <a:lnTo>
                    <a:pt x="623" y="614"/>
                  </a:lnTo>
                  <a:cubicBezTo>
                    <a:pt x="623" y="614"/>
                    <a:pt x="607" y="614"/>
                    <a:pt x="590" y="630"/>
                  </a:cubicBezTo>
                  <a:cubicBezTo>
                    <a:pt x="601" y="614"/>
                    <a:pt x="597" y="610"/>
                    <a:pt x="590" y="610"/>
                  </a:cubicBezTo>
                  <a:cubicBezTo>
                    <a:pt x="584" y="610"/>
                    <a:pt x="576" y="612"/>
                    <a:pt x="571" y="612"/>
                  </a:cubicBezTo>
                  <a:cubicBezTo>
                    <a:pt x="564" y="612"/>
                    <a:pt x="564" y="607"/>
                    <a:pt x="590" y="581"/>
                  </a:cubicBezTo>
                  <a:cubicBezTo>
                    <a:pt x="557" y="581"/>
                    <a:pt x="525" y="581"/>
                    <a:pt x="508" y="565"/>
                  </a:cubicBezTo>
                  <a:cubicBezTo>
                    <a:pt x="522" y="556"/>
                    <a:pt x="529" y="553"/>
                    <a:pt x="534" y="553"/>
                  </a:cubicBezTo>
                  <a:cubicBezTo>
                    <a:pt x="541" y="553"/>
                    <a:pt x="541" y="560"/>
                    <a:pt x="548" y="560"/>
                  </a:cubicBezTo>
                  <a:cubicBezTo>
                    <a:pt x="553" y="560"/>
                    <a:pt x="560" y="557"/>
                    <a:pt x="574" y="548"/>
                  </a:cubicBezTo>
                  <a:cubicBezTo>
                    <a:pt x="552" y="548"/>
                    <a:pt x="523" y="556"/>
                    <a:pt x="506" y="556"/>
                  </a:cubicBezTo>
                  <a:cubicBezTo>
                    <a:pt x="497" y="556"/>
                    <a:pt x="492" y="554"/>
                    <a:pt x="492" y="548"/>
                  </a:cubicBezTo>
                  <a:cubicBezTo>
                    <a:pt x="508" y="532"/>
                    <a:pt x="525" y="532"/>
                    <a:pt x="525" y="532"/>
                  </a:cubicBezTo>
                  <a:cubicBezTo>
                    <a:pt x="492" y="532"/>
                    <a:pt x="508" y="499"/>
                    <a:pt x="476" y="499"/>
                  </a:cubicBezTo>
                  <a:cubicBezTo>
                    <a:pt x="461" y="529"/>
                    <a:pt x="420" y="532"/>
                    <a:pt x="400" y="544"/>
                  </a:cubicBezTo>
                  <a:lnTo>
                    <a:pt x="400" y="544"/>
                  </a:lnTo>
                  <a:cubicBezTo>
                    <a:pt x="450" y="505"/>
                    <a:pt x="420" y="512"/>
                    <a:pt x="459" y="491"/>
                  </a:cubicBezTo>
                  <a:lnTo>
                    <a:pt x="459" y="491"/>
                  </a:lnTo>
                  <a:cubicBezTo>
                    <a:pt x="460" y="482"/>
                    <a:pt x="462" y="480"/>
                    <a:pt x="476" y="466"/>
                  </a:cubicBezTo>
                  <a:cubicBezTo>
                    <a:pt x="459" y="466"/>
                    <a:pt x="443" y="483"/>
                    <a:pt x="443" y="483"/>
                  </a:cubicBezTo>
                  <a:cubicBezTo>
                    <a:pt x="443" y="481"/>
                    <a:pt x="443" y="479"/>
                    <a:pt x="444" y="477"/>
                  </a:cubicBezTo>
                  <a:lnTo>
                    <a:pt x="444" y="477"/>
                  </a:lnTo>
                  <a:cubicBezTo>
                    <a:pt x="441" y="478"/>
                    <a:pt x="439" y="479"/>
                    <a:pt x="437" y="479"/>
                  </a:cubicBezTo>
                  <a:cubicBezTo>
                    <a:pt x="431" y="479"/>
                    <a:pt x="426" y="475"/>
                    <a:pt x="426" y="466"/>
                  </a:cubicBezTo>
                  <a:lnTo>
                    <a:pt x="443" y="466"/>
                  </a:lnTo>
                  <a:cubicBezTo>
                    <a:pt x="439" y="463"/>
                    <a:pt x="434" y="462"/>
                    <a:pt x="428" y="462"/>
                  </a:cubicBezTo>
                  <a:cubicBezTo>
                    <a:pt x="417" y="462"/>
                    <a:pt x="403" y="465"/>
                    <a:pt x="393" y="465"/>
                  </a:cubicBezTo>
                  <a:cubicBezTo>
                    <a:pt x="384" y="465"/>
                    <a:pt x="377" y="462"/>
                    <a:pt x="377" y="450"/>
                  </a:cubicBezTo>
                  <a:cubicBezTo>
                    <a:pt x="426" y="434"/>
                    <a:pt x="394" y="434"/>
                    <a:pt x="426" y="417"/>
                  </a:cubicBezTo>
                  <a:lnTo>
                    <a:pt x="410" y="417"/>
                  </a:lnTo>
                  <a:lnTo>
                    <a:pt x="394" y="434"/>
                  </a:lnTo>
                  <a:cubicBezTo>
                    <a:pt x="394" y="426"/>
                    <a:pt x="386" y="426"/>
                    <a:pt x="379" y="426"/>
                  </a:cubicBezTo>
                  <a:cubicBezTo>
                    <a:pt x="373" y="426"/>
                    <a:pt x="369" y="426"/>
                    <a:pt x="377" y="417"/>
                  </a:cubicBezTo>
                  <a:lnTo>
                    <a:pt x="394" y="417"/>
                  </a:lnTo>
                  <a:lnTo>
                    <a:pt x="377" y="401"/>
                  </a:lnTo>
                  <a:lnTo>
                    <a:pt x="361" y="417"/>
                  </a:lnTo>
                  <a:cubicBezTo>
                    <a:pt x="345" y="434"/>
                    <a:pt x="328" y="450"/>
                    <a:pt x="328" y="450"/>
                  </a:cubicBezTo>
                  <a:cubicBezTo>
                    <a:pt x="328" y="450"/>
                    <a:pt x="328" y="434"/>
                    <a:pt x="345" y="417"/>
                  </a:cubicBezTo>
                  <a:cubicBezTo>
                    <a:pt x="334" y="417"/>
                    <a:pt x="323" y="425"/>
                    <a:pt x="317" y="425"/>
                  </a:cubicBezTo>
                  <a:cubicBezTo>
                    <a:pt x="314" y="425"/>
                    <a:pt x="312" y="423"/>
                    <a:pt x="312" y="417"/>
                  </a:cubicBezTo>
                  <a:cubicBezTo>
                    <a:pt x="328" y="401"/>
                    <a:pt x="360" y="385"/>
                    <a:pt x="361" y="385"/>
                  </a:cubicBezTo>
                  <a:lnTo>
                    <a:pt x="361" y="385"/>
                  </a:lnTo>
                  <a:cubicBezTo>
                    <a:pt x="345" y="393"/>
                    <a:pt x="341" y="393"/>
                    <a:pt x="336" y="393"/>
                  </a:cubicBezTo>
                  <a:cubicBezTo>
                    <a:pt x="332" y="393"/>
                    <a:pt x="328" y="393"/>
                    <a:pt x="312" y="401"/>
                  </a:cubicBezTo>
                  <a:cubicBezTo>
                    <a:pt x="328" y="385"/>
                    <a:pt x="345" y="385"/>
                    <a:pt x="345" y="368"/>
                  </a:cubicBezTo>
                  <a:cubicBezTo>
                    <a:pt x="345" y="366"/>
                    <a:pt x="344" y="365"/>
                    <a:pt x="342" y="365"/>
                  </a:cubicBezTo>
                  <a:cubicBezTo>
                    <a:pt x="336" y="365"/>
                    <a:pt x="321" y="377"/>
                    <a:pt x="313" y="384"/>
                  </a:cubicBezTo>
                  <a:lnTo>
                    <a:pt x="313" y="384"/>
                  </a:lnTo>
                  <a:lnTo>
                    <a:pt x="312" y="385"/>
                  </a:lnTo>
                  <a:cubicBezTo>
                    <a:pt x="312" y="385"/>
                    <a:pt x="312" y="385"/>
                    <a:pt x="312" y="385"/>
                  </a:cubicBezTo>
                  <a:lnTo>
                    <a:pt x="312" y="385"/>
                  </a:lnTo>
                  <a:cubicBezTo>
                    <a:pt x="310" y="387"/>
                    <a:pt x="309" y="388"/>
                    <a:pt x="309" y="388"/>
                  </a:cubicBezTo>
                  <a:cubicBezTo>
                    <a:pt x="308" y="388"/>
                    <a:pt x="309" y="387"/>
                    <a:pt x="312" y="385"/>
                  </a:cubicBezTo>
                  <a:cubicBezTo>
                    <a:pt x="312" y="385"/>
                    <a:pt x="312" y="368"/>
                    <a:pt x="328" y="368"/>
                  </a:cubicBezTo>
                  <a:cubicBezTo>
                    <a:pt x="328" y="360"/>
                    <a:pt x="320" y="360"/>
                    <a:pt x="312" y="360"/>
                  </a:cubicBezTo>
                  <a:cubicBezTo>
                    <a:pt x="304" y="360"/>
                    <a:pt x="296" y="360"/>
                    <a:pt x="296" y="352"/>
                  </a:cubicBezTo>
                  <a:cubicBezTo>
                    <a:pt x="312" y="336"/>
                    <a:pt x="316" y="336"/>
                    <a:pt x="320" y="336"/>
                  </a:cubicBezTo>
                  <a:cubicBezTo>
                    <a:pt x="324" y="336"/>
                    <a:pt x="328" y="336"/>
                    <a:pt x="345" y="319"/>
                  </a:cubicBezTo>
                  <a:cubicBezTo>
                    <a:pt x="336" y="319"/>
                    <a:pt x="320" y="323"/>
                    <a:pt x="306" y="323"/>
                  </a:cubicBezTo>
                  <a:cubicBezTo>
                    <a:pt x="291" y="323"/>
                    <a:pt x="279" y="319"/>
                    <a:pt x="279" y="303"/>
                  </a:cubicBezTo>
                  <a:lnTo>
                    <a:pt x="279" y="319"/>
                  </a:lnTo>
                  <a:cubicBezTo>
                    <a:pt x="269" y="326"/>
                    <a:pt x="264" y="328"/>
                    <a:pt x="262" y="328"/>
                  </a:cubicBezTo>
                  <a:cubicBezTo>
                    <a:pt x="254" y="328"/>
                    <a:pt x="279" y="300"/>
                    <a:pt x="270" y="300"/>
                  </a:cubicBezTo>
                  <a:cubicBezTo>
                    <a:pt x="269" y="300"/>
                    <a:pt x="267" y="301"/>
                    <a:pt x="263" y="303"/>
                  </a:cubicBezTo>
                  <a:cubicBezTo>
                    <a:pt x="263" y="303"/>
                    <a:pt x="296" y="286"/>
                    <a:pt x="296" y="286"/>
                  </a:cubicBezTo>
                  <a:cubicBezTo>
                    <a:pt x="296" y="270"/>
                    <a:pt x="263" y="270"/>
                    <a:pt x="246" y="270"/>
                  </a:cubicBezTo>
                  <a:cubicBezTo>
                    <a:pt x="263" y="254"/>
                    <a:pt x="246" y="254"/>
                    <a:pt x="246" y="237"/>
                  </a:cubicBezTo>
                  <a:cubicBezTo>
                    <a:pt x="238" y="246"/>
                    <a:pt x="234" y="246"/>
                    <a:pt x="230" y="246"/>
                  </a:cubicBezTo>
                  <a:cubicBezTo>
                    <a:pt x="226" y="246"/>
                    <a:pt x="222" y="246"/>
                    <a:pt x="214" y="254"/>
                  </a:cubicBezTo>
                  <a:cubicBezTo>
                    <a:pt x="246" y="221"/>
                    <a:pt x="230" y="221"/>
                    <a:pt x="214" y="221"/>
                  </a:cubicBezTo>
                  <a:cubicBezTo>
                    <a:pt x="197" y="221"/>
                    <a:pt x="181" y="221"/>
                    <a:pt x="214" y="188"/>
                  </a:cubicBezTo>
                  <a:lnTo>
                    <a:pt x="197" y="188"/>
                  </a:lnTo>
                  <a:cubicBezTo>
                    <a:pt x="189" y="196"/>
                    <a:pt x="185" y="196"/>
                    <a:pt x="183" y="196"/>
                  </a:cubicBezTo>
                  <a:cubicBezTo>
                    <a:pt x="181" y="196"/>
                    <a:pt x="181" y="196"/>
                    <a:pt x="181" y="205"/>
                  </a:cubicBezTo>
                  <a:cubicBezTo>
                    <a:pt x="168" y="218"/>
                    <a:pt x="155" y="220"/>
                    <a:pt x="150" y="221"/>
                  </a:cubicBezTo>
                  <a:lnTo>
                    <a:pt x="150" y="221"/>
                  </a:lnTo>
                  <a:cubicBezTo>
                    <a:pt x="166" y="219"/>
                    <a:pt x="182" y="188"/>
                    <a:pt x="197" y="188"/>
                  </a:cubicBezTo>
                  <a:lnTo>
                    <a:pt x="165" y="188"/>
                  </a:lnTo>
                  <a:cubicBezTo>
                    <a:pt x="171" y="181"/>
                    <a:pt x="174" y="179"/>
                    <a:pt x="174" y="179"/>
                  </a:cubicBezTo>
                  <a:lnTo>
                    <a:pt x="174" y="179"/>
                  </a:lnTo>
                  <a:cubicBezTo>
                    <a:pt x="173" y="179"/>
                    <a:pt x="153" y="198"/>
                    <a:pt x="147" y="198"/>
                  </a:cubicBezTo>
                  <a:cubicBezTo>
                    <a:pt x="145" y="198"/>
                    <a:pt x="145" y="195"/>
                    <a:pt x="148" y="188"/>
                  </a:cubicBezTo>
                  <a:lnTo>
                    <a:pt x="132" y="188"/>
                  </a:lnTo>
                  <a:cubicBezTo>
                    <a:pt x="148" y="180"/>
                    <a:pt x="152" y="180"/>
                    <a:pt x="154" y="180"/>
                  </a:cubicBezTo>
                  <a:cubicBezTo>
                    <a:pt x="156" y="180"/>
                    <a:pt x="156" y="180"/>
                    <a:pt x="165" y="172"/>
                  </a:cubicBezTo>
                  <a:lnTo>
                    <a:pt x="165" y="172"/>
                  </a:lnTo>
                  <a:cubicBezTo>
                    <a:pt x="165" y="172"/>
                    <a:pt x="143" y="179"/>
                    <a:pt x="133" y="179"/>
                  </a:cubicBezTo>
                  <a:cubicBezTo>
                    <a:pt x="128" y="179"/>
                    <a:pt x="126" y="177"/>
                    <a:pt x="132" y="172"/>
                  </a:cubicBezTo>
                  <a:lnTo>
                    <a:pt x="148" y="172"/>
                  </a:lnTo>
                  <a:cubicBezTo>
                    <a:pt x="181" y="139"/>
                    <a:pt x="181" y="139"/>
                    <a:pt x="181" y="139"/>
                  </a:cubicBezTo>
                  <a:lnTo>
                    <a:pt x="181" y="123"/>
                  </a:lnTo>
                  <a:cubicBezTo>
                    <a:pt x="149" y="142"/>
                    <a:pt x="137" y="146"/>
                    <a:pt x="131" y="146"/>
                  </a:cubicBezTo>
                  <a:cubicBezTo>
                    <a:pt x="127" y="146"/>
                    <a:pt x="126" y="143"/>
                    <a:pt x="123" y="143"/>
                  </a:cubicBezTo>
                  <a:cubicBezTo>
                    <a:pt x="120" y="143"/>
                    <a:pt x="114" y="146"/>
                    <a:pt x="99" y="155"/>
                  </a:cubicBezTo>
                  <a:cubicBezTo>
                    <a:pt x="148" y="123"/>
                    <a:pt x="132" y="139"/>
                    <a:pt x="165" y="106"/>
                  </a:cubicBezTo>
                  <a:cubicBezTo>
                    <a:pt x="165" y="106"/>
                    <a:pt x="165" y="100"/>
                    <a:pt x="169" y="95"/>
                  </a:cubicBezTo>
                  <a:lnTo>
                    <a:pt x="169" y="95"/>
                  </a:lnTo>
                  <a:cubicBezTo>
                    <a:pt x="169" y="95"/>
                    <a:pt x="169" y="95"/>
                    <a:pt x="169" y="95"/>
                  </a:cubicBezTo>
                  <a:cubicBezTo>
                    <a:pt x="171" y="95"/>
                    <a:pt x="174" y="93"/>
                    <a:pt x="181" y="90"/>
                  </a:cubicBezTo>
                  <a:cubicBezTo>
                    <a:pt x="175" y="90"/>
                    <a:pt x="171" y="92"/>
                    <a:pt x="169" y="95"/>
                  </a:cubicBezTo>
                  <a:lnTo>
                    <a:pt x="169" y="95"/>
                  </a:lnTo>
                  <a:cubicBezTo>
                    <a:pt x="167" y="94"/>
                    <a:pt x="176" y="85"/>
                    <a:pt x="168" y="85"/>
                  </a:cubicBezTo>
                  <a:cubicBezTo>
                    <a:pt x="165" y="85"/>
                    <a:pt x="159" y="87"/>
                    <a:pt x="148" y="90"/>
                  </a:cubicBezTo>
                  <a:cubicBezTo>
                    <a:pt x="145" y="92"/>
                    <a:pt x="142" y="93"/>
                    <a:pt x="141" y="93"/>
                  </a:cubicBezTo>
                  <a:cubicBezTo>
                    <a:pt x="130" y="93"/>
                    <a:pt x="163" y="55"/>
                    <a:pt x="133" y="55"/>
                  </a:cubicBezTo>
                  <a:cubicBezTo>
                    <a:pt x="129" y="55"/>
                    <a:pt x="123" y="55"/>
                    <a:pt x="115" y="57"/>
                  </a:cubicBezTo>
                  <a:cubicBezTo>
                    <a:pt x="99" y="57"/>
                    <a:pt x="66" y="90"/>
                    <a:pt x="50" y="90"/>
                  </a:cubicBezTo>
                  <a:cubicBezTo>
                    <a:pt x="50" y="74"/>
                    <a:pt x="83" y="57"/>
                    <a:pt x="83" y="57"/>
                  </a:cubicBezTo>
                  <a:cubicBezTo>
                    <a:pt x="83" y="41"/>
                    <a:pt x="83" y="41"/>
                    <a:pt x="68" y="4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2"/>
            <p:cNvSpPr/>
            <p:nvPr/>
          </p:nvSpPr>
          <p:spPr>
            <a:xfrm>
              <a:off x="2675140" y="549110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6" y="0"/>
                  </a:lnTo>
                  <a:cubicBezTo>
                    <a:pt x="16" y="0"/>
                    <a:pt x="16" y="0"/>
                    <a:pt x="1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2"/>
            <p:cNvSpPr/>
            <p:nvPr/>
          </p:nvSpPr>
          <p:spPr>
            <a:xfrm>
              <a:off x="2508256" y="52437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2"/>
            <p:cNvSpPr/>
            <p:nvPr/>
          </p:nvSpPr>
          <p:spPr>
            <a:xfrm>
              <a:off x="2681181" y="541993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2"/>
            <p:cNvSpPr/>
            <p:nvPr/>
          </p:nvSpPr>
          <p:spPr>
            <a:xfrm>
              <a:off x="2511276" y="520679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16"/>
                  </a:moveTo>
                  <a:lnTo>
                    <a:pt x="17" y="0"/>
                  </a:lnTo>
                  <a:cubicBezTo>
                    <a:pt x="1" y="16"/>
                    <a:pt x="1" y="16"/>
                    <a:pt x="1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2"/>
            <p:cNvSpPr/>
            <p:nvPr/>
          </p:nvSpPr>
          <p:spPr>
            <a:xfrm>
              <a:off x="2508256" y="520358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17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2"/>
            <p:cNvSpPr/>
            <p:nvPr/>
          </p:nvSpPr>
          <p:spPr>
            <a:xfrm>
              <a:off x="2573008" y="527777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2"/>
            <p:cNvSpPr/>
            <p:nvPr/>
          </p:nvSpPr>
          <p:spPr>
            <a:xfrm>
              <a:off x="2545257" y="52592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17"/>
                  </a:moveTo>
                  <a:cubicBezTo>
                    <a:pt x="1" y="17"/>
                    <a:pt x="17" y="0"/>
                    <a:pt x="17" y="0"/>
                  </a:cubicBezTo>
                  <a:cubicBezTo>
                    <a:pt x="17" y="0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2"/>
            <p:cNvSpPr/>
            <p:nvPr/>
          </p:nvSpPr>
          <p:spPr>
            <a:xfrm>
              <a:off x="2597739" y="529948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2"/>
            <p:cNvSpPr/>
            <p:nvPr/>
          </p:nvSpPr>
          <p:spPr>
            <a:xfrm>
              <a:off x="2548278" y="52622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2"/>
            <p:cNvSpPr/>
            <p:nvPr/>
          </p:nvSpPr>
          <p:spPr>
            <a:xfrm>
              <a:off x="2495796" y="517885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" y="1"/>
                    <a:pt x="1" y="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2"/>
            <p:cNvSpPr/>
            <p:nvPr/>
          </p:nvSpPr>
          <p:spPr>
            <a:xfrm>
              <a:off x="2495796" y="517885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2"/>
            <p:cNvSpPr/>
            <p:nvPr/>
          </p:nvSpPr>
          <p:spPr>
            <a:xfrm>
              <a:off x="2495796" y="517885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2"/>
            <p:cNvSpPr/>
            <p:nvPr/>
          </p:nvSpPr>
          <p:spPr>
            <a:xfrm>
              <a:off x="2499572" y="5185085"/>
              <a:ext cx="5663" cy="6419"/>
            </a:xfrm>
            <a:custGeom>
              <a:avLst/>
              <a:gdLst/>
              <a:ahLst/>
              <a:cxnLst/>
              <a:rect l="l" t="t" r="r" b="b"/>
              <a:pathLst>
                <a:path w="30" h="34" extrusionOk="0">
                  <a:moveTo>
                    <a:pt x="30" y="1"/>
                  </a:moveTo>
                  <a:lnTo>
                    <a:pt x="13" y="17"/>
                  </a:lnTo>
                  <a:cubicBezTo>
                    <a:pt x="17" y="14"/>
                    <a:pt x="18" y="12"/>
                    <a:pt x="18" y="12"/>
                  </a:cubicBezTo>
                  <a:lnTo>
                    <a:pt x="18" y="12"/>
                  </a:lnTo>
                  <a:cubicBezTo>
                    <a:pt x="19" y="12"/>
                    <a:pt x="0" y="33"/>
                    <a:pt x="13" y="33"/>
                  </a:cubicBezTo>
                  <a:cubicBezTo>
                    <a:pt x="13" y="17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2"/>
            <p:cNvSpPr/>
            <p:nvPr/>
          </p:nvSpPr>
          <p:spPr>
            <a:xfrm>
              <a:off x="2479372" y="5212837"/>
              <a:ext cx="7363" cy="5475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39" y="1"/>
                  </a:moveTo>
                  <a:cubicBezTo>
                    <a:pt x="22" y="1"/>
                    <a:pt x="6" y="17"/>
                    <a:pt x="6" y="17"/>
                  </a:cubicBezTo>
                  <a:cubicBezTo>
                    <a:pt x="2" y="26"/>
                    <a:pt x="1" y="29"/>
                    <a:pt x="2" y="29"/>
                  </a:cubicBezTo>
                  <a:cubicBezTo>
                    <a:pt x="5" y="29"/>
                    <a:pt x="19" y="14"/>
                    <a:pt x="30" y="14"/>
                  </a:cubicBezTo>
                  <a:cubicBezTo>
                    <a:pt x="33" y="14"/>
                    <a:pt x="36" y="15"/>
                    <a:pt x="39" y="17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2"/>
            <p:cNvSpPr/>
            <p:nvPr/>
          </p:nvSpPr>
          <p:spPr>
            <a:xfrm>
              <a:off x="2483525" y="522208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0" y="1"/>
                    <a:pt x="0" y="1"/>
                    <a:pt x="0" y="17"/>
                  </a:cubicBezTo>
                  <a:cubicBezTo>
                    <a:pt x="0" y="17"/>
                    <a:pt x="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2"/>
            <p:cNvSpPr/>
            <p:nvPr/>
          </p:nvSpPr>
          <p:spPr>
            <a:xfrm>
              <a:off x="2508256" y="5259277"/>
              <a:ext cx="6230" cy="3209"/>
            </a:xfrm>
            <a:custGeom>
              <a:avLst/>
              <a:gdLst/>
              <a:ahLst/>
              <a:cxnLst/>
              <a:rect l="l" t="t" r="r" b="b"/>
              <a:pathLst>
                <a:path w="33" h="17" extrusionOk="0">
                  <a:moveTo>
                    <a:pt x="33" y="0"/>
                  </a:moveTo>
                  <a:cubicBezTo>
                    <a:pt x="17" y="0"/>
                    <a:pt x="0" y="17"/>
                    <a:pt x="0" y="17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2"/>
            <p:cNvSpPr/>
            <p:nvPr/>
          </p:nvSpPr>
          <p:spPr>
            <a:xfrm>
              <a:off x="2539027" y="5246817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34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2"/>
            <p:cNvSpPr/>
            <p:nvPr/>
          </p:nvSpPr>
          <p:spPr>
            <a:xfrm>
              <a:off x="2511276" y="527777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" y="1"/>
                  </a:moveTo>
                  <a:lnTo>
                    <a:pt x="1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2"/>
            <p:cNvSpPr/>
            <p:nvPr/>
          </p:nvSpPr>
          <p:spPr>
            <a:xfrm>
              <a:off x="2557717" y="5333468"/>
              <a:ext cx="6230" cy="3209"/>
            </a:xfrm>
            <a:custGeom>
              <a:avLst/>
              <a:gdLst/>
              <a:ahLst/>
              <a:cxnLst/>
              <a:rect l="l" t="t" r="r" b="b"/>
              <a:pathLst>
                <a:path w="33" h="17" extrusionOk="0">
                  <a:moveTo>
                    <a:pt x="0" y="17"/>
                  </a:moveTo>
                  <a:lnTo>
                    <a:pt x="33" y="0"/>
                  </a:lnTo>
                  <a:cubicBezTo>
                    <a:pt x="33" y="0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2"/>
            <p:cNvSpPr/>
            <p:nvPr/>
          </p:nvSpPr>
          <p:spPr>
            <a:xfrm>
              <a:off x="2579238" y="5358199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17" y="17"/>
                  </a:moveTo>
                  <a:cubicBezTo>
                    <a:pt x="17" y="17"/>
                    <a:pt x="1" y="33"/>
                    <a:pt x="17" y="17"/>
                  </a:cubicBezTo>
                  <a:cubicBezTo>
                    <a:pt x="17" y="17"/>
                    <a:pt x="33" y="0"/>
                    <a:pt x="17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2"/>
            <p:cNvSpPr/>
            <p:nvPr/>
          </p:nvSpPr>
          <p:spPr>
            <a:xfrm>
              <a:off x="2631720" y="544768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2"/>
            <p:cNvSpPr/>
            <p:nvPr/>
          </p:nvSpPr>
          <p:spPr>
            <a:xfrm>
              <a:off x="3901851" y="5169605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3" y="1"/>
                  </a:moveTo>
                  <a:lnTo>
                    <a:pt x="0" y="33"/>
                  </a:lnTo>
                  <a:lnTo>
                    <a:pt x="17" y="33"/>
                  </a:lnTo>
                  <a:cubicBezTo>
                    <a:pt x="17" y="33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2"/>
            <p:cNvSpPr/>
            <p:nvPr/>
          </p:nvSpPr>
          <p:spPr>
            <a:xfrm>
              <a:off x="3892601" y="5160355"/>
              <a:ext cx="15669" cy="10383"/>
            </a:xfrm>
            <a:custGeom>
              <a:avLst/>
              <a:gdLst/>
              <a:ahLst/>
              <a:cxnLst/>
              <a:rect l="l" t="t" r="r" b="b"/>
              <a:pathLst>
                <a:path w="83" h="55" extrusionOk="0">
                  <a:moveTo>
                    <a:pt x="66" y="1"/>
                  </a:moveTo>
                  <a:cubicBezTo>
                    <a:pt x="49" y="1"/>
                    <a:pt x="17" y="17"/>
                    <a:pt x="0" y="50"/>
                  </a:cubicBezTo>
                  <a:cubicBezTo>
                    <a:pt x="33" y="33"/>
                    <a:pt x="33" y="50"/>
                    <a:pt x="66" y="17"/>
                  </a:cubicBezTo>
                  <a:lnTo>
                    <a:pt x="66" y="17"/>
                  </a:lnTo>
                  <a:cubicBezTo>
                    <a:pt x="66" y="17"/>
                    <a:pt x="66" y="33"/>
                    <a:pt x="49" y="50"/>
                  </a:cubicBezTo>
                  <a:cubicBezTo>
                    <a:pt x="53" y="46"/>
                    <a:pt x="56" y="45"/>
                    <a:pt x="58" y="45"/>
                  </a:cubicBezTo>
                  <a:cubicBezTo>
                    <a:pt x="64" y="45"/>
                    <a:pt x="67" y="54"/>
                    <a:pt x="74" y="54"/>
                  </a:cubicBezTo>
                  <a:cubicBezTo>
                    <a:pt x="76" y="54"/>
                    <a:pt x="79" y="53"/>
                    <a:pt x="82" y="50"/>
                  </a:cubicBezTo>
                  <a:cubicBezTo>
                    <a:pt x="82" y="26"/>
                    <a:pt x="82" y="11"/>
                    <a:pt x="69" y="11"/>
                  </a:cubicBezTo>
                  <a:cubicBezTo>
                    <a:pt x="65" y="11"/>
                    <a:pt x="58" y="13"/>
                    <a:pt x="49" y="17"/>
                  </a:cubicBezTo>
                  <a:cubicBezTo>
                    <a:pt x="66" y="1"/>
                    <a:pt x="66" y="1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2"/>
            <p:cNvSpPr/>
            <p:nvPr/>
          </p:nvSpPr>
          <p:spPr>
            <a:xfrm>
              <a:off x="3741197" y="499347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2"/>
            <p:cNvSpPr/>
            <p:nvPr/>
          </p:nvSpPr>
          <p:spPr>
            <a:xfrm>
              <a:off x="3734967" y="497497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2"/>
            <p:cNvSpPr/>
            <p:nvPr/>
          </p:nvSpPr>
          <p:spPr>
            <a:xfrm>
              <a:off x="3802929" y="5052183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" y="1"/>
                    <a:pt x="17" y="17"/>
                    <a:pt x="17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2"/>
            <p:cNvSpPr/>
            <p:nvPr/>
          </p:nvSpPr>
          <p:spPr>
            <a:xfrm>
              <a:off x="3880141" y="515733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2"/>
            <p:cNvSpPr/>
            <p:nvPr/>
          </p:nvSpPr>
          <p:spPr>
            <a:xfrm>
              <a:off x="3840119" y="5073893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17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2"/>
            <p:cNvSpPr/>
            <p:nvPr/>
          </p:nvSpPr>
          <p:spPr>
            <a:xfrm>
              <a:off x="3858620" y="509541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7" y="1"/>
                    <a:pt x="10" y="8"/>
                    <a:pt x="0" y="17"/>
                  </a:cubicBezTo>
                  <a:lnTo>
                    <a:pt x="0" y="17"/>
                  </a:ln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2"/>
            <p:cNvSpPr/>
            <p:nvPr/>
          </p:nvSpPr>
          <p:spPr>
            <a:xfrm>
              <a:off x="3160123" y="45362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2"/>
            <p:cNvSpPr/>
            <p:nvPr/>
          </p:nvSpPr>
          <p:spPr>
            <a:xfrm>
              <a:off x="3154082" y="448677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0" y="17"/>
                  </a:lnTo>
                  <a:lnTo>
                    <a:pt x="17" y="17"/>
                  </a:lnTo>
                  <a:cubicBezTo>
                    <a:pt x="17" y="17"/>
                    <a:pt x="17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2"/>
            <p:cNvSpPr/>
            <p:nvPr/>
          </p:nvSpPr>
          <p:spPr>
            <a:xfrm>
              <a:off x="3719487" y="495326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2"/>
            <p:cNvSpPr/>
            <p:nvPr/>
          </p:nvSpPr>
          <p:spPr>
            <a:xfrm>
              <a:off x="3515601" y="4786566"/>
              <a:ext cx="9439" cy="943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49" y="0"/>
                  </a:moveTo>
                  <a:lnTo>
                    <a:pt x="49" y="0"/>
                  </a:lnTo>
                  <a:cubicBezTo>
                    <a:pt x="49" y="8"/>
                    <a:pt x="41" y="16"/>
                    <a:pt x="31" y="25"/>
                  </a:cubicBezTo>
                  <a:lnTo>
                    <a:pt x="31" y="25"/>
                  </a:lnTo>
                  <a:cubicBezTo>
                    <a:pt x="41" y="20"/>
                    <a:pt x="49" y="16"/>
                    <a:pt x="49" y="0"/>
                  </a:cubicBezTo>
                  <a:close/>
                  <a:moveTo>
                    <a:pt x="31" y="25"/>
                  </a:moveTo>
                  <a:lnTo>
                    <a:pt x="31" y="25"/>
                  </a:lnTo>
                  <a:cubicBezTo>
                    <a:pt x="21" y="29"/>
                    <a:pt x="9" y="33"/>
                    <a:pt x="0" y="49"/>
                  </a:cubicBezTo>
                  <a:cubicBezTo>
                    <a:pt x="9" y="41"/>
                    <a:pt x="21" y="33"/>
                    <a:pt x="31" y="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2"/>
            <p:cNvSpPr/>
            <p:nvPr/>
          </p:nvSpPr>
          <p:spPr>
            <a:xfrm>
              <a:off x="3667005" y="491323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0" y="0"/>
                    <a:pt x="0" y="0"/>
                    <a:pt x="0" y="1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2"/>
            <p:cNvSpPr/>
            <p:nvPr/>
          </p:nvSpPr>
          <p:spPr>
            <a:xfrm>
              <a:off x="3642275" y="490077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cubicBezTo>
                    <a:pt x="17" y="1"/>
                    <a:pt x="17" y="1"/>
                    <a:pt x="17" y="17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2"/>
            <p:cNvSpPr/>
            <p:nvPr/>
          </p:nvSpPr>
          <p:spPr>
            <a:xfrm>
              <a:off x="3623774" y="4885299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17" y="1"/>
                    <a:pt x="17" y="17"/>
                    <a:pt x="17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2"/>
            <p:cNvSpPr/>
            <p:nvPr/>
          </p:nvSpPr>
          <p:spPr>
            <a:xfrm>
              <a:off x="3220534" y="4582492"/>
              <a:ext cx="4720" cy="3398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"/>
                  </a:moveTo>
                  <a:cubicBezTo>
                    <a:pt x="17" y="1"/>
                    <a:pt x="13" y="4"/>
                    <a:pt x="11" y="8"/>
                  </a:cubicBezTo>
                  <a:lnTo>
                    <a:pt x="11" y="8"/>
                  </a:lnTo>
                  <a:cubicBezTo>
                    <a:pt x="15" y="8"/>
                    <a:pt x="20" y="6"/>
                    <a:pt x="25" y="1"/>
                  </a:cubicBezTo>
                  <a:close/>
                  <a:moveTo>
                    <a:pt x="11" y="8"/>
                  </a:moveTo>
                  <a:cubicBezTo>
                    <a:pt x="8" y="9"/>
                    <a:pt x="6" y="9"/>
                    <a:pt x="4" y="9"/>
                  </a:cubicBezTo>
                  <a:cubicBezTo>
                    <a:pt x="0" y="9"/>
                    <a:pt x="0" y="9"/>
                    <a:pt x="8" y="17"/>
                  </a:cubicBezTo>
                  <a:cubicBezTo>
                    <a:pt x="8" y="17"/>
                    <a:pt x="8" y="13"/>
                    <a:pt x="11" y="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2"/>
            <p:cNvSpPr/>
            <p:nvPr/>
          </p:nvSpPr>
          <p:spPr>
            <a:xfrm>
              <a:off x="3880141" y="515733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2"/>
            <p:cNvSpPr/>
            <p:nvPr/>
          </p:nvSpPr>
          <p:spPr>
            <a:xfrm>
              <a:off x="3608294" y="4934760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17" y="17"/>
                    <a:pt x="17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2"/>
            <p:cNvSpPr/>
            <p:nvPr/>
          </p:nvSpPr>
          <p:spPr>
            <a:xfrm>
              <a:off x="3360988" y="47091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2"/>
            <p:cNvSpPr/>
            <p:nvPr/>
          </p:nvSpPr>
          <p:spPr>
            <a:xfrm>
              <a:off x="3599043" y="4922489"/>
              <a:ext cx="189" cy="6230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33"/>
                  </a:moveTo>
                  <a:cubicBezTo>
                    <a:pt x="0" y="17"/>
                    <a:pt x="0" y="17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2"/>
            <p:cNvSpPr/>
            <p:nvPr/>
          </p:nvSpPr>
          <p:spPr>
            <a:xfrm>
              <a:off x="3144832" y="4479228"/>
              <a:ext cx="754186" cy="684337"/>
            </a:xfrm>
            <a:custGeom>
              <a:avLst/>
              <a:gdLst/>
              <a:ahLst/>
              <a:cxnLst/>
              <a:rect l="l" t="t" r="r" b="b"/>
              <a:pathLst>
                <a:path w="3995" h="3625" extrusionOk="0">
                  <a:moveTo>
                    <a:pt x="0" y="188"/>
                  </a:moveTo>
                  <a:cubicBezTo>
                    <a:pt x="0" y="201"/>
                    <a:pt x="3" y="206"/>
                    <a:pt x="8" y="206"/>
                  </a:cubicBezTo>
                  <a:cubicBezTo>
                    <a:pt x="10" y="206"/>
                    <a:pt x="13" y="205"/>
                    <a:pt x="16" y="203"/>
                  </a:cubicBezTo>
                  <a:lnTo>
                    <a:pt x="16" y="203"/>
                  </a:lnTo>
                  <a:lnTo>
                    <a:pt x="16" y="204"/>
                  </a:lnTo>
                  <a:lnTo>
                    <a:pt x="18" y="202"/>
                  </a:lnTo>
                  <a:lnTo>
                    <a:pt x="18" y="202"/>
                  </a:lnTo>
                  <a:cubicBezTo>
                    <a:pt x="17" y="202"/>
                    <a:pt x="16" y="203"/>
                    <a:pt x="16" y="203"/>
                  </a:cubicBezTo>
                  <a:lnTo>
                    <a:pt x="16" y="203"/>
                  </a:lnTo>
                  <a:lnTo>
                    <a:pt x="0" y="188"/>
                  </a:lnTo>
                  <a:close/>
                  <a:moveTo>
                    <a:pt x="802" y="548"/>
                  </a:moveTo>
                  <a:cubicBezTo>
                    <a:pt x="819" y="548"/>
                    <a:pt x="819" y="548"/>
                    <a:pt x="802" y="564"/>
                  </a:cubicBezTo>
                  <a:cubicBezTo>
                    <a:pt x="802" y="548"/>
                    <a:pt x="802" y="548"/>
                    <a:pt x="802" y="548"/>
                  </a:cubicBezTo>
                  <a:close/>
                  <a:moveTo>
                    <a:pt x="874" y="656"/>
                  </a:moveTo>
                  <a:lnTo>
                    <a:pt x="874" y="656"/>
                  </a:lnTo>
                  <a:cubicBezTo>
                    <a:pt x="872" y="658"/>
                    <a:pt x="870" y="660"/>
                    <a:pt x="868" y="662"/>
                  </a:cubicBezTo>
                  <a:cubicBezTo>
                    <a:pt x="874" y="662"/>
                    <a:pt x="875" y="660"/>
                    <a:pt x="874" y="656"/>
                  </a:cubicBezTo>
                  <a:close/>
                  <a:moveTo>
                    <a:pt x="606" y="693"/>
                  </a:moveTo>
                  <a:cubicBezTo>
                    <a:pt x="605" y="694"/>
                    <a:pt x="604" y="694"/>
                    <a:pt x="603" y="695"/>
                  </a:cubicBezTo>
                  <a:lnTo>
                    <a:pt x="606" y="695"/>
                  </a:lnTo>
                  <a:cubicBezTo>
                    <a:pt x="606" y="694"/>
                    <a:pt x="606" y="694"/>
                    <a:pt x="606" y="693"/>
                  </a:cubicBezTo>
                  <a:close/>
                  <a:moveTo>
                    <a:pt x="589" y="695"/>
                  </a:moveTo>
                  <a:cubicBezTo>
                    <a:pt x="585" y="704"/>
                    <a:pt x="584" y="707"/>
                    <a:pt x="585" y="707"/>
                  </a:cubicBezTo>
                  <a:cubicBezTo>
                    <a:pt x="587" y="707"/>
                    <a:pt x="595" y="699"/>
                    <a:pt x="603" y="695"/>
                  </a:cubicBezTo>
                  <a:close/>
                  <a:moveTo>
                    <a:pt x="1097" y="1186"/>
                  </a:moveTo>
                  <a:cubicBezTo>
                    <a:pt x="1097" y="1186"/>
                    <a:pt x="1097" y="1186"/>
                    <a:pt x="1097" y="1186"/>
                  </a:cubicBezTo>
                  <a:cubicBezTo>
                    <a:pt x="1097" y="1186"/>
                    <a:pt x="1097" y="1186"/>
                    <a:pt x="1097" y="1186"/>
                  </a:cubicBezTo>
                  <a:close/>
                  <a:moveTo>
                    <a:pt x="1367" y="1378"/>
                  </a:moveTo>
                  <a:lnTo>
                    <a:pt x="1359" y="1382"/>
                  </a:lnTo>
                  <a:cubicBezTo>
                    <a:pt x="1364" y="1382"/>
                    <a:pt x="1366" y="1381"/>
                    <a:pt x="1367" y="1378"/>
                  </a:cubicBezTo>
                  <a:close/>
                  <a:moveTo>
                    <a:pt x="1784" y="1415"/>
                  </a:moveTo>
                  <a:cubicBezTo>
                    <a:pt x="1784" y="1417"/>
                    <a:pt x="1784" y="1418"/>
                    <a:pt x="1784" y="1419"/>
                  </a:cubicBezTo>
                  <a:lnTo>
                    <a:pt x="1784" y="1419"/>
                  </a:lnTo>
                  <a:cubicBezTo>
                    <a:pt x="1789" y="1417"/>
                    <a:pt x="1795" y="1415"/>
                    <a:pt x="1801" y="1415"/>
                  </a:cubicBezTo>
                  <a:close/>
                  <a:moveTo>
                    <a:pt x="2340" y="1985"/>
                  </a:moveTo>
                  <a:cubicBezTo>
                    <a:pt x="2338" y="1985"/>
                    <a:pt x="2334" y="1991"/>
                    <a:pt x="2328" y="1996"/>
                  </a:cubicBezTo>
                  <a:lnTo>
                    <a:pt x="2328" y="1996"/>
                  </a:lnTo>
                  <a:cubicBezTo>
                    <a:pt x="2329" y="1996"/>
                    <a:pt x="2330" y="1996"/>
                    <a:pt x="2331" y="1996"/>
                  </a:cubicBezTo>
                  <a:cubicBezTo>
                    <a:pt x="2333" y="1996"/>
                    <a:pt x="2333" y="1996"/>
                    <a:pt x="2341" y="1988"/>
                  </a:cubicBezTo>
                  <a:cubicBezTo>
                    <a:pt x="2341" y="1986"/>
                    <a:pt x="2340" y="1985"/>
                    <a:pt x="2340" y="1985"/>
                  </a:cubicBezTo>
                  <a:close/>
                  <a:moveTo>
                    <a:pt x="2328" y="1996"/>
                  </a:moveTo>
                  <a:lnTo>
                    <a:pt x="2328" y="1996"/>
                  </a:lnTo>
                  <a:cubicBezTo>
                    <a:pt x="2326" y="1997"/>
                    <a:pt x="2320" y="1998"/>
                    <a:pt x="2308" y="2004"/>
                  </a:cubicBezTo>
                  <a:cubicBezTo>
                    <a:pt x="2310" y="2005"/>
                    <a:pt x="2311" y="2006"/>
                    <a:pt x="2313" y="2007"/>
                  </a:cubicBezTo>
                  <a:lnTo>
                    <a:pt x="2313" y="2007"/>
                  </a:lnTo>
                  <a:cubicBezTo>
                    <a:pt x="2319" y="2005"/>
                    <a:pt x="2324" y="2001"/>
                    <a:pt x="2328" y="1996"/>
                  </a:cubicBezTo>
                  <a:close/>
                  <a:moveTo>
                    <a:pt x="2619" y="2250"/>
                  </a:moveTo>
                  <a:cubicBezTo>
                    <a:pt x="2619" y="2250"/>
                    <a:pt x="2619" y="2250"/>
                    <a:pt x="2620" y="2251"/>
                  </a:cubicBezTo>
                  <a:lnTo>
                    <a:pt x="2620" y="2251"/>
                  </a:lnTo>
                  <a:cubicBezTo>
                    <a:pt x="2625" y="2250"/>
                    <a:pt x="2630" y="2250"/>
                    <a:pt x="2635" y="2250"/>
                  </a:cubicBezTo>
                  <a:close/>
                  <a:moveTo>
                    <a:pt x="3012" y="2475"/>
                  </a:moveTo>
                  <a:cubicBezTo>
                    <a:pt x="3012" y="2475"/>
                    <a:pt x="3011" y="2477"/>
                    <a:pt x="3011" y="2481"/>
                  </a:cubicBezTo>
                  <a:lnTo>
                    <a:pt x="3011" y="2481"/>
                  </a:lnTo>
                  <a:cubicBezTo>
                    <a:pt x="3011" y="2480"/>
                    <a:pt x="3012" y="2479"/>
                    <a:pt x="3012" y="2479"/>
                  </a:cubicBezTo>
                  <a:cubicBezTo>
                    <a:pt x="3012" y="2476"/>
                    <a:pt x="3012" y="2475"/>
                    <a:pt x="3012" y="2475"/>
                  </a:cubicBezTo>
                  <a:close/>
                  <a:moveTo>
                    <a:pt x="3077" y="2528"/>
                  </a:moveTo>
                  <a:cubicBezTo>
                    <a:pt x="3072" y="2528"/>
                    <a:pt x="3068" y="2530"/>
                    <a:pt x="3067" y="2532"/>
                  </a:cubicBezTo>
                  <a:lnTo>
                    <a:pt x="3067" y="2532"/>
                  </a:lnTo>
                  <a:cubicBezTo>
                    <a:pt x="3070" y="2530"/>
                    <a:pt x="3074" y="2528"/>
                    <a:pt x="3077" y="2528"/>
                  </a:cubicBezTo>
                  <a:close/>
                  <a:moveTo>
                    <a:pt x="2816" y="2659"/>
                  </a:moveTo>
                  <a:cubicBezTo>
                    <a:pt x="2816" y="2659"/>
                    <a:pt x="2823" y="2666"/>
                    <a:pt x="2828" y="2666"/>
                  </a:cubicBezTo>
                  <a:cubicBezTo>
                    <a:pt x="2830" y="2666"/>
                    <a:pt x="2832" y="2665"/>
                    <a:pt x="2832" y="2659"/>
                  </a:cubicBezTo>
                  <a:close/>
                  <a:moveTo>
                    <a:pt x="3061" y="2823"/>
                  </a:moveTo>
                  <a:lnTo>
                    <a:pt x="3094" y="2839"/>
                  </a:lnTo>
                  <a:lnTo>
                    <a:pt x="3077" y="2823"/>
                  </a:lnTo>
                  <a:close/>
                  <a:moveTo>
                    <a:pt x="3699" y="3199"/>
                  </a:moveTo>
                  <a:cubicBezTo>
                    <a:pt x="3701" y="3203"/>
                    <a:pt x="3703" y="3206"/>
                    <a:pt x="3704" y="3209"/>
                  </a:cubicBezTo>
                  <a:lnTo>
                    <a:pt x="3704" y="3209"/>
                  </a:lnTo>
                  <a:cubicBezTo>
                    <a:pt x="3708" y="3207"/>
                    <a:pt x="3712" y="3203"/>
                    <a:pt x="3716" y="3199"/>
                  </a:cubicBezTo>
                  <a:close/>
                  <a:moveTo>
                    <a:pt x="3830" y="3363"/>
                  </a:moveTo>
                  <a:lnTo>
                    <a:pt x="3830" y="3363"/>
                  </a:lnTo>
                  <a:cubicBezTo>
                    <a:pt x="3824" y="3370"/>
                    <a:pt x="3820" y="3374"/>
                    <a:pt x="3819" y="3378"/>
                  </a:cubicBezTo>
                  <a:lnTo>
                    <a:pt x="3819" y="3378"/>
                  </a:lnTo>
                  <a:cubicBezTo>
                    <a:pt x="3822" y="3376"/>
                    <a:pt x="3821" y="3372"/>
                    <a:pt x="3830" y="3363"/>
                  </a:cubicBezTo>
                  <a:close/>
                  <a:moveTo>
                    <a:pt x="3912" y="3429"/>
                  </a:moveTo>
                  <a:cubicBezTo>
                    <a:pt x="3912" y="3429"/>
                    <a:pt x="3912" y="3430"/>
                    <a:pt x="3911" y="3430"/>
                  </a:cubicBezTo>
                  <a:lnTo>
                    <a:pt x="3911" y="3430"/>
                  </a:lnTo>
                  <a:cubicBezTo>
                    <a:pt x="3916" y="3429"/>
                    <a:pt x="3922" y="3429"/>
                    <a:pt x="3929" y="3429"/>
                  </a:cubicBezTo>
                  <a:close/>
                  <a:moveTo>
                    <a:pt x="150" y="1"/>
                  </a:moveTo>
                  <a:cubicBezTo>
                    <a:pt x="131" y="1"/>
                    <a:pt x="98" y="12"/>
                    <a:pt x="98" y="24"/>
                  </a:cubicBezTo>
                  <a:cubicBezTo>
                    <a:pt x="98" y="40"/>
                    <a:pt x="98" y="40"/>
                    <a:pt x="98" y="57"/>
                  </a:cubicBezTo>
                  <a:lnTo>
                    <a:pt x="82" y="57"/>
                  </a:lnTo>
                  <a:cubicBezTo>
                    <a:pt x="33" y="106"/>
                    <a:pt x="0" y="138"/>
                    <a:pt x="0" y="188"/>
                  </a:cubicBezTo>
                  <a:lnTo>
                    <a:pt x="33" y="171"/>
                  </a:lnTo>
                  <a:lnTo>
                    <a:pt x="18" y="202"/>
                  </a:lnTo>
                  <a:lnTo>
                    <a:pt x="18" y="202"/>
                  </a:lnTo>
                  <a:cubicBezTo>
                    <a:pt x="22" y="198"/>
                    <a:pt x="28" y="193"/>
                    <a:pt x="33" y="188"/>
                  </a:cubicBezTo>
                  <a:lnTo>
                    <a:pt x="33" y="188"/>
                  </a:lnTo>
                  <a:cubicBezTo>
                    <a:pt x="16" y="204"/>
                    <a:pt x="16" y="220"/>
                    <a:pt x="16" y="220"/>
                  </a:cubicBezTo>
                  <a:lnTo>
                    <a:pt x="66" y="204"/>
                  </a:lnTo>
                  <a:lnTo>
                    <a:pt x="66" y="204"/>
                  </a:lnTo>
                  <a:cubicBezTo>
                    <a:pt x="66" y="220"/>
                    <a:pt x="33" y="220"/>
                    <a:pt x="33" y="237"/>
                  </a:cubicBezTo>
                  <a:cubicBezTo>
                    <a:pt x="66" y="237"/>
                    <a:pt x="66" y="204"/>
                    <a:pt x="82" y="204"/>
                  </a:cubicBezTo>
                  <a:cubicBezTo>
                    <a:pt x="82" y="220"/>
                    <a:pt x="66" y="237"/>
                    <a:pt x="82" y="237"/>
                  </a:cubicBezTo>
                  <a:cubicBezTo>
                    <a:pt x="82" y="237"/>
                    <a:pt x="66" y="253"/>
                    <a:pt x="66" y="253"/>
                  </a:cubicBezTo>
                  <a:cubicBezTo>
                    <a:pt x="69" y="249"/>
                    <a:pt x="72" y="248"/>
                    <a:pt x="75" y="248"/>
                  </a:cubicBezTo>
                  <a:cubicBezTo>
                    <a:pt x="79" y="248"/>
                    <a:pt x="83" y="252"/>
                    <a:pt x="89" y="252"/>
                  </a:cubicBezTo>
                  <a:cubicBezTo>
                    <a:pt x="95" y="252"/>
                    <a:pt x="103" y="249"/>
                    <a:pt x="115" y="237"/>
                  </a:cubicBezTo>
                  <a:lnTo>
                    <a:pt x="115" y="237"/>
                  </a:lnTo>
                  <a:cubicBezTo>
                    <a:pt x="98" y="269"/>
                    <a:pt x="147" y="269"/>
                    <a:pt x="115" y="302"/>
                  </a:cubicBezTo>
                  <a:cubicBezTo>
                    <a:pt x="115" y="302"/>
                    <a:pt x="147" y="286"/>
                    <a:pt x="164" y="286"/>
                  </a:cubicBezTo>
                  <a:cubicBezTo>
                    <a:pt x="98" y="319"/>
                    <a:pt x="180" y="319"/>
                    <a:pt x="131" y="368"/>
                  </a:cubicBezTo>
                  <a:cubicBezTo>
                    <a:pt x="144" y="359"/>
                    <a:pt x="155" y="356"/>
                    <a:pt x="164" y="356"/>
                  </a:cubicBezTo>
                  <a:cubicBezTo>
                    <a:pt x="184" y="356"/>
                    <a:pt x="197" y="370"/>
                    <a:pt x="213" y="371"/>
                  </a:cubicBezTo>
                  <a:lnTo>
                    <a:pt x="213" y="371"/>
                  </a:lnTo>
                  <a:cubicBezTo>
                    <a:pt x="213" y="370"/>
                    <a:pt x="213" y="369"/>
                    <a:pt x="213" y="368"/>
                  </a:cubicBezTo>
                  <a:lnTo>
                    <a:pt x="213" y="368"/>
                  </a:lnTo>
                  <a:cubicBezTo>
                    <a:pt x="214" y="369"/>
                    <a:pt x="215" y="370"/>
                    <a:pt x="216" y="371"/>
                  </a:cubicBezTo>
                  <a:lnTo>
                    <a:pt x="216" y="371"/>
                  </a:lnTo>
                  <a:cubicBezTo>
                    <a:pt x="220" y="371"/>
                    <a:pt x="225" y="370"/>
                    <a:pt x="229" y="368"/>
                  </a:cubicBezTo>
                  <a:lnTo>
                    <a:pt x="229" y="368"/>
                  </a:lnTo>
                  <a:cubicBezTo>
                    <a:pt x="229" y="368"/>
                    <a:pt x="223" y="374"/>
                    <a:pt x="218" y="375"/>
                  </a:cubicBezTo>
                  <a:lnTo>
                    <a:pt x="218" y="375"/>
                  </a:lnTo>
                  <a:cubicBezTo>
                    <a:pt x="218" y="374"/>
                    <a:pt x="217" y="372"/>
                    <a:pt x="216" y="371"/>
                  </a:cubicBezTo>
                  <a:lnTo>
                    <a:pt x="216" y="371"/>
                  </a:lnTo>
                  <a:cubicBezTo>
                    <a:pt x="216" y="371"/>
                    <a:pt x="216" y="371"/>
                    <a:pt x="215" y="371"/>
                  </a:cubicBezTo>
                  <a:cubicBezTo>
                    <a:pt x="215" y="371"/>
                    <a:pt x="214" y="371"/>
                    <a:pt x="213" y="371"/>
                  </a:cubicBezTo>
                  <a:lnTo>
                    <a:pt x="213" y="371"/>
                  </a:lnTo>
                  <a:cubicBezTo>
                    <a:pt x="214" y="374"/>
                    <a:pt x="215" y="375"/>
                    <a:pt x="217" y="375"/>
                  </a:cubicBezTo>
                  <a:cubicBezTo>
                    <a:pt x="217" y="375"/>
                    <a:pt x="218" y="375"/>
                    <a:pt x="218" y="375"/>
                  </a:cubicBezTo>
                  <a:lnTo>
                    <a:pt x="218" y="375"/>
                  </a:lnTo>
                  <a:cubicBezTo>
                    <a:pt x="225" y="389"/>
                    <a:pt x="213" y="403"/>
                    <a:pt x="213" y="417"/>
                  </a:cubicBezTo>
                  <a:cubicBezTo>
                    <a:pt x="246" y="384"/>
                    <a:pt x="262" y="384"/>
                    <a:pt x="295" y="368"/>
                  </a:cubicBezTo>
                  <a:lnTo>
                    <a:pt x="295" y="368"/>
                  </a:lnTo>
                  <a:cubicBezTo>
                    <a:pt x="278" y="417"/>
                    <a:pt x="246" y="400"/>
                    <a:pt x="229" y="449"/>
                  </a:cubicBezTo>
                  <a:cubicBezTo>
                    <a:pt x="246" y="417"/>
                    <a:pt x="278" y="433"/>
                    <a:pt x="295" y="417"/>
                  </a:cubicBezTo>
                  <a:lnTo>
                    <a:pt x="295" y="417"/>
                  </a:lnTo>
                  <a:cubicBezTo>
                    <a:pt x="278" y="433"/>
                    <a:pt x="295" y="433"/>
                    <a:pt x="278" y="466"/>
                  </a:cubicBezTo>
                  <a:cubicBezTo>
                    <a:pt x="290" y="448"/>
                    <a:pt x="295" y="443"/>
                    <a:pt x="298" y="443"/>
                  </a:cubicBezTo>
                  <a:cubicBezTo>
                    <a:pt x="302" y="443"/>
                    <a:pt x="302" y="453"/>
                    <a:pt x="306" y="453"/>
                  </a:cubicBezTo>
                  <a:cubicBezTo>
                    <a:pt x="307" y="453"/>
                    <a:pt x="309" y="452"/>
                    <a:pt x="311" y="449"/>
                  </a:cubicBezTo>
                  <a:lnTo>
                    <a:pt x="311" y="449"/>
                  </a:lnTo>
                  <a:cubicBezTo>
                    <a:pt x="311" y="482"/>
                    <a:pt x="278" y="482"/>
                    <a:pt x="311" y="482"/>
                  </a:cubicBezTo>
                  <a:cubicBezTo>
                    <a:pt x="311" y="515"/>
                    <a:pt x="278" y="515"/>
                    <a:pt x="278" y="515"/>
                  </a:cubicBezTo>
                  <a:cubicBezTo>
                    <a:pt x="281" y="517"/>
                    <a:pt x="283" y="518"/>
                    <a:pt x="285" y="518"/>
                  </a:cubicBezTo>
                  <a:cubicBezTo>
                    <a:pt x="300" y="518"/>
                    <a:pt x="316" y="480"/>
                    <a:pt x="344" y="466"/>
                  </a:cubicBezTo>
                  <a:lnTo>
                    <a:pt x="344" y="466"/>
                  </a:lnTo>
                  <a:cubicBezTo>
                    <a:pt x="360" y="482"/>
                    <a:pt x="327" y="499"/>
                    <a:pt x="311" y="515"/>
                  </a:cubicBezTo>
                  <a:cubicBezTo>
                    <a:pt x="315" y="518"/>
                    <a:pt x="319" y="520"/>
                    <a:pt x="325" y="520"/>
                  </a:cubicBezTo>
                  <a:cubicBezTo>
                    <a:pt x="340" y="520"/>
                    <a:pt x="361" y="510"/>
                    <a:pt x="371" y="510"/>
                  </a:cubicBezTo>
                  <a:cubicBezTo>
                    <a:pt x="374" y="510"/>
                    <a:pt x="377" y="511"/>
                    <a:pt x="377" y="515"/>
                  </a:cubicBezTo>
                  <a:cubicBezTo>
                    <a:pt x="377" y="515"/>
                    <a:pt x="377" y="515"/>
                    <a:pt x="360" y="531"/>
                  </a:cubicBezTo>
                  <a:cubicBezTo>
                    <a:pt x="367" y="528"/>
                    <a:pt x="373" y="527"/>
                    <a:pt x="379" y="527"/>
                  </a:cubicBezTo>
                  <a:cubicBezTo>
                    <a:pt x="395" y="527"/>
                    <a:pt x="407" y="536"/>
                    <a:pt x="423" y="536"/>
                  </a:cubicBezTo>
                  <a:cubicBezTo>
                    <a:pt x="429" y="536"/>
                    <a:pt x="435" y="535"/>
                    <a:pt x="442" y="531"/>
                  </a:cubicBezTo>
                  <a:cubicBezTo>
                    <a:pt x="442" y="531"/>
                    <a:pt x="442" y="548"/>
                    <a:pt x="442" y="548"/>
                  </a:cubicBezTo>
                  <a:cubicBezTo>
                    <a:pt x="458" y="531"/>
                    <a:pt x="458" y="515"/>
                    <a:pt x="475" y="499"/>
                  </a:cubicBezTo>
                  <a:cubicBezTo>
                    <a:pt x="483" y="499"/>
                    <a:pt x="491" y="494"/>
                    <a:pt x="495" y="494"/>
                  </a:cubicBezTo>
                  <a:cubicBezTo>
                    <a:pt x="499" y="494"/>
                    <a:pt x="499" y="499"/>
                    <a:pt x="491" y="515"/>
                  </a:cubicBezTo>
                  <a:cubicBezTo>
                    <a:pt x="475" y="531"/>
                    <a:pt x="471" y="531"/>
                    <a:pt x="467" y="531"/>
                  </a:cubicBezTo>
                  <a:cubicBezTo>
                    <a:pt x="463" y="531"/>
                    <a:pt x="458" y="531"/>
                    <a:pt x="442" y="548"/>
                  </a:cubicBezTo>
                  <a:cubicBezTo>
                    <a:pt x="464" y="548"/>
                    <a:pt x="486" y="540"/>
                    <a:pt x="498" y="540"/>
                  </a:cubicBezTo>
                  <a:cubicBezTo>
                    <a:pt x="504" y="540"/>
                    <a:pt x="508" y="542"/>
                    <a:pt x="508" y="548"/>
                  </a:cubicBezTo>
                  <a:cubicBezTo>
                    <a:pt x="499" y="564"/>
                    <a:pt x="491" y="564"/>
                    <a:pt x="485" y="564"/>
                  </a:cubicBezTo>
                  <a:cubicBezTo>
                    <a:pt x="479" y="564"/>
                    <a:pt x="475" y="564"/>
                    <a:pt x="475" y="580"/>
                  </a:cubicBezTo>
                  <a:lnTo>
                    <a:pt x="458" y="548"/>
                  </a:lnTo>
                  <a:cubicBezTo>
                    <a:pt x="452" y="574"/>
                    <a:pt x="451" y="579"/>
                    <a:pt x="449" y="579"/>
                  </a:cubicBezTo>
                  <a:cubicBezTo>
                    <a:pt x="448" y="579"/>
                    <a:pt x="448" y="577"/>
                    <a:pt x="445" y="577"/>
                  </a:cubicBezTo>
                  <a:cubicBezTo>
                    <a:pt x="442" y="577"/>
                    <a:pt x="437" y="580"/>
                    <a:pt x="426" y="597"/>
                  </a:cubicBezTo>
                  <a:cubicBezTo>
                    <a:pt x="442" y="630"/>
                    <a:pt x="458" y="613"/>
                    <a:pt x="475" y="630"/>
                  </a:cubicBezTo>
                  <a:cubicBezTo>
                    <a:pt x="491" y="630"/>
                    <a:pt x="491" y="613"/>
                    <a:pt x="508" y="597"/>
                  </a:cubicBezTo>
                  <a:cubicBezTo>
                    <a:pt x="568" y="597"/>
                    <a:pt x="489" y="680"/>
                    <a:pt x="515" y="680"/>
                  </a:cubicBezTo>
                  <a:cubicBezTo>
                    <a:pt x="517" y="680"/>
                    <a:pt x="520" y="680"/>
                    <a:pt x="524" y="679"/>
                  </a:cubicBezTo>
                  <a:cubicBezTo>
                    <a:pt x="546" y="667"/>
                    <a:pt x="569" y="648"/>
                    <a:pt x="581" y="648"/>
                  </a:cubicBezTo>
                  <a:cubicBezTo>
                    <a:pt x="586" y="648"/>
                    <a:pt x="589" y="652"/>
                    <a:pt x="589" y="662"/>
                  </a:cubicBezTo>
                  <a:lnTo>
                    <a:pt x="557" y="695"/>
                  </a:lnTo>
                  <a:cubicBezTo>
                    <a:pt x="559" y="697"/>
                    <a:pt x="561" y="698"/>
                    <a:pt x="563" y="698"/>
                  </a:cubicBezTo>
                  <a:cubicBezTo>
                    <a:pt x="575" y="698"/>
                    <a:pt x="590" y="676"/>
                    <a:pt x="599" y="676"/>
                  </a:cubicBezTo>
                  <a:cubicBezTo>
                    <a:pt x="603" y="676"/>
                    <a:pt x="606" y="681"/>
                    <a:pt x="606" y="693"/>
                  </a:cubicBezTo>
                  <a:lnTo>
                    <a:pt x="606" y="693"/>
                  </a:lnTo>
                  <a:cubicBezTo>
                    <a:pt x="608" y="692"/>
                    <a:pt x="611" y="692"/>
                    <a:pt x="614" y="692"/>
                  </a:cubicBezTo>
                  <a:cubicBezTo>
                    <a:pt x="617" y="692"/>
                    <a:pt x="620" y="693"/>
                    <a:pt x="622" y="695"/>
                  </a:cubicBezTo>
                  <a:lnTo>
                    <a:pt x="606" y="728"/>
                  </a:lnTo>
                  <a:cubicBezTo>
                    <a:pt x="622" y="744"/>
                    <a:pt x="671" y="744"/>
                    <a:pt x="704" y="760"/>
                  </a:cubicBezTo>
                  <a:cubicBezTo>
                    <a:pt x="720" y="760"/>
                    <a:pt x="720" y="744"/>
                    <a:pt x="737" y="744"/>
                  </a:cubicBezTo>
                  <a:cubicBezTo>
                    <a:pt x="720" y="760"/>
                    <a:pt x="720" y="760"/>
                    <a:pt x="720" y="777"/>
                  </a:cubicBezTo>
                  <a:cubicBezTo>
                    <a:pt x="720" y="777"/>
                    <a:pt x="720" y="777"/>
                    <a:pt x="704" y="760"/>
                  </a:cubicBezTo>
                  <a:cubicBezTo>
                    <a:pt x="688" y="777"/>
                    <a:pt x="671" y="777"/>
                    <a:pt x="671" y="793"/>
                  </a:cubicBezTo>
                  <a:cubicBezTo>
                    <a:pt x="720" y="810"/>
                    <a:pt x="737" y="859"/>
                    <a:pt x="753" y="891"/>
                  </a:cubicBezTo>
                  <a:lnTo>
                    <a:pt x="786" y="875"/>
                  </a:lnTo>
                  <a:cubicBezTo>
                    <a:pt x="786" y="891"/>
                    <a:pt x="786" y="891"/>
                    <a:pt x="786" y="908"/>
                  </a:cubicBezTo>
                  <a:cubicBezTo>
                    <a:pt x="786" y="911"/>
                    <a:pt x="786" y="912"/>
                    <a:pt x="786" y="912"/>
                  </a:cubicBezTo>
                  <a:cubicBezTo>
                    <a:pt x="786" y="912"/>
                    <a:pt x="789" y="888"/>
                    <a:pt x="802" y="875"/>
                  </a:cubicBezTo>
                  <a:cubicBezTo>
                    <a:pt x="819" y="891"/>
                    <a:pt x="802" y="908"/>
                    <a:pt x="802" y="908"/>
                  </a:cubicBezTo>
                  <a:cubicBezTo>
                    <a:pt x="835" y="908"/>
                    <a:pt x="900" y="908"/>
                    <a:pt x="900" y="957"/>
                  </a:cubicBezTo>
                  <a:lnTo>
                    <a:pt x="884" y="957"/>
                  </a:lnTo>
                  <a:cubicBezTo>
                    <a:pt x="888" y="964"/>
                    <a:pt x="893" y="966"/>
                    <a:pt x="899" y="966"/>
                  </a:cubicBezTo>
                  <a:cubicBezTo>
                    <a:pt x="912" y="966"/>
                    <a:pt x="928" y="954"/>
                    <a:pt x="939" y="954"/>
                  </a:cubicBezTo>
                  <a:cubicBezTo>
                    <a:pt x="945" y="954"/>
                    <a:pt x="949" y="959"/>
                    <a:pt x="949" y="973"/>
                  </a:cubicBezTo>
                  <a:lnTo>
                    <a:pt x="933" y="973"/>
                  </a:lnTo>
                  <a:cubicBezTo>
                    <a:pt x="966" y="1006"/>
                    <a:pt x="1031" y="1022"/>
                    <a:pt x="1031" y="1088"/>
                  </a:cubicBezTo>
                  <a:cubicBezTo>
                    <a:pt x="1037" y="1082"/>
                    <a:pt x="1041" y="1080"/>
                    <a:pt x="1045" y="1080"/>
                  </a:cubicBezTo>
                  <a:cubicBezTo>
                    <a:pt x="1056" y="1080"/>
                    <a:pt x="1057" y="1104"/>
                    <a:pt x="1071" y="1104"/>
                  </a:cubicBezTo>
                  <a:cubicBezTo>
                    <a:pt x="1077" y="1104"/>
                    <a:pt x="1085" y="1100"/>
                    <a:pt x="1097" y="1088"/>
                  </a:cubicBezTo>
                  <a:lnTo>
                    <a:pt x="1097" y="1088"/>
                  </a:lnTo>
                  <a:cubicBezTo>
                    <a:pt x="1097" y="1137"/>
                    <a:pt x="1080" y="1137"/>
                    <a:pt x="1097" y="1186"/>
                  </a:cubicBezTo>
                  <a:cubicBezTo>
                    <a:pt x="1097" y="1186"/>
                    <a:pt x="1118" y="1165"/>
                    <a:pt x="1135" y="1165"/>
                  </a:cubicBezTo>
                  <a:cubicBezTo>
                    <a:pt x="1139" y="1165"/>
                    <a:pt x="1143" y="1166"/>
                    <a:pt x="1146" y="1170"/>
                  </a:cubicBezTo>
                  <a:lnTo>
                    <a:pt x="1130" y="1186"/>
                  </a:lnTo>
                  <a:lnTo>
                    <a:pt x="1130" y="1186"/>
                  </a:lnTo>
                  <a:lnTo>
                    <a:pt x="1162" y="1170"/>
                  </a:lnTo>
                  <a:lnTo>
                    <a:pt x="1146" y="1219"/>
                  </a:lnTo>
                  <a:lnTo>
                    <a:pt x="1162" y="1219"/>
                  </a:lnTo>
                  <a:cubicBezTo>
                    <a:pt x="1162" y="1202"/>
                    <a:pt x="1162" y="1202"/>
                    <a:pt x="1179" y="1186"/>
                  </a:cubicBezTo>
                  <a:cubicBezTo>
                    <a:pt x="1195" y="1186"/>
                    <a:pt x="1195" y="1235"/>
                    <a:pt x="1179" y="1252"/>
                  </a:cubicBezTo>
                  <a:lnTo>
                    <a:pt x="1228" y="1268"/>
                  </a:lnTo>
                  <a:lnTo>
                    <a:pt x="1195" y="1268"/>
                  </a:lnTo>
                  <a:cubicBezTo>
                    <a:pt x="1244" y="1268"/>
                    <a:pt x="1179" y="1301"/>
                    <a:pt x="1228" y="1301"/>
                  </a:cubicBezTo>
                  <a:cubicBezTo>
                    <a:pt x="1228" y="1290"/>
                    <a:pt x="1235" y="1286"/>
                    <a:pt x="1240" y="1280"/>
                  </a:cubicBezTo>
                  <a:lnTo>
                    <a:pt x="1240" y="1280"/>
                  </a:lnTo>
                  <a:cubicBezTo>
                    <a:pt x="1236" y="1305"/>
                    <a:pt x="1263" y="1317"/>
                    <a:pt x="1277" y="1317"/>
                  </a:cubicBezTo>
                  <a:lnTo>
                    <a:pt x="1260" y="1333"/>
                  </a:lnTo>
                  <a:cubicBezTo>
                    <a:pt x="1277" y="1366"/>
                    <a:pt x="1310" y="1382"/>
                    <a:pt x="1342" y="1399"/>
                  </a:cubicBezTo>
                  <a:cubicBezTo>
                    <a:pt x="1342" y="1386"/>
                    <a:pt x="1364" y="1362"/>
                    <a:pt x="1381" y="1362"/>
                  </a:cubicBezTo>
                  <a:cubicBezTo>
                    <a:pt x="1385" y="1362"/>
                    <a:pt x="1388" y="1363"/>
                    <a:pt x="1391" y="1366"/>
                  </a:cubicBezTo>
                  <a:cubicBezTo>
                    <a:pt x="1370" y="1366"/>
                    <a:pt x="1370" y="1373"/>
                    <a:pt x="1367" y="1378"/>
                  </a:cubicBezTo>
                  <a:lnTo>
                    <a:pt x="1367" y="1378"/>
                  </a:lnTo>
                  <a:lnTo>
                    <a:pt x="1391" y="1366"/>
                  </a:lnTo>
                  <a:lnTo>
                    <a:pt x="1391" y="1366"/>
                  </a:lnTo>
                  <a:cubicBezTo>
                    <a:pt x="1408" y="1366"/>
                    <a:pt x="1375" y="1399"/>
                    <a:pt x="1359" y="1399"/>
                  </a:cubicBezTo>
                  <a:lnTo>
                    <a:pt x="1375" y="1399"/>
                  </a:lnTo>
                  <a:cubicBezTo>
                    <a:pt x="1375" y="1415"/>
                    <a:pt x="1359" y="1415"/>
                    <a:pt x="1359" y="1432"/>
                  </a:cubicBezTo>
                  <a:cubicBezTo>
                    <a:pt x="1361" y="1430"/>
                    <a:pt x="1362" y="1429"/>
                    <a:pt x="1363" y="1429"/>
                  </a:cubicBezTo>
                  <a:cubicBezTo>
                    <a:pt x="1370" y="1429"/>
                    <a:pt x="1366" y="1457"/>
                    <a:pt x="1377" y="1457"/>
                  </a:cubicBezTo>
                  <a:cubicBezTo>
                    <a:pt x="1380" y="1457"/>
                    <a:pt x="1385" y="1455"/>
                    <a:pt x="1391" y="1448"/>
                  </a:cubicBezTo>
                  <a:lnTo>
                    <a:pt x="1391" y="1448"/>
                  </a:lnTo>
                  <a:lnTo>
                    <a:pt x="1375" y="1464"/>
                  </a:lnTo>
                  <a:cubicBezTo>
                    <a:pt x="1408" y="1481"/>
                    <a:pt x="1424" y="1481"/>
                    <a:pt x="1457" y="1497"/>
                  </a:cubicBezTo>
                  <a:cubicBezTo>
                    <a:pt x="1465" y="1489"/>
                    <a:pt x="1473" y="1489"/>
                    <a:pt x="1481" y="1489"/>
                  </a:cubicBezTo>
                  <a:cubicBezTo>
                    <a:pt x="1490" y="1489"/>
                    <a:pt x="1498" y="1489"/>
                    <a:pt x="1506" y="1481"/>
                  </a:cubicBezTo>
                  <a:cubicBezTo>
                    <a:pt x="1522" y="1497"/>
                    <a:pt x="1522" y="1546"/>
                    <a:pt x="1539" y="1563"/>
                  </a:cubicBezTo>
                  <a:cubicBezTo>
                    <a:pt x="1571" y="1563"/>
                    <a:pt x="1571" y="1546"/>
                    <a:pt x="1588" y="1530"/>
                  </a:cubicBezTo>
                  <a:lnTo>
                    <a:pt x="1588" y="1530"/>
                  </a:lnTo>
                  <a:cubicBezTo>
                    <a:pt x="1572" y="1546"/>
                    <a:pt x="1588" y="1563"/>
                    <a:pt x="1571" y="1579"/>
                  </a:cubicBezTo>
                  <a:cubicBezTo>
                    <a:pt x="1588" y="1595"/>
                    <a:pt x="1604" y="1595"/>
                    <a:pt x="1653" y="1612"/>
                  </a:cubicBezTo>
                  <a:cubicBezTo>
                    <a:pt x="1653" y="1595"/>
                    <a:pt x="1653" y="1595"/>
                    <a:pt x="1653" y="1579"/>
                  </a:cubicBezTo>
                  <a:cubicBezTo>
                    <a:pt x="1670" y="1579"/>
                    <a:pt x="1670" y="1595"/>
                    <a:pt x="1653" y="1612"/>
                  </a:cubicBezTo>
                  <a:cubicBezTo>
                    <a:pt x="1712" y="1612"/>
                    <a:pt x="1678" y="1731"/>
                    <a:pt x="1731" y="1731"/>
                  </a:cubicBezTo>
                  <a:cubicBezTo>
                    <a:pt x="1736" y="1731"/>
                    <a:pt x="1743" y="1729"/>
                    <a:pt x="1752" y="1726"/>
                  </a:cubicBezTo>
                  <a:lnTo>
                    <a:pt x="1784" y="1726"/>
                  </a:lnTo>
                  <a:cubicBezTo>
                    <a:pt x="1801" y="1743"/>
                    <a:pt x="1768" y="1743"/>
                    <a:pt x="1768" y="1759"/>
                  </a:cubicBezTo>
                  <a:cubicBezTo>
                    <a:pt x="1833" y="1759"/>
                    <a:pt x="1817" y="1808"/>
                    <a:pt x="1866" y="1808"/>
                  </a:cubicBezTo>
                  <a:cubicBezTo>
                    <a:pt x="1817" y="1890"/>
                    <a:pt x="1932" y="1874"/>
                    <a:pt x="1932" y="1939"/>
                  </a:cubicBezTo>
                  <a:lnTo>
                    <a:pt x="1932" y="1923"/>
                  </a:lnTo>
                  <a:cubicBezTo>
                    <a:pt x="1938" y="1919"/>
                    <a:pt x="1942" y="1918"/>
                    <a:pt x="1944" y="1918"/>
                  </a:cubicBezTo>
                  <a:cubicBezTo>
                    <a:pt x="1953" y="1918"/>
                    <a:pt x="1935" y="1939"/>
                    <a:pt x="1948" y="1939"/>
                  </a:cubicBezTo>
                  <a:cubicBezTo>
                    <a:pt x="1948" y="1939"/>
                    <a:pt x="1948" y="1923"/>
                    <a:pt x="1964" y="1923"/>
                  </a:cubicBezTo>
                  <a:cubicBezTo>
                    <a:pt x="2030" y="1955"/>
                    <a:pt x="2063" y="2054"/>
                    <a:pt x="2112" y="2119"/>
                  </a:cubicBezTo>
                  <a:cubicBezTo>
                    <a:pt x="2114" y="2124"/>
                    <a:pt x="2118" y="2126"/>
                    <a:pt x="2122" y="2126"/>
                  </a:cubicBezTo>
                  <a:cubicBezTo>
                    <a:pt x="2139" y="2126"/>
                    <a:pt x="2167" y="2096"/>
                    <a:pt x="2182" y="2096"/>
                  </a:cubicBezTo>
                  <a:cubicBezTo>
                    <a:pt x="2189" y="2096"/>
                    <a:pt x="2193" y="2102"/>
                    <a:pt x="2193" y="2119"/>
                  </a:cubicBezTo>
                  <a:lnTo>
                    <a:pt x="2161" y="2135"/>
                  </a:lnTo>
                  <a:cubicBezTo>
                    <a:pt x="2226" y="2135"/>
                    <a:pt x="2243" y="2217"/>
                    <a:pt x="2324" y="2234"/>
                  </a:cubicBezTo>
                  <a:lnTo>
                    <a:pt x="2292" y="2234"/>
                  </a:lnTo>
                  <a:cubicBezTo>
                    <a:pt x="2292" y="2253"/>
                    <a:pt x="2303" y="2261"/>
                    <a:pt x="2316" y="2261"/>
                  </a:cubicBezTo>
                  <a:cubicBezTo>
                    <a:pt x="2324" y="2261"/>
                    <a:pt x="2334" y="2257"/>
                    <a:pt x="2341" y="2250"/>
                  </a:cubicBezTo>
                  <a:cubicBezTo>
                    <a:pt x="2357" y="2250"/>
                    <a:pt x="2341" y="2266"/>
                    <a:pt x="2324" y="2283"/>
                  </a:cubicBezTo>
                  <a:cubicBezTo>
                    <a:pt x="2324" y="2286"/>
                    <a:pt x="2327" y="2288"/>
                    <a:pt x="2331" y="2288"/>
                  </a:cubicBezTo>
                  <a:cubicBezTo>
                    <a:pt x="2337" y="2288"/>
                    <a:pt x="2348" y="2284"/>
                    <a:pt x="2354" y="2284"/>
                  </a:cubicBezTo>
                  <a:cubicBezTo>
                    <a:pt x="2360" y="2284"/>
                    <a:pt x="2363" y="2287"/>
                    <a:pt x="2357" y="2299"/>
                  </a:cubicBezTo>
                  <a:cubicBezTo>
                    <a:pt x="2357" y="2299"/>
                    <a:pt x="2364" y="2314"/>
                    <a:pt x="2374" y="2314"/>
                  </a:cubicBezTo>
                  <a:cubicBezTo>
                    <a:pt x="2379" y="2314"/>
                    <a:pt x="2384" y="2310"/>
                    <a:pt x="2390" y="2299"/>
                  </a:cubicBezTo>
                  <a:cubicBezTo>
                    <a:pt x="2390" y="2332"/>
                    <a:pt x="2439" y="2315"/>
                    <a:pt x="2439" y="2348"/>
                  </a:cubicBezTo>
                  <a:cubicBezTo>
                    <a:pt x="2446" y="2341"/>
                    <a:pt x="2451" y="2339"/>
                    <a:pt x="2454" y="2339"/>
                  </a:cubicBezTo>
                  <a:cubicBezTo>
                    <a:pt x="2464" y="2339"/>
                    <a:pt x="2464" y="2358"/>
                    <a:pt x="2473" y="2358"/>
                  </a:cubicBezTo>
                  <a:cubicBezTo>
                    <a:pt x="2476" y="2358"/>
                    <a:pt x="2481" y="2355"/>
                    <a:pt x="2488" y="2348"/>
                  </a:cubicBezTo>
                  <a:lnTo>
                    <a:pt x="2488" y="2348"/>
                  </a:lnTo>
                  <a:cubicBezTo>
                    <a:pt x="2455" y="2381"/>
                    <a:pt x="2488" y="2397"/>
                    <a:pt x="2521" y="2397"/>
                  </a:cubicBezTo>
                  <a:cubicBezTo>
                    <a:pt x="2505" y="2397"/>
                    <a:pt x="2505" y="2414"/>
                    <a:pt x="2488" y="2430"/>
                  </a:cubicBezTo>
                  <a:cubicBezTo>
                    <a:pt x="2505" y="2430"/>
                    <a:pt x="2521" y="2430"/>
                    <a:pt x="2537" y="2414"/>
                  </a:cubicBezTo>
                  <a:lnTo>
                    <a:pt x="2537" y="2414"/>
                  </a:lnTo>
                  <a:cubicBezTo>
                    <a:pt x="2521" y="2479"/>
                    <a:pt x="2619" y="2414"/>
                    <a:pt x="2570" y="2496"/>
                  </a:cubicBezTo>
                  <a:cubicBezTo>
                    <a:pt x="2635" y="2496"/>
                    <a:pt x="2668" y="2512"/>
                    <a:pt x="2717" y="2528"/>
                  </a:cubicBezTo>
                  <a:cubicBezTo>
                    <a:pt x="2708" y="2543"/>
                    <a:pt x="2701" y="2547"/>
                    <a:pt x="2695" y="2547"/>
                  </a:cubicBezTo>
                  <a:cubicBezTo>
                    <a:pt x="2685" y="2547"/>
                    <a:pt x="2677" y="2535"/>
                    <a:pt x="2661" y="2535"/>
                  </a:cubicBezTo>
                  <a:cubicBezTo>
                    <a:pt x="2655" y="2535"/>
                    <a:pt x="2646" y="2537"/>
                    <a:pt x="2635" y="2545"/>
                  </a:cubicBezTo>
                  <a:cubicBezTo>
                    <a:pt x="2685" y="2561"/>
                    <a:pt x="2734" y="2545"/>
                    <a:pt x="2750" y="2577"/>
                  </a:cubicBezTo>
                  <a:cubicBezTo>
                    <a:pt x="2766" y="2594"/>
                    <a:pt x="2734" y="2594"/>
                    <a:pt x="2734" y="2594"/>
                  </a:cubicBezTo>
                  <a:cubicBezTo>
                    <a:pt x="2766" y="2610"/>
                    <a:pt x="2783" y="2643"/>
                    <a:pt x="2832" y="2659"/>
                  </a:cubicBezTo>
                  <a:cubicBezTo>
                    <a:pt x="2844" y="2634"/>
                    <a:pt x="2876" y="2628"/>
                    <a:pt x="2897" y="2620"/>
                  </a:cubicBezTo>
                  <a:lnTo>
                    <a:pt x="2897" y="2620"/>
                  </a:lnTo>
                  <a:cubicBezTo>
                    <a:pt x="2864" y="2643"/>
                    <a:pt x="2921" y="2648"/>
                    <a:pt x="2848" y="2692"/>
                  </a:cubicBezTo>
                  <a:cubicBezTo>
                    <a:pt x="2865" y="2692"/>
                    <a:pt x="2865" y="2692"/>
                    <a:pt x="2881" y="2676"/>
                  </a:cubicBezTo>
                  <a:lnTo>
                    <a:pt x="2881" y="2676"/>
                  </a:lnTo>
                  <a:cubicBezTo>
                    <a:pt x="2881" y="2692"/>
                    <a:pt x="2881" y="2692"/>
                    <a:pt x="2865" y="2708"/>
                  </a:cubicBezTo>
                  <a:cubicBezTo>
                    <a:pt x="2886" y="2708"/>
                    <a:pt x="2894" y="2701"/>
                    <a:pt x="2901" y="2701"/>
                  </a:cubicBezTo>
                  <a:cubicBezTo>
                    <a:pt x="2905" y="2701"/>
                    <a:pt x="2908" y="2703"/>
                    <a:pt x="2914" y="2708"/>
                  </a:cubicBezTo>
                  <a:cubicBezTo>
                    <a:pt x="2914" y="2708"/>
                    <a:pt x="2897" y="2708"/>
                    <a:pt x="2897" y="2725"/>
                  </a:cubicBezTo>
                  <a:cubicBezTo>
                    <a:pt x="2906" y="2717"/>
                    <a:pt x="2918" y="2712"/>
                    <a:pt x="2928" y="2712"/>
                  </a:cubicBezTo>
                  <a:cubicBezTo>
                    <a:pt x="2938" y="2712"/>
                    <a:pt x="2946" y="2717"/>
                    <a:pt x="2946" y="2725"/>
                  </a:cubicBezTo>
                  <a:cubicBezTo>
                    <a:pt x="2946" y="2725"/>
                    <a:pt x="2942" y="2729"/>
                    <a:pt x="2938" y="2731"/>
                  </a:cubicBezTo>
                  <a:lnTo>
                    <a:pt x="2938" y="2731"/>
                  </a:lnTo>
                  <a:cubicBezTo>
                    <a:pt x="2935" y="2729"/>
                    <a:pt x="2933" y="2727"/>
                    <a:pt x="2930" y="2725"/>
                  </a:cubicBezTo>
                  <a:lnTo>
                    <a:pt x="2930" y="2725"/>
                  </a:lnTo>
                  <a:cubicBezTo>
                    <a:pt x="2930" y="2730"/>
                    <a:pt x="2932" y="2732"/>
                    <a:pt x="2934" y="2732"/>
                  </a:cubicBezTo>
                  <a:cubicBezTo>
                    <a:pt x="2935" y="2732"/>
                    <a:pt x="2937" y="2732"/>
                    <a:pt x="2938" y="2731"/>
                  </a:cubicBezTo>
                  <a:lnTo>
                    <a:pt x="2938" y="2731"/>
                  </a:lnTo>
                  <a:cubicBezTo>
                    <a:pt x="2953" y="2741"/>
                    <a:pt x="2970" y="2741"/>
                    <a:pt x="2985" y="2741"/>
                  </a:cubicBezTo>
                  <a:cubicBezTo>
                    <a:pt x="3004" y="2741"/>
                    <a:pt x="3020" y="2741"/>
                    <a:pt x="3028" y="2757"/>
                  </a:cubicBezTo>
                  <a:cubicBezTo>
                    <a:pt x="2996" y="2790"/>
                    <a:pt x="3028" y="2790"/>
                    <a:pt x="2996" y="2823"/>
                  </a:cubicBezTo>
                  <a:lnTo>
                    <a:pt x="3028" y="2823"/>
                  </a:lnTo>
                  <a:lnTo>
                    <a:pt x="3028" y="2807"/>
                  </a:lnTo>
                  <a:cubicBezTo>
                    <a:pt x="3036" y="2815"/>
                    <a:pt x="3049" y="2815"/>
                    <a:pt x="3059" y="2815"/>
                  </a:cubicBezTo>
                  <a:cubicBezTo>
                    <a:pt x="3069" y="2815"/>
                    <a:pt x="3077" y="2815"/>
                    <a:pt x="3077" y="2823"/>
                  </a:cubicBezTo>
                  <a:cubicBezTo>
                    <a:pt x="3104" y="2810"/>
                    <a:pt x="3120" y="2786"/>
                    <a:pt x="3125" y="2786"/>
                  </a:cubicBezTo>
                  <a:cubicBezTo>
                    <a:pt x="3126" y="2786"/>
                    <a:pt x="3127" y="2787"/>
                    <a:pt x="3127" y="2790"/>
                  </a:cubicBezTo>
                  <a:cubicBezTo>
                    <a:pt x="3127" y="2790"/>
                    <a:pt x="3143" y="2807"/>
                    <a:pt x="3127" y="2839"/>
                  </a:cubicBezTo>
                  <a:cubicBezTo>
                    <a:pt x="3135" y="2831"/>
                    <a:pt x="3143" y="2827"/>
                    <a:pt x="3149" y="2827"/>
                  </a:cubicBezTo>
                  <a:cubicBezTo>
                    <a:pt x="3155" y="2827"/>
                    <a:pt x="3159" y="2831"/>
                    <a:pt x="3159" y="2839"/>
                  </a:cubicBezTo>
                  <a:cubicBezTo>
                    <a:pt x="3159" y="2856"/>
                    <a:pt x="3127" y="2872"/>
                    <a:pt x="3127" y="2888"/>
                  </a:cubicBezTo>
                  <a:cubicBezTo>
                    <a:pt x="3135" y="2880"/>
                    <a:pt x="3141" y="2877"/>
                    <a:pt x="3147" y="2877"/>
                  </a:cubicBezTo>
                  <a:cubicBezTo>
                    <a:pt x="3158" y="2877"/>
                    <a:pt x="3165" y="2892"/>
                    <a:pt x="3179" y="2892"/>
                  </a:cubicBezTo>
                  <a:cubicBezTo>
                    <a:pt x="3183" y="2892"/>
                    <a:pt x="3187" y="2891"/>
                    <a:pt x="3192" y="2888"/>
                  </a:cubicBezTo>
                  <a:lnTo>
                    <a:pt x="3192" y="2888"/>
                  </a:lnTo>
                  <a:cubicBezTo>
                    <a:pt x="3192" y="2905"/>
                    <a:pt x="3192" y="2905"/>
                    <a:pt x="3176" y="2921"/>
                  </a:cubicBezTo>
                  <a:cubicBezTo>
                    <a:pt x="3177" y="2923"/>
                    <a:pt x="3179" y="2924"/>
                    <a:pt x="3181" y="2924"/>
                  </a:cubicBezTo>
                  <a:cubicBezTo>
                    <a:pt x="3192" y="2924"/>
                    <a:pt x="3203" y="2895"/>
                    <a:pt x="3215" y="2895"/>
                  </a:cubicBezTo>
                  <a:cubicBezTo>
                    <a:pt x="3218" y="2895"/>
                    <a:pt x="3221" y="2898"/>
                    <a:pt x="3225" y="2905"/>
                  </a:cubicBezTo>
                  <a:lnTo>
                    <a:pt x="3208" y="2905"/>
                  </a:lnTo>
                  <a:cubicBezTo>
                    <a:pt x="3225" y="2937"/>
                    <a:pt x="3257" y="2937"/>
                    <a:pt x="3274" y="2970"/>
                  </a:cubicBezTo>
                  <a:cubicBezTo>
                    <a:pt x="3265" y="2979"/>
                    <a:pt x="3258" y="2982"/>
                    <a:pt x="3253" y="2982"/>
                  </a:cubicBezTo>
                  <a:cubicBezTo>
                    <a:pt x="3245" y="2982"/>
                    <a:pt x="3241" y="2975"/>
                    <a:pt x="3236" y="2975"/>
                  </a:cubicBezTo>
                  <a:cubicBezTo>
                    <a:pt x="3233" y="2975"/>
                    <a:pt x="3229" y="2978"/>
                    <a:pt x="3225" y="2987"/>
                  </a:cubicBezTo>
                  <a:cubicBezTo>
                    <a:pt x="3257" y="3003"/>
                    <a:pt x="3323" y="3003"/>
                    <a:pt x="3339" y="3036"/>
                  </a:cubicBezTo>
                  <a:lnTo>
                    <a:pt x="3339" y="3019"/>
                  </a:lnTo>
                  <a:cubicBezTo>
                    <a:pt x="3348" y="3014"/>
                    <a:pt x="3353" y="3012"/>
                    <a:pt x="3357" y="3012"/>
                  </a:cubicBezTo>
                  <a:cubicBezTo>
                    <a:pt x="3372" y="3012"/>
                    <a:pt x="3351" y="3054"/>
                    <a:pt x="3365" y="3054"/>
                  </a:cubicBezTo>
                  <a:cubicBezTo>
                    <a:pt x="3367" y="3054"/>
                    <a:pt x="3369" y="3054"/>
                    <a:pt x="3372" y="3052"/>
                  </a:cubicBezTo>
                  <a:lnTo>
                    <a:pt x="3372" y="3052"/>
                  </a:lnTo>
                  <a:cubicBezTo>
                    <a:pt x="3372" y="3052"/>
                    <a:pt x="3362" y="3062"/>
                    <a:pt x="3356" y="3068"/>
                  </a:cubicBezTo>
                  <a:cubicBezTo>
                    <a:pt x="3356" y="3101"/>
                    <a:pt x="3405" y="3101"/>
                    <a:pt x="3438" y="3101"/>
                  </a:cubicBezTo>
                  <a:lnTo>
                    <a:pt x="3421" y="3118"/>
                  </a:lnTo>
                  <a:cubicBezTo>
                    <a:pt x="3421" y="3134"/>
                    <a:pt x="3454" y="3150"/>
                    <a:pt x="3454" y="3167"/>
                  </a:cubicBezTo>
                  <a:cubicBezTo>
                    <a:pt x="3462" y="3158"/>
                    <a:pt x="3466" y="3158"/>
                    <a:pt x="3470" y="3158"/>
                  </a:cubicBezTo>
                  <a:cubicBezTo>
                    <a:pt x="3474" y="3158"/>
                    <a:pt x="3478" y="3158"/>
                    <a:pt x="3487" y="3150"/>
                  </a:cubicBezTo>
                  <a:lnTo>
                    <a:pt x="3487" y="3150"/>
                  </a:lnTo>
                  <a:cubicBezTo>
                    <a:pt x="3470" y="3248"/>
                    <a:pt x="3585" y="3167"/>
                    <a:pt x="3568" y="3248"/>
                  </a:cubicBezTo>
                  <a:cubicBezTo>
                    <a:pt x="3568" y="3248"/>
                    <a:pt x="3552" y="3265"/>
                    <a:pt x="3552" y="3265"/>
                  </a:cubicBezTo>
                  <a:lnTo>
                    <a:pt x="3585" y="3281"/>
                  </a:lnTo>
                  <a:cubicBezTo>
                    <a:pt x="3601" y="3248"/>
                    <a:pt x="3601" y="3265"/>
                    <a:pt x="3601" y="3232"/>
                  </a:cubicBezTo>
                  <a:lnTo>
                    <a:pt x="3650" y="3232"/>
                  </a:lnTo>
                  <a:cubicBezTo>
                    <a:pt x="3618" y="3232"/>
                    <a:pt x="3618" y="3265"/>
                    <a:pt x="3618" y="3281"/>
                  </a:cubicBezTo>
                  <a:cubicBezTo>
                    <a:pt x="3618" y="3281"/>
                    <a:pt x="3618" y="3265"/>
                    <a:pt x="3634" y="3265"/>
                  </a:cubicBezTo>
                  <a:cubicBezTo>
                    <a:pt x="3630" y="3277"/>
                    <a:pt x="3630" y="3281"/>
                    <a:pt x="3632" y="3281"/>
                  </a:cubicBezTo>
                  <a:cubicBezTo>
                    <a:pt x="3637" y="3281"/>
                    <a:pt x="3655" y="3257"/>
                    <a:pt x="3663" y="3257"/>
                  </a:cubicBezTo>
                  <a:cubicBezTo>
                    <a:pt x="3665" y="3257"/>
                    <a:pt x="3667" y="3259"/>
                    <a:pt x="3667" y="3265"/>
                  </a:cubicBezTo>
                  <a:lnTo>
                    <a:pt x="3650" y="3281"/>
                  </a:lnTo>
                  <a:cubicBezTo>
                    <a:pt x="3661" y="3281"/>
                    <a:pt x="3672" y="3274"/>
                    <a:pt x="3683" y="3274"/>
                  </a:cubicBezTo>
                  <a:cubicBezTo>
                    <a:pt x="3688" y="3274"/>
                    <a:pt x="3694" y="3276"/>
                    <a:pt x="3699" y="3281"/>
                  </a:cubicBezTo>
                  <a:cubicBezTo>
                    <a:pt x="3693" y="3293"/>
                    <a:pt x="3690" y="3296"/>
                    <a:pt x="3686" y="3296"/>
                  </a:cubicBezTo>
                  <a:cubicBezTo>
                    <a:pt x="3683" y="3296"/>
                    <a:pt x="3680" y="3293"/>
                    <a:pt x="3676" y="3293"/>
                  </a:cubicBezTo>
                  <a:cubicBezTo>
                    <a:pt x="3673" y="3293"/>
                    <a:pt x="3670" y="3294"/>
                    <a:pt x="3667" y="3298"/>
                  </a:cubicBezTo>
                  <a:cubicBezTo>
                    <a:pt x="3667" y="3301"/>
                    <a:pt x="3669" y="3302"/>
                    <a:pt x="3673" y="3302"/>
                  </a:cubicBezTo>
                  <a:cubicBezTo>
                    <a:pt x="3680" y="3302"/>
                    <a:pt x="3691" y="3299"/>
                    <a:pt x="3701" y="3299"/>
                  </a:cubicBezTo>
                  <a:cubicBezTo>
                    <a:pt x="3709" y="3299"/>
                    <a:pt x="3716" y="3302"/>
                    <a:pt x="3716" y="3314"/>
                  </a:cubicBezTo>
                  <a:lnTo>
                    <a:pt x="3683" y="3314"/>
                  </a:lnTo>
                  <a:cubicBezTo>
                    <a:pt x="3667" y="3347"/>
                    <a:pt x="3683" y="3347"/>
                    <a:pt x="3683" y="3347"/>
                  </a:cubicBezTo>
                  <a:lnTo>
                    <a:pt x="3683" y="3363"/>
                  </a:lnTo>
                  <a:cubicBezTo>
                    <a:pt x="3706" y="3349"/>
                    <a:pt x="3720" y="3344"/>
                    <a:pt x="3729" y="3344"/>
                  </a:cubicBezTo>
                  <a:cubicBezTo>
                    <a:pt x="3749" y="3344"/>
                    <a:pt x="3747" y="3366"/>
                    <a:pt x="3767" y="3366"/>
                  </a:cubicBezTo>
                  <a:cubicBezTo>
                    <a:pt x="3771" y="3366"/>
                    <a:pt x="3776" y="3365"/>
                    <a:pt x="3781" y="3363"/>
                  </a:cubicBezTo>
                  <a:lnTo>
                    <a:pt x="3781" y="3363"/>
                  </a:lnTo>
                  <a:cubicBezTo>
                    <a:pt x="3732" y="3379"/>
                    <a:pt x="3765" y="3379"/>
                    <a:pt x="3732" y="3412"/>
                  </a:cubicBezTo>
                  <a:cubicBezTo>
                    <a:pt x="3732" y="3412"/>
                    <a:pt x="3732" y="3429"/>
                    <a:pt x="3732" y="3445"/>
                  </a:cubicBezTo>
                  <a:cubicBezTo>
                    <a:pt x="3736" y="3441"/>
                    <a:pt x="3738" y="3440"/>
                    <a:pt x="3739" y="3440"/>
                  </a:cubicBezTo>
                  <a:cubicBezTo>
                    <a:pt x="3742" y="3440"/>
                    <a:pt x="3741" y="3450"/>
                    <a:pt x="3750" y="3450"/>
                  </a:cubicBezTo>
                  <a:cubicBezTo>
                    <a:pt x="3753" y="3450"/>
                    <a:pt x="3758" y="3448"/>
                    <a:pt x="3765" y="3445"/>
                  </a:cubicBezTo>
                  <a:lnTo>
                    <a:pt x="3765" y="3445"/>
                  </a:lnTo>
                  <a:cubicBezTo>
                    <a:pt x="3765" y="3461"/>
                    <a:pt x="3781" y="3461"/>
                    <a:pt x="3749" y="3478"/>
                  </a:cubicBezTo>
                  <a:cubicBezTo>
                    <a:pt x="3781" y="3478"/>
                    <a:pt x="3765" y="3461"/>
                    <a:pt x="3781" y="3445"/>
                  </a:cubicBezTo>
                  <a:cubicBezTo>
                    <a:pt x="3811" y="3445"/>
                    <a:pt x="3787" y="3513"/>
                    <a:pt x="3831" y="3513"/>
                  </a:cubicBezTo>
                  <a:cubicBezTo>
                    <a:pt x="3836" y="3513"/>
                    <a:pt x="3841" y="3512"/>
                    <a:pt x="3847" y="3510"/>
                  </a:cubicBezTo>
                  <a:cubicBezTo>
                    <a:pt x="3873" y="3510"/>
                    <a:pt x="3899" y="3489"/>
                    <a:pt x="3925" y="3489"/>
                  </a:cubicBezTo>
                  <a:cubicBezTo>
                    <a:pt x="3932" y="3489"/>
                    <a:pt x="3938" y="3491"/>
                    <a:pt x="3945" y="3494"/>
                  </a:cubicBezTo>
                  <a:cubicBezTo>
                    <a:pt x="3945" y="3478"/>
                    <a:pt x="3945" y="3478"/>
                    <a:pt x="3945" y="3478"/>
                  </a:cubicBezTo>
                  <a:lnTo>
                    <a:pt x="3929" y="3478"/>
                  </a:lnTo>
                  <a:cubicBezTo>
                    <a:pt x="3945" y="3478"/>
                    <a:pt x="3945" y="3461"/>
                    <a:pt x="3961" y="3461"/>
                  </a:cubicBezTo>
                  <a:cubicBezTo>
                    <a:pt x="3961" y="3445"/>
                    <a:pt x="3945" y="3445"/>
                    <a:pt x="3931" y="3445"/>
                  </a:cubicBezTo>
                  <a:cubicBezTo>
                    <a:pt x="3917" y="3445"/>
                    <a:pt x="3905" y="3445"/>
                    <a:pt x="3911" y="3430"/>
                  </a:cubicBezTo>
                  <a:lnTo>
                    <a:pt x="3911" y="3430"/>
                  </a:lnTo>
                  <a:cubicBezTo>
                    <a:pt x="3883" y="3437"/>
                    <a:pt x="3889" y="3464"/>
                    <a:pt x="3847" y="3478"/>
                  </a:cubicBezTo>
                  <a:lnTo>
                    <a:pt x="3896" y="3396"/>
                  </a:lnTo>
                  <a:lnTo>
                    <a:pt x="3863" y="3412"/>
                  </a:lnTo>
                  <a:cubicBezTo>
                    <a:pt x="3863" y="3412"/>
                    <a:pt x="3863" y="3412"/>
                    <a:pt x="3863" y="3396"/>
                  </a:cubicBezTo>
                  <a:cubicBezTo>
                    <a:pt x="3847" y="3412"/>
                    <a:pt x="3863" y="3412"/>
                    <a:pt x="3847" y="3429"/>
                  </a:cubicBezTo>
                  <a:cubicBezTo>
                    <a:pt x="3847" y="3389"/>
                    <a:pt x="3816" y="3392"/>
                    <a:pt x="3819" y="3378"/>
                  </a:cubicBezTo>
                  <a:lnTo>
                    <a:pt x="3819" y="3378"/>
                  </a:lnTo>
                  <a:cubicBezTo>
                    <a:pt x="3817" y="3379"/>
                    <a:pt x="3812" y="3379"/>
                    <a:pt x="3798" y="3379"/>
                  </a:cubicBezTo>
                  <a:cubicBezTo>
                    <a:pt x="3817" y="3360"/>
                    <a:pt x="3818" y="3356"/>
                    <a:pt x="3814" y="3356"/>
                  </a:cubicBezTo>
                  <a:cubicBezTo>
                    <a:pt x="3810" y="3356"/>
                    <a:pt x="3801" y="3359"/>
                    <a:pt x="3794" y="3359"/>
                  </a:cubicBezTo>
                  <a:cubicBezTo>
                    <a:pt x="3787" y="3359"/>
                    <a:pt x="3781" y="3356"/>
                    <a:pt x="3781" y="3347"/>
                  </a:cubicBezTo>
                  <a:cubicBezTo>
                    <a:pt x="3814" y="3330"/>
                    <a:pt x="3814" y="3347"/>
                    <a:pt x="3814" y="3314"/>
                  </a:cubicBezTo>
                  <a:lnTo>
                    <a:pt x="3814" y="3314"/>
                  </a:lnTo>
                  <a:cubicBezTo>
                    <a:pt x="3804" y="3321"/>
                    <a:pt x="3798" y="3323"/>
                    <a:pt x="3793" y="3323"/>
                  </a:cubicBezTo>
                  <a:cubicBezTo>
                    <a:pt x="3776" y="3323"/>
                    <a:pt x="3794" y="3281"/>
                    <a:pt x="3781" y="3281"/>
                  </a:cubicBezTo>
                  <a:lnTo>
                    <a:pt x="3781" y="3281"/>
                  </a:lnTo>
                  <a:cubicBezTo>
                    <a:pt x="3770" y="3292"/>
                    <a:pt x="3763" y="3296"/>
                    <a:pt x="3758" y="3296"/>
                  </a:cubicBezTo>
                  <a:cubicBezTo>
                    <a:pt x="3747" y="3296"/>
                    <a:pt x="3743" y="3281"/>
                    <a:pt x="3732" y="3281"/>
                  </a:cubicBezTo>
                  <a:cubicBezTo>
                    <a:pt x="3732" y="3267"/>
                    <a:pt x="3719" y="3239"/>
                    <a:pt x="3704" y="3209"/>
                  </a:cubicBezTo>
                  <a:lnTo>
                    <a:pt x="3704" y="3209"/>
                  </a:lnTo>
                  <a:cubicBezTo>
                    <a:pt x="3696" y="3216"/>
                    <a:pt x="3688" y="3218"/>
                    <a:pt x="3682" y="3218"/>
                  </a:cubicBezTo>
                  <a:cubicBezTo>
                    <a:pt x="3669" y="3218"/>
                    <a:pt x="3660" y="3209"/>
                    <a:pt x="3650" y="3199"/>
                  </a:cubicBezTo>
                  <a:cubicBezTo>
                    <a:pt x="3667" y="3183"/>
                    <a:pt x="3683" y="3183"/>
                    <a:pt x="3699" y="3183"/>
                  </a:cubicBezTo>
                  <a:lnTo>
                    <a:pt x="3683" y="3167"/>
                  </a:lnTo>
                  <a:cubicBezTo>
                    <a:pt x="3672" y="3167"/>
                    <a:pt x="3668" y="3174"/>
                    <a:pt x="3662" y="3174"/>
                  </a:cubicBezTo>
                  <a:cubicBezTo>
                    <a:pt x="3659" y="3174"/>
                    <a:pt x="3656" y="3172"/>
                    <a:pt x="3650" y="3167"/>
                  </a:cubicBezTo>
                  <a:lnTo>
                    <a:pt x="3683" y="3150"/>
                  </a:lnTo>
                  <a:cubicBezTo>
                    <a:pt x="3667" y="3134"/>
                    <a:pt x="3618" y="3150"/>
                    <a:pt x="3618" y="3118"/>
                  </a:cubicBezTo>
                  <a:cubicBezTo>
                    <a:pt x="3601" y="3150"/>
                    <a:pt x="3568" y="3199"/>
                    <a:pt x="3536" y="3199"/>
                  </a:cubicBezTo>
                  <a:cubicBezTo>
                    <a:pt x="3552" y="3183"/>
                    <a:pt x="3568" y="3167"/>
                    <a:pt x="3585" y="3167"/>
                  </a:cubicBezTo>
                  <a:cubicBezTo>
                    <a:pt x="3568" y="3167"/>
                    <a:pt x="3568" y="3167"/>
                    <a:pt x="3568" y="3150"/>
                  </a:cubicBezTo>
                  <a:lnTo>
                    <a:pt x="3585" y="3150"/>
                  </a:lnTo>
                  <a:cubicBezTo>
                    <a:pt x="3585" y="3139"/>
                    <a:pt x="3583" y="3136"/>
                    <a:pt x="3581" y="3136"/>
                  </a:cubicBezTo>
                  <a:cubicBezTo>
                    <a:pt x="3579" y="3136"/>
                    <a:pt x="3578" y="3137"/>
                    <a:pt x="3576" y="3138"/>
                  </a:cubicBezTo>
                  <a:lnTo>
                    <a:pt x="3576" y="3138"/>
                  </a:lnTo>
                  <a:cubicBezTo>
                    <a:pt x="3578" y="3132"/>
                    <a:pt x="3574" y="3129"/>
                    <a:pt x="3585" y="3118"/>
                  </a:cubicBezTo>
                  <a:cubicBezTo>
                    <a:pt x="3585" y="3118"/>
                    <a:pt x="3585" y="3125"/>
                    <a:pt x="3590" y="3125"/>
                  </a:cubicBezTo>
                  <a:cubicBezTo>
                    <a:pt x="3592" y="3125"/>
                    <a:pt x="3596" y="3123"/>
                    <a:pt x="3601" y="3118"/>
                  </a:cubicBezTo>
                  <a:cubicBezTo>
                    <a:pt x="3585" y="3118"/>
                    <a:pt x="3585" y="3101"/>
                    <a:pt x="3601" y="3085"/>
                  </a:cubicBezTo>
                  <a:cubicBezTo>
                    <a:pt x="3585" y="3085"/>
                    <a:pt x="3585" y="3101"/>
                    <a:pt x="3568" y="3101"/>
                  </a:cubicBezTo>
                  <a:cubicBezTo>
                    <a:pt x="3552" y="3085"/>
                    <a:pt x="3585" y="3068"/>
                    <a:pt x="3585" y="3052"/>
                  </a:cubicBezTo>
                  <a:lnTo>
                    <a:pt x="3585" y="3052"/>
                  </a:lnTo>
                  <a:cubicBezTo>
                    <a:pt x="3577" y="3060"/>
                    <a:pt x="3573" y="3060"/>
                    <a:pt x="3568" y="3060"/>
                  </a:cubicBezTo>
                  <a:cubicBezTo>
                    <a:pt x="3564" y="3060"/>
                    <a:pt x="3560" y="3060"/>
                    <a:pt x="3552" y="3068"/>
                  </a:cubicBezTo>
                  <a:cubicBezTo>
                    <a:pt x="3536" y="3068"/>
                    <a:pt x="3552" y="3052"/>
                    <a:pt x="3552" y="3052"/>
                  </a:cubicBezTo>
                  <a:cubicBezTo>
                    <a:pt x="3541" y="3052"/>
                    <a:pt x="3530" y="3038"/>
                    <a:pt x="3519" y="3038"/>
                  </a:cubicBezTo>
                  <a:cubicBezTo>
                    <a:pt x="3514" y="3038"/>
                    <a:pt x="3508" y="3041"/>
                    <a:pt x="3503" y="3052"/>
                  </a:cubicBezTo>
                  <a:cubicBezTo>
                    <a:pt x="3498" y="3054"/>
                    <a:pt x="3493" y="3055"/>
                    <a:pt x="3488" y="3055"/>
                  </a:cubicBezTo>
                  <a:cubicBezTo>
                    <a:pt x="3453" y="3055"/>
                    <a:pt x="3450" y="3001"/>
                    <a:pt x="3421" y="2987"/>
                  </a:cubicBezTo>
                  <a:lnTo>
                    <a:pt x="3438" y="2987"/>
                  </a:lnTo>
                  <a:cubicBezTo>
                    <a:pt x="3414" y="2975"/>
                    <a:pt x="3399" y="2963"/>
                    <a:pt x="3387" y="2963"/>
                  </a:cubicBezTo>
                  <a:cubicBezTo>
                    <a:pt x="3382" y="2963"/>
                    <a:pt x="3377" y="2965"/>
                    <a:pt x="3372" y="2970"/>
                  </a:cubicBezTo>
                  <a:cubicBezTo>
                    <a:pt x="3372" y="2970"/>
                    <a:pt x="3372" y="2937"/>
                    <a:pt x="3388" y="2937"/>
                  </a:cubicBezTo>
                  <a:cubicBezTo>
                    <a:pt x="3372" y="2937"/>
                    <a:pt x="3356" y="2937"/>
                    <a:pt x="3356" y="2905"/>
                  </a:cubicBezTo>
                  <a:cubicBezTo>
                    <a:pt x="3367" y="2905"/>
                    <a:pt x="3363" y="2897"/>
                    <a:pt x="3364" y="2897"/>
                  </a:cubicBezTo>
                  <a:lnTo>
                    <a:pt x="3364" y="2897"/>
                  </a:lnTo>
                  <a:cubicBezTo>
                    <a:pt x="3365" y="2897"/>
                    <a:pt x="3367" y="2899"/>
                    <a:pt x="3372" y="2905"/>
                  </a:cubicBezTo>
                  <a:cubicBezTo>
                    <a:pt x="3372" y="2893"/>
                    <a:pt x="3372" y="2882"/>
                    <a:pt x="3360" y="2882"/>
                  </a:cubicBezTo>
                  <a:cubicBezTo>
                    <a:pt x="3356" y="2882"/>
                    <a:pt x="3349" y="2884"/>
                    <a:pt x="3339" y="2888"/>
                  </a:cubicBezTo>
                  <a:cubicBezTo>
                    <a:pt x="3372" y="2872"/>
                    <a:pt x="3356" y="2839"/>
                    <a:pt x="3339" y="2839"/>
                  </a:cubicBezTo>
                  <a:lnTo>
                    <a:pt x="3339" y="2872"/>
                  </a:lnTo>
                  <a:cubicBezTo>
                    <a:pt x="3323" y="2872"/>
                    <a:pt x="3323" y="2856"/>
                    <a:pt x="3323" y="2856"/>
                  </a:cubicBezTo>
                  <a:lnTo>
                    <a:pt x="3339" y="2823"/>
                  </a:lnTo>
                  <a:cubicBezTo>
                    <a:pt x="3339" y="2800"/>
                    <a:pt x="3327" y="2795"/>
                    <a:pt x="3312" y="2795"/>
                  </a:cubicBezTo>
                  <a:cubicBezTo>
                    <a:pt x="3303" y="2795"/>
                    <a:pt x="3292" y="2797"/>
                    <a:pt x="3284" y="2797"/>
                  </a:cubicBezTo>
                  <a:cubicBezTo>
                    <a:pt x="3269" y="2797"/>
                    <a:pt x="3260" y="2791"/>
                    <a:pt x="3274" y="2757"/>
                  </a:cubicBezTo>
                  <a:lnTo>
                    <a:pt x="3274" y="2757"/>
                  </a:lnTo>
                  <a:cubicBezTo>
                    <a:pt x="3241" y="2774"/>
                    <a:pt x="3274" y="2790"/>
                    <a:pt x="3241" y="2807"/>
                  </a:cubicBezTo>
                  <a:cubicBezTo>
                    <a:pt x="3225" y="2790"/>
                    <a:pt x="3257" y="2725"/>
                    <a:pt x="3257" y="2725"/>
                  </a:cubicBezTo>
                  <a:cubicBezTo>
                    <a:pt x="3254" y="2718"/>
                    <a:pt x="3249" y="2715"/>
                    <a:pt x="3243" y="2715"/>
                  </a:cubicBezTo>
                  <a:cubicBezTo>
                    <a:pt x="3228" y="2715"/>
                    <a:pt x="3206" y="2734"/>
                    <a:pt x="3190" y="2734"/>
                  </a:cubicBezTo>
                  <a:cubicBezTo>
                    <a:pt x="3184" y="2734"/>
                    <a:pt x="3179" y="2732"/>
                    <a:pt x="3176" y="2725"/>
                  </a:cubicBezTo>
                  <a:cubicBezTo>
                    <a:pt x="3176" y="2738"/>
                    <a:pt x="3165" y="2762"/>
                    <a:pt x="3143" y="2762"/>
                  </a:cubicBezTo>
                  <a:cubicBezTo>
                    <a:pt x="3138" y="2762"/>
                    <a:pt x="3133" y="2761"/>
                    <a:pt x="3127" y="2757"/>
                  </a:cubicBezTo>
                  <a:cubicBezTo>
                    <a:pt x="3127" y="2741"/>
                    <a:pt x="3159" y="2708"/>
                    <a:pt x="3176" y="2708"/>
                  </a:cubicBezTo>
                  <a:cubicBezTo>
                    <a:pt x="3192" y="2692"/>
                    <a:pt x="3159" y="2676"/>
                    <a:pt x="3192" y="2659"/>
                  </a:cubicBezTo>
                  <a:cubicBezTo>
                    <a:pt x="3171" y="2659"/>
                    <a:pt x="3164" y="2666"/>
                    <a:pt x="3165" y="2675"/>
                  </a:cubicBezTo>
                  <a:lnTo>
                    <a:pt x="3165" y="2675"/>
                  </a:lnTo>
                  <a:cubicBezTo>
                    <a:pt x="3152" y="2658"/>
                    <a:pt x="3139" y="2656"/>
                    <a:pt x="3127" y="2643"/>
                  </a:cubicBezTo>
                  <a:cubicBezTo>
                    <a:pt x="3127" y="2643"/>
                    <a:pt x="3127" y="2659"/>
                    <a:pt x="3127" y="2659"/>
                  </a:cubicBezTo>
                  <a:cubicBezTo>
                    <a:pt x="3122" y="2651"/>
                    <a:pt x="3118" y="2648"/>
                    <a:pt x="3113" y="2648"/>
                  </a:cubicBezTo>
                  <a:cubicBezTo>
                    <a:pt x="3103" y="2648"/>
                    <a:pt x="3091" y="2663"/>
                    <a:pt x="3075" y="2663"/>
                  </a:cubicBezTo>
                  <a:cubicBezTo>
                    <a:pt x="3071" y="2663"/>
                    <a:pt x="3066" y="2662"/>
                    <a:pt x="3061" y="2659"/>
                  </a:cubicBezTo>
                  <a:cubicBezTo>
                    <a:pt x="3077" y="2626"/>
                    <a:pt x="3110" y="2626"/>
                    <a:pt x="3077" y="2626"/>
                  </a:cubicBezTo>
                  <a:cubicBezTo>
                    <a:pt x="3077" y="2594"/>
                    <a:pt x="3094" y="2594"/>
                    <a:pt x="3110" y="2577"/>
                  </a:cubicBezTo>
                  <a:lnTo>
                    <a:pt x="3110" y="2577"/>
                  </a:lnTo>
                  <a:cubicBezTo>
                    <a:pt x="3106" y="2580"/>
                    <a:pt x="3102" y="2581"/>
                    <a:pt x="3099" y="2581"/>
                  </a:cubicBezTo>
                  <a:cubicBezTo>
                    <a:pt x="3082" y="2581"/>
                    <a:pt x="3094" y="2542"/>
                    <a:pt x="3094" y="2528"/>
                  </a:cubicBezTo>
                  <a:lnTo>
                    <a:pt x="3077" y="2528"/>
                  </a:lnTo>
                  <a:lnTo>
                    <a:pt x="3077" y="2545"/>
                  </a:lnTo>
                  <a:cubicBezTo>
                    <a:pt x="3066" y="2545"/>
                    <a:pt x="3063" y="2537"/>
                    <a:pt x="3067" y="2532"/>
                  </a:cubicBezTo>
                  <a:lnTo>
                    <a:pt x="3067" y="2532"/>
                  </a:lnTo>
                  <a:cubicBezTo>
                    <a:pt x="3053" y="2542"/>
                    <a:pt x="3038" y="2565"/>
                    <a:pt x="3012" y="2577"/>
                  </a:cubicBezTo>
                  <a:cubicBezTo>
                    <a:pt x="3028" y="2561"/>
                    <a:pt x="2996" y="2561"/>
                    <a:pt x="3012" y="2545"/>
                  </a:cubicBezTo>
                  <a:lnTo>
                    <a:pt x="3012" y="2545"/>
                  </a:lnTo>
                  <a:cubicBezTo>
                    <a:pt x="3014" y="2547"/>
                    <a:pt x="3016" y="2548"/>
                    <a:pt x="3018" y="2548"/>
                  </a:cubicBezTo>
                  <a:cubicBezTo>
                    <a:pt x="3029" y="2548"/>
                    <a:pt x="3033" y="2512"/>
                    <a:pt x="3061" y="2512"/>
                  </a:cubicBezTo>
                  <a:lnTo>
                    <a:pt x="3045" y="2512"/>
                  </a:lnTo>
                  <a:cubicBezTo>
                    <a:pt x="3045" y="2496"/>
                    <a:pt x="3045" y="2496"/>
                    <a:pt x="3045" y="2496"/>
                  </a:cubicBezTo>
                  <a:cubicBezTo>
                    <a:pt x="3048" y="2489"/>
                    <a:pt x="3049" y="2486"/>
                    <a:pt x="3047" y="2486"/>
                  </a:cubicBezTo>
                  <a:lnTo>
                    <a:pt x="3047" y="2486"/>
                  </a:lnTo>
                  <a:cubicBezTo>
                    <a:pt x="3043" y="2486"/>
                    <a:pt x="3018" y="2515"/>
                    <a:pt x="3002" y="2515"/>
                  </a:cubicBezTo>
                  <a:cubicBezTo>
                    <a:pt x="3000" y="2515"/>
                    <a:pt x="2997" y="2514"/>
                    <a:pt x="2996" y="2512"/>
                  </a:cubicBezTo>
                  <a:cubicBezTo>
                    <a:pt x="3005" y="2503"/>
                    <a:pt x="3009" y="2489"/>
                    <a:pt x="3011" y="2481"/>
                  </a:cubicBezTo>
                  <a:lnTo>
                    <a:pt x="3011" y="2481"/>
                  </a:lnTo>
                  <a:cubicBezTo>
                    <a:pt x="3006" y="2485"/>
                    <a:pt x="2993" y="2498"/>
                    <a:pt x="2979" y="2512"/>
                  </a:cubicBezTo>
                  <a:cubicBezTo>
                    <a:pt x="2971" y="2496"/>
                    <a:pt x="2963" y="2491"/>
                    <a:pt x="2957" y="2491"/>
                  </a:cubicBezTo>
                  <a:cubicBezTo>
                    <a:pt x="2951" y="2491"/>
                    <a:pt x="2946" y="2496"/>
                    <a:pt x="2946" y="2496"/>
                  </a:cubicBezTo>
                  <a:lnTo>
                    <a:pt x="2946" y="2512"/>
                  </a:lnTo>
                  <a:lnTo>
                    <a:pt x="2914" y="2512"/>
                  </a:lnTo>
                  <a:cubicBezTo>
                    <a:pt x="2922" y="2504"/>
                    <a:pt x="2926" y="2504"/>
                    <a:pt x="2928" y="2504"/>
                  </a:cubicBezTo>
                  <a:cubicBezTo>
                    <a:pt x="2930" y="2504"/>
                    <a:pt x="2930" y="2504"/>
                    <a:pt x="2930" y="2496"/>
                  </a:cubicBezTo>
                  <a:lnTo>
                    <a:pt x="2930" y="2496"/>
                  </a:lnTo>
                  <a:cubicBezTo>
                    <a:pt x="2926" y="2497"/>
                    <a:pt x="2924" y="2498"/>
                    <a:pt x="2921" y="2498"/>
                  </a:cubicBezTo>
                  <a:cubicBezTo>
                    <a:pt x="2906" y="2498"/>
                    <a:pt x="2921" y="2460"/>
                    <a:pt x="2906" y="2460"/>
                  </a:cubicBezTo>
                  <a:cubicBezTo>
                    <a:pt x="2904" y="2460"/>
                    <a:pt x="2901" y="2461"/>
                    <a:pt x="2897" y="2463"/>
                  </a:cubicBezTo>
                  <a:cubicBezTo>
                    <a:pt x="2897" y="2446"/>
                    <a:pt x="2930" y="2430"/>
                    <a:pt x="2930" y="2414"/>
                  </a:cubicBezTo>
                  <a:cubicBezTo>
                    <a:pt x="2897" y="2414"/>
                    <a:pt x="2930" y="2381"/>
                    <a:pt x="2897" y="2381"/>
                  </a:cubicBezTo>
                  <a:cubicBezTo>
                    <a:pt x="2881" y="2397"/>
                    <a:pt x="2881" y="2397"/>
                    <a:pt x="2865" y="2414"/>
                  </a:cubicBezTo>
                  <a:lnTo>
                    <a:pt x="2897" y="2414"/>
                  </a:lnTo>
                  <a:lnTo>
                    <a:pt x="2848" y="2430"/>
                  </a:lnTo>
                  <a:cubicBezTo>
                    <a:pt x="2856" y="2438"/>
                    <a:pt x="2865" y="2438"/>
                    <a:pt x="2871" y="2438"/>
                  </a:cubicBezTo>
                  <a:cubicBezTo>
                    <a:pt x="2877" y="2438"/>
                    <a:pt x="2881" y="2438"/>
                    <a:pt x="2881" y="2446"/>
                  </a:cubicBezTo>
                  <a:cubicBezTo>
                    <a:pt x="2871" y="2446"/>
                    <a:pt x="2867" y="2446"/>
                    <a:pt x="2866" y="2450"/>
                  </a:cubicBezTo>
                  <a:lnTo>
                    <a:pt x="2866" y="2450"/>
                  </a:lnTo>
                  <a:cubicBezTo>
                    <a:pt x="2863" y="2446"/>
                    <a:pt x="2855" y="2446"/>
                    <a:pt x="2846" y="2446"/>
                  </a:cubicBezTo>
                  <a:cubicBezTo>
                    <a:pt x="2832" y="2446"/>
                    <a:pt x="2816" y="2446"/>
                    <a:pt x="2816" y="2430"/>
                  </a:cubicBezTo>
                  <a:lnTo>
                    <a:pt x="2865" y="2381"/>
                  </a:lnTo>
                  <a:cubicBezTo>
                    <a:pt x="2865" y="2348"/>
                    <a:pt x="2816" y="2381"/>
                    <a:pt x="2799" y="2332"/>
                  </a:cubicBezTo>
                  <a:lnTo>
                    <a:pt x="2799" y="2348"/>
                  </a:lnTo>
                  <a:cubicBezTo>
                    <a:pt x="2788" y="2359"/>
                    <a:pt x="2783" y="2363"/>
                    <a:pt x="2780" y="2363"/>
                  </a:cubicBezTo>
                  <a:cubicBezTo>
                    <a:pt x="2774" y="2363"/>
                    <a:pt x="2777" y="2348"/>
                    <a:pt x="2766" y="2348"/>
                  </a:cubicBezTo>
                  <a:cubicBezTo>
                    <a:pt x="2783" y="2332"/>
                    <a:pt x="2783" y="2315"/>
                    <a:pt x="2783" y="2299"/>
                  </a:cubicBezTo>
                  <a:lnTo>
                    <a:pt x="2783" y="2299"/>
                  </a:lnTo>
                  <a:cubicBezTo>
                    <a:pt x="2779" y="2303"/>
                    <a:pt x="2776" y="2304"/>
                    <a:pt x="2774" y="2304"/>
                  </a:cubicBezTo>
                  <a:cubicBezTo>
                    <a:pt x="2769" y="2304"/>
                    <a:pt x="2765" y="2300"/>
                    <a:pt x="2759" y="2300"/>
                  </a:cubicBezTo>
                  <a:cubicBezTo>
                    <a:pt x="2753" y="2300"/>
                    <a:pt x="2746" y="2303"/>
                    <a:pt x="2734" y="2315"/>
                  </a:cubicBezTo>
                  <a:lnTo>
                    <a:pt x="2734" y="2283"/>
                  </a:lnTo>
                  <a:cubicBezTo>
                    <a:pt x="2734" y="2276"/>
                    <a:pt x="2731" y="2273"/>
                    <a:pt x="2726" y="2273"/>
                  </a:cubicBezTo>
                  <a:cubicBezTo>
                    <a:pt x="2713" y="2273"/>
                    <a:pt x="2686" y="2292"/>
                    <a:pt x="2668" y="2292"/>
                  </a:cubicBezTo>
                  <a:cubicBezTo>
                    <a:pt x="2661" y="2292"/>
                    <a:pt x="2655" y="2290"/>
                    <a:pt x="2652" y="2283"/>
                  </a:cubicBezTo>
                  <a:cubicBezTo>
                    <a:pt x="2685" y="2283"/>
                    <a:pt x="2685" y="2250"/>
                    <a:pt x="2701" y="2250"/>
                  </a:cubicBezTo>
                  <a:cubicBezTo>
                    <a:pt x="2701" y="2250"/>
                    <a:pt x="2701" y="2243"/>
                    <a:pt x="2696" y="2243"/>
                  </a:cubicBezTo>
                  <a:cubicBezTo>
                    <a:pt x="2694" y="2243"/>
                    <a:pt x="2690" y="2245"/>
                    <a:pt x="2685" y="2250"/>
                  </a:cubicBezTo>
                  <a:cubicBezTo>
                    <a:pt x="2685" y="2246"/>
                    <a:pt x="2683" y="2245"/>
                    <a:pt x="2680" y="2245"/>
                  </a:cubicBezTo>
                  <a:cubicBezTo>
                    <a:pt x="2676" y="2245"/>
                    <a:pt x="2668" y="2249"/>
                    <a:pt x="2662" y="2249"/>
                  </a:cubicBezTo>
                  <a:cubicBezTo>
                    <a:pt x="2656" y="2249"/>
                    <a:pt x="2652" y="2246"/>
                    <a:pt x="2652" y="2234"/>
                  </a:cubicBezTo>
                  <a:cubicBezTo>
                    <a:pt x="2652" y="2234"/>
                    <a:pt x="2641" y="2255"/>
                    <a:pt x="2629" y="2255"/>
                  </a:cubicBezTo>
                  <a:cubicBezTo>
                    <a:pt x="2626" y="2255"/>
                    <a:pt x="2623" y="2253"/>
                    <a:pt x="2620" y="2251"/>
                  </a:cubicBezTo>
                  <a:lnTo>
                    <a:pt x="2620" y="2251"/>
                  </a:lnTo>
                  <a:cubicBezTo>
                    <a:pt x="2613" y="2251"/>
                    <a:pt x="2607" y="2254"/>
                    <a:pt x="2604" y="2259"/>
                  </a:cubicBezTo>
                  <a:lnTo>
                    <a:pt x="2604" y="2259"/>
                  </a:lnTo>
                  <a:cubicBezTo>
                    <a:pt x="2613" y="2202"/>
                    <a:pt x="2538" y="2215"/>
                    <a:pt x="2554" y="2152"/>
                  </a:cubicBezTo>
                  <a:cubicBezTo>
                    <a:pt x="2537" y="2152"/>
                    <a:pt x="2521" y="2135"/>
                    <a:pt x="2505" y="2135"/>
                  </a:cubicBezTo>
                  <a:cubicBezTo>
                    <a:pt x="2505" y="2119"/>
                    <a:pt x="2505" y="2119"/>
                    <a:pt x="2505" y="2119"/>
                  </a:cubicBezTo>
                  <a:cubicBezTo>
                    <a:pt x="2505" y="2113"/>
                    <a:pt x="2503" y="2111"/>
                    <a:pt x="2500" y="2111"/>
                  </a:cubicBezTo>
                  <a:cubicBezTo>
                    <a:pt x="2492" y="2111"/>
                    <a:pt x="2472" y="2135"/>
                    <a:pt x="2456" y="2135"/>
                  </a:cubicBezTo>
                  <a:cubicBezTo>
                    <a:pt x="2449" y="2135"/>
                    <a:pt x="2443" y="2131"/>
                    <a:pt x="2439" y="2119"/>
                  </a:cubicBezTo>
                  <a:cubicBezTo>
                    <a:pt x="2445" y="2107"/>
                    <a:pt x="2451" y="2104"/>
                    <a:pt x="2456" y="2104"/>
                  </a:cubicBezTo>
                  <a:cubicBezTo>
                    <a:pt x="2462" y="2104"/>
                    <a:pt x="2467" y="2108"/>
                    <a:pt x="2469" y="2108"/>
                  </a:cubicBezTo>
                  <a:cubicBezTo>
                    <a:pt x="2471" y="2108"/>
                    <a:pt x="2472" y="2106"/>
                    <a:pt x="2472" y="2103"/>
                  </a:cubicBezTo>
                  <a:cubicBezTo>
                    <a:pt x="2521" y="2037"/>
                    <a:pt x="2439" y="2086"/>
                    <a:pt x="2455" y="2037"/>
                  </a:cubicBezTo>
                  <a:cubicBezTo>
                    <a:pt x="2464" y="2029"/>
                    <a:pt x="2451" y="2029"/>
                    <a:pt x="2437" y="2029"/>
                  </a:cubicBezTo>
                  <a:cubicBezTo>
                    <a:pt x="2423" y="2029"/>
                    <a:pt x="2406" y="2029"/>
                    <a:pt x="2406" y="2021"/>
                  </a:cubicBezTo>
                  <a:cubicBezTo>
                    <a:pt x="2406" y="2021"/>
                    <a:pt x="2406" y="2021"/>
                    <a:pt x="2406" y="2004"/>
                  </a:cubicBezTo>
                  <a:cubicBezTo>
                    <a:pt x="2392" y="2018"/>
                    <a:pt x="2379" y="2023"/>
                    <a:pt x="2365" y="2023"/>
                  </a:cubicBezTo>
                  <a:cubicBezTo>
                    <a:pt x="2347" y="2023"/>
                    <a:pt x="2330" y="2015"/>
                    <a:pt x="2313" y="2007"/>
                  </a:cubicBezTo>
                  <a:lnTo>
                    <a:pt x="2313" y="2007"/>
                  </a:lnTo>
                  <a:cubicBezTo>
                    <a:pt x="2310" y="2007"/>
                    <a:pt x="2308" y="2008"/>
                    <a:pt x="2305" y="2008"/>
                  </a:cubicBezTo>
                  <a:cubicBezTo>
                    <a:pt x="2301" y="2008"/>
                    <a:pt x="2297" y="2007"/>
                    <a:pt x="2292" y="2004"/>
                  </a:cubicBezTo>
                  <a:cubicBezTo>
                    <a:pt x="2308" y="1988"/>
                    <a:pt x="2308" y="1972"/>
                    <a:pt x="2324" y="1955"/>
                  </a:cubicBezTo>
                  <a:lnTo>
                    <a:pt x="2341" y="1955"/>
                  </a:lnTo>
                  <a:cubicBezTo>
                    <a:pt x="2349" y="1939"/>
                    <a:pt x="2345" y="1935"/>
                    <a:pt x="2337" y="1935"/>
                  </a:cubicBezTo>
                  <a:cubicBezTo>
                    <a:pt x="2329" y="1935"/>
                    <a:pt x="2316" y="1939"/>
                    <a:pt x="2308" y="1939"/>
                  </a:cubicBezTo>
                  <a:lnTo>
                    <a:pt x="2324" y="1923"/>
                  </a:lnTo>
                  <a:cubicBezTo>
                    <a:pt x="2321" y="1919"/>
                    <a:pt x="2317" y="1918"/>
                    <a:pt x="2312" y="1918"/>
                  </a:cubicBezTo>
                  <a:cubicBezTo>
                    <a:pt x="2299" y="1918"/>
                    <a:pt x="2282" y="1927"/>
                    <a:pt x="2263" y="1927"/>
                  </a:cubicBezTo>
                  <a:cubicBezTo>
                    <a:pt x="2256" y="1927"/>
                    <a:pt x="2250" y="1926"/>
                    <a:pt x="2243" y="1923"/>
                  </a:cubicBezTo>
                  <a:cubicBezTo>
                    <a:pt x="2230" y="1931"/>
                    <a:pt x="2224" y="1934"/>
                    <a:pt x="2221" y="1934"/>
                  </a:cubicBezTo>
                  <a:cubicBezTo>
                    <a:pt x="2213" y="1934"/>
                    <a:pt x="2234" y="1906"/>
                    <a:pt x="2210" y="1906"/>
                  </a:cubicBezTo>
                  <a:lnTo>
                    <a:pt x="2243" y="1874"/>
                  </a:lnTo>
                  <a:lnTo>
                    <a:pt x="2161" y="1874"/>
                  </a:lnTo>
                  <a:cubicBezTo>
                    <a:pt x="2193" y="1857"/>
                    <a:pt x="2210" y="1857"/>
                    <a:pt x="2243" y="1857"/>
                  </a:cubicBezTo>
                  <a:cubicBezTo>
                    <a:pt x="2231" y="1846"/>
                    <a:pt x="2219" y="1834"/>
                    <a:pt x="2208" y="1834"/>
                  </a:cubicBezTo>
                  <a:cubicBezTo>
                    <a:pt x="2203" y="1834"/>
                    <a:pt x="2198" y="1836"/>
                    <a:pt x="2193" y="1841"/>
                  </a:cubicBezTo>
                  <a:lnTo>
                    <a:pt x="2210" y="1841"/>
                  </a:lnTo>
                  <a:cubicBezTo>
                    <a:pt x="2191" y="1860"/>
                    <a:pt x="2172" y="1868"/>
                    <a:pt x="2156" y="1868"/>
                  </a:cubicBezTo>
                  <a:cubicBezTo>
                    <a:pt x="2144" y="1868"/>
                    <a:pt x="2135" y="1864"/>
                    <a:pt x="2128" y="1857"/>
                  </a:cubicBezTo>
                  <a:cubicBezTo>
                    <a:pt x="2193" y="1792"/>
                    <a:pt x="2095" y="1792"/>
                    <a:pt x="2128" y="1726"/>
                  </a:cubicBezTo>
                  <a:cubicBezTo>
                    <a:pt x="2079" y="1726"/>
                    <a:pt x="2079" y="1661"/>
                    <a:pt x="2046" y="1644"/>
                  </a:cubicBezTo>
                  <a:cubicBezTo>
                    <a:pt x="2035" y="1666"/>
                    <a:pt x="2030" y="1672"/>
                    <a:pt x="2026" y="1672"/>
                  </a:cubicBezTo>
                  <a:cubicBezTo>
                    <a:pt x="2021" y="1672"/>
                    <a:pt x="2018" y="1666"/>
                    <a:pt x="2012" y="1666"/>
                  </a:cubicBezTo>
                  <a:cubicBezTo>
                    <a:pt x="2006" y="1666"/>
                    <a:pt x="1997" y="1672"/>
                    <a:pt x="1981" y="1693"/>
                  </a:cubicBezTo>
                  <a:cubicBezTo>
                    <a:pt x="1981" y="1677"/>
                    <a:pt x="1964" y="1677"/>
                    <a:pt x="1981" y="1677"/>
                  </a:cubicBezTo>
                  <a:lnTo>
                    <a:pt x="1981" y="1628"/>
                  </a:lnTo>
                  <a:cubicBezTo>
                    <a:pt x="1981" y="1595"/>
                    <a:pt x="1997" y="1612"/>
                    <a:pt x="2013" y="1595"/>
                  </a:cubicBezTo>
                  <a:cubicBezTo>
                    <a:pt x="1997" y="1579"/>
                    <a:pt x="2013" y="1579"/>
                    <a:pt x="2013" y="1546"/>
                  </a:cubicBezTo>
                  <a:lnTo>
                    <a:pt x="2013" y="1546"/>
                  </a:lnTo>
                  <a:cubicBezTo>
                    <a:pt x="2013" y="1554"/>
                    <a:pt x="2009" y="1558"/>
                    <a:pt x="2003" y="1558"/>
                  </a:cubicBezTo>
                  <a:cubicBezTo>
                    <a:pt x="1997" y="1558"/>
                    <a:pt x="1989" y="1554"/>
                    <a:pt x="1981" y="1546"/>
                  </a:cubicBezTo>
                  <a:lnTo>
                    <a:pt x="1981" y="1595"/>
                  </a:lnTo>
                  <a:cubicBezTo>
                    <a:pt x="1932" y="1595"/>
                    <a:pt x="1997" y="1530"/>
                    <a:pt x="1948" y="1530"/>
                  </a:cubicBezTo>
                  <a:lnTo>
                    <a:pt x="1964" y="1513"/>
                  </a:lnTo>
                  <a:cubicBezTo>
                    <a:pt x="1953" y="1513"/>
                    <a:pt x="1935" y="1499"/>
                    <a:pt x="1910" y="1499"/>
                  </a:cubicBezTo>
                  <a:cubicBezTo>
                    <a:pt x="1897" y="1499"/>
                    <a:pt x="1882" y="1503"/>
                    <a:pt x="1866" y="1513"/>
                  </a:cubicBezTo>
                  <a:cubicBezTo>
                    <a:pt x="1866" y="1497"/>
                    <a:pt x="1882" y="1481"/>
                    <a:pt x="1899" y="1481"/>
                  </a:cubicBezTo>
                  <a:cubicBezTo>
                    <a:pt x="1867" y="1449"/>
                    <a:pt x="1789" y="1463"/>
                    <a:pt x="1784" y="1419"/>
                  </a:cubicBezTo>
                  <a:lnTo>
                    <a:pt x="1784" y="1419"/>
                  </a:lnTo>
                  <a:cubicBezTo>
                    <a:pt x="1780" y="1421"/>
                    <a:pt x="1776" y="1422"/>
                    <a:pt x="1773" y="1422"/>
                  </a:cubicBezTo>
                  <a:cubicBezTo>
                    <a:pt x="1770" y="1422"/>
                    <a:pt x="1768" y="1421"/>
                    <a:pt x="1768" y="1415"/>
                  </a:cubicBezTo>
                  <a:cubicBezTo>
                    <a:pt x="1768" y="1399"/>
                    <a:pt x="1784" y="1399"/>
                    <a:pt x="1784" y="1399"/>
                  </a:cubicBezTo>
                  <a:cubicBezTo>
                    <a:pt x="1768" y="1399"/>
                    <a:pt x="1752" y="1399"/>
                    <a:pt x="1752" y="1382"/>
                  </a:cubicBezTo>
                  <a:lnTo>
                    <a:pt x="1768" y="1382"/>
                  </a:lnTo>
                  <a:cubicBezTo>
                    <a:pt x="1761" y="1361"/>
                    <a:pt x="1745" y="1355"/>
                    <a:pt x="1726" y="1355"/>
                  </a:cubicBezTo>
                  <a:cubicBezTo>
                    <a:pt x="1701" y="1355"/>
                    <a:pt x="1672" y="1366"/>
                    <a:pt x="1653" y="1366"/>
                  </a:cubicBezTo>
                  <a:cubicBezTo>
                    <a:pt x="1686" y="1317"/>
                    <a:pt x="1670" y="1284"/>
                    <a:pt x="1670" y="1268"/>
                  </a:cubicBezTo>
                  <a:cubicBezTo>
                    <a:pt x="1637" y="1235"/>
                    <a:pt x="1588" y="1252"/>
                    <a:pt x="1539" y="1235"/>
                  </a:cubicBezTo>
                  <a:cubicBezTo>
                    <a:pt x="1555" y="1170"/>
                    <a:pt x="1490" y="1153"/>
                    <a:pt x="1473" y="1104"/>
                  </a:cubicBezTo>
                  <a:cubicBezTo>
                    <a:pt x="1473" y="1121"/>
                    <a:pt x="1441" y="1137"/>
                    <a:pt x="1441" y="1137"/>
                  </a:cubicBezTo>
                  <a:cubicBezTo>
                    <a:pt x="1441" y="1121"/>
                    <a:pt x="1391" y="1137"/>
                    <a:pt x="1424" y="1104"/>
                  </a:cubicBezTo>
                  <a:cubicBezTo>
                    <a:pt x="1457" y="1071"/>
                    <a:pt x="1424" y="1055"/>
                    <a:pt x="1408" y="1055"/>
                  </a:cubicBezTo>
                  <a:lnTo>
                    <a:pt x="1375" y="1088"/>
                  </a:lnTo>
                  <a:cubicBezTo>
                    <a:pt x="1391" y="1006"/>
                    <a:pt x="1260" y="1039"/>
                    <a:pt x="1310" y="973"/>
                  </a:cubicBezTo>
                  <a:cubicBezTo>
                    <a:pt x="1288" y="973"/>
                    <a:pt x="1280" y="966"/>
                    <a:pt x="1273" y="966"/>
                  </a:cubicBezTo>
                  <a:cubicBezTo>
                    <a:pt x="1270" y="966"/>
                    <a:pt x="1266" y="968"/>
                    <a:pt x="1260" y="973"/>
                  </a:cubicBezTo>
                  <a:lnTo>
                    <a:pt x="1277" y="941"/>
                  </a:lnTo>
                  <a:cubicBezTo>
                    <a:pt x="1260" y="924"/>
                    <a:pt x="1260" y="908"/>
                    <a:pt x="1228" y="891"/>
                  </a:cubicBezTo>
                  <a:lnTo>
                    <a:pt x="1244" y="875"/>
                  </a:lnTo>
                  <a:cubicBezTo>
                    <a:pt x="1242" y="873"/>
                    <a:pt x="1240" y="872"/>
                    <a:pt x="1237" y="872"/>
                  </a:cubicBezTo>
                  <a:cubicBezTo>
                    <a:pt x="1214" y="872"/>
                    <a:pt x="1160" y="924"/>
                    <a:pt x="1146" y="924"/>
                  </a:cubicBezTo>
                  <a:lnTo>
                    <a:pt x="1179" y="875"/>
                  </a:lnTo>
                  <a:cubicBezTo>
                    <a:pt x="1146" y="859"/>
                    <a:pt x="1146" y="810"/>
                    <a:pt x="1097" y="810"/>
                  </a:cubicBezTo>
                  <a:cubicBezTo>
                    <a:pt x="1097" y="810"/>
                    <a:pt x="1113" y="793"/>
                    <a:pt x="1113" y="793"/>
                  </a:cubicBezTo>
                  <a:cubicBezTo>
                    <a:pt x="1102" y="793"/>
                    <a:pt x="1099" y="764"/>
                    <a:pt x="1083" y="764"/>
                  </a:cubicBezTo>
                  <a:cubicBezTo>
                    <a:pt x="1076" y="764"/>
                    <a:pt x="1068" y="769"/>
                    <a:pt x="1056" y="782"/>
                  </a:cubicBezTo>
                  <a:lnTo>
                    <a:pt x="1056" y="782"/>
                  </a:lnTo>
                  <a:cubicBezTo>
                    <a:pt x="1069" y="760"/>
                    <a:pt x="1027" y="760"/>
                    <a:pt x="999" y="760"/>
                  </a:cubicBezTo>
                  <a:lnTo>
                    <a:pt x="1031" y="744"/>
                  </a:lnTo>
                  <a:lnTo>
                    <a:pt x="1031" y="744"/>
                  </a:lnTo>
                  <a:cubicBezTo>
                    <a:pt x="982" y="760"/>
                    <a:pt x="982" y="760"/>
                    <a:pt x="949" y="760"/>
                  </a:cubicBezTo>
                  <a:cubicBezTo>
                    <a:pt x="949" y="760"/>
                    <a:pt x="966" y="744"/>
                    <a:pt x="966" y="744"/>
                  </a:cubicBezTo>
                  <a:cubicBezTo>
                    <a:pt x="966" y="741"/>
                    <a:pt x="964" y="739"/>
                    <a:pt x="962" y="739"/>
                  </a:cubicBezTo>
                  <a:cubicBezTo>
                    <a:pt x="956" y="739"/>
                    <a:pt x="943" y="749"/>
                    <a:pt x="937" y="749"/>
                  </a:cubicBezTo>
                  <a:cubicBezTo>
                    <a:pt x="935" y="749"/>
                    <a:pt x="933" y="748"/>
                    <a:pt x="933" y="744"/>
                  </a:cubicBezTo>
                  <a:lnTo>
                    <a:pt x="949" y="728"/>
                  </a:lnTo>
                  <a:cubicBezTo>
                    <a:pt x="944" y="722"/>
                    <a:pt x="940" y="720"/>
                    <a:pt x="937" y="720"/>
                  </a:cubicBezTo>
                  <a:cubicBezTo>
                    <a:pt x="931" y="720"/>
                    <a:pt x="928" y="728"/>
                    <a:pt x="917" y="728"/>
                  </a:cubicBezTo>
                  <a:cubicBezTo>
                    <a:pt x="900" y="728"/>
                    <a:pt x="884" y="711"/>
                    <a:pt x="917" y="679"/>
                  </a:cubicBezTo>
                  <a:lnTo>
                    <a:pt x="917" y="679"/>
                  </a:lnTo>
                  <a:cubicBezTo>
                    <a:pt x="905" y="690"/>
                    <a:pt x="885" y="702"/>
                    <a:pt x="875" y="702"/>
                  </a:cubicBezTo>
                  <a:cubicBezTo>
                    <a:pt x="870" y="702"/>
                    <a:pt x="868" y="700"/>
                    <a:pt x="868" y="695"/>
                  </a:cubicBezTo>
                  <a:cubicBezTo>
                    <a:pt x="884" y="679"/>
                    <a:pt x="884" y="679"/>
                    <a:pt x="884" y="679"/>
                  </a:cubicBezTo>
                  <a:cubicBezTo>
                    <a:pt x="884" y="662"/>
                    <a:pt x="872" y="662"/>
                    <a:pt x="859" y="662"/>
                  </a:cubicBezTo>
                  <a:cubicBezTo>
                    <a:pt x="847" y="662"/>
                    <a:pt x="835" y="662"/>
                    <a:pt x="835" y="646"/>
                  </a:cubicBezTo>
                  <a:cubicBezTo>
                    <a:pt x="835" y="630"/>
                    <a:pt x="851" y="630"/>
                    <a:pt x="851" y="630"/>
                  </a:cubicBezTo>
                  <a:cubicBezTo>
                    <a:pt x="861" y="639"/>
                    <a:pt x="871" y="649"/>
                    <a:pt x="874" y="656"/>
                  </a:cubicBezTo>
                  <a:lnTo>
                    <a:pt x="874" y="656"/>
                  </a:lnTo>
                  <a:cubicBezTo>
                    <a:pt x="898" y="627"/>
                    <a:pt x="886" y="612"/>
                    <a:pt x="917" y="597"/>
                  </a:cubicBezTo>
                  <a:lnTo>
                    <a:pt x="917" y="597"/>
                  </a:lnTo>
                  <a:cubicBezTo>
                    <a:pt x="906" y="597"/>
                    <a:pt x="880" y="611"/>
                    <a:pt x="860" y="611"/>
                  </a:cubicBezTo>
                  <a:cubicBezTo>
                    <a:pt x="849" y="611"/>
                    <a:pt x="840" y="608"/>
                    <a:pt x="835" y="597"/>
                  </a:cubicBezTo>
                  <a:cubicBezTo>
                    <a:pt x="835" y="597"/>
                    <a:pt x="835" y="597"/>
                    <a:pt x="851" y="580"/>
                  </a:cubicBezTo>
                  <a:lnTo>
                    <a:pt x="835" y="580"/>
                  </a:lnTo>
                  <a:cubicBezTo>
                    <a:pt x="835" y="564"/>
                    <a:pt x="835" y="564"/>
                    <a:pt x="835" y="564"/>
                  </a:cubicBezTo>
                  <a:cubicBezTo>
                    <a:pt x="851" y="548"/>
                    <a:pt x="819" y="531"/>
                    <a:pt x="819" y="531"/>
                  </a:cubicBezTo>
                  <a:cubicBezTo>
                    <a:pt x="802" y="548"/>
                    <a:pt x="786" y="548"/>
                    <a:pt x="786" y="564"/>
                  </a:cubicBezTo>
                  <a:cubicBezTo>
                    <a:pt x="786" y="564"/>
                    <a:pt x="786" y="564"/>
                    <a:pt x="786" y="580"/>
                  </a:cubicBezTo>
                  <a:cubicBezTo>
                    <a:pt x="802" y="580"/>
                    <a:pt x="802" y="580"/>
                    <a:pt x="819" y="597"/>
                  </a:cubicBezTo>
                  <a:cubicBezTo>
                    <a:pt x="802" y="597"/>
                    <a:pt x="786" y="597"/>
                    <a:pt x="786" y="580"/>
                  </a:cubicBezTo>
                  <a:cubicBezTo>
                    <a:pt x="769" y="597"/>
                    <a:pt x="753" y="613"/>
                    <a:pt x="737" y="613"/>
                  </a:cubicBezTo>
                  <a:cubicBezTo>
                    <a:pt x="753" y="564"/>
                    <a:pt x="753" y="531"/>
                    <a:pt x="769" y="515"/>
                  </a:cubicBezTo>
                  <a:cubicBezTo>
                    <a:pt x="750" y="505"/>
                    <a:pt x="736" y="489"/>
                    <a:pt x="713" y="489"/>
                  </a:cubicBezTo>
                  <a:cubicBezTo>
                    <a:pt x="699" y="489"/>
                    <a:pt x="681" y="496"/>
                    <a:pt x="655" y="515"/>
                  </a:cubicBezTo>
                  <a:cubicBezTo>
                    <a:pt x="655" y="515"/>
                    <a:pt x="671" y="482"/>
                    <a:pt x="671" y="482"/>
                  </a:cubicBezTo>
                  <a:lnTo>
                    <a:pt x="688" y="482"/>
                  </a:lnTo>
                  <a:cubicBezTo>
                    <a:pt x="677" y="482"/>
                    <a:pt x="658" y="468"/>
                    <a:pt x="638" y="468"/>
                  </a:cubicBezTo>
                  <a:cubicBezTo>
                    <a:pt x="628" y="468"/>
                    <a:pt x="617" y="471"/>
                    <a:pt x="606" y="482"/>
                  </a:cubicBezTo>
                  <a:cubicBezTo>
                    <a:pt x="606" y="449"/>
                    <a:pt x="655" y="449"/>
                    <a:pt x="622" y="449"/>
                  </a:cubicBezTo>
                  <a:lnTo>
                    <a:pt x="638" y="433"/>
                  </a:lnTo>
                  <a:cubicBezTo>
                    <a:pt x="638" y="403"/>
                    <a:pt x="618" y="397"/>
                    <a:pt x="593" y="397"/>
                  </a:cubicBezTo>
                  <a:cubicBezTo>
                    <a:pt x="579" y="397"/>
                    <a:pt x="564" y="399"/>
                    <a:pt x="550" y="399"/>
                  </a:cubicBezTo>
                  <a:cubicBezTo>
                    <a:pt x="522" y="399"/>
                    <a:pt x="501" y="392"/>
                    <a:pt x="508" y="351"/>
                  </a:cubicBezTo>
                  <a:lnTo>
                    <a:pt x="508" y="351"/>
                  </a:lnTo>
                  <a:cubicBezTo>
                    <a:pt x="508" y="351"/>
                    <a:pt x="507" y="351"/>
                    <a:pt x="491" y="368"/>
                  </a:cubicBezTo>
                  <a:cubicBezTo>
                    <a:pt x="475" y="286"/>
                    <a:pt x="360" y="286"/>
                    <a:pt x="344" y="204"/>
                  </a:cubicBezTo>
                  <a:cubicBezTo>
                    <a:pt x="344" y="190"/>
                    <a:pt x="341" y="185"/>
                    <a:pt x="335" y="185"/>
                  </a:cubicBezTo>
                  <a:cubicBezTo>
                    <a:pt x="327" y="185"/>
                    <a:pt x="314" y="194"/>
                    <a:pt x="295" y="204"/>
                  </a:cubicBezTo>
                  <a:lnTo>
                    <a:pt x="327" y="171"/>
                  </a:lnTo>
                  <a:lnTo>
                    <a:pt x="278" y="188"/>
                  </a:lnTo>
                  <a:cubicBezTo>
                    <a:pt x="233" y="188"/>
                    <a:pt x="285" y="104"/>
                    <a:pt x="242" y="104"/>
                  </a:cubicBezTo>
                  <a:cubicBezTo>
                    <a:pt x="239" y="104"/>
                    <a:pt x="234" y="104"/>
                    <a:pt x="229" y="106"/>
                  </a:cubicBezTo>
                  <a:lnTo>
                    <a:pt x="213" y="122"/>
                  </a:lnTo>
                  <a:cubicBezTo>
                    <a:pt x="213" y="122"/>
                    <a:pt x="180" y="106"/>
                    <a:pt x="197" y="89"/>
                  </a:cubicBezTo>
                  <a:lnTo>
                    <a:pt x="197" y="89"/>
                  </a:lnTo>
                  <a:cubicBezTo>
                    <a:pt x="196" y="90"/>
                    <a:pt x="189" y="97"/>
                    <a:pt x="184" y="97"/>
                  </a:cubicBezTo>
                  <a:cubicBezTo>
                    <a:pt x="182" y="97"/>
                    <a:pt x="180" y="95"/>
                    <a:pt x="180" y="89"/>
                  </a:cubicBezTo>
                  <a:lnTo>
                    <a:pt x="197" y="73"/>
                  </a:lnTo>
                  <a:lnTo>
                    <a:pt x="147" y="73"/>
                  </a:lnTo>
                  <a:cubicBezTo>
                    <a:pt x="131" y="57"/>
                    <a:pt x="197" y="24"/>
                    <a:pt x="164" y="8"/>
                  </a:cubicBezTo>
                  <a:cubicBezTo>
                    <a:pt x="164" y="3"/>
                    <a:pt x="158" y="1"/>
                    <a:pt x="150" y="1"/>
                  </a:cubicBezTo>
                  <a:close/>
                  <a:moveTo>
                    <a:pt x="3945" y="3494"/>
                  </a:moveTo>
                  <a:cubicBezTo>
                    <a:pt x="3945" y="3510"/>
                    <a:pt x="3912" y="3510"/>
                    <a:pt x="3912" y="3510"/>
                  </a:cubicBezTo>
                  <a:cubicBezTo>
                    <a:pt x="3912" y="3532"/>
                    <a:pt x="3919" y="3539"/>
                    <a:pt x="3929" y="3542"/>
                  </a:cubicBezTo>
                  <a:lnTo>
                    <a:pt x="3929" y="3542"/>
                  </a:lnTo>
                  <a:cubicBezTo>
                    <a:pt x="3929" y="3526"/>
                    <a:pt x="3945" y="3510"/>
                    <a:pt x="3961" y="3510"/>
                  </a:cubicBezTo>
                  <a:cubicBezTo>
                    <a:pt x="3961" y="3498"/>
                    <a:pt x="3959" y="3495"/>
                    <a:pt x="3956" y="3495"/>
                  </a:cubicBezTo>
                  <a:cubicBezTo>
                    <a:pt x="3953" y="3495"/>
                    <a:pt x="3949" y="3499"/>
                    <a:pt x="3947" y="3499"/>
                  </a:cubicBezTo>
                  <a:cubicBezTo>
                    <a:pt x="3946" y="3499"/>
                    <a:pt x="3945" y="3498"/>
                    <a:pt x="3945" y="3494"/>
                  </a:cubicBezTo>
                  <a:close/>
                  <a:moveTo>
                    <a:pt x="3978" y="3527"/>
                  </a:moveTo>
                  <a:lnTo>
                    <a:pt x="3931" y="3542"/>
                  </a:lnTo>
                  <a:lnTo>
                    <a:pt x="3931" y="3542"/>
                  </a:lnTo>
                  <a:cubicBezTo>
                    <a:pt x="3930" y="3542"/>
                    <a:pt x="3929" y="3542"/>
                    <a:pt x="3929" y="3542"/>
                  </a:cubicBezTo>
                  <a:lnTo>
                    <a:pt x="3929" y="3542"/>
                  </a:lnTo>
                  <a:cubicBezTo>
                    <a:pt x="3929" y="3542"/>
                    <a:pt x="3929" y="3543"/>
                    <a:pt x="3929" y="3543"/>
                  </a:cubicBezTo>
                  <a:lnTo>
                    <a:pt x="3931" y="3542"/>
                  </a:lnTo>
                  <a:lnTo>
                    <a:pt x="3931" y="3542"/>
                  </a:lnTo>
                  <a:cubicBezTo>
                    <a:pt x="3935" y="3543"/>
                    <a:pt x="3940" y="3543"/>
                    <a:pt x="3945" y="3543"/>
                  </a:cubicBezTo>
                  <a:cubicBezTo>
                    <a:pt x="3945" y="3543"/>
                    <a:pt x="3929" y="3559"/>
                    <a:pt x="3929" y="3559"/>
                  </a:cubicBezTo>
                  <a:lnTo>
                    <a:pt x="3978" y="3527"/>
                  </a:lnTo>
                  <a:close/>
                  <a:moveTo>
                    <a:pt x="3959" y="3555"/>
                  </a:moveTo>
                  <a:cubicBezTo>
                    <a:pt x="3956" y="3555"/>
                    <a:pt x="3948" y="3563"/>
                    <a:pt x="3940" y="3564"/>
                  </a:cubicBezTo>
                  <a:lnTo>
                    <a:pt x="3940" y="3564"/>
                  </a:lnTo>
                  <a:cubicBezTo>
                    <a:pt x="3935" y="3564"/>
                    <a:pt x="3931" y="3562"/>
                    <a:pt x="3929" y="3559"/>
                  </a:cubicBezTo>
                  <a:lnTo>
                    <a:pt x="3929" y="3559"/>
                  </a:lnTo>
                  <a:cubicBezTo>
                    <a:pt x="3932" y="3563"/>
                    <a:pt x="3935" y="3564"/>
                    <a:pt x="3939" y="3564"/>
                  </a:cubicBezTo>
                  <a:cubicBezTo>
                    <a:pt x="3939" y="3564"/>
                    <a:pt x="3940" y="3564"/>
                    <a:pt x="3940" y="3564"/>
                  </a:cubicBezTo>
                  <a:lnTo>
                    <a:pt x="3940" y="3564"/>
                  </a:lnTo>
                  <a:cubicBezTo>
                    <a:pt x="3942" y="3564"/>
                    <a:pt x="3945" y="3565"/>
                    <a:pt x="3948" y="3565"/>
                  </a:cubicBezTo>
                  <a:cubicBezTo>
                    <a:pt x="3950" y="3565"/>
                    <a:pt x="3953" y="3564"/>
                    <a:pt x="3956" y="3564"/>
                  </a:cubicBezTo>
                  <a:lnTo>
                    <a:pt x="3956" y="3564"/>
                  </a:lnTo>
                  <a:cubicBezTo>
                    <a:pt x="3942" y="3576"/>
                    <a:pt x="3929" y="3578"/>
                    <a:pt x="3929" y="3592"/>
                  </a:cubicBezTo>
                  <a:cubicBezTo>
                    <a:pt x="3939" y="3592"/>
                    <a:pt x="3950" y="3585"/>
                    <a:pt x="3961" y="3585"/>
                  </a:cubicBezTo>
                  <a:cubicBezTo>
                    <a:pt x="3967" y="3585"/>
                    <a:pt x="3972" y="3587"/>
                    <a:pt x="3978" y="3592"/>
                  </a:cubicBezTo>
                  <a:cubicBezTo>
                    <a:pt x="3994" y="3568"/>
                    <a:pt x="3986" y="3564"/>
                    <a:pt x="3972" y="3564"/>
                  </a:cubicBezTo>
                  <a:cubicBezTo>
                    <a:pt x="3967" y="3564"/>
                    <a:pt x="3961" y="3564"/>
                    <a:pt x="3956" y="3564"/>
                  </a:cubicBezTo>
                  <a:lnTo>
                    <a:pt x="3956" y="3564"/>
                  </a:lnTo>
                  <a:cubicBezTo>
                    <a:pt x="3958" y="3563"/>
                    <a:pt x="3960" y="3561"/>
                    <a:pt x="3961" y="3559"/>
                  </a:cubicBezTo>
                  <a:cubicBezTo>
                    <a:pt x="3961" y="3556"/>
                    <a:pt x="3961" y="3555"/>
                    <a:pt x="3959" y="3555"/>
                  </a:cubicBezTo>
                  <a:close/>
                  <a:moveTo>
                    <a:pt x="3961" y="3592"/>
                  </a:moveTo>
                  <a:cubicBezTo>
                    <a:pt x="3961" y="3595"/>
                    <a:pt x="3961" y="3598"/>
                    <a:pt x="3960" y="3600"/>
                  </a:cubicBezTo>
                  <a:lnTo>
                    <a:pt x="3960" y="3600"/>
                  </a:lnTo>
                  <a:cubicBezTo>
                    <a:pt x="3965" y="3598"/>
                    <a:pt x="3971" y="3595"/>
                    <a:pt x="3978" y="3592"/>
                  </a:cubicBezTo>
                  <a:close/>
                  <a:moveTo>
                    <a:pt x="3994" y="3592"/>
                  </a:moveTo>
                  <a:cubicBezTo>
                    <a:pt x="3994" y="3592"/>
                    <a:pt x="3987" y="3606"/>
                    <a:pt x="3977" y="3616"/>
                  </a:cubicBezTo>
                  <a:lnTo>
                    <a:pt x="3977" y="3616"/>
                  </a:lnTo>
                  <a:cubicBezTo>
                    <a:pt x="3982" y="3614"/>
                    <a:pt x="3988" y="3612"/>
                    <a:pt x="3994" y="3609"/>
                  </a:cubicBezTo>
                  <a:lnTo>
                    <a:pt x="3994" y="3592"/>
                  </a:lnTo>
                  <a:close/>
                  <a:moveTo>
                    <a:pt x="3960" y="3600"/>
                  </a:moveTo>
                  <a:cubicBezTo>
                    <a:pt x="3939" y="3609"/>
                    <a:pt x="3929" y="3612"/>
                    <a:pt x="3929" y="3625"/>
                  </a:cubicBezTo>
                  <a:cubicBezTo>
                    <a:pt x="3937" y="3625"/>
                    <a:pt x="3945" y="3625"/>
                    <a:pt x="3955" y="3623"/>
                  </a:cubicBezTo>
                  <a:lnTo>
                    <a:pt x="3955" y="3623"/>
                  </a:lnTo>
                  <a:cubicBezTo>
                    <a:pt x="3956" y="3624"/>
                    <a:pt x="3958" y="3625"/>
                    <a:pt x="3961" y="3625"/>
                  </a:cubicBezTo>
                  <a:cubicBezTo>
                    <a:pt x="3967" y="3625"/>
                    <a:pt x="3972" y="3621"/>
                    <a:pt x="3977" y="3616"/>
                  </a:cubicBezTo>
                  <a:lnTo>
                    <a:pt x="3977" y="3616"/>
                  </a:lnTo>
                  <a:cubicBezTo>
                    <a:pt x="3969" y="3620"/>
                    <a:pt x="3961" y="3622"/>
                    <a:pt x="3955" y="3623"/>
                  </a:cubicBezTo>
                  <a:lnTo>
                    <a:pt x="3955" y="3623"/>
                  </a:lnTo>
                  <a:cubicBezTo>
                    <a:pt x="3952" y="3619"/>
                    <a:pt x="3958" y="3610"/>
                    <a:pt x="3960" y="360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2"/>
            <p:cNvSpPr/>
            <p:nvPr/>
          </p:nvSpPr>
          <p:spPr>
            <a:xfrm>
              <a:off x="3290006" y="458872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2"/>
            <p:cNvSpPr/>
            <p:nvPr/>
          </p:nvSpPr>
          <p:spPr>
            <a:xfrm>
              <a:off x="3805949" y="505539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6"/>
                  </a:cubicBezTo>
                  <a:cubicBezTo>
                    <a:pt x="1" y="1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2"/>
            <p:cNvSpPr/>
            <p:nvPr/>
          </p:nvSpPr>
          <p:spPr>
            <a:xfrm>
              <a:off x="3351738" y="4703124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6"/>
                  </a:moveTo>
                  <a:lnTo>
                    <a:pt x="17" y="0"/>
                  </a:lnTo>
                  <a:lnTo>
                    <a:pt x="1" y="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2"/>
            <p:cNvSpPr/>
            <p:nvPr/>
          </p:nvSpPr>
          <p:spPr>
            <a:xfrm>
              <a:off x="3836910" y="5114103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6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12"/>
            <p:cNvSpPr/>
            <p:nvPr/>
          </p:nvSpPr>
          <p:spPr>
            <a:xfrm>
              <a:off x="3843140" y="512335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7"/>
                  </a:moveTo>
                  <a:cubicBezTo>
                    <a:pt x="17" y="0"/>
                    <a:pt x="17" y="0"/>
                    <a:pt x="17" y="0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2"/>
            <p:cNvSpPr/>
            <p:nvPr/>
          </p:nvSpPr>
          <p:spPr>
            <a:xfrm>
              <a:off x="3670403" y="4981201"/>
              <a:ext cx="3021" cy="1510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15" y="0"/>
                  </a:moveTo>
                  <a:cubicBezTo>
                    <a:pt x="4" y="0"/>
                    <a:pt x="1" y="7"/>
                    <a:pt x="4" y="7"/>
                  </a:cubicBezTo>
                  <a:cubicBezTo>
                    <a:pt x="6" y="7"/>
                    <a:pt x="10" y="6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2"/>
            <p:cNvSpPr/>
            <p:nvPr/>
          </p:nvSpPr>
          <p:spPr>
            <a:xfrm>
              <a:off x="3728737" y="5015181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8"/>
                    <a:pt x="1" y="13"/>
                    <a:pt x="3" y="13"/>
                  </a:cubicBezTo>
                  <a:cubicBezTo>
                    <a:pt x="5" y="13"/>
                    <a:pt x="9" y="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2"/>
            <p:cNvSpPr/>
            <p:nvPr/>
          </p:nvSpPr>
          <p:spPr>
            <a:xfrm>
              <a:off x="3611314" y="493796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2"/>
            <p:cNvSpPr/>
            <p:nvPr/>
          </p:nvSpPr>
          <p:spPr>
            <a:xfrm>
              <a:off x="3725717" y="501518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17"/>
                    <a:pt x="17" y="17"/>
                  </a:cubicBez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2"/>
            <p:cNvSpPr/>
            <p:nvPr/>
          </p:nvSpPr>
          <p:spPr>
            <a:xfrm>
              <a:off x="3889391" y="516658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2"/>
            <p:cNvSpPr/>
            <p:nvPr/>
          </p:nvSpPr>
          <p:spPr>
            <a:xfrm>
              <a:off x="3889391" y="516658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2"/>
            <p:cNvSpPr/>
            <p:nvPr/>
          </p:nvSpPr>
          <p:spPr>
            <a:xfrm>
              <a:off x="3889391" y="5166585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9"/>
                    <a:pt x="5" y="13"/>
                    <a:pt x="9" y="13"/>
                  </a:cubicBezTo>
                  <a:cubicBezTo>
                    <a:pt x="13" y="13"/>
                    <a:pt x="17" y="9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2"/>
            <p:cNvSpPr/>
            <p:nvPr/>
          </p:nvSpPr>
          <p:spPr>
            <a:xfrm>
              <a:off x="3870891" y="5150538"/>
              <a:ext cx="3398" cy="6985"/>
            </a:xfrm>
            <a:custGeom>
              <a:avLst/>
              <a:gdLst/>
              <a:ahLst/>
              <a:cxnLst/>
              <a:rect l="l" t="t" r="r" b="b"/>
              <a:pathLst>
                <a:path w="18" h="37" extrusionOk="0">
                  <a:moveTo>
                    <a:pt x="6" y="0"/>
                  </a:moveTo>
                  <a:cubicBezTo>
                    <a:pt x="5" y="0"/>
                    <a:pt x="3" y="1"/>
                    <a:pt x="1" y="3"/>
                  </a:cubicBezTo>
                  <a:cubicBezTo>
                    <a:pt x="1" y="3"/>
                    <a:pt x="1" y="36"/>
                    <a:pt x="17" y="36"/>
                  </a:cubicBezTo>
                  <a:lnTo>
                    <a:pt x="17" y="20"/>
                  </a:lnTo>
                  <a:cubicBezTo>
                    <a:pt x="15" y="22"/>
                    <a:pt x="13" y="23"/>
                    <a:pt x="12" y="23"/>
                  </a:cubicBezTo>
                  <a:cubicBezTo>
                    <a:pt x="6" y="23"/>
                    <a:pt x="12" y="0"/>
                    <a:pt x="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2"/>
            <p:cNvSpPr/>
            <p:nvPr/>
          </p:nvSpPr>
          <p:spPr>
            <a:xfrm>
              <a:off x="3874100" y="5110516"/>
              <a:ext cx="6230" cy="6796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29" y="0"/>
                  </a:moveTo>
                  <a:cubicBezTo>
                    <a:pt x="24" y="0"/>
                    <a:pt x="15" y="22"/>
                    <a:pt x="6" y="22"/>
                  </a:cubicBezTo>
                  <a:cubicBezTo>
                    <a:pt x="4" y="22"/>
                    <a:pt x="2" y="21"/>
                    <a:pt x="0" y="19"/>
                  </a:cubicBezTo>
                  <a:lnTo>
                    <a:pt x="0" y="35"/>
                  </a:lnTo>
                  <a:cubicBezTo>
                    <a:pt x="0" y="35"/>
                    <a:pt x="16" y="19"/>
                    <a:pt x="33" y="19"/>
                  </a:cubicBezTo>
                  <a:cubicBezTo>
                    <a:pt x="33" y="5"/>
                    <a:pt x="32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2"/>
            <p:cNvSpPr/>
            <p:nvPr/>
          </p:nvSpPr>
          <p:spPr>
            <a:xfrm>
              <a:off x="3864661" y="509862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" y="0"/>
                    <a:pt x="1" y="0"/>
                    <a:pt x="1" y="17"/>
                  </a:cubicBezTo>
                  <a:cubicBezTo>
                    <a:pt x="17" y="17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2"/>
            <p:cNvSpPr/>
            <p:nvPr/>
          </p:nvSpPr>
          <p:spPr>
            <a:xfrm>
              <a:off x="3784428" y="5027452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lnTo>
                    <a:pt x="17" y="1"/>
                  </a:lnTo>
                  <a:cubicBezTo>
                    <a:pt x="17" y="1"/>
                    <a:pt x="17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2"/>
            <p:cNvSpPr/>
            <p:nvPr/>
          </p:nvSpPr>
          <p:spPr>
            <a:xfrm>
              <a:off x="3747238" y="5039912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0"/>
                  </a:moveTo>
                  <a:lnTo>
                    <a:pt x="1" y="1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2"/>
            <p:cNvSpPr/>
            <p:nvPr/>
          </p:nvSpPr>
          <p:spPr>
            <a:xfrm>
              <a:off x="3765927" y="499970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2"/>
            <p:cNvSpPr/>
            <p:nvPr/>
          </p:nvSpPr>
          <p:spPr>
            <a:xfrm>
              <a:off x="3629815" y="4885299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17" y="1"/>
                  </a:moveTo>
                  <a:lnTo>
                    <a:pt x="1" y="17"/>
                  </a:lnTo>
                  <a:cubicBezTo>
                    <a:pt x="1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2"/>
            <p:cNvSpPr/>
            <p:nvPr/>
          </p:nvSpPr>
          <p:spPr>
            <a:xfrm>
              <a:off x="3568083" y="4832818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1" y="1"/>
                  </a:moveTo>
                  <a:cubicBezTo>
                    <a:pt x="17" y="17"/>
                    <a:pt x="1" y="33"/>
                    <a:pt x="17" y="33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2"/>
            <p:cNvSpPr/>
            <p:nvPr/>
          </p:nvSpPr>
          <p:spPr>
            <a:xfrm>
              <a:off x="3404408" y="467518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2"/>
            <p:cNvSpPr/>
            <p:nvPr/>
          </p:nvSpPr>
          <p:spPr>
            <a:xfrm>
              <a:off x="3877121" y="3939877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33" y="0"/>
                  </a:moveTo>
                  <a:lnTo>
                    <a:pt x="0" y="33"/>
                  </a:lnTo>
                  <a:lnTo>
                    <a:pt x="17" y="33"/>
                  </a:lnTo>
                  <a:cubicBezTo>
                    <a:pt x="17" y="17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2"/>
            <p:cNvSpPr/>
            <p:nvPr/>
          </p:nvSpPr>
          <p:spPr>
            <a:xfrm>
              <a:off x="3874100" y="3930626"/>
              <a:ext cx="12271" cy="15480"/>
            </a:xfrm>
            <a:custGeom>
              <a:avLst/>
              <a:gdLst/>
              <a:ahLst/>
              <a:cxnLst/>
              <a:rect l="l" t="t" r="r" b="b"/>
              <a:pathLst>
                <a:path w="65" h="82" extrusionOk="0">
                  <a:moveTo>
                    <a:pt x="61" y="14"/>
                  </a:moveTo>
                  <a:cubicBezTo>
                    <a:pt x="60" y="14"/>
                    <a:pt x="56" y="19"/>
                    <a:pt x="49" y="33"/>
                  </a:cubicBezTo>
                  <a:cubicBezTo>
                    <a:pt x="59" y="23"/>
                    <a:pt x="63" y="14"/>
                    <a:pt x="61" y="14"/>
                  </a:cubicBezTo>
                  <a:close/>
                  <a:moveTo>
                    <a:pt x="65" y="1"/>
                  </a:moveTo>
                  <a:lnTo>
                    <a:pt x="65" y="1"/>
                  </a:lnTo>
                  <a:cubicBezTo>
                    <a:pt x="48" y="18"/>
                    <a:pt x="16" y="50"/>
                    <a:pt x="0" y="82"/>
                  </a:cubicBezTo>
                  <a:cubicBezTo>
                    <a:pt x="25" y="57"/>
                    <a:pt x="21" y="60"/>
                    <a:pt x="33" y="49"/>
                  </a:cubicBezTo>
                  <a:lnTo>
                    <a:pt x="33" y="49"/>
                  </a:lnTo>
                  <a:cubicBezTo>
                    <a:pt x="41" y="49"/>
                    <a:pt x="41" y="53"/>
                    <a:pt x="41" y="53"/>
                  </a:cubicBezTo>
                  <a:cubicBezTo>
                    <a:pt x="41" y="53"/>
                    <a:pt x="41" y="49"/>
                    <a:pt x="49" y="33"/>
                  </a:cubicBezTo>
                  <a:lnTo>
                    <a:pt x="49" y="33"/>
                  </a:lnTo>
                  <a:cubicBezTo>
                    <a:pt x="49" y="33"/>
                    <a:pt x="49" y="33"/>
                    <a:pt x="49" y="33"/>
                  </a:cubicBezTo>
                  <a:cubicBezTo>
                    <a:pt x="49" y="17"/>
                    <a:pt x="49" y="16"/>
                    <a:pt x="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2"/>
            <p:cNvSpPr/>
            <p:nvPr/>
          </p:nvSpPr>
          <p:spPr>
            <a:xfrm>
              <a:off x="3824639" y="3868706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"/>
                  </a:moveTo>
                  <a:cubicBezTo>
                    <a:pt x="17" y="1"/>
                    <a:pt x="16" y="1"/>
                    <a:pt x="0" y="17"/>
                  </a:cubicBez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2"/>
            <p:cNvSpPr/>
            <p:nvPr/>
          </p:nvSpPr>
          <p:spPr>
            <a:xfrm>
              <a:off x="3827659" y="385945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2"/>
            <p:cNvSpPr/>
            <p:nvPr/>
          </p:nvSpPr>
          <p:spPr>
            <a:xfrm>
              <a:off x="3849369" y="389041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lnTo>
                    <a:pt x="0" y="0"/>
                  </a:lnTo>
                  <a:cubicBezTo>
                    <a:pt x="0" y="0"/>
                    <a:pt x="0" y="0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2"/>
            <p:cNvSpPr/>
            <p:nvPr/>
          </p:nvSpPr>
          <p:spPr>
            <a:xfrm>
              <a:off x="3867870" y="39398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17" y="0"/>
                    <a:pt x="17" y="7"/>
                    <a:pt x="12" y="12"/>
                  </a:cubicBezTo>
                  <a:lnTo>
                    <a:pt x="12" y="12"/>
                  </a:lnTo>
                  <a:cubicBezTo>
                    <a:pt x="15" y="9"/>
                    <a:pt x="17" y="6"/>
                    <a:pt x="17" y="0"/>
                  </a:cubicBezTo>
                  <a:close/>
                  <a:moveTo>
                    <a:pt x="12" y="12"/>
                  </a:moveTo>
                  <a:lnTo>
                    <a:pt x="12" y="12"/>
                  </a:lnTo>
                  <a:cubicBezTo>
                    <a:pt x="7" y="16"/>
                    <a:pt x="0" y="16"/>
                    <a:pt x="0" y="16"/>
                  </a:cubicBezTo>
                  <a:cubicBezTo>
                    <a:pt x="6" y="16"/>
                    <a:pt x="10" y="14"/>
                    <a:pt x="12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2"/>
            <p:cNvSpPr/>
            <p:nvPr/>
          </p:nvSpPr>
          <p:spPr>
            <a:xfrm>
              <a:off x="3864661" y="389343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" y="0"/>
                    <a:pt x="1" y="17"/>
                    <a:pt x="1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2"/>
            <p:cNvSpPr/>
            <p:nvPr/>
          </p:nvSpPr>
          <p:spPr>
            <a:xfrm>
              <a:off x="3867870" y="3901932"/>
              <a:ext cx="6419" cy="7174"/>
            </a:xfrm>
            <a:custGeom>
              <a:avLst/>
              <a:gdLst/>
              <a:ahLst/>
              <a:cxnLst/>
              <a:rect l="l" t="t" r="r" b="b"/>
              <a:pathLst>
                <a:path w="34" h="38" extrusionOk="0">
                  <a:moveTo>
                    <a:pt x="31" y="0"/>
                  </a:moveTo>
                  <a:cubicBezTo>
                    <a:pt x="27" y="0"/>
                    <a:pt x="14" y="24"/>
                    <a:pt x="0" y="37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1"/>
                    <a:pt x="32" y="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2"/>
            <p:cNvSpPr/>
            <p:nvPr/>
          </p:nvSpPr>
          <p:spPr>
            <a:xfrm>
              <a:off x="3592813" y="3714282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lnTo>
                    <a:pt x="9" y="16"/>
                  </a:lnTo>
                  <a:cubicBezTo>
                    <a:pt x="13" y="12"/>
                    <a:pt x="17" y="8"/>
                    <a:pt x="17" y="0"/>
                  </a:cubicBezTo>
                  <a:close/>
                  <a:moveTo>
                    <a:pt x="9" y="16"/>
                  </a:moveTo>
                  <a:cubicBezTo>
                    <a:pt x="5" y="21"/>
                    <a:pt x="1" y="25"/>
                    <a:pt x="1" y="33"/>
                  </a:cubicBezTo>
                  <a:lnTo>
                    <a:pt x="9" y="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2"/>
            <p:cNvSpPr/>
            <p:nvPr/>
          </p:nvSpPr>
          <p:spPr>
            <a:xfrm>
              <a:off x="3821430" y="384699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2"/>
            <p:cNvSpPr/>
            <p:nvPr/>
          </p:nvSpPr>
          <p:spPr>
            <a:xfrm>
              <a:off x="3737988" y="3797724"/>
              <a:ext cx="6419" cy="12460"/>
            </a:xfrm>
            <a:custGeom>
              <a:avLst/>
              <a:gdLst/>
              <a:ahLst/>
              <a:cxnLst/>
              <a:rect l="l" t="t" r="r" b="b"/>
              <a:pathLst>
                <a:path w="34" h="66" extrusionOk="0">
                  <a:moveTo>
                    <a:pt x="34" y="0"/>
                  </a:moveTo>
                  <a:cubicBezTo>
                    <a:pt x="34" y="16"/>
                    <a:pt x="1" y="49"/>
                    <a:pt x="1" y="66"/>
                  </a:cubicBezTo>
                  <a:cubicBezTo>
                    <a:pt x="17" y="33"/>
                    <a:pt x="34" y="33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2"/>
            <p:cNvSpPr/>
            <p:nvPr/>
          </p:nvSpPr>
          <p:spPr>
            <a:xfrm>
              <a:off x="3799908" y="383774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cubicBezTo>
                    <a:pt x="0" y="17"/>
                    <a:pt x="0" y="1"/>
                    <a:pt x="17" y="1"/>
                  </a:cubicBez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2"/>
            <p:cNvSpPr/>
            <p:nvPr/>
          </p:nvSpPr>
          <p:spPr>
            <a:xfrm>
              <a:off x="3787449" y="3837746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7" y="11"/>
                    <a:pt x="11" y="7"/>
                    <a:pt x="13" y="6"/>
                  </a:cubicBezTo>
                  <a:lnTo>
                    <a:pt x="13" y="6"/>
                  </a:lnTo>
                  <a:cubicBezTo>
                    <a:pt x="17" y="11"/>
                    <a:pt x="17" y="17"/>
                    <a:pt x="17" y="17"/>
                  </a:cubicBezTo>
                  <a:cubicBezTo>
                    <a:pt x="17" y="9"/>
                    <a:pt x="17" y="5"/>
                    <a:pt x="15" y="5"/>
                  </a:cubicBezTo>
                  <a:cubicBezTo>
                    <a:pt x="15" y="5"/>
                    <a:pt x="14" y="5"/>
                    <a:pt x="13" y="6"/>
                  </a:cubicBezTo>
                  <a:lnTo>
                    <a:pt x="13" y="6"/>
                  </a:lnTo>
                  <a:cubicBezTo>
                    <a:pt x="11" y="3"/>
                    <a:pt x="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2"/>
            <p:cNvSpPr/>
            <p:nvPr/>
          </p:nvSpPr>
          <p:spPr>
            <a:xfrm>
              <a:off x="3781408" y="383472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2"/>
            <p:cNvSpPr/>
            <p:nvPr/>
          </p:nvSpPr>
          <p:spPr>
            <a:xfrm>
              <a:off x="3608294" y="3760534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3" y="1"/>
                  </a:moveTo>
                  <a:cubicBezTo>
                    <a:pt x="17" y="17"/>
                    <a:pt x="0" y="17"/>
                    <a:pt x="0" y="33"/>
                  </a:cubicBezTo>
                  <a:cubicBezTo>
                    <a:pt x="17" y="17"/>
                    <a:pt x="17" y="17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2"/>
            <p:cNvSpPr/>
            <p:nvPr/>
          </p:nvSpPr>
          <p:spPr>
            <a:xfrm>
              <a:off x="3867870" y="3939877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2"/>
            <p:cNvSpPr/>
            <p:nvPr/>
          </p:nvSpPr>
          <p:spPr>
            <a:xfrm>
              <a:off x="3663985" y="38037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2"/>
            <p:cNvSpPr/>
            <p:nvPr/>
          </p:nvSpPr>
          <p:spPr>
            <a:xfrm>
              <a:off x="3756677" y="387172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"/>
                    <a:pt x="0" y="1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2"/>
            <p:cNvSpPr/>
            <p:nvPr/>
          </p:nvSpPr>
          <p:spPr>
            <a:xfrm>
              <a:off x="3574313" y="3705032"/>
              <a:ext cx="306960" cy="238055"/>
            </a:xfrm>
            <a:custGeom>
              <a:avLst/>
              <a:gdLst/>
              <a:ahLst/>
              <a:cxnLst/>
              <a:rect l="l" t="t" r="r" b="b"/>
              <a:pathLst>
                <a:path w="1626" h="1261" extrusionOk="0">
                  <a:moveTo>
                    <a:pt x="279" y="131"/>
                  </a:moveTo>
                  <a:cubicBezTo>
                    <a:pt x="278" y="132"/>
                    <a:pt x="277" y="134"/>
                    <a:pt x="277" y="135"/>
                  </a:cubicBezTo>
                  <a:lnTo>
                    <a:pt x="277" y="135"/>
                  </a:lnTo>
                  <a:cubicBezTo>
                    <a:pt x="278" y="139"/>
                    <a:pt x="279" y="143"/>
                    <a:pt x="279" y="147"/>
                  </a:cubicBezTo>
                  <a:cubicBezTo>
                    <a:pt x="279" y="131"/>
                    <a:pt x="279" y="131"/>
                    <a:pt x="279" y="131"/>
                  </a:cubicBezTo>
                  <a:close/>
                  <a:moveTo>
                    <a:pt x="442" y="147"/>
                  </a:moveTo>
                  <a:cubicBezTo>
                    <a:pt x="426" y="164"/>
                    <a:pt x="426" y="164"/>
                    <a:pt x="426" y="164"/>
                  </a:cubicBezTo>
                  <a:lnTo>
                    <a:pt x="442" y="164"/>
                  </a:lnTo>
                  <a:cubicBezTo>
                    <a:pt x="442" y="164"/>
                    <a:pt x="442" y="147"/>
                    <a:pt x="442" y="147"/>
                  </a:cubicBezTo>
                  <a:close/>
                  <a:moveTo>
                    <a:pt x="426" y="196"/>
                  </a:moveTo>
                  <a:cubicBezTo>
                    <a:pt x="426" y="196"/>
                    <a:pt x="426" y="209"/>
                    <a:pt x="426" y="212"/>
                  </a:cubicBezTo>
                  <a:lnTo>
                    <a:pt x="426" y="212"/>
                  </a:lnTo>
                  <a:cubicBezTo>
                    <a:pt x="421" y="217"/>
                    <a:pt x="412" y="224"/>
                    <a:pt x="408" y="224"/>
                  </a:cubicBezTo>
                  <a:cubicBezTo>
                    <a:pt x="405" y="224"/>
                    <a:pt x="405" y="221"/>
                    <a:pt x="410" y="213"/>
                  </a:cubicBezTo>
                  <a:cubicBezTo>
                    <a:pt x="410" y="196"/>
                    <a:pt x="426" y="196"/>
                    <a:pt x="426" y="196"/>
                  </a:cubicBezTo>
                  <a:close/>
                  <a:moveTo>
                    <a:pt x="442" y="213"/>
                  </a:moveTo>
                  <a:lnTo>
                    <a:pt x="442" y="213"/>
                  </a:lnTo>
                  <a:cubicBezTo>
                    <a:pt x="440" y="218"/>
                    <a:pt x="438" y="222"/>
                    <a:pt x="436" y="226"/>
                  </a:cubicBezTo>
                  <a:lnTo>
                    <a:pt x="436" y="226"/>
                  </a:lnTo>
                  <a:cubicBezTo>
                    <a:pt x="440" y="222"/>
                    <a:pt x="442" y="217"/>
                    <a:pt x="442" y="213"/>
                  </a:cubicBezTo>
                  <a:close/>
                  <a:moveTo>
                    <a:pt x="61" y="227"/>
                  </a:moveTo>
                  <a:cubicBezTo>
                    <a:pt x="55" y="232"/>
                    <a:pt x="49" y="239"/>
                    <a:pt x="49" y="246"/>
                  </a:cubicBezTo>
                  <a:cubicBezTo>
                    <a:pt x="55" y="237"/>
                    <a:pt x="59" y="231"/>
                    <a:pt x="61" y="227"/>
                  </a:cubicBezTo>
                  <a:close/>
                  <a:moveTo>
                    <a:pt x="606" y="229"/>
                  </a:moveTo>
                  <a:lnTo>
                    <a:pt x="590" y="246"/>
                  </a:lnTo>
                  <a:cubicBezTo>
                    <a:pt x="591" y="246"/>
                    <a:pt x="592" y="246"/>
                    <a:pt x="592" y="246"/>
                  </a:cubicBezTo>
                  <a:lnTo>
                    <a:pt x="592" y="246"/>
                  </a:lnTo>
                  <a:cubicBezTo>
                    <a:pt x="600" y="236"/>
                    <a:pt x="606" y="229"/>
                    <a:pt x="606" y="229"/>
                  </a:cubicBezTo>
                  <a:close/>
                  <a:moveTo>
                    <a:pt x="230" y="246"/>
                  </a:moveTo>
                  <a:cubicBezTo>
                    <a:pt x="230" y="246"/>
                    <a:pt x="229" y="261"/>
                    <a:pt x="214" y="262"/>
                  </a:cubicBezTo>
                  <a:lnTo>
                    <a:pt x="214" y="262"/>
                  </a:lnTo>
                  <a:cubicBezTo>
                    <a:pt x="219" y="256"/>
                    <a:pt x="224" y="251"/>
                    <a:pt x="230" y="246"/>
                  </a:cubicBezTo>
                  <a:close/>
                  <a:moveTo>
                    <a:pt x="224" y="272"/>
                  </a:moveTo>
                  <a:cubicBezTo>
                    <a:pt x="221" y="273"/>
                    <a:pt x="218" y="275"/>
                    <a:pt x="214" y="278"/>
                  </a:cubicBezTo>
                  <a:lnTo>
                    <a:pt x="214" y="278"/>
                  </a:lnTo>
                  <a:cubicBezTo>
                    <a:pt x="217" y="278"/>
                    <a:pt x="220" y="278"/>
                    <a:pt x="224" y="272"/>
                  </a:cubicBezTo>
                  <a:close/>
                  <a:moveTo>
                    <a:pt x="123" y="261"/>
                  </a:moveTo>
                  <a:cubicBezTo>
                    <a:pt x="112" y="269"/>
                    <a:pt x="100" y="277"/>
                    <a:pt x="83" y="294"/>
                  </a:cubicBezTo>
                  <a:lnTo>
                    <a:pt x="83" y="294"/>
                  </a:lnTo>
                  <a:cubicBezTo>
                    <a:pt x="108" y="269"/>
                    <a:pt x="114" y="273"/>
                    <a:pt x="123" y="261"/>
                  </a:cubicBezTo>
                  <a:close/>
                  <a:moveTo>
                    <a:pt x="214" y="278"/>
                  </a:moveTo>
                  <a:lnTo>
                    <a:pt x="214" y="278"/>
                  </a:lnTo>
                  <a:cubicBezTo>
                    <a:pt x="214" y="278"/>
                    <a:pt x="213" y="278"/>
                    <a:pt x="213" y="278"/>
                  </a:cubicBezTo>
                  <a:cubicBezTo>
                    <a:pt x="209" y="278"/>
                    <a:pt x="205" y="278"/>
                    <a:pt x="197" y="295"/>
                  </a:cubicBezTo>
                  <a:cubicBezTo>
                    <a:pt x="203" y="289"/>
                    <a:pt x="209" y="283"/>
                    <a:pt x="214" y="278"/>
                  </a:cubicBezTo>
                  <a:close/>
                  <a:moveTo>
                    <a:pt x="197" y="295"/>
                  </a:move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97" y="295"/>
                    <a:pt x="197" y="295"/>
                  </a:cubicBezTo>
                  <a:close/>
                  <a:moveTo>
                    <a:pt x="260" y="340"/>
                  </a:moveTo>
                  <a:cubicBezTo>
                    <a:pt x="259" y="340"/>
                    <a:pt x="257" y="342"/>
                    <a:pt x="254" y="344"/>
                  </a:cubicBezTo>
                  <a:lnTo>
                    <a:pt x="262" y="344"/>
                  </a:lnTo>
                  <a:cubicBezTo>
                    <a:pt x="262" y="341"/>
                    <a:pt x="261" y="340"/>
                    <a:pt x="260" y="340"/>
                  </a:cubicBezTo>
                  <a:close/>
                  <a:moveTo>
                    <a:pt x="246" y="344"/>
                  </a:moveTo>
                  <a:cubicBezTo>
                    <a:pt x="242" y="352"/>
                    <a:pt x="241" y="355"/>
                    <a:pt x="242" y="355"/>
                  </a:cubicBezTo>
                  <a:cubicBezTo>
                    <a:pt x="243" y="355"/>
                    <a:pt x="249" y="348"/>
                    <a:pt x="254" y="344"/>
                  </a:cubicBezTo>
                  <a:close/>
                  <a:moveTo>
                    <a:pt x="313" y="426"/>
                  </a:moveTo>
                  <a:cubicBezTo>
                    <a:pt x="312" y="426"/>
                    <a:pt x="312" y="426"/>
                    <a:pt x="311" y="426"/>
                  </a:cubicBezTo>
                  <a:cubicBezTo>
                    <a:pt x="311" y="429"/>
                    <a:pt x="311" y="430"/>
                    <a:pt x="311" y="430"/>
                  </a:cubicBezTo>
                  <a:cubicBezTo>
                    <a:pt x="312" y="430"/>
                    <a:pt x="312" y="428"/>
                    <a:pt x="313" y="426"/>
                  </a:cubicBezTo>
                  <a:close/>
                  <a:moveTo>
                    <a:pt x="557" y="540"/>
                  </a:moveTo>
                  <a:lnTo>
                    <a:pt x="541" y="573"/>
                  </a:lnTo>
                  <a:cubicBezTo>
                    <a:pt x="557" y="557"/>
                    <a:pt x="541" y="573"/>
                    <a:pt x="557" y="540"/>
                  </a:cubicBezTo>
                  <a:close/>
                  <a:moveTo>
                    <a:pt x="966" y="589"/>
                  </a:moveTo>
                  <a:cubicBezTo>
                    <a:pt x="966" y="589"/>
                    <a:pt x="950" y="589"/>
                    <a:pt x="933" y="606"/>
                  </a:cubicBezTo>
                  <a:cubicBezTo>
                    <a:pt x="944" y="606"/>
                    <a:pt x="948" y="598"/>
                    <a:pt x="949" y="598"/>
                  </a:cubicBezTo>
                  <a:cubicBezTo>
                    <a:pt x="950" y="598"/>
                    <a:pt x="950" y="600"/>
                    <a:pt x="950" y="606"/>
                  </a:cubicBezTo>
                  <a:lnTo>
                    <a:pt x="950" y="606"/>
                  </a:lnTo>
                  <a:cubicBezTo>
                    <a:pt x="955" y="600"/>
                    <a:pt x="961" y="595"/>
                    <a:pt x="966" y="589"/>
                  </a:cubicBezTo>
                  <a:close/>
                  <a:moveTo>
                    <a:pt x="1306" y="760"/>
                  </a:moveTo>
                  <a:cubicBezTo>
                    <a:pt x="1303" y="760"/>
                    <a:pt x="1299" y="764"/>
                    <a:pt x="1295" y="769"/>
                  </a:cubicBezTo>
                  <a:lnTo>
                    <a:pt x="1310" y="769"/>
                  </a:lnTo>
                  <a:cubicBezTo>
                    <a:pt x="1310" y="763"/>
                    <a:pt x="1308" y="760"/>
                    <a:pt x="1306" y="760"/>
                  </a:cubicBezTo>
                  <a:close/>
                  <a:moveTo>
                    <a:pt x="1293" y="769"/>
                  </a:moveTo>
                  <a:cubicBezTo>
                    <a:pt x="1293" y="770"/>
                    <a:pt x="1293" y="771"/>
                    <a:pt x="1293" y="771"/>
                  </a:cubicBezTo>
                  <a:lnTo>
                    <a:pt x="1293" y="771"/>
                  </a:lnTo>
                  <a:cubicBezTo>
                    <a:pt x="1294" y="771"/>
                    <a:pt x="1295" y="770"/>
                    <a:pt x="1295" y="769"/>
                  </a:cubicBezTo>
                  <a:close/>
                  <a:moveTo>
                    <a:pt x="1293" y="753"/>
                  </a:moveTo>
                  <a:cubicBezTo>
                    <a:pt x="1293" y="753"/>
                    <a:pt x="1283" y="763"/>
                    <a:pt x="1279" y="776"/>
                  </a:cubicBezTo>
                  <a:lnTo>
                    <a:pt x="1279" y="776"/>
                  </a:lnTo>
                  <a:cubicBezTo>
                    <a:pt x="1286" y="768"/>
                    <a:pt x="1293" y="761"/>
                    <a:pt x="1293" y="753"/>
                  </a:cubicBezTo>
                  <a:close/>
                  <a:moveTo>
                    <a:pt x="753" y="760"/>
                  </a:moveTo>
                  <a:lnTo>
                    <a:pt x="753" y="786"/>
                  </a:lnTo>
                  <a:cubicBezTo>
                    <a:pt x="753" y="782"/>
                    <a:pt x="754" y="778"/>
                    <a:pt x="755" y="775"/>
                  </a:cubicBezTo>
                  <a:lnTo>
                    <a:pt x="755" y="775"/>
                  </a:lnTo>
                  <a:cubicBezTo>
                    <a:pt x="756" y="768"/>
                    <a:pt x="755" y="763"/>
                    <a:pt x="753" y="760"/>
                  </a:cubicBezTo>
                  <a:close/>
                  <a:moveTo>
                    <a:pt x="1223" y="818"/>
                  </a:moveTo>
                  <a:lnTo>
                    <a:pt x="1223" y="818"/>
                  </a:lnTo>
                  <a:cubicBezTo>
                    <a:pt x="1223" y="820"/>
                    <a:pt x="1223" y="821"/>
                    <a:pt x="1224" y="821"/>
                  </a:cubicBezTo>
                  <a:cubicBezTo>
                    <a:pt x="1225" y="821"/>
                    <a:pt x="1226" y="820"/>
                    <a:pt x="1228" y="818"/>
                  </a:cubicBezTo>
                  <a:close/>
                  <a:moveTo>
                    <a:pt x="917" y="880"/>
                  </a:moveTo>
                  <a:cubicBezTo>
                    <a:pt x="914" y="883"/>
                    <a:pt x="912" y="887"/>
                    <a:pt x="913" y="887"/>
                  </a:cubicBezTo>
                  <a:cubicBezTo>
                    <a:pt x="913" y="887"/>
                    <a:pt x="915" y="886"/>
                    <a:pt x="917" y="884"/>
                  </a:cubicBezTo>
                  <a:cubicBezTo>
                    <a:pt x="917" y="882"/>
                    <a:pt x="917" y="881"/>
                    <a:pt x="917" y="880"/>
                  </a:cubicBezTo>
                  <a:close/>
                  <a:moveTo>
                    <a:pt x="1141" y="983"/>
                  </a:moveTo>
                  <a:lnTo>
                    <a:pt x="1141" y="983"/>
                  </a:lnTo>
                  <a:cubicBezTo>
                    <a:pt x="1138" y="988"/>
                    <a:pt x="1134" y="993"/>
                    <a:pt x="1130" y="998"/>
                  </a:cubicBezTo>
                  <a:cubicBezTo>
                    <a:pt x="1130" y="998"/>
                    <a:pt x="1136" y="992"/>
                    <a:pt x="1141" y="983"/>
                  </a:cubicBezTo>
                  <a:close/>
                  <a:moveTo>
                    <a:pt x="1268" y="979"/>
                  </a:moveTo>
                  <a:cubicBezTo>
                    <a:pt x="1264" y="984"/>
                    <a:pt x="1261" y="991"/>
                    <a:pt x="1261" y="998"/>
                  </a:cubicBezTo>
                  <a:cubicBezTo>
                    <a:pt x="1265" y="990"/>
                    <a:pt x="1267" y="984"/>
                    <a:pt x="1268" y="979"/>
                  </a:cubicBezTo>
                  <a:close/>
                  <a:moveTo>
                    <a:pt x="1482" y="984"/>
                  </a:moveTo>
                  <a:cubicBezTo>
                    <a:pt x="1480" y="987"/>
                    <a:pt x="1477" y="992"/>
                    <a:pt x="1474" y="998"/>
                  </a:cubicBezTo>
                  <a:cubicBezTo>
                    <a:pt x="1474" y="998"/>
                    <a:pt x="1474" y="988"/>
                    <a:pt x="1482" y="984"/>
                  </a:cubicBezTo>
                  <a:close/>
                  <a:moveTo>
                    <a:pt x="1228" y="998"/>
                  </a:moveTo>
                  <a:lnTo>
                    <a:pt x="1212" y="1015"/>
                  </a:lnTo>
                  <a:lnTo>
                    <a:pt x="1228" y="1015"/>
                  </a:lnTo>
                  <a:lnTo>
                    <a:pt x="1228" y="998"/>
                  </a:lnTo>
                  <a:close/>
                  <a:moveTo>
                    <a:pt x="1246" y="1028"/>
                  </a:moveTo>
                  <a:lnTo>
                    <a:pt x="1246" y="1028"/>
                  </a:lnTo>
                  <a:cubicBezTo>
                    <a:pt x="1245" y="1029"/>
                    <a:pt x="1245" y="1030"/>
                    <a:pt x="1244" y="1031"/>
                  </a:cubicBezTo>
                  <a:lnTo>
                    <a:pt x="1244" y="1031"/>
                  </a:lnTo>
                  <a:cubicBezTo>
                    <a:pt x="1244" y="1031"/>
                    <a:pt x="1245" y="1030"/>
                    <a:pt x="1246" y="1028"/>
                  </a:cubicBezTo>
                  <a:close/>
                  <a:moveTo>
                    <a:pt x="1523" y="1015"/>
                  </a:moveTo>
                  <a:cubicBezTo>
                    <a:pt x="1523" y="1031"/>
                    <a:pt x="1523" y="1031"/>
                    <a:pt x="1506" y="1031"/>
                  </a:cubicBezTo>
                  <a:lnTo>
                    <a:pt x="1523" y="1015"/>
                  </a:lnTo>
                  <a:close/>
                  <a:moveTo>
                    <a:pt x="1586" y="1223"/>
                  </a:moveTo>
                  <a:cubicBezTo>
                    <a:pt x="1587" y="1223"/>
                    <a:pt x="1588" y="1224"/>
                    <a:pt x="1588" y="1228"/>
                  </a:cubicBezTo>
                  <a:cubicBezTo>
                    <a:pt x="1585" y="1228"/>
                    <a:pt x="1582" y="1228"/>
                    <a:pt x="1580" y="1229"/>
                  </a:cubicBezTo>
                  <a:lnTo>
                    <a:pt x="1580" y="1229"/>
                  </a:lnTo>
                  <a:cubicBezTo>
                    <a:pt x="1582" y="1226"/>
                    <a:pt x="1585" y="1223"/>
                    <a:pt x="1586" y="1223"/>
                  </a:cubicBezTo>
                  <a:close/>
                  <a:moveTo>
                    <a:pt x="164" y="0"/>
                  </a:moveTo>
                  <a:lnTo>
                    <a:pt x="164" y="0"/>
                  </a:lnTo>
                  <a:cubicBezTo>
                    <a:pt x="148" y="0"/>
                    <a:pt x="115" y="33"/>
                    <a:pt x="115" y="33"/>
                  </a:cubicBezTo>
                  <a:cubicBezTo>
                    <a:pt x="115" y="33"/>
                    <a:pt x="115" y="49"/>
                    <a:pt x="99" y="65"/>
                  </a:cubicBezTo>
                  <a:lnTo>
                    <a:pt x="82" y="65"/>
                  </a:lnTo>
                  <a:cubicBezTo>
                    <a:pt x="49" y="115"/>
                    <a:pt x="17" y="164"/>
                    <a:pt x="0" y="196"/>
                  </a:cubicBezTo>
                  <a:lnTo>
                    <a:pt x="33" y="180"/>
                  </a:lnTo>
                  <a:lnTo>
                    <a:pt x="17" y="196"/>
                  </a:lnTo>
                  <a:cubicBezTo>
                    <a:pt x="11" y="202"/>
                    <a:pt x="9" y="204"/>
                    <a:pt x="10" y="204"/>
                  </a:cubicBezTo>
                  <a:cubicBezTo>
                    <a:pt x="11" y="204"/>
                    <a:pt x="22" y="196"/>
                    <a:pt x="33" y="196"/>
                  </a:cubicBezTo>
                  <a:lnTo>
                    <a:pt x="33" y="196"/>
                  </a:lnTo>
                  <a:cubicBezTo>
                    <a:pt x="17" y="196"/>
                    <a:pt x="17" y="213"/>
                    <a:pt x="17" y="213"/>
                  </a:cubicBezTo>
                  <a:lnTo>
                    <a:pt x="49" y="181"/>
                  </a:lnTo>
                  <a:lnTo>
                    <a:pt x="49" y="181"/>
                  </a:lnTo>
                  <a:cubicBezTo>
                    <a:pt x="33" y="197"/>
                    <a:pt x="17" y="213"/>
                    <a:pt x="17" y="229"/>
                  </a:cubicBezTo>
                  <a:cubicBezTo>
                    <a:pt x="33" y="213"/>
                    <a:pt x="49" y="180"/>
                    <a:pt x="66" y="180"/>
                  </a:cubicBezTo>
                  <a:lnTo>
                    <a:pt x="66" y="180"/>
                  </a:lnTo>
                  <a:cubicBezTo>
                    <a:pt x="60" y="186"/>
                    <a:pt x="54" y="192"/>
                    <a:pt x="49" y="196"/>
                  </a:cubicBezTo>
                  <a:lnTo>
                    <a:pt x="49" y="196"/>
                  </a:lnTo>
                  <a:cubicBezTo>
                    <a:pt x="49" y="213"/>
                    <a:pt x="33" y="213"/>
                    <a:pt x="33" y="229"/>
                  </a:cubicBezTo>
                  <a:cubicBezTo>
                    <a:pt x="49" y="213"/>
                    <a:pt x="49" y="229"/>
                    <a:pt x="66" y="196"/>
                  </a:cubicBezTo>
                  <a:lnTo>
                    <a:pt x="66" y="196"/>
                  </a:lnTo>
                  <a:cubicBezTo>
                    <a:pt x="52" y="224"/>
                    <a:pt x="72" y="206"/>
                    <a:pt x="61" y="227"/>
                  </a:cubicBezTo>
                  <a:lnTo>
                    <a:pt x="61" y="227"/>
                  </a:lnTo>
                  <a:cubicBezTo>
                    <a:pt x="70" y="219"/>
                    <a:pt x="82" y="213"/>
                    <a:pt x="82" y="213"/>
                  </a:cubicBezTo>
                  <a:lnTo>
                    <a:pt x="82" y="213"/>
                  </a:lnTo>
                  <a:cubicBezTo>
                    <a:pt x="33" y="262"/>
                    <a:pt x="82" y="229"/>
                    <a:pt x="49" y="278"/>
                  </a:cubicBezTo>
                  <a:cubicBezTo>
                    <a:pt x="66" y="254"/>
                    <a:pt x="74" y="250"/>
                    <a:pt x="80" y="250"/>
                  </a:cubicBezTo>
                  <a:cubicBezTo>
                    <a:pt x="83" y="250"/>
                    <a:pt x="86" y="251"/>
                    <a:pt x="89" y="251"/>
                  </a:cubicBezTo>
                  <a:cubicBezTo>
                    <a:pt x="91" y="251"/>
                    <a:pt x="94" y="250"/>
                    <a:pt x="99" y="246"/>
                  </a:cubicBezTo>
                  <a:cubicBezTo>
                    <a:pt x="99" y="246"/>
                    <a:pt x="99" y="262"/>
                    <a:pt x="99" y="262"/>
                  </a:cubicBezTo>
                  <a:cubicBezTo>
                    <a:pt x="99" y="262"/>
                    <a:pt x="82" y="278"/>
                    <a:pt x="82" y="278"/>
                  </a:cubicBezTo>
                  <a:cubicBezTo>
                    <a:pt x="115" y="246"/>
                    <a:pt x="131" y="246"/>
                    <a:pt x="148" y="229"/>
                  </a:cubicBezTo>
                  <a:lnTo>
                    <a:pt x="148" y="229"/>
                  </a:lnTo>
                  <a:cubicBezTo>
                    <a:pt x="141" y="243"/>
                    <a:pt x="134" y="251"/>
                    <a:pt x="126" y="258"/>
                  </a:cubicBezTo>
                  <a:lnTo>
                    <a:pt x="126" y="258"/>
                  </a:lnTo>
                  <a:cubicBezTo>
                    <a:pt x="127" y="255"/>
                    <a:pt x="129" y="251"/>
                    <a:pt x="131" y="246"/>
                  </a:cubicBezTo>
                  <a:lnTo>
                    <a:pt x="131" y="246"/>
                  </a:lnTo>
                  <a:cubicBezTo>
                    <a:pt x="128" y="252"/>
                    <a:pt x="125" y="257"/>
                    <a:pt x="123" y="261"/>
                  </a:cubicBezTo>
                  <a:lnTo>
                    <a:pt x="123" y="261"/>
                  </a:lnTo>
                  <a:cubicBezTo>
                    <a:pt x="124" y="260"/>
                    <a:pt x="125" y="259"/>
                    <a:pt x="126" y="258"/>
                  </a:cubicBezTo>
                  <a:lnTo>
                    <a:pt x="126" y="258"/>
                  </a:lnTo>
                  <a:cubicBezTo>
                    <a:pt x="119" y="274"/>
                    <a:pt x="129" y="267"/>
                    <a:pt x="115" y="295"/>
                  </a:cubicBezTo>
                  <a:cubicBezTo>
                    <a:pt x="128" y="276"/>
                    <a:pt x="130" y="271"/>
                    <a:pt x="131" y="271"/>
                  </a:cubicBezTo>
                  <a:lnTo>
                    <a:pt x="131" y="271"/>
                  </a:lnTo>
                  <a:cubicBezTo>
                    <a:pt x="132" y="271"/>
                    <a:pt x="131" y="274"/>
                    <a:pt x="132" y="274"/>
                  </a:cubicBezTo>
                  <a:cubicBezTo>
                    <a:pt x="134" y="274"/>
                    <a:pt x="138" y="272"/>
                    <a:pt x="148" y="262"/>
                  </a:cubicBezTo>
                  <a:lnTo>
                    <a:pt x="148" y="262"/>
                  </a:lnTo>
                  <a:cubicBezTo>
                    <a:pt x="136" y="286"/>
                    <a:pt x="124" y="301"/>
                    <a:pt x="125" y="301"/>
                  </a:cubicBezTo>
                  <a:cubicBezTo>
                    <a:pt x="125" y="301"/>
                    <a:pt x="127" y="299"/>
                    <a:pt x="131" y="295"/>
                  </a:cubicBezTo>
                  <a:lnTo>
                    <a:pt x="131" y="295"/>
                  </a:lnTo>
                  <a:cubicBezTo>
                    <a:pt x="115" y="311"/>
                    <a:pt x="99" y="327"/>
                    <a:pt x="99" y="327"/>
                  </a:cubicBezTo>
                  <a:cubicBezTo>
                    <a:pt x="115" y="327"/>
                    <a:pt x="131" y="295"/>
                    <a:pt x="148" y="278"/>
                  </a:cubicBezTo>
                  <a:cubicBezTo>
                    <a:pt x="151" y="275"/>
                    <a:pt x="152" y="274"/>
                    <a:pt x="152" y="274"/>
                  </a:cubicBezTo>
                  <a:lnTo>
                    <a:pt x="152" y="274"/>
                  </a:lnTo>
                  <a:cubicBezTo>
                    <a:pt x="153" y="274"/>
                    <a:pt x="128" y="301"/>
                    <a:pt x="115" y="327"/>
                  </a:cubicBezTo>
                  <a:cubicBezTo>
                    <a:pt x="128" y="314"/>
                    <a:pt x="152" y="290"/>
                    <a:pt x="161" y="290"/>
                  </a:cubicBezTo>
                  <a:cubicBezTo>
                    <a:pt x="163" y="290"/>
                    <a:pt x="164" y="292"/>
                    <a:pt x="164" y="295"/>
                  </a:cubicBezTo>
                  <a:cubicBezTo>
                    <a:pt x="164" y="295"/>
                    <a:pt x="164" y="295"/>
                    <a:pt x="148" y="311"/>
                  </a:cubicBezTo>
                  <a:cubicBezTo>
                    <a:pt x="164" y="295"/>
                    <a:pt x="168" y="295"/>
                    <a:pt x="172" y="295"/>
                  </a:cubicBezTo>
                  <a:cubicBezTo>
                    <a:pt x="176" y="295"/>
                    <a:pt x="180" y="295"/>
                    <a:pt x="197" y="278"/>
                  </a:cubicBezTo>
                  <a:cubicBezTo>
                    <a:pt x="197" y="278"/>
                    <a:pt x="197" y="295"/>
                    <a:pt x="197" y="295"/>
                  </a:cubicBezTo>
                  <a:cubicBezTo>
                    <a:pt x="197" y="284"/>
                    <a:pt x="204" y="273"/>
                    <a:pt x="214" y="262"/>
                  </a:cubicBezTo>
                  <a:lnTo>
                    <a:pt x="230" y="262"/>
                  </a:lnTo>
                  <a:cubicBezTo>
                    <a:pt x="227" y="266"/>
                    <a:pt x="225" y="270"/>
                    <a:pt x="224" y="272"/>
                  </a:cubicBezTo>
                  <a:lnTo>
                    <a:pt x="224" y="272"/>
                  </a:lnTo>
                  <a:cubicBezTo>
                    <a:pt x="224" y="272"/>
                    <a:pt x="225" y="271"/>
                    <a:pt x="226" y="271"/>
                  </a:cubicBezTo>
                  <a:cubicBezTo>
                    <a:pt x="228" y="271"/>
                    <a:pt x="230" y="273"/>
                    <a:pt x="230" y="278"/>
                  </a:cubicBezTo>
                  <a:cubicBezTo>
                    <a:pt x="221" y="295"/>
                    <a:pt x="217" y="295"/>
                    <a:pt x="213" y="295"/>
                  </a:cubicBezTo>
                  <a:cubicBezTo>
                    <a:pt x="209" y="295"/>
                    <a:pt x="205" y="295"/>
                    <a:pt x="197" y="311"/>
                  </a:cubicBezTo>
                  <a:lnTo>
                    <a:pt x="197" y="295"/>
                  </a:lnTo>
                  <a:cubicBezTo>
                    <a:pt x="186" y="311"/>
                    <a:pt x="182" y="315"/>
                    <a:pt x="181" y="315"/>
                  </a:cubicBezTo>
                  <a:cubicBezTo>
                    <a:pt x="180" y="315"/>
                    <a:pt x="181" y="312"/>
                    <a:pt x="180" y="312"/>
                  </a:cubicBezTo>
                  <a:lnTo>
                    <a:pt x="180" y="312"/>
                  </a:lnTo>
                  <a:cubicBezTo>
                    <a:pt x="180" y="312"/>
                    <a:pt x="177" y="318"/>
                    <a:pt x="164" y="344"/>
                  </a:cubicBezTo>
                  <a:cubicBezTo>
                    <a:pt x="164" y="347"/>
                    <a:pt x="165" y="348"/>
                    <a:pt x="166" y="348"/>
                  </a:cubicBezTo>
                  <a:cubicBezTo>
                    <a:pt x="169" y="348"/>
                    <a:pt x="175" y="339"/>
                    <a:pt x="179" y="339"/>
                  </a:cubicBezTo>
                  <a:cubicBezTo>
                    <a:pt x="180" y="339"/>
                    <a:pt x="180" y="340"/>
                    <a:pt x="180" y="344"/>
                  </a:cubicBezTo>
                  <a:cubicBezTo>
                    <a:pt x="197" y="327"/>
                    <a:pt x="213" y="327"/>
                    <a:pt x="213" y="311"/>
                  </a:cubicBezTo>
                  <a:cubicBezTo>
                    <a:pt x="219" y="307"/>
                    <a:pt x="223" y="305"/>
                    <a:pt x="225" y="305"/>
                  </a:cubicBezTo>
                  <a:cubicBezTo>
                    <a:pt x="238" y="305"/>
                    <a:pt x="189" y="366"/>
                    <a:pt x="201" y="366"/>
                  </a:cubicBezTo>
                  <a:cubicBezTo>
                    <a:pt x="203" y="366"/>
                    <a:pt x="207" y="364"/>
                    <a:pt x="213" y="360"/>
                  </a:cubicBezTo>
                  <a:cubicBezTo>
                    <a:pt x="226" y="348"/>
                    <a:pt x="247" y="316"/>
                    <a:pt x="250" y="316"/>
                  </a:cubicBezTo>
                  <a:lnTo>
                    <a:pt x="250" y="316"/>
                  </a:lnTo>
                  <a:cubicBezTo>
                    <a:pt x="251" y="316"/>
                    <a:pt x="250" y="320"/>
                    <a:pt x="246" y="327"/>
                  </a:cubicBezTo>
                  <a:lnTo>
                    <a:pt x="230" y="360"/>
                  </a:lnTo>
                  <a:cubicBezTo>
                    <a:pt x="230" y="360"/>
                    <a:pt x="248" y="332"/>
                    <a:pt x="257" y="332"/>
                  </a:cubicBezTo>
                  <a:cubicBezTo>
                    <a:pt x="260" y="332"/>
                    <a:pt x="262" y="336"/>
                    <a:pt x="262" y="344"/>
                  </a:cubicBezTo>
                  <a:lnTo>
                    <a:pt x="246" y="376"/>
                  </a:lnTo>
                  <a:cubicBezTo>
                    <a:pt x="246" y="376"/>
                    <a:pt x="279" y="360"/>
                    <a:pt x="295" y="360"/>
                  </a:cubicBezTo>
                  <a:lnTo>
                    <a:pt x="295" y="360"/>
                  </a:lnTo>
                  <a:cubicBezTo>
                    <a:pt x="279" y="360"/>
                    <a:pt x="279" y="376"/>
                    <a:pt x="279" y="393"/>
                  </a:cubicBezTo>
                  <a:cubicBezTo>
                    <a:pt x="282" y="390"/>
                    <a:pt x="284" y="388"/>
                    <a:pt x="286" y="388"/>
                  </a:cubicBezTo>
                  <a:cubicBezTo>
                    <a:pt x="295" y="388"/>
                    <a:pt x="295" y="415"/>
                    <a:pt x="295" y="442"/>
                  </a:cubicBezTo>
                  <a:lnTo>
                    <a:pt x="311" y="409"/>
                  </a:lnTo>
                  <a:cubicBezTo>
                    <a:pt x="311" y="409"/>
                    <a:pt x="311" y="426"/>
                    <a:pt x="311" y="426"/>
                  </a:cubicBezTo>
                  <a:cubicBezTo>
                    <a:pt x="312" y="425"/>
                    <a:pt x="312" y="425"/>
                    <a:pt x="313" y="425"/>
                  </a:cubicBezTo>
                  <a:lnTo>
                    <a:pt x="313" y="425"/>
                  </a:lnTo>
                  <a:cubicBezTo>
                    <a:pt x="313" y="425"/>
                    <a:pt x="313" y="425"/>
                    <a:pt x="313" y="426"/>
                  </a:cubicBezTo>
                  <a:lnTo>
                    <a:pt x="313" y="426"/>
                  </a:lnTo>
                  <a:cubicBezTo>
                    <a:pt x="319" y="425"/>
                    <a:pt x="323" y="422"/>
                    <a:pt x="325" y="419"/>
                  </a:cubicBezTo>
                  <a:lnTo>
                    <a:pt x="325" y="419"/>
                  </a:lnTo>
                  <a:cubicBezTo>
                    <a:pt x="321" y="421"/>
                    <a:pt x="317" y="423"/>
                    <a:pt x="313" y="425"/>
                  </a:cubicBezTo>
                  <a:lnTo>
                    <a:pt x="313" y="425"/>
                  </a:lnTo>
                  <a:cubicBezTo>
                    <a:pt x="315" y="419"/>
                    <a:pt x="319" y="409"/>
                    <a:pt x="328" y="409"/>
                  </a:cubicBezTo>
                  <a:lnTo>
                    <a:pt x="328" y="409"/>
                  </a:lnTo>
                  <a:cubicBezTo>
                    <a:pt x="328" y="409"/>
                    <a:pt x="328" y="414"/>
                    <a:pt x="325" y="419"/>
                  </a:cubicBezTo>
                  <a:lnTo>
                    <a:pt x="325" y="419"/>
                  </a:lnTo>
                  <a:cubicBezTo>
                    <a:pt x="339" y="412"/>
                    <a:pt x="351" y="407"/>
                    <a:pt x="359" y="407"/>
                  </a:cubicBezTo>
                  <a:cubicBezTo>
                    <a:pt x="366" y="407"/>
                    <a:pt x="367" y="412"/>
                    <a:pt x="360" y="426"/>
                  </a:cubicBezTo>
                  <a:lnTo>
                    <a:pt x="344" y="442"/>
                  </a:lnTo>
                  <a:cubicBezTo>
                    <a:pt x="344" y="444"/>
                    <a:pt x="345" y="445"/>
                    <a:pt x="346" y="445"/>
                  </a:cubicBezTo>
                  <a:cubicBezTo>
                    <a:pt x="353" y="445"/>
                    <a:pt x="377" y="416"/>
                    <a:pt x="388" y="416"/>
                  </a:cubicBezTo>
                  <a:cubicBezTo>
                    <a:pt x="391" y="416"/>
                    <a:pt x="393" y="419"/>
                    <a:pt x="393" y="426"/>
                  </a:cubicBezTo>
                  <a:lnTo>
                    <a:pt x="377" y="426"/>
                  </a:lnTo>
                  <a:cubicBezTo>
                    <a:pt x="393" y="442"/>
                    <a:pt x="426" y="426"/>
                    <a:pt x="410" y="475"/>
                  </a:cubicBezTo>
                  <a:cubicBezTo>
                    <a:pt x="417" y="468"/>
                    <a:pt x="421" y="465"/>
                    <a:pt x="423" y="465"/>
                  </a:cubicBezTo>
                  <a:cubicBezTo>
                    <a:pt x="428" y="465"/>
                    <a:pt x="424" y="477"/>
                    <a:pt x="427" y="477"/>
                  </a:cubicBezTo>
                  <a:cubicBezTo>
                    <a:pt x="429" y="477"/>
                    <a:pt x="433" y="473"/>
                    <a:pt x="442" y="458"/>
                  </a:cubicBezTo>
                  <a:lnTo>
                    <a:pt x="442" y="458"/>
                  </a:lnTo>
                  <a:cubicBezTo>
                    <a:pt x="442" y="491"/>
                    <a:pt x="426" y="491"/>
                    <a:pt x="426" y="524"/>
                  </a:cubicBezTo>
                  <a:cubicBezTo>
                    <a:pt x="426" y="524"/>
                    <a:pt x="459" y="491"/>
                    <a:pt x="459" y="491"/>
                  </a:cubicBezTo>
                  <a:lnTo>
                    <a:pt x="459" y="491"/>
                  </a:lnTo>
                  <a:lnTo>
                    <a:pt x="442" y="524"/>
                  </a:lnTo>
                  <a:lnTo>
                    <a:pt x="459" y="524"/>
                  </a:lnTo>
                  <a:cubicBezTo>
                    <a:pt x="459" y="524"/>
                    <a:pt x="459" y="507"/>
                    <a:pt x="475" y="507"/>
                  </a:cubicBezTo>
                  <a:cubicBezTo>
                    <a:pt x="478" y="504"/>
                    <a:pt x="480" y="503"/>
                    <a:pt x="481" y="503"/>
                  </a:cubicBezTo>
                  <a:lnTo>
                    <a:pt x="481" y="503"/>
                  </a:lnTo>
                  <a:cubicBezTo>
                    <a:pt x="485" y="503"/>
                    <a:pt x="472" y="527"/>
                    <a:pt x="459" y="540"/>
                  </a:cubicBezTo>
                  <a:lnTo>
                    <a:pt x="491" y="524"/>
                  </a:lnTo>
                  <a:lnTo>
                    <a:pt x="491" y="524"/>
                  </a:lnTo>
                  <a:cubicBezTo>
                    <a:pt x="478" y="537"/>
                    <a:pt x="476" y="540"/>
                    <a:pt x="475" y="549"/>
                  </a:cubicBezTo>
                  <a:lnTo>
                    <a:pt x="475" y="549"/>
                  </a:lnTo>
                  <a:cubicBezTo>
                    <a:pt x="470" y="554"/>
                    <a:pt x="462" y="566"/>
                    <a:pt x="464" y="566"/>
                  </a:cubicBezTo>
                  <a:cubicBezTo>
                    <a:pt x="465" y="566"/>
                    <a:pt x="468" y="563"/>
                    <a:pt x="475" y="557"/>
                  </a:cubicBezTo>
                  <a:cubicBezTo>
                    <a:pt x="475" y="557"/>
                    <a:pt x="491" y="541"/>
                    <a:pt x="491" y="540"/>
                  </a:cubicBezTo>
                  <a:lnTo>
                    <a:pt x="491" y="540"/>
                  </a:lnTo>
                  <a:cubicBezTo>
                    <a:pt x="475" y="557"/>
                    <a:pt x="491" y="557"/>
                    <a:pt x="508" y="557"/>
                  </a:cubicBezTo>
                  <a:lnTo>
                    <a:pt x="491" y="573"/>
                  </a:lnTo>
                  <a:cubicBezTo>
                    <a:pt x="491" y="589"/>
                    <a:pt x="508" y="589"/>
                    <a:pt x="524" y="589"/>
                  </a:cubicBezTo>
                  <a:cubicBezTo>
                    <a:pt x="524" y="589"/>
                    <a:pt x="557" y="540"/>
                    <a:pt x="557" y="540"/>
                  </a:cubicBezTo>
                  <a:lnTo>
                    <a:pt x="557" y="540"/>
                  </a:lnTo>
                  <a:cubicBezTo>
                    <a:pt x="573" y="557"/>
                    <a:pt x="541" y="589"/>
                    <a:pt x="524" y="589"/>
                  </a:cubicBezTo>
                  <a:lnTo>
                    <a:pt x="541" y="589"/>
                  </a:lnTo>
                  <a:cubicBezTo>
                    <a:pt x="541" y="589"/>
                    <a:pt x="541" y="602"/>
                    <a:pt x="529" y="605"/>
                  </a:cubicBezTo>
                  <a:lnTo>
                    <a:pt x="529" y="605"/>
                  </a:lnTo>
                  <a:cubicBezTo>
                    <a:pt x="529" y="603"/>
                    <a:pt x="529" y="602"/>
                    <a:pt x="529" y="602"/>
                  </a:cubicBezTo>
                  <a:lnTo>
                    <a:pt x="529" y="602"/>
                  </a:lnTo>
                  <a:cubicBezTo>
                    <a:pt x="528" y="602"/>
                    <a:pt x="527" y="603"/>
                    <a:pt x="524" y="606"/>
                  </a:cubicBezTo>
                  <a:cubicBezTo>
                    <a:pt x="526" y="606"/>
                    <a:pt x="527" y="605"/>
                    <a:pt x="529" y="605"/>
                  </a:cubicBezTo>
                  <a:lnTo>
                    <a:pt x="529" y="605"/>
                  </a:lnTo>
                  <a:cubicBezTo>
                    <a:pt x="528" y="609"/>
                    <a:pt x="524" y="617"/>
                    <a:pt x="525" y="622"/>
                  </a:cubicBezTo>
                  <a:lnTo>
                    <a:pt x="524" y="622"/>
                  </a:lnTo>
                  <a:cubicBezTo>
                    <a:pt x="525" y="623"/>
                    <a:pt x="526" y="624"/>
                    <a:pt x="527" y="624"/>
                  </a:cubicBezTo>
                  <a:lnTo>
                    <a:pt x="527" y="624"/>
                  </a:lnTo>
                  <a:cubicBezTo>
                    <a:pt x="527" y="624"/>
                    <a:pt x="527" y="625"/>
                    <a:pt x="527" y="625"/>
                  </a:cubicBezTo>
                  <a:lnTo>
                    <a:pt x="527" y="625"/>
                  </a:lnTo>
                  <a:cubicBezTo>
                    <a:pt x="534" y="630"/>
                    <a:pt x="542" y="630"/>
                    <a:pt x="549" y="630"/>
                  </a:cubicBezTo>
                  <a:cubicBezTo>
                    <a:pt x="557" y="630"/>
                    <a:pt x="565" y="630"/>
                    <a:pt x="573" y="638"/>
                  </a:cubicBezTo>
                  <a:cubicBezTo>
                    <a:pt x="590" y="606"/>
                    <a:pt x="590" y="606"/>
                    <a:pt x="606" y="589"/>
                  </a:cubicBezTo>
                  <a:lnTo>
                    <a:pt x="606" y="589"/>
                  </a:lnTo>
                  <a:cubicBezTo>
                    <a:pt x="606" y="606"/>
                    <a:pt x="590" y="638"/>
                    <a:pt x="606" y="638"/>
                  </a:cubicBezTo>
                  <a:cubicBezTo>
                    <a:pt x="622" y="622"/>
                    <a:pt x="622" y="606"/>
                    <a:pt x="639" y="606"/>
                  </a:cubicBezTo>
                  <a:cubicBezTo>
                    <a:pt x="622" y="622"/>
                    <a:pt x="622" y="622"/>
                    <a:pt x="606" y="638"/>
                  </a:cubicBezTo>
                  <a:cubicBezTo>
                    <a:pt x="617" y="638"/>
                    <a:pt x="621" y="646"/>
                    <a:pt x="631" y="646"/>
                  </a:cubicBezTo>
                  <a:cubicBezTo>
                    <a:pt x="637" y="646"/>
                    <a:pt x="644" y="644"/>
                    <a:pt x="655" y="638"/>
                  </a:cubicBezTo>
                  <a:cubicBezTo>
                    <a:pt x="655" y="624"/>
                    <a:pt x="667" y="622"/>
                    <a:pt x="671" y="611"/>
                  </a:cubicBezTo>
                  <a:lnTo>
                    <a:pt x="671" y="611"/>
                  </a:lnTo>
                  <a:cubicBezTo>
                    <a:pt x="669" y="618"/>
                    <a:pt x="665" y="628"/>
                    <a:pt x="655" y="638"/>
                  </a:cubicBezTo>
                  <a:cubicBezTo>
                    <a:pt x="661" y="635"/>
                    <a:pt x="665" y="633"/>
                    <a:pt x="668" y="633"/>
                  </a:cubicBezTo>
                  <a:cubicBezTo>
                    <a:pt x="687" y="633"/>
                    <a:pt x="659" y="699"/>
                    <a:pt x="672" y="699"/>
                  </a:cubicBezTo>
                  <a:cubicBezTo>
                    <a:pt x="675" y="699"/>
                    <a:pt x="680" y="695"/>
                    <a:pt x="688" y="687"/>
                  </a:cubicBezTo>
                  <a:lnTo>
                    <a:pt x="721" y="671"/>
                  </a:lnTo>
                  <a:lnTo>
                    <a:pt x="721" y="671"/>
                  </a:lnTo>
                  <a:cubicBezTo>
                    <a:pt x="721" y="687"/>
                    <a:pt x="704" y="687"/>
                    <a:pt x="688" y="704"/>
                  </a:cubicBezTo>
                  <a:cubicBezTo>
                    <a:pt x="698" y="697"/>
                    <a:pt x="705" y="694"/>
                    <a:pt x="709" y="694"/>
                  </a:cubicBezTo>
                  <a:cubicBezTo>
                    <a:pt x="722" y="694"/>
                    <a:pt x="717" y="713"/>
                    <a:pt x="724" y="713"/>
                  </a:cubicBezTo>
                  <a:cubicBezTo>
                    <a:pt x="726" y="713"/>
                    <a:pt x="730" y="711"/>
                    <a:pt x="737" y="704"/>
                  </a:cubicBezTo>
                  <a:lnTo>
                    <a:pt x="737" y="704"/>
                  </a:lnTo>
                  <a:cubicBezTo>
                    <a:pt x="697" y="770"/>
                    <a:pt x="743" y="740"/>
                    <a:pt x="753" y="760"/>
                  </a:cubicBezTo>
                  <a:lnTo>
                    <a:pt x="753" y="760"/>
                  </a:lnTo>
                  <a:lnTo>
                    <a:pt x="753" y="753"/>
                  </a:lnTo>
                  <a:cubicBezTo>
                    <a:pt x="766" y="753"/>
                    <a:pt x="759" y="763"/>
                    <a:pt x="755" y="775"/>
                  </a:cubicBezTo>
                  <a:lnTo>
                    <a:pt x="755" y="775"/>
                  </a:lnTo>
                  <a:cubicBezTo>
                    <a:pt x="755" y="778"/>
                    <a:pt x="754" y="781"/>
                    <a:pt x="753" y="786"/>
                  </a:cubicBezTo>
                  <a:cubicBezTo>
                    <a:pt x="770" y="769"/>
                    <a:pt x="770" y="769"/>
                    <a:pt x="770" y="753"/>
                  </a:cubicBezTo>
                  <a:cubicBezTo>
                    <a:pt x="819" y="753"/>
                    <a:pt x="802" y="818"/>
                    <a:pt x="819" y="851"/>
                  </a:cubicBezTo>
                  <a:cubicBezTo>
                    <a:pt x="819" y="851"/>
                    <a:pt x="864" y="794"/>
                    <a:pt x="870" y="794"/>
                  </a:cubicBezTo>
                  <a:lnTo>
                    <a:pt x="870" y="794"/>
                  </a:lnTo>
                  <a:cubicBezTo>
                    <a:pt x="871" y="794"/>
                    <a:pt x="871" y="797"/>
                    <a:pt x="868" y="802"/>
                  </a:cubicBezTo>
                  <a:lnTo>
                    <a:pt x="835" y="835"/>
                  </a:lnTo>
                  <a:cubicBezTo>
                    <a:pt x="842" y="832"/>
                    <a:pt x="848" y="831"/>
                    <a:pt x="853" y="831"/>
                  </a:cubicBezTo>
                  <a:cubicBezTo>
                    <a:pt x="876" y="831"/>
                    <a:pt x="876" y="855"/>
                    <a:pt x="899" y="855"/>
                  </a:cubicBezTo>
                  <a:cubicBezTo>
                    <a:pt x="902" y="855"/>
                    <a:pt x="904" y="854"/>
                    <a:pt x="908" y="854"/>
                  </a:cubicBezTo>
                  <a:lnTo>
                    <a:pt x="908" y="854"/>
                  </a:lnTo>
                  <a:cubicBezTo>
                    <a:pt x="901" y="858"/>
                    <a:pt x="901" y="868"/>
                    <a:pt x="901" y="868"/>
                  </a:cubicBezTo>
                  <a:cubicBezTo>
                    <a:pt x="896" y="872"/>
                    <a:pt x="895" y="874"/>
                    <a:pt x="897" y="874"/>
                  </a:cubicBezTo>
                  <a:cubicBezTo>
                    <a:pt x="902" y="874"/>
                    <a:pt x="922" y="863"/>
                    <a:pt x="933" y="851"/>
                  </a:cubicBezTo>
                  <a:lnTo>
                    <a:pt x="933" y="851"/>
                  </a:lnTo>
                  <a:cubicBezTo>
                    <a:pt x="933" y="851"/>
                    <a:pt x="920" y="865"/>
                    <a:pt x="917" y="880"/>
                  </a:cubicBezTo>
                  <a:lnTo>
                    <a:pt x="917" y="880"/>
                  </a:lnTo>
                  <a:cubicBezTo>
                    <a:pt x="921" y="876"/>
                    <a:pt x="925" y="872"/>
                    <a:pt x="928" y="872"/>
                  </a:cubicBezTo>
                  <a:cubicBezTo>
                    <a:pt x="931" y="872"/>
                    <a:pt x="933" y="875"/>
                    <a:pt x="933" y="884"/>
                  </a:cubicBezTo>
                  <a:lnTo>
                    <a:pt x="917" y="884"/>
                  </a:lnTo>
                  <a:cubicBezTo>
                    <a:pt x="925" y="884"/>
                    <a:pt x="929" y="888"/>
                    <a:pt x="933" y="888"/>
                  </a:cubicBezTo>
                  <a:cubicBezTo>
                    <a:pt x="937" y="888"/>
                    <a:pt x="942" y="884"/>
                    <a:pt x="950" y="868"/>
                  </a:cubicBezTo>
                  <a:cubicBezTo>
                    <a:pt x="950" y="876"/>
                    <a:pt x="954" y="876"/>
                    <a:pt x="958" y="876"/>
                  </a:cubicBezTo>
                  <a:cubicBezTo>
                    <a:pt x="962" y="876"/>
                    <a:pt x="966" y="876"/>
                    <a:pt x="966" y="884"/>
                  </a:cubicBezTo>
                  <a:cubicBezTo>
                    <a:pt x="969" y="881"/>
                    <a:pt x="970" y="880"/>
                    <a:pt x="972" y="880"/>
                  </a:cubicBezTo>
                  <a:cubicBezTo>
                    <a:pt x="976" y="880"/>
                    <a:pt x="975" y="890"/>
                    <a:pt x="979" y="890"/>
                  </a:cubicBezTo>
                  <a:cubicBezTo>
                    <a:pt x="982" y="890"/>
                    <a:pt x="987" y="885"/>
                    <a:pt x="999" y="868"/>
                  </a:cubicBezTo>
                  <a:lnTo>
                    <a:pt x="999" y="868"/>
                  </a:lnTo>
                  <a:cubicBezTo>
                    <a:pt x="978" y="899"/>
                    <a:pt x="977" y="910"/>
                    <a:pt x="983" y="910"/>
                  </a:cubicBezTo>
                  <a:cubicBezTo>
                    <a:pt x="987" y="910"/>
                    <a:pt x="993" y="906"/>
                    <a:pt x="999" y="900"/>
                  </a:cubicBezTo>
                  <a:lnTo>
                    <a:pt x="999" y="900"/>
                  </a:lnTo>
                  <a:cubicBezTo>
                    <a:pt x="982" y="917"/>
                    <a:pt x="982" y="917"/>
                    <a:pt x="982" y="933"/>
                  </a:cubicBezTo>
                  <a:cubicBezTo>
                    <a:pt x="982" y="933"/>
                    <a:pt x="982" y="933"/>
                    <a:pt x="999" y="900"/>
                  </a:cubicBezTo>
                  <a:lnTo>
                    <a:pt x="999" y="900"/>
                  </a:lnTo>
                  <a:cubicBezTo>
                    <a:pt x="993" y="922"/>
                    <a:pt x="997" y="928"/>
                    <a:pt x="1003" y="928"/>
                  </a:cubicBezTo>
                  <a:cubicBezTo>
                    <a:pt x="1009" y="928"/>
                    <a:pt x="1018" y="922"/>
                    <a:pt x="1022" y="922"/>
                  </a:cubicBezTo>
                  <a:cubicBezTo>
                    <a:pt x="1026" y="922"/>
                    <a:pt x="1026" y="928"/>
                    <a:pt x="1015" y="949"/>
                  </a:cubicBezTo>
                  <a:cubicBezTo>
                    <a:pt x="1048" y="933"/>
                    <a:pt x="1064" y="933"/>
                    <a:pt x="1081" y="933"/>
                  </a:cubicBezTo>
                  <a:cubicBezTo>
                    <a:pt x="1071" y="943"/>
                    <a:pt x="1066" y="945"/>
                    <a:pt x="1062" y="945"/>
                  </a:cubicBezTo>
                  <a:cubicBezTo>
                    <a:pt x="1058" y="945"/>
                    <a:pt x="1056" y="942"/>
                    <a:pt x="1053" y="942"/>
                  </a:cubicBezTo>
                  <a:cubicBezTo>
                    <a:pt x="1050" y="942"/>
                    <a:pt x="1044" y="947"/>
                    <a:pt x="1032" y="966"/>
                  </a:cubicBezTo>
                  <a:cubicBezTo>
                    <a:pt x="1055" y="954"/>
                    <a:pt x="1078" y="943"/>
                    <a:pt x="1089" y="943"/>
                  </a:cubicBezTo>
                  <a:cubicBezTo>
                    <a:pt x="1094" y="943"/>
                    <a:pt x="1097" y="945"/>
                    <a:pt x="1097" y="949"/>
                  </a:cubicBezTo>
                  <a:cubicBezTo>
                    <a:pt x="1097" y="949"/>
                    <a:pt x="1081" y="966"/>
                    <a:pt x="1081" y="966"/>
                  </a:cubicBezTo>
                  <a:cubicBezTo>
                    <a:pt x="1092" y="966"/>
                    <a:pt x="1095" y="973"/>
                    <a:pt x="1106" y="973"/>
                  </a:cubicBezTo>
                  <a:cubicBezTo>
                    <a:pt x="1110" y="973"/>
                    <a:pt x="1115" y="972"/>
                    <a:pt x="1121" y="970"/>
                  </a:cubicBezTo>
                  <a:lnTo>
                    <a:pt x="1121" y="970"/>
                  </a:lnTo>
                  <a:cubicBezTo>
                    <a:pt x="1118" y="974"/>
                    <a:pt x="1115" y="978"/>
                    <a:pt x="1113" y="982"/>
                  </a:cubicBezTo>
                  <a:cubicBezTo>
                    <a:pt x="1113" y="982"/>
                    <a:pt x="1113" y="986"/>
                    <a:pt x="1115" y="986"/>
                  </a:cubicBezTo>
                  <a:cubicBezTo>
                    <a:pt x="1117" y="986"/>
                    <a:pt x="1122" y="982"/>
                    <a:pt x="1130" y="966"/>
                  </a:cubicBezTo>
                  <a:lnTo>
                    <a:pt x="1130" y="966"/>
                  </a:lnTo>
                  <a:cubicBezTo>
                    <a:pt x="1127" y="967"/>
                    <a:pt x="1124" y="969"/>
                    <a:pt x="1121" y="970"/>
                  </a:cubicBezTo>
                  <a:lnTo>
                    <a:pt x="1121" y="970"/>
                  </a:lnTo>
                  <a:cubicBezTo>
                    <a:pt x="1142" y="942"/>
                    <a:pt x="1179" y="917"/>
                    <a:pt x="1179" y="917"/>
                  </a:cubicBezTo>
                  <a:lnTo>
                    <a:pt x="1179" y="917"/>
                  </a:lnTo>
                  <a:cubicBezTo>
                    <a:pt x="1151" y="959"/>
                    <a:pt x="1171" y="940"/>
                    <a:pt x="1146" y="977"/>
                  </a:cubicBezTo>
                  <a:lnTo>
                    <a:pt x="1146" y="977"/>
                  </a:lnTo>
                  <a:cubicBezTo>
                    <a:pt x="1146" y="974"/>
                    <a:pt x="1146" y="970"/>
                    <a:pt x="1146" y="966"/>
                  </a:cubicBezTo>
                  <a:lnTo>
                    <a:pt x="1146" y="966"/>
                  </a:lnTo>
                  <a:cubicBezTo>
                    <a:pt x="1146" y="972"/>
                    <a:pt x="1144" y="978"/>
                    <a:pt x="1141" y="983"/>
                  </a:cubicBezTo>
                  <a:lnTo>
                    <a:pt x="1141" y="983"/>
                  </a:lnTo>
                  <a:cubicBezTo>
                    <a:pt x="1143" y="981"/>
                    <a:pt x="1144" y="979"/>
                    <a:pt x="1146" y="977"/>
                  </a:cubicBezTo>
                  <a:lnTo>
                    <a:pt x="1146" y="977"/>
                  </a:lnTo>
                  <a:cubicBezTo>
                    <a:pt x="1145" y="983"/>
                    <a:pt x="1141" y="987"/>
                    <a:pt x="1130" y="998"/>
                  </a:cubicBezTo>
                  <a:cubicBezTo>
                    <a:pt x="1143" y="998"/>
                    <a:pt x="1156" y="978"/>
                    <a:pt x="1161" y="978"/>
                  </a:cubicBezTo>
                  <a:cubicBezTo>
                    <a:pt x="1162" y="978"/>
                    <a:pt x="1163" y="979"/>
                    <a:pt x="1163" y="982"/>
                  </a:cubicBezTo>
                  <a:cubicBezTo>
                    <a:pt x="1163" y="982"/>
                    <a:pt x="1146" y="982"/>
                    <a:pt x="1146" y="998"/>
                  </a:cubicBezTo>
                  <a:cubicBezTo>
                    <a:pt x="1158" y="987"/>
                    <a:pt x="1169" y="975"/>
                    <a:pt x="1175" y="975"/>
                  </a:cubicBezTo>
                  <a:cubicBezTo>
                    <a:pt x="1177" y="975"/>
                    <a:pt x="1179" y="977"/>
                    <a:pt x="1179" y="982"/>
                  </a:cubicBezTo>
                  <a:cubicBezTo>
                    <a:pt x="1163" y="982"/>
                    <a:pt x="1163" y="998"/>
                    <a:pt x="1163" y="998"/>
                  </a:cubicBezTo>
                  <a:cubicBezTo>
                    <a:pt x="1175" y="998"/>
                    <a:pt x="1196" y="971"/>
                    <a:pt x="1206" y="971"/>
                  </a:cubicBezTo>
                  <a:cubicBezTo>
                    <a:pt x="1210" y="971"/>
                    <a:pt x="1212" y="974"/>
                    <a:pt x="1212" y="982"/>
                  </a:cubicBezTo>
                  <a:cubicBezTo>
                    <a:pt x="1179" y="1015"/>
                    <a:pt x="1212" y="998"/>
                    <a:pt x="1179" y="1031"/>
                  </a:cubicBezTo>
                  <a:lnTo>
                    <a:pt x="1195" y="1031"/>
                  </a:lnTo>
                  <a:lnTo>
                    <a:pt x="1212" y="998"/>
                  </a:lnTo>
                  <a:cubicBezTo>
                    <a:pt x="1212" y="1002"/>
                    <a:pt x="1212" y="1003"/>
                    <a:pt x="1213" y="1003"/>
                  </a:cubicBezTo>
                  <a:cubicBezTo>
                    <a:pt x="1217" y="1003"/>
                    <a:pt x="1223" y="994"/>
                    <a:pt x="1226" y="994"/>
                  </a:cubicBezTo>
                  <a:cubicBezTo>
                    <a:pt x="1227" y="994"/>
                    <a:pt x="1228" y="995"/>
                    <a:pt x="1228" y="998"/>
                  </a:cubicBezTo>
                  <a:cubicBezTo>
                    <a:pt x="1254" y="985"/>
                    <a:pt x="1260" y="961"/>
                    <a:pt x="1260" y="961"/>
                  </a:cubicBezTo>
                  <a:cubicBezTo>
                    <a:pt x="1261" y="961"/>
                    <a:pt x="1261" y="963"/>
                    <a:pt x="1261" y="966"/>
                  </a:cubicBezTo>
                  <a:cubicBezTo>
                    <a:pt x="1261" y="966"/>
                    <a:pt x="1270" y="966"/>
                    <a:pt x="1268" y="979"/>
                  </a:cubicBezTo>
                  <a:lnTo>
                    <a:pt x="1268" y="979"/>
                  </a:lnTo>
                  <a:cubicBezTo>
                    <a:pt x="1270" y="977"/>
                    <a:pt x="1272" y="975"/>
                    <a:pt x="1274" y="975"/>
                  </a:cubicBezTo>
                  <a:cubicBezTo>
                    <a:pt x="1276" y="975"/>
                    <a:pt x="1277" y="977"/>
                    <a:pt x="1277" y="982"/>
                  </a:cubicBezTo>
                  <a:cubicBezTo>
                    <a:pt x="1264" y="996"/>
                    <a:pt x="1250" y="1020"/>
                    <a:pt x="1246" y="1028"/>
                  </a:cubicBezTo>
                  <a:lnTo>
                    <a:pt x="1246" y="1028"/>
                  </a:lnTo>
                  <a:cubicBezTo>
                    <a:pt x="1253" y="1015"/>
                    <a:pt x="1257" y="1015"/>
                    <a:pt x="1261" y="1015"/>
                  </a:cubicBezTo>
                  <a:cubicBezTo>
                    <a:pt x="1265" y="1015"/>
                    <a:pt x="1269" y="1015"/>
                    <a:pt x="1277" y="998"/>
                  </a:cubicBezTo>
                  <a:lnTo>
                    <a:pt x="1277" y="998"/>
                  </a:lnTo>
                  <a:cubicBezTo>
                    <a:pt x="1277" y="1015"/>
                    <a:pt x="1261" y="1031"/>
                    <a:pt x="1261" y="1031"/>
                  </a:cubicBezTo>
                  <a:lnTo>
                    <a:pt x="1261" y="1031"/>
                  </a:lnTo>
                  <a:lnTo>
                    <a:pt x="1277" y="1015"/>
                  </a:lnTo>
                  <a:lnTo>
                    <a:pt x="1277" y="1015"/>
                  </a:lnTo>
                  <a:cubicBezTo>
                    <a:pt x="1277" y="1015"/>
                    <a:pt x="1277" y="1031"/>
                    <a:pt x="1261" y="1031"/>
                  </a:cubicBezTo>
                  <a:cubicBezTo>
                    <a:pt x="1261" y="1034"/>
                    <a:pt x="1261" y="1035"/>
                    <a:pt x="1263" y="1035"/>
                  </a:cubicBezTo>
                  <a:cubicBezTo>
                    <a:pt x="1268" y="1035"/>
                    <a:pt x="1286" y="1011"/>
                    <a:pt x="1292" y="1011"/>
                  </a:cubicBezTo>
                  <a:cubicBezTo>
                    <a:pt x="1293" y="1011"/>
                    <a:pt x="1293" y="1012"/>
                    <a:pt x="1293" y="1015"/>
                  </a:cubicBezTo>
                  <a:cubicBezTo>
                    <a:pt x="1293" y="1015"/>
                    <a:pt x="1277" y="1031"/>
                    <a:pt x="1277" y="1031"/>
                  </a:cubicBezTo>
                  <a:cubicBezTo>
                    <a:pt x="1277" y="1035"/>
                    <a:pt x="1279" y="1036"/>
                    <a:pt x="1281" y="1036"/>
                  </a:cubicBezTo>
                  <a:cubicBezTo>
                    <a:pt x="1286" y="1036"/>
                    <a:pt x="1294" y="1032"/>
                    <a:pt x="1300" y="1032"/>
                  </a:cubicBezTo>
                  <a:cubicBezTo>
                    <a:pt x="1305" y="1032"/>
                    <a:pt x="1310" y="1036"/>
                    <a:pt x="1310" y="1048"/>
                  </a:cubicBezTo>
                  <a:cubicBezTo>
                    <a:pt x="1293" y="1064"/>
                    <a:pt x="1289" y="1064"/>
                    <a:pt x="1287" y="1064"/>
                  </a:cubicBezTo>
                  <a:cubicBezTo>
                    <a:pt x="1285" y="1064"/>
                    <a:pt x="1285" y="1064"/>
                    <a:pt x="1277" y="1080"/>
                  </a:cubicBezTo>
                  <a:cubicBezTo>
                    <a:pt x="1290" y="1080"/>
                    <a:pt x="1314" y="1059"/>
                    <a:pt x="1323" y="1059"/>
                  </a:cubicBezTo>
                  <a:cubicBezTo>
                    <a:pt x="1325" y="1059"/>
                    <a:pt x="1326" y="1061"/>
                    <a:pt x="1326" y="1064"/>
                  </a:cubicBezTo>
                  <a:cubicBezTo>
                    <a:pt x="1338" y="1052"/>
                    <a:pt x="1344" y="1048"/>
                    <a:pt x="1347" y="1048"/>
                  </a:cubicBezTo>
                  <a:lnTo>
                    <a:pt x="1347" y="1048"/>
                  </a:lnTo>
                  <a:cubicBezTo>
                    <a:pt x="1351" y="1048"/>
                    <a:pt x="1346" y="1060"/>
                    <a:pt x="1342" y="1067"/>
                  </a:cubicBezTo>
                  <a:lnTo>
                    <a:pt x="1342" y="1067"/>
                  </a:lnTo>
                  <a:cubicBezTo>
                    <a:pt x="1343" y="1066"/>
                    <a:pt x="1343" y="1065"/>
                    <a:pt x="1343" y="1064"/>
                  </a:cubicBezTo>
                  <a:lnTo>
                    <a:pt x="1343" y="1064"/>
                  </a:lnTo>
                  <a:cubicBezTo>
                    <a:pt x="1340" y="1070"/>
                    <a:pt x="1339" y="1072"/>
                    <a:pt x="1339" y="1072"/>
                  </a:cubicBezTo>
                  <a:cubicBezTo>
                    <a:pt x="1339" y="1072"/>
                    <a:pt x="1341" y="1070"/>
                    <a:pt x="1342" y="1067"/>
                  </a:cubicBezTo>
                  <a:lnTo>
                    <a:pt x="1342" y="1067"/>
                  </a:lnTo>
                  <a:cubicBezTo>
                    <a:pt x="1341" y="1082"/>
                    <a:pt x="1326" y="1097"/>
                    <a:pt x="1326" y="1097"/>
                  </a:cubicBezTo>
                  <a:cubicBezTo>
                    <a:pt x="1326" y="1101"/>
                    <a:pt x="1329" y="1103"/>
                    <a:pt x="1333" y="1103"/>
                  </a:cubicBezTo>
                  <a:cubicBezTo>
                    <a:pt x="1344" y="1103"/>
                    <a:pt x="1364" y="1092"/>
                    <a:pt x="1375" y="1080"/>
                  </a:cubicBezTo>
                  <a:lnTo>
                    <a:pt x="1375" y="1080"/>
                  </a:lnTo>
                  <a:lnTo>
                    <a:pt x="1359" y="1097"/>
                  </a:lnTo>
                  <a:cubicBezTo>
                    <a:pt x="1359" y="1113"/>
                    <a:pt x="1375" y="1113"/>
                    <a:pt x="1375" y="1113"/>
                  </a:cubicBezTo>
                  <a:cubicBezTo>
                    <a:pt x="1375" y="1113"/>
                    <a:pt x="1375" y="1113"/>
                    <a:pt x="1392" y="1097"/>
                  </a:cubicBezTo>
                  <a:lnTo>
                    <a:pt x="1392" y="1097"/>
                  </a:lnTo>
                  <a:cubicBezTo>
                    <a:pt x="1382" y="1121"/>
                    <a:pt x="1384" y="1128"/>
                    <a:pt x="1390" y="1128"/>
                  </a:cubicBezTo>
                  <a:cubicBezTo>
                    <a:pt x="1399" y="1128"/>
                    <a:pt x="1417" y="1115"/>
                    <a:pt x="1426" y="1115"/>
                  </a:cubicBezTo>
                  <a:cubicBezTo>
                    <a:pt x="1432" y="1115"/>
                    <a:pt x="1434" y="1122"/>
                    <a:pt x="1424" y="1146"/>
                  </a:cubicBezTo>
                  <a:cubicBezTo>
                    <a:pt x="1441" y="1129"/>
                    <a:pt x="1441" y="1129"/>
                    <a:pt x="1441" y="1113"/>
                  </a:cubicBezTo>
                  <a:cubicBezTo>
                    <a:pt x="1457" y="1097"/>
                    <a:pt x="1473" y="1097"/>
                    <a:pt x="1474" y="1097"/>
                  </a:cubicBezTo>
                  <a:lnTo>
                    <a:pt x="1474" y="1097"/>
                  </a:lnTo>
                  <a:cubicBezTo>
                    <a:pt x="1457" y="1113"/>
                    <a:pt x="1441" y="1129"/>
                    <a:pt x="1441" y="1146"/>
                  </a:cubicBezTo>
                  <a:cubicBezTo>
                    <a:pt x="1441" y="1146"/>
                    <a:pt x="1456" y="1130"/>
                    <a:pt x="1457" y="1129"/>
                  </a:cubicBezTo>
                  <a:lnTo>
                    <a:pt x="1457" y="1129"/>
                  </a:lnTo>
                  <a:cubicBezTo>
                    <a:pt x="1451" y="1135"/>
                    <a:pt x="1449" y="1137"/>
                    <a:pt x="1448" y="1137"/>
                  </a:cubicBezTo>
                  <a:cubicBezTo>
                    <a:pt x="1445" y="1137"/>
                    <a:pt x="1471" y="1105"/>
                    <a:pt x="1476" y="1105"/>
                  </a:cubicBezTo>
                  <a:lnTo>
                    <a:pt x="1476" y="1105"/>
                  </a:lnTo>
                  <a:cubicBezTo>
                    <a:pt x="1477" y="1105"/>
                    <a:pt x="1476" y="1107"/>
                    <a:pt x="1474" y="1113"/>
                  </a:cubicBezTo>
                  <a:lnTo>
                    <a:pt x="1474" y="1129"/>
                  </a:lnTo>
                  <a:cubicBezTo>
                    <a:pt x="1474" y="1113"/>
                    <a:pt x="1490" y="1113"/>
                    <a:pt x="1490" y="1113"/>
                  </a:cubicBezTo>
                  <a:lnTo>
                    <a:pt x="1490" y="1113"/>
                  </a:lnTo>
                  <a:cubicBezTo>
                    <a:pt x="1474" y="1146"/>
                    <a:pt x="1474" y="1129"/>
                    <a:pt x="1457" y="1146"/>
                  </a:cubicBezTo>
                  <a:cubicBezTo>
                    <a:pt x="1469" y="1146"/>
                    <a:pt x="1491" y="1118"/>
                    <a:pt x="1494" y="1118"/>
                  </a:cubicBezTo>
                  <a:lnTo>
                    <a:pt x="1494" y="1118"/>
                  </a:lnTo>
                  <a:cubicBezTo>
                    <a:pt x="1495" y="1118"/>
                    <a:pt x="1494" y="1121"/>
                    <a:pt x="1490" y="1129"/>
                  </a:cubicBezTo>
                  <a:cubicBezTo>
                    <a:pt x="1490" y="1129"/>
                    <a:pt x="1490" y="1129"/>
                    <a:pt x="1474" y="1146"/>
                  </a:cubicBezTo>
                  <a:cubicBezTo>
                    <a:pt x="1457" y="1179"/>
                    <a:pt x="1474" y="1162"/>
                    <a:pt x="1457" y="1179"/>
                  </a:cubicBezTo>
                  <a:lnTo>
                    <a:pt x="1457" y="1195"/>
                  </a:lnTo>
                  <a:lnTo>
                    <a:pt x="1474" y="1179"/>
                  </a:lnTo>
                  <a:cubicBezTo>
                    <a:pt x="1493" y="1152"/>
                    <a:pt x="1500" y="1147"/>
                    <a:pt x="1503" y="1147"/>
                  </a:cubicBezTo>
                  <a:cubicBezTo>
                    <a:pt x="1505" y="1147"/>
                    <a:pt x="1505" y="1149"/>
                    <a:pt x="1506" y="1149"/>
                  </a:cubicBezTo>
                  <a:cubicBezTo>
                    <a:pt x="1508" y="1149"/>
                    <a:pt x="1512" y="1146"/>
                    <a:pt x="1523" y="1130"/>
                  </a:cubicBezTo>
                  <a:lnTo>
                    <a:pt x="1523" y="1130"/>
                  </a:lnTo>
                  <a:cubicBezTo>
                    <a:pt x="1490" y="1179"/>
                    <a:pt x="1506" y="1162"/>
                    <a:pt x="1490" y="1195"/>
                  </a:cubicBezTo>
                  <a:cubicBezTo>
                    <a:pt x="1490" y="1195"/>
                    <a:pt x="1474" y="1211"/>
                    <a:pt x="1474" y="1211"/>
                  </a:cubicBezTo>
                  <a:cubicBezTo>
                    <a:pt x="1476" y="1209"/>
                    <a:pt x="1477" y="1208"/>
                    <a:pt x="1478" y="1208"/>
                  </a:cubicBezTo>
                  <a:lnTo>
                    <a:pt x="1478" y="1208"/>
                  </a:lnTo>
                  <a:cubicBezTo>
                    <a:pt x="1480" y="1208"/>
                    <a:pt x="1472" y="1223"/>
                    <a:pt x="1476" y="1223"/>
                  </a:cubicBezTo>
                  <a:cubicBezTo>
                    <a:pt x="1477" y="1223"/>
                    <a:pt x="1481" y="1220"/>
                    <a:pt x="1490" y="1211"/>
                  </a:cubicBezTo>
                  <a:lnTo>
                    <a:pt x="1490" y="1211"/>
                  </a:lnTo>
                  <a:cubicBezTo>
                    <a:pt x="1490" y="1211"/>
                    <a:pt x="1506" y="1211"/>
                    <a:pt x="1474" y="1228"/>
                  </a:cubicBezTo>
                  <a:cubicBezTo>
                    <a:pt x="1490" y="1228"/>
                    <a:pt x="1490" y="1211"/>
                    <a:pt x="1506" y="1211"/>
                  </a:cubicBezTo>
                  <a:cubicBezTo>
                    <a:pt x="1509" y="1206"/>
                    <a:pt x="1510" y="1203"/>
                    <a:pt x="1511" y="1203"/>
                  </a:cubicBezTo>
                  <a:lnTo>
                    <a:pt x="1511" y="1203"/>
                  </a:lnTo>
                  <a:cubicBezTo>
                    <a:pt x="1513" y="1203"/>
                    <a:pt x="1502" y="1236"/>
                    <a:pt x="1511" y="1236"/>
                  </a:cubicBezTo>
                  <a:cubicBezTo>
                    <a:pt x="1513" y="1236"/>
                    <a:pt x="1517" y="1233"/>
                    <a:pt x="1523" y="1228"/>
                  </a:cubicBezTo>
                  <a:cubicBezTo>
                    <a:pt x="1555" y="1211"/>
                    <a:pt x="1572" y="1179"/>
                    <a:pt x="1588" y="1162"/>
                  </a:cubicBezTo>
                  <a:lnTo>
                    <a:pt x="1588" y="1162"/>
                  </a:lnTo>
                  <a:cubicBezTo>
                    <a:pt x="1588" y="1179"/>
                    <a:pt x="1572" y="1195"/>
                    <a:pt x="1572" y="1195"/>
                  </a:cubicBezTo>
                  <a:cubicBezTo>
                    <a:pt x="1555" y="1211"/>
                    <a:pt x="1572" y="1211"/>
                    <a:pt x="1588" y="1211"/>
                  </a:cubicBezTo>
                  <a:lnTo>
                    <a:pt x="1621" y="1179"/>
                  </a:lnTo>
                  <a:lnTo>
                    <a:pt x="1588" y="1195"/>
                  </a:lnTo>
                  <a:cubicBezTo>
                    <a:pt x="1588" y="1195"/>
                    <a:pt x="1604" y="1162"/>
                    <a:pt x="1621" y="1162"/>
                  </a:cubicBezTo>
                  <a:cubicBezTo>
                    <a:pt x="1621" y="1158"/>
                    <a:pt x="1620" y="1157"/>
                    <a:pt x="1619" y="1157"/>
                  </a:cubicBezTo>
                  <a:cubicBezTo>
                    <a:pt x="1616" y="1157"/>
                    <a:pt x="1613" y="1161"/>
                    <a:pt x="1610" y="1161"/>
                  </a:cubicBezTo>
                  <a:cubicBezTo>
                    <a:pt x="1607" y="1161"/>
                    <a:pt x="1604" y="1158"/>
                    <a:pt x="1604" y="1146"/>
                  </a:cubicBezTo>
                  <a:cubicBezTo>
                    <a:pt x="1604" y="1146"/>
                    <a:pt x="1621" y="1129"/>
                    <a:pt x="1621" y="1129"/>
                  </a:cubicBezTo>
                  <a:cubicBezTo>
                    <a:pt x="1625" y="1121"/>
                    <a:pt x="1625" y="1118"/>
                    <a:pt x="1623" y="1118"/>
                  </a:cubicBezTo>
                  <a:lnTo>
                    <a:pt x="1623" y="1118"/>
                  </a:lnTo>
                  <a:cubicBezTo>
                    <a:pt x="1617" y="1118"/>
                    <a:pt x="1601" y="1133"/>
                    <a:pt x="1601" y="1133"/>
                  </a:cubicBezTo>
                  <a:cubicBezTo>
                    <a:pt x="1601" y="1133"/>
                    <a:pt x="1602" y="1132"/>
                    <a:pt x="1604" y="1129"/>
                  </a:cubicBezTo>
                  <a:lnTo>
                    <a:pt x="1604" y="1113"/>
                  </a:lnTo>
                  <a:cubicBezTo>
                    <a:pt x="1588" y="1129"/>
                    <a:pt x="1588" y="1146"/>
                    <a:pt x="1555" y="1179"/>
                  </a:cubicBezTo>
                  <a:lnTo>
                    <a:pt x="1588" y="1124"/>
                  </a:lnTo>
                  <a:lnTo>
                    <a:pt x="1588" y="1124"/>
                  </a:lnTo>
                  <a:cubicBezTo>
                    <a:pt x="1588" y="1129"/>
                    <a:pt x="1588" y="1129"/>
                    <a:pt x="1588" y="1129"/>
                  </a:cubicBezTo>
                  <a:lnTo>
                    <a:pt x="1604" y="1097"/>
                  </a:lnTo>
                  <a:lnTo>
                    <a:pt x="1588" y="1124"/>
                  </a:lnTo>
                  <a:cubicBezTo>
                    <a:pt x="1588" y="1122"/>
                    <a:pt x="1588" y="1118"/>
                    <a:pt x="1588" y="1113"/>
                  </a:cubicBezTo>
                  <a:cubicBezTo>
                    <a:pt x="1572" y="1129"/>
                    <a:pt x="1588" y="1129"/>
                    <a:pt x="1572" y="1146"/>
                  </a:cubicBezTo>
                  <a:cubicBezTo>
                    <a:pt x="1572" y="1127"/>
                    <a:pt x="1561" y="1130"/>
                    <a:pt x="1558" y="1126"/>
                  </a:cubicBezTo>
                  <a:lnTo>
                    <a:pt x="1558" y="1126"/>
                  </a:lnTo>
                  <a:cubicBezTo>
                    <a:pt x="1557" y="1127"/>
                    <a:pt x="1556" y="1128"/>
                    <a:pt x="1555" y="1129"/>
                  </a:cubicBezTo>
                  <a:cubicBezTo>
                    <a:pt x="1556" y="1128"/>
                    <a:pt x="1557" y="1127"/>
                    <a:pt x="1558" y="1126"/>
                  </a:cubicBezTo>
                  <a:lnTo>
                    <a:pt x="1558" y="1126"/>
                  </a:lnTo>
                  <a:cubicBezTo>
                    <a:pt x="1558" y="1126"/>
                    <a:pt x="1558" y="1126"/>
                    <a:pt x="1558" y="1126"/>
                  </a:cubicBezTo>
                  <a:lnTo>
                    <a:pt x="1558" y="1126"/>
                  </a:lnTo>
                  <a:cubicBezTo>
                    <a:pt x="1562" y="1122"/>
                    <a:pt x="1563" y="1119"/>
                    <a:pt x="1563" y="1117"/>
                  </a:cubicBezTo>
                  <a:lnTo>
                    <a:pt x="1563" y="1117"/>
                  </a:lnTo>
                  <a:cubicBezTo>
                    <a:pt x="1562" y="1119"/>
                    <a:pt x="1560" y="1122"/>
                    <a:pt x="1558" y="1126"/>
                  </a:cubicBezTo>
                  <a:lnTo>
                    <a:pt x="1558" y="1126"/>
                  </a:lnTo>
                  <a:cubicBezTo>
                    <a:pt x="1556" y="1124"/>
                    <a:pt x="1557" y="1120"/>
                    <a:pt x="1564" y="1109"/>
                  </a:cubicBezTo>
                  <a:lnTo>
                    <a:pt x="1564" y="1109"/>
                  </a:lnTo>
                  <a:cubicBezTo>
                    <a:pt x="1563" y="1112"/>
                    <a:pt x="1564" y="1114"/>
                    <a:pt x="1563" y="1117"/>
                  </a:cubicBezTo>
                  <a:lnTo>
                    <a:pt x="1563" y="1117"/>
                  </a:lnTo>
                  <a:cubicBezTo>
                    <a:pt x="1567" y="1109"/>
                    <a:pt x="1568" y="1107"/>
                    <a:pt x="1566" y="1107"/>
                  </a:cubicBezTo>
                  <a:lnTo>
                    <a:pt x="1566" y="1107"/>
                  </a:lnTo>
                  <a:cubicBezTo>
                    <a:pt x="1566" y="1107"/>
                    <a:pt x="1565" y="1107"/>
                    <a:pt x="1565" y="1107"/>
                  </a:cubicBezTo>
                  <a:lnTo>
                    <a:pt x="1565" y="1107"/>
                  </a:lnTo>
                  <a:cubicBezTo>
                    <a:pt x="1567" y="1104"/>
                    <a:pt x="1569" y="1101"/>
                    <a:pt x="1572" y="1097"/>
                  </a:cubicBezTo>
                  <a:lnTo>
                    <a:pt x="1572" y="1097"/>
                  </a:lnTo>
                  <a:cubicBezTo>
                    <a:pt x="1567" y="1101"/>
                    <a:pt x="1565" y="1105"/>
                    <a:pt x="1564" y="1107"/>
                  </a:cubicBezTo>
                  <a:lnTo>
                    <a:pt x="1564" y="1107"/>
                  </a:lnTo>
                  <a:cubicBezTo>
                    <a:pt x="1560" y="1109"/>
                    <a:pt x="1552" y="1117"/>
                    <a:pt x="1552" y="1117"/>
                  </a:cubicBezTo>
                  <a:cubicBezTo>
                    <a:pt x="1552" y="1117"/>
                    <a:pt x="1553" y="1116"/>
                    <a:pt x="1555" y="1113"/>
                  </a:cubicBezTo>
                  <a:cubicBezTo>
                    <a:pt x="1572" y="1080"/>
                    <a:pt x="1572" y="1097"/>
                    <a:pt x="1572" y="1080"/>
                  </a:cubicBezTo>
                  <a:lnTo>
                    <a:pt x="1572" y="1080"/>
                  </a:lnTo>
                  <a:cubicBezTo>
                    <a:pt x="1564" y="1089"/>
                    <a:pt x="1559" y="1092"/>
                    <a:pt x="1558" y="1092"/>
                  </a:cubicBezTo>
                  <a:cubicBezTo>
                    <a:pt x="1553" y="1092"/>
                    <a:pt x="1572" y="1064"/>
                    <a:pt x="1572" y="1064"/>
                  </a:cubicBezTo>
                  <a:lnTo>
                    <a:pt x="1572" y="1064"/>
                  </a:lnTo>
                  <a:cubicBezTo>
                    <a:pt x="1555" y="1080"/>
                    <a:pt x="1547" y="1084"/>
                    <a:pt x="1543" y="1084"/>
                  </a:cubicBezTo>
                  <a:cubicBezTo>
                    <a:pt x="1539" y="1084"/>
                    <a:pt x="1539" y="1080"/>
                    <a:pt x="1539" y="1080"/>
                  </a:cubicBezTo>
                  <a:cubicBezTo>
                    <a:pt x="1539" y="1064"/>
                    <a:pt x="1539" y="1048"/>
                    <a:pt x="1539" y="1031"/>
                  </a:cubicBezTo>
                  <a:cubicBezTo>
                    <a:pt x="1523" y="1048"/>
                    <a:pt x="1514" y="1052"/>
                    <a:pt x="1510" y="1052"/>
                  </a:cubicBezTo>
                  <a:cubicBezTo>
                    <a:pt x="1506" y="1052"/>
                    <a:pt x="1506" y="1048"/>
                    <a:pt x="1506" y="1048"/>
                  </a:cubicBezTo>
                  <a:cubicBezTo>
                    <a:pt x="1523" y="1031"/>
                    <a:pt x="1523" y="1031"/>
                    <a:pt x="1539" y="1015"/>
                  </a:cubicBezTo>
                  <a:lnTo>
                    <a:pt x="1523" y="1015"/>
                  </a:lnTo>
                  <a:cubicBezTo>
                    <a:pt x="1523" y="1015"/>
                    <a:pt x="1523" y="1015"/>
                    <a:pt x="1523" y="1015"/>
                  </a:cubicBezTo>
                  <a:lnTo>
                    <a:pt x="1523" y="1015"/>
                  </a:lnTo>
                  <a:cubicBezTo>
                    <a:pt x="1523" y="1015"/>
                    <a:pt x="1508" y="1022"/>
                    <a:pt x="1503" y="1022"/>
                  </a:cubicBezTo>
                  <a:cubicBezTo>
                    <a:pt x="1501" y="1022"/>
                    <a:pt x="1501" y="1020"/>
                    <a:pt x="1506" y="1015"/>
                  </a:cubicBezTo>
                  <a:lnTo>
                    <a:pt x="1506" y="1015"/>
                  </a:lnTo>
                  <a:cubicBezTo>
                    <a:pt x="1490" y="1032"/>
                    <a:pt x="1457" y="1080"/>
                    <a:pt x="1441" y="1097"/>
                  </a:cubicBezTo>
                  <a:cubicBezTo>
                    <a:pt x="1441" y="1080"/>
                    <a:pt x="1457" y="1064"/>
                    <a:pt x="1474" y="1048"/>
                  </a:cubicBezTo>
                  <a:lnTo>
                    <a:pt x="1474" y="1048"/>
                  </a:lnTo>
                  <a:cubicBezTo>
                    <a:pt x="1473" y="1048"/>
                    <a:pt x="1466" y="1055"/>
                    <a:pt x="1461" y="1055"/>
                  </a:cubicBezTo>
                  <a:cubicBezTo>
                    <a:pt x="1459" y="1055"/>
                    <a:pt x="1457" y="1053"/>
                    <a:pt x="1457" y="1048"/>
                  </a:cubicBezTo>
                  <a:cubicBezTo>
                    <a:pt x="1470" y="1048"/>
                    <a:pt x="1483" y="1027"/>
                    <a:pt x="1480" y="1027"/>
                  </a:cubicBezTo>
                  <a:lnTo>
                    <a:pt x="1480" y="1027"/>
                  </a:lnTo>
                  <a:cubicBezTo>
                    <a:pt x="1479" y="1027"/>
                    <a:pt x="1477" y="1028"/>
                    <a:pt x="1474" y="1031"/>
                  </a:cubicBezTo>
                  <a:lnTo>
                    <a:pt x="1474" y="1031"/>
                  </a:lnTo>
                  <a:cubicBezTo>
                    <a:pt x="1478" y="1027"/>
                    <a:pt x="1482" y="1023"/>
                    <a:pt x="1490" y="1015"/>
                  </a:cubicBezTo>
                  <a:cubicBezTo>
                    <a:pt x="1490" y="1015"/>
                    <a:pt x="1490" y="999"/>
                    <a:pt x="1506" y="982"/>
                  </a:cubicBezTo>
                  <a:lnTo>
                    <a:pt x="1506" y="982"/>
                  </a:lnTo>
                  <a:cubicBezTo>
                    <a:pt x="1490" y="999"/>
                    <a:pt x="1474" y="1015"/>
                    <a:pt x="1474" y="1015"/>
                  </a:cubicBezTo>
                  <a:cubicBezTo>
                    <a:pt x="1474" y="1015"/>
                    <a:pt x="1490" y="982"/>
                    <a:pt x="1490" y="982"/>
                  </a:cubicBezTo>
                  <a:cubicBezTo>
                    <a:pt x="1490" y="982"/>
                    <a:pt x="1490" y="978"/>
                    <a:pt x="1488" y="978"/>
                  </a:cubicBezTo>
                  <a:cubicBezTo>
                    <a:pt x="1487" y="978"/>
                    <a:pt x="1486" y="979"/>
                    <a:pt x="1484" y="981"/>
                  </a:cubicBezTo>
                  <a:lnTo>
                    <a:pt x="1484" y="981"/>
                  </a:lnTo>
                  <a:cubicBezTo>
                    <a:pt x="1479" y="980"/>
                    <a:pt x="1476" y="978"/>
                    <a:pt x="1471" y="978"/>
                  </a:cubicBezTo>
                  <a:cubicBezTo>
                    <a:pt x="1465" y="978"/>
                    <a:pt x="1457" y="982"/>
                    <a:pt x="1441" y="998"/>
                  </a:cubicBezTo>
                  <a:lnTo>
                    <a:pt x="1441" y="1015"/>
                  </a:lnTo>
                  <a:cubicBezTo>
                    <a:pt x="1436" y="1017"/>
                    <a:pt x="1433" y="1018"/>
                    <a:pt x="1430" y="1018"/>
                  </a:cubicBezTo>
                  <a:cubicBezTo>
                    <a:pt x="1416" y="1018"/>
                    <a:pt x="1438" y="982"/>
                    <a:pt x="1424" y="982"/>
                  </a:cubicBezTo>
                  <a:lnTo>
                    <a:pt x="1424" y="966"/>
                  </a:lnTo>
                  <a:cubicBezTo>
                    <a:pt x="1416" y="974"/>
                    <a:pt x="1412" y="974"/>
                    <a:pt x="1408" y="974"/>
                  </a:cubicBezTo>
                  <a:cubicBezTo>
                    <a:pt x="1404" y="974"/>
                    <a:pt x="1400" y="974"/>
                    <a:pt x="1392" y="982"/>
                  </a:cubicBezTo>
                  <a:cubicBezTo>
                    <a:pt x="1392" y="982"/>
                    <a:pt x="1392" y="966"/>
                    <a:pt x="1408" y="949"/>
                  </a:cubicBezTo>
                  <a:lnTo>
                    <a:pt x="1408" y="949"/>
                  </a:lnTo>
                  <a:cubicBezTo>
                    <a:pt x="1400" y="958"/>
                    <a:pt x="1396" y="962"/>
                    <a:pt x="1394" y="962"/>
                  </a:cubicBezTo>
                  <a:cubicBezTo>
                    <a:pt x="1392" y="962"/>
                    <a:pt x="1392" y="958"/>
                    <a:pt x="1392" y="949"/>
                  </a:cubicBezTo>
                  <a:cubicBezTo>
                    <a:pt x="1400" y="941"/>
                    <a:pt x="1404" y="937"/>
                    <a:pt x="1406" y="937"/>
                  </a:cubicBezTo>
                  <a:cubicBezTo>
                    <a:pt x="1408" y="937"/>
                    <a:pt x="1408" y="941"/>
                    <a:pt x="1408" y="949"/>
                  </a:cubicBezTo>
                  <a:lnTo>
                    <a:pt x="1408" y="949"/>
                  </a:lnTo>
                  <a:cubicBezTo>
                    <a:pt x="1408" y="938"/>
                    <a:pt x="1408" y="926"/>
                    <a:pt x="1402" y="926"/>
                  </a:cubicBezTo>
                  <a:cubicBezTo>
                    <a:pt x="1400" y="926"/>
                    <a:pt x="1396" y="928"/>
                    <a:pt x="1392" y="933"/>
                  </a:cubicBezTo>
                  <a:cubicBezTo>
                    <a:pt x="1408" y="917"/>
                    <a:pt x="1408" y="900"/>
                    <a:pt x="1408" y="900"/>
                  </a:cubicBezTo>
                  <a:lnTo>
                    <a:pt x="1408" y="900"/>
                  </a:lnTo>
                  <a:lnTo>
                    <a:pt x="1392" y="933"/>
                  </a:lnTo>
                  <a:cubicBezTo>
                    <a:pt x="1392" y="933"/>
                    <a:pt x="1392" y="933"/>
                    <a:pt x="1392" y="917"/>
                  </a:cubicBezTo>
                  <a:lnTo>
                    <a:pt x="1408" y="884"/>
                  </a:lnTo>
                  <a:cubicBezTo>
                    <a:pt x="1411" y="879"/>
                    <a:pt x="1411" y="877"/>
                    <a:pt x="1409" y="877"/>
                  </a:cubicBezTo>
                  <a:lnTo>
                    <a:pt x="1409" y="877"/>
                  </a:lnTo>
                  <a:cubicBezTo>
                    <a:pt x="1405" y="877"/>
                    <a:pt x="1381" y="901"/>
                    <a:pt x="1372" y="901"/>
                  </a:cubicBezTo>
                  <a:cubicBezTo>
                    <a:pt x="1366" y="901"/>
                    <a:pt x="1365" y="893"/>
                    <a:pt x="1375" y="868"/>
                  </a:cubicBezTo>
                  <a:lnTo>
                    <a:pt x="1375" y="868"/>
                  </a:lnTo>
                  <a:cubicBezTo>
                    <a:pt x="1359" y="884"/>
                    <a:pt x="1375" y="884"/>
                    <a:pt x="1359" y="917"/>
                  </a:cubicBezTo>
                  <a:cubicBezTo>
                    <a:pt x="1343" y="900"/>
                    <a:pt x="1375" y="851"/>
                    <a:pt x="1375" y="851"/>
                  </a:cubicBezTo>
                  <a:cubicBezTo>
                    <a:pt x="1375" y="849"/>
                    <a:pt x="1375" y="849"/>
                    <a:pt x="1374" y="849"/>
                  </a:cubicBezTo>
                  <a:cubicBezTo>
                    <a:pt x="1366" y="849"/>
                    <a:pt x="1337" y="887"/>
                    <a:pt x="1339" y="887"/>
                  </a:cubicBezTo>
                  <a:cubicBezTo>
                    <a:pt x="1340" y="887"/>
                    <a:pt x="1341" y="886"/>
                    <a:pt x="1343" y="884"/>
                  </a:cubicBezTo>
                  <a:lnTo>
                    <a:pt x="1343" y="884"/>
                  </a:lnTo>
                  <a:cubicBezTo>
                    <a:pt x="1326" y="900"/>
                    <a:pt x="1310" y="917"/>
                    <a:pt x="1293" y="933"/>
                  </a:cubicBezTo>
                  <a:cubicBezTo>
                    <a:pt x="1293" y="917"/>
                    <a:pt x="1326" y="884"/>
                    <a:pt x="1326" y="868"/>
                  </a:cubicBezTo>
                  <a:cubicBezTo>
                    <a:pt x="1326" y="868"/>
                    <a:pt x="1326" y="868"/>
                    <a:pt x="1326" y="884"/>
                  </a:cubicBezTo>
                  <a:cubicBezTo>
                    <a:pt x="1326" y="884"/>
                    <a:pt x="1343" y="868"/>
                    <a:pt x="1343" y="851"/>
                  </a:cubicBezTo>
                  <a:cubicBezTo>
                    <a:pt x="1343" y="847"/>
                    <a:pt x="1343" y="843"/>
                    <a:pt x="1343" y="835"/>
                  </a:cubicBezTo>
                  <a:cubicBezTo>
                    <a:pt x="1343" y="835"/>
                    <a:pt x="1343" y="851"/>
                    <a:pt x="1326" y="851"/>
                  </a:cubicBezTo>
                  <a:cubicBezTo>
                    <a:pt x="1334" y="843"/>
                    <a:pt x="1334" y="843"/>
                    <a:pt x="1332" y="843"/>
                  </a:cubicBezTo>
                  <a:cubicBezTo>
                    <a:pt x="1330" y="843"/>
                    <a:pt x="1326" y="843"/>
                    <a:pt x="1326" y="835"/>
                  </a:cubicBezTo>
                  <a:cubicBezTo>
                    <a:pt x="1326" y="835"/>
                    <a:pt x="1310" y="851"/>
                    <a:pt x="1310" y="851"/>
                  </a:cubicBezTo>
                  <a:cubicBezTo>
                    <a:pt x="1310" y="848"/>
                    <a:pt x="1309" y="847"/>
                    <a:pt x="1308" y="847"/>
                  </a:cubicBezTo>
                  <a:cubicBezTo>
                    <a:pt x="1303" y="847"/>
                    <a:pt x="1290" y="868"/>
                    <a:pt x="1277" y="868"/>
                  </a:cubicBezTo>
                  <a:cubicBezTo>
                    <a:pt x="1293" y="851"/>
                    <a:pt x="1310" y="835"/>
                    <a:pt x="1293" y="835"/>
                  </a:cubicBezTo>
                  <a:cubicBezTo>
                    <a:pt x="1293" y="835"/>
                    <a:pt x="1310" y="818"/>
                    <a:pt x="1326" y="802"/>
                  </a:cubicBezTo>
                  <a:lnTo>
                    <a:pt x="1326" y="802"/>
                  </a:lnTo>
                  <a:cubicBezTo>
                    <a:pt x="1320" y="805"/>
                    <a:pt x="1316" y="807"/>
                    <a:pt x="1314" y="807"/>
                  </a:cubicBezTo>
                  <a:cubicBezTo>
                    <a:pt x="1305" y="807"/>
                    <a:pt x="1326" y="783"/>
                    <a:pt x="1326" y="769"/>
                  </a:cubicBezTo>
                  <a:lnTo>
                    <a:pt x="1326" y="769"/>
                  </a:lnTo>
                  <a:lnTo>
                    <a:pt x="1310" y="802"/>
                  </a:lnTo>
                  <a:cubicBezTo>
                    <a:pt x="1310" y="786"/>
                    <a:pt x="1310" y="786"/>
                    <a:pt x="1310" y="786"/>
                  </a:cubicBezTo>
                  <a:cubicBezTo>
                    <a:pt x="1310" y="786"/>
                    <a:pt x="1293" y="818"/>
                    <a:pt x="1277" y="835"/>
                  </a:cubicBezTo>
                  <a:cubicBezTo>
                    <a:pt x="1277" y="818"/>
                    <a:pt x="1261" y="835"/>
                    <a:pt x="1277" y="802"/>
                  </a:cubicBezTo>
                  <a:cubicBezTo>
                    <a:pt x="1277" y="805"/>
                    <a:pt x="1278" y="807"/>
                    <a:pt x="1279" y="807"/>
                  </a:cubicBezTo>
                  <a:cubicBezTo>
                    <a:pt x="1284" y="807"/>
                    <a:pt x="1297" y="786"/>
                    <a:pt x="1310" y="786"/>
                  </a:cubicBezTo>
                  <a:lnTo>
                    <a:pt x="1310" y="786"/>
                  </a:lnTo>
                  <a:cubicBezTo>
                    <a:pt x="1310" y="786"/>
                    <a:pt x="1310" y="786"/>
                    <a:pt x="1310" y="786"/>
                  </a:cubicBezTo>
                  <a:cubicBezTo>
                    <a:pt x="1294" y="786"/>
                    <a:pt x="1293" y="786"/>
                    <a:pt x="1293" y="771"/>
                  </a:cubicBezTo>
                  <a:lnTo>
                    <a:pt x="1293" y="771"/>
                  </a:lnTo>
                  <a:cubicBezTo>
                    <a:pt x="1287" y="779"/>
                    <a:pt x="1281" y="788"/>
                    <a:pt x="1278" y="788"/>
                  </a:cubicBezTo>
                  <a:cubicBezTo>
                    <a:pt x="1278" y="788"/>
                    <a:pt x="1277" y="788"/>
                    <a:pt x="1277" y="786"/>
                  </a:cubicBezTo>
                  <a:cubicBezTo>
                    <a:pt x="1277" y="782"/>
                    <a:pt x="1278" y="779"/>
                    <a:pt x="1279" y="776"/>
                  </a:cubicBezTo>
                  <a:lnTo>
                    <a:pt x="1279" y="776"/>
                  </a:lnTo>
                  <a:cubicBezTo>
                    <a:pt x="1270" y="784"/>
                    <a:pt x="1261" y="793"/>
                    <a:pt x="1261" y="802"/>
                  </a:cubicBezTo>
                  <a:cubicBezTo>
                    <a:pt x="1261" y="797"/>
                    <a:pt x="1259" y="795"/>
                    <a:pt x="1256" y="795"/>
                  </a:cubicBezTo>
                  <a:cubicBezTo>
                    <a:pt x="1252" y="795"/>
                    <a:pt x="1244" y="802"/>
                    <a:pt x="1244" y="802"/>
                  </a:cubicBezTo>
                  <a:lnTo>
                    <a:pt x="1244" y="818"/>
                  </a:lnTo>
                  <a:cubicBezTo>
                    <a:pt x="1239" y="824"/>
                    <a:pt x="1235" y="826"/>
                    <a:pt x="1232" y="826"/>
                  </a:cubicBezTo>
                  <a:cubicBezTo>
                    <a:pt x="1226" y="826"/>
                    <a:pt x="1223" y="818"/>
                    <a:pt x="1212" y="818"/>
                  </a:cubicBezTo>
                  <a:lnTo>
                    <a:pt x="1223" y="818"/>
                  </a:lnTo>
                  <a:cubicBezTo>
                    <a:pt x="1224" y="810"/>
                    <a:pt x="1236" y="783"/>
                    <a:pt x="1232" y="783"/>
                  </a:cubicBezTo>
                  <a:lnTo>
                    <a:pt x="1232" y="783"/>
                  </a:lnTo>
                  <a:cubicBezTo>
                    <a:pt x="1231" y="783"/>
                    <a:pt x="1230" y="784"/>
                    <a:pt x="1228" y="786"/>
                  </a:cubicBezTo>
                  <a:cubicBezTo>
                    <a:pt x="1228" y="769"/>
                    <a:pt x="1244" y="753"/>
                    <a:pt x="1244" y="753"/>
                  </a:cubicBezTo>
                  <a:lnTo>
                    <a:pt x="1244" y="753"/>
                  </a:lnTo>
                  <a:cubicBezTo>
                    <a:pt x="1242" y="755"/>
                    <a:pt x="1241" y="756"/>
                    <a:pt x="1240" y="756"/>
                  </a:cubicBezTo>
                  <a:cubicBezTo>
                    <a:pt x="1237" y="756"/>
                    <a:pt x="1252" y="733"/>
                    <a:pt x="1249" y="733"/>
                  </a:cubicBezTo>
                  <a:lnTo>
                    <a:pt x="1249" y="733"/>
                  </a:lnTo>
                  <a:cubicBezTo>
                    <a:pt x="1248" y="733"/>
                    <a:pt x="1247" y="734"/>
                    <a:pt x="1244" y="737"/>
                  </a:cubicBezTo>
                  <a:cubicBezTo>
                    <a:pt x="1228" y="753"/>
                    <a:pt x="1228" y="753"/>
                    <a:pt x="1212" y="769"/>
                  </a:cubicBezTo>
                  <a:lnTo>
                    <a:pt x="1228" y="769"/>
                  </a:lnTo>
                  <a:lnTo>
                    <a:pt x="1195" y="786"/>
                  </a:lnTo>
                  <a:lnTo>
                    <a:pt x="1212" y="786"/>
                  </a:lnTo>
                  <a:cubicBezTo>
                    <a:pt x="1200" y="797"/>
                    <a:pt x="1197" y="800"/>
                    <a:pt x="1196" y="807"/>
                  </a:cubicBezTo>
                  <a:lnTo>
                    <a:pt x="1196" y="807"/>
                  </a:lnTo>
                  <a:cubicBezTo>
                    <a:pt x="1191" y="807"/>
                    <a:pt x="1182" y="814"/>
                    <a:pt x="1178" y="814"/>
                  </a:cubicBezTo>
                  <a:cubicBezTo>
                    <a:pt x="1175" y="814"/>
                    <a:pt x="1174" y="811"/>
                    <a:pt x="1179" y="802"/>
                  </a:cubicBezTo>
                  <a:lnTo>
                    <a:pt x="1212" y="753"/>
                  </a:lnTo>
                  <a:cubicBezTo>
                    <a:pt x="1216" y="744"/>
                    <a:pt x="1216" y="741"/>
                    <a:pt x="1213" y="741"/>
                  </a:cubicBezTo>
                  <a:cubicBezTo>
                    <a:pt x="1207" y="741"/>
                    <a:pt x="1189" y="756"/>
                    <a:pt x="1182" y="756"/>
                  </a:cubicBezTo>
                  <a:cubicBezTo>
                    <a:pt x="1180" y="756"/>
                    <a:pt x="1179" y="755"/>
                    <a:pt x="1179" y="753"/>
                  </a:cubicBezTo>
                  <a:cubicBezTo>
                    <a:pt x="1173" y="765"/>
                    <a:pt x="1171" y="768"/>
                    <a:pt x="1171" y="768"/>
                  </a:cubicBezTo>
                  <a:cubicBezTo>
                    <a:pt x="1170" y="768"/>
                    <a:pt x="1171" y="764"/>
                    <a:pt x="1169" y="764"/>
                  </a:cubicBezTo>
                  <a:cubicBezTo>
                    <a:pt x="1168" y="764"/>
                    <a:pt x="1166" y="766"/>
                    <a:pt x="1163" y="769"/>
                  </a:cubicBezTo>
                  <a:cubicBezTo>
                    <a:pt x="1179" y="753"/>
                    <a:pt x="1179" y="737"/>
                    <a:pt x="1179" y="721"/>
                  </a:cubicBezTo>
                  <a:lnTo>
                    <a:pt x="1179" y="721"/>
                  </a:lnTo>
                  <a:cubicBezTo>
                    <a:pt x="1179" y="736"/>
                    <a:pt x="1179" y="721"/>
                    <a:pt x="1146" y="753"/>
                  </a:cubicBezTo>
                  <a:lnTo>
                    <a:pt x="1163" y="720"/>
                  </a:lnTo>
                  <a:cubicBezTo>
                    <a:pt x="1163" y="718"/>
                    <a:pt x="1162" y="718"/>
                    <a:pt x="1161" y="718"/>
                  </a:cubicBezTo>
                  <a:cubicBezTo>
                    <a:pt x="1152" y="718"/>
                    <a:pt x="1113" y="769"/>
                    <a:pt x="1113" y="769"/>
                  </a:cubicBezTo>
                  <a:cubicBezTo>
                    <a:pt x="1130" y="737"/>
                    <a:pt x="1130" y="720"/>
                    <a:pt x="1146" y="720"/>
                  </a:cubicBezTo>
                  <a:cubicBezTo>
                    <a:pt x="1146" y="717"/>
                    <a:pt x="1145" y="715"/>
                    <a:pt x="1143" y="715"/>
                  </a:cubicBezTo>
                  <a:cubicBezTo>
                    <a:pt x="1137" y="715"/>
                    <a:pt x="1126" y="725"/>
                    <a:pt x="1125" y="725"/>
                  </a:cubicBezTo>
                  <a:cubicBezTo>
                    <a:pt x="1125" y="725"/>
                    <a:pt x="1126" y="724"/>
                    <a:pt x="1129" y="721"/>
                  </a:cubicBezTo>
                  <a:lnTo>
                    <a:pt x="1129" y="721"/>
                  </a:lnTo>
                  <a:cubicBezTo>
                    <a:pt x="1124" y="726"/>
                    <a:pt x="1118" y="732"/>
                    <a:pt x="1113" y="737"/>
                  </a:cubicBezTo>
                  <a:lnTo>
                    <a:pt x="1113" y="737"/>
                  </a:lnTo>
                  <a:cubicBezTo>
                    <a:pt x="1113" y="737"/>
                    <a:pt x="1097" y="737"/>
                    <a:pt x="1097" y="753"/>
                  </a:cubicBezTo>
                  <a:lnTo>
                    <a:pt x="1097" y="753"/>
                  </a:lnTo>
                  <a:cubicBezTo>
                    <a:pt x="1093" y="757"/>
                    <a:pt x="1089" y="761"/>
                    <a:pt x="1081" y="769"/>
                  </a:cubicBezTo>
                  <a:cubicBezTo>
                    <a:pt x="1113" y="704"/>
                    <a:pt x="1048" y="753"/>
                    <a:pt x="1081" y="704"/>
                  </a:cubicBezTo>
                  <a:lnTo>
                    <a:pt x="1048" y="704"/>
                  </a:lnTo>
                  <a:cubicBezTo>
                    <a:pt x="1064" y="687"/>
                    <a:pt x="1064" y="687"/>
                    <a:pt x="1064" y="687"/>
                  </a:cubicBezTo>
                  <a:cubicBezTo>
                    <a:pt x="1064" y="686"/>
                    <a:pt x="1064" y="685"/>
                    <a:pt x="1063" y="685"/>
                  </a:cubicBezTo>
                  <a:cubicBezTo>
                    <a:pt x="1057" y="685"/>
                    <a:pt x="1030" y="728"/>
                    <a:pt x="1028" y="728"/>
                  </a:cubicBezTo>
                  <a:cubicBezTo>
                    <a:pt x="1028" y="728"/>
                    <a:pt x="1029" y="726"/>
                    <a:pt x="1032" y="720"/>
                  </a:cubicBezTo>
                  <a:cubicBezTo>
                    <a:pt x="1048" y="687"/>
                    <a:pt x="1048" y="704"/>
                    <a:pt x="1048" y="687"/>
                  </a:cubicBezTo>
                  <a:cubicBezTo>
                    <a:pt x="1066" y="663"/>
                    <a:pt x="1069" y="657"/>
                    <a:pt x="1065" y="657"/>
                  </a:cubicBezTo>
                  <a:lnTo>
                    <a:pt x="1065" y="657"/>
                  </a:lnTo>
                  <a:cubicBezTo>
                    <a:pt x="1062" y="657"/>
                    <a:pt x="1051" y="665"/>
                    <a:pt x="1047" y="665"/>
                  </a:cubicBezTo>
                  <a:cubicBezTo>
                    <a:pt x="1045" y="665"/>
                    <a:pt x="1044" y="662"/>
                    <a:pt x="1048" y="655"/>
                  </a:cubicBezTo>
                  <a:cubicBezTo>
                    <a:pt x="1052" y="646"/>
                    <a:pt x="1053" y="643"/>
                    <a:pt x="1052" y="643"/>
                  </a:cubicBezTo>
                  <a:lnTo>
                    <a:pt x="1052" y="643"/>
                  </a:lnTo>
                  <a:cubicBezTo>
                    <a:pt x="1050" y="643"/>
                    <a:pt x="1038" y="658"/>
                    <a:pt x="1034" y="658"/>
                  </a:cubicBezTo>
                  <a:cubicBezTo>
                    <a:pt x="1032" y="658"/>
                    <a:pt x="1032" y="657"/>
                    <a:pt x="1032" y="655"/>
                  </a:cubicBezTo>
                  <a:cubicBezTo>
                    <a:pt x="999" y="671"/>
                    <a:pt x="982" y="687"/>
                    <a:pt x="966" y="687"/>
                  </a:cubicBezTo>
                  <a:cubicBezTo>
                    <a:pt x="982" y="687"/>
                    <a:pt x="999" y="655"/>
                    <a:pt x="999" y="655"/>
                  </a:cubicBezTo>
                  <a:lnTo>
                    <a:pt x="999" y="655"/>
                  </a:lnTo>
                  <a:cubicBezTo>
                    <a:pt x="982" y="671"/>
                    <a:pt x="999" y="655"/>
                    <a:pt x="966" y="687"/>
                  </a:cubicBezTo>
                  <a:cubicBezTo>
                    <a:pt x="966" y="671"/>
                    <a:pt x="982" y="655"/>
                    <a:pt x="999" y="638"/>
                  </a:cubicBezTo>
                  <a:cubicBezTo>
                    <a:pt x="1005" y="626"/>
                    <a:pt x="1006" y="623"/>
                    <a:pt x="1006" y="623"/>
                  </a:cubicBezTo>
                  <a:lnTo>
                    <a:pt x="1006" y="623"/>
                  </a:lnTo>
                  <a:cubicBezTo>
                    <a:pt x="1006" y="623"/>
                    <a:pt x="1003" y="627"/>
                    <a:pt x="1001" y="627"/>
                  </a:cubicBezTo>
                  <a:cubicBezTo>
                    <a:pt x="1000" y="627"/>
                    <a:pt x="999" y="626"/>
                    <a:pt x="999" y="622"/>
                  </a:cubicBezTo>
                  <a:lnTo>
                    <a:pt x="999" y="606"/>
                  </a:lnTo>
                  <a:cubicBezTo>
                    <a:pt x="999" y="606"/>
                    <a:pt x="975" y="642"/>
                    <a:pt x="958" y="642"/>
                  </a:cubicBezTo>
                  <a:cubicBezTo>
                    <a:pt x="955" y="642"/>
                    <a:pt x="952" y="641"/>
                    <a:pt x="950" y="638"/>
                  </a:cubicBezTo>
                  <a:lnTo>
                    <a:pt x="950" y="655"/>
                  </a:lnTo>
                  <a:cubicBezTo>
                    <a:pt x="943" y="662"/>
                    <a:pt x="940" y="664"/>
                    <a:pt x="938" y="664"/>
                  </a:cubicBezTo>
                  <a:cubicBezTo>
                    <a:pt x="935" y="664"/>
                    <a:pt x="948" y="645"/>
                    <a:pt x="945" y="645"/>
                  </a:cubicBezTo>
                  <a:lnTo>
                    <a:pt x="945" y="645"/>
                  </a:lnTo>
                  <a:cubicBezTo>
                    <a:pt x="944" y="645"/>
                    <a:pt x="940" y="648"/>
                    <a:pt x="933" y="655"/>
                  </a:cubicBezTo>
                  <a:lnTo>
                    <a:pt x="966" y="606"/>
                  </a:lnTo>
                  <a:lnTo>
                    <a:pt x="966" y="606"/>
                  </a:lnTo>
                  <a:cubicBezTo>
                    <a:pt x="950" y="622"/>
                    <a:pt x="917" y="638"/>
                    <a:pt x="917" y="638"/>
                  </a:cubicBezTo>
                  <a:cubicBezTo>
                    <a:pt x="928" y="628"/>
                    <a:pt x="938" y="617"/>
                    <a:pt x="949" y="606"/>
                  </a:cubicBezTo>
                  <a:lnTo>
                    <a:pt x="949" y="606"/>
                  </a:lnTo>
                  <a:cubicBezTo>
                    <a:pt x="933" y="622"/>
                    <a:pt x="917" y="638"/>
                    <a:pt x="901" y="638"/>
                  </a:cubicBezTo>
                  <a:cubicBezTo>
                    <a:pt x="950" y="557"/>
                    <a:pt x="901" y="606"/>
                    <a:pt x="933" y="540"/>
                  </a:cubicBezTo>
                  <a:lnTo>
                    <a:pt x="933" y="540"/>
                  </a:lnTo>
                  <a:cubicBezTo>
                    <a:pt x="931" y="542"/>
                    <a:pt x="929" y="543"/>
                    <a:pt x="928" y="543"/>
                  </a:cubicBezTo>
                  <a:cubicBezTo>
                    <a:pt x="921" y="543"/>
                    <a:pt x="931" y="505"/>
                    <a:pt x="917" y="491"/>
                  </a:cubicBezTo>
                  <a:cubicBezTo>
                    <a:pt x="901" y="524"/>
                    <a:pt x="897" y="524"/>
                    <a:pt x="892" y="524"/>
                  </a:cubicBezTo>
                  <a:cubicBezTo>
                    <a:pt x="888" y="524"/>
                    <a:pt x="884" y="524"/>
                    <a:pt x="868" y="557"/>
                  </a:cubicBezTo>
                  <a:lnTo>
                    <a:pt x="884" y="507"/>
                  </a:lnTo>
                  <a:cubicBezTo>
                    <a:pt x="884" y="499"/>
                    <a:pt x="884" y="499"/>
                    <a:pt x="886" y="499"/>
                  </a:cubicBezTo>
                  <a:cubicBezTo>
                    <a:pt x="888" y="499"/>
                    <a:pt x="892" y="499"/>
                    <a:pt x="901" y="491"/>
                  </a:cubicBezTo>
                  <a:cubicBezTo>
                    <a:pt x="901" y="475"/>
                    <a:pt x="917" y="458"/>
                    <a:pt x="917" y="442"/>
                  </a:cubicBezTo>
                  <a:lnTo>
                    <a:pt x="917" y="442"/>
                  </a:lnTo>
                  <a:cubicBezTo>
                    <a:pt x="905" y="454"/>
                    <a:pt x="902" y="465"/>
                    <a:pt x="901" y="465"/>
                  </a:cubicBezTo>
                  <a:cubicBezTo>
                    <a:pt x="901" y="465"/>
                    <a:pt x="901" y="463"/>
                    <a:pt x="901" y="458"/>
                  </a:cubicBezTo>
                  <a:lnTo>
                    <a:pt x="884" y="491"/>
                  </a:lnTo>
                  <a:cubicBezTo>
                    <a:pt x="881" y="493"/>
                    <a:pt x="879" y="493"/>
                    <a:pt x="877" y="493"/>
                  </a:cubicBezTo>
                  <a:cubicBezTo>
                    <a:pt x="863" y="493"/>
                    <a:pt x="885" y="451"/>
                    <a:pt x="878" y="451"/>
                  </a:cubicBezTo>
                  <a:lnTo>
                    <a:pt x="878" y="451"/>
                  </a:lnTo>
                  <a:cubicBezTo>
                    <a:pt x="877" y="451"/>
                    <a:pt x="873" y="453"/>
                    <a:pt x="868" y="458"/>
                  </a:cubicBezTo>
                  <a:lnTo>
                    <a:pt x="884" y="442"/>
                  </a:lnTo>
                  <a:cubicBezTo>
                    <a:pt x="884" y="442"/>
                    <a:pt x="882" y="439"/>
                    <a:pt x="876" y="439"/>
                  </a:cubicBezTo>
                  <a:cubicBezTo>
                    <a:pt x="869" y="439"/>
                    <a:pt x="855" y="445"/>
                    <a:pt x="835" y="475"/>
                  </a:cubicBezTo>
                  <a:cubicBezTo>
                    <a:pt x="835" y="458"/>
                    <a:pt x="852" y="442"/>
                    <a:pt x="852" y="442"/>
                  </a:cubicBezTo>
                  <a:cubicBezTo>
                    <a:pt x="852" y="439"/>
                    <a:pt x="850" y="439"/>
                    <a:pt x="848" y="439"/>
                  </a:cubicBezTo>
                  <a:cubicBezTo>
                    <a:pt x="838" y="439"/>
                    <a:pt x="813" y="453"/>
                    <a:pt x="804" y="453"/>
                  </a:cubicBezTo>
                  <a:cubicBezTo>
                    <a:pt x="799" y="453"/>
                    <a:pt x="798" y="451"/>
                    <a:pt x="802" y="442"/>
                  </a:cubicBezTo>
                  <a:lnTo>
                    <a:pt x="819" y="426"/>
                  </a:lnTo>
                  <a:cubicBezTo>
                    <a:pt x="808" y="426"/>
                    <a:pt x="797" y="433"/>
                    <a:pt x="796" y="433"/>
                  </a:cubicBezTo>
                  <a:cubicBezTo>
                    <a:pt x="795" y="433"/>
                    <a:pt x="797" y="431"/>
                    <a:pt x="802" y="426"/>
                  </a:cubicBezTo>
                  <a:cubicBezTo>
                    <a:pt x="802" y="426"/>
                    <a:pt x="802" y="409"/>
                    <a:pt x="802" y="409"/>
                  </a:cubicBezTo>
                  <a:cubicBezTo>
                    <a:pt x="802" y="421"/>
                    <a:pt x="794" y="432"/>
                    <a:pt x="789" y="432"/>
                  </a:cubicBezTo>
                  <a:cubicBezTo>
                    <a:pt x="787" y="432"/>
                    <a:pt x="786" y="430"/>
                    <a:pt x="786" y="426"/>
                  </a:cubicBezTo>
                  <a:lnTo>
                    <a:pt x="802" y="409"/>
                  </a:lnTo>
                  <a:lnTo>
                    <a:pt x="802" y="409"/>
                  </a:lnTo>
                  <a:cubicBezTo>
                    <a:pt x="802" y="409"/>
                    <a:pt x="802" y="409"/>
                    <a:pt x="802" y="409"/>
                  </a:cubicBezTo>
                  <a:cubicBezTo>
                    <a:pt x="802" y="407"/>
                    <a:pt x="801" y="406"/>
                    <a:pt x="800" y="406"/>
                  </a:cubicBezTo>
                  <a:cubicBezTo>
                    <a:pt x="789" y="406"/>
                    <a:pt x="751" y="442"/>
                    <a:pt x="737" y="442"/>
                  </a:cubicBezTo>
                  <a:cubicBezTo>
                    <a:pt x="770" y="393"/>
                    <a:pt x="770" y="376"/>
                    <a:pt x="770" y="376"/>
                  </a:cubicBezTo>
                  <a:lnTo>
                    <a:pt x="770" y="360"/>
                  </a:lnTo>
                  <a:cubicBezTo>
                    <a:pt x="767" y="357"/>
                    <a:pt x="763" y="356"/>
                    <a:pt x="759" y="356"/>
                  </a:cubicBezTo>
                  <a:cubicBezTo>
                    <a:pt x="741" y="356"/>
                    <a:pt x="717" y="380"/>
                    <a:pt x="704" y="393"/>
                  </a:cubicBezTo>
                  <a:cubicBezTo>
                    <a:pt x="721" y="344"/>
                    <a:pt x="688" y="344"/>
                    <a:pt x="688" y="311"/>
                  </a:cubicBezTo>
                  <a:cubicBezTo>
                    <a:pt x="688" y="327"/>
                    <a:pt x="671" y="344"/>
                    <a:pt x="655" y="344"/>
                  </a:cubicBezTo>
                  <a:cubicBezTo>
                    <a:pt x="664" y="344"/>
                    <a:pt x="658" y="354"/>
                    <a:pt x="653" y="354"/>
                  </a:cubicBezTo>
                  <a:cubicBezTo>
                    <a:pt x="650" y="354"/>
                    <a:pt x="648" y="348"/>
                    <a:pt x="655" y="327"/>
                  </a:cubicBezTo>
                  <a:lnTo>
                    <a:pt x="655" y="344"/>
                  </a:lnTo>
                  <a:cubicBezTo>
                    <a:pt x="688" y="295"/>
                    <a:pt x="671" y="295"/>
                    <a:pt x="671" y="295"/>
                  </a:cubicBezTo>
                  <a:lnTo>
                    <a:pt x="671" y="295"/>
                  </a:lnTo>
                  <a:lnTo>
                    <a:pt x="622" y="344"/>
                  </a:lnTo>
                  <a:cubicBezTo>
                    <a:pt x="642" y="310"/>
                    <a:pt x="638" y="304"/>
                    <a:pt x="629" y="304"/>
                  </a:cubicBezTo>
                  <a:cubicBezTo>
                    <a:pt x="624" y="304"/>
                    <a:pt x="617" y="306"/>
                    <a:pt x="613" y="306"/>
                  </a:cubicBezTo>
                  <a:cubicBezTo>
                    <a:pt x="606" y="306"/>
                    <a:pt x="605" y="302"/>
                    <a:pt x="622" y="278"/>
                  </a:cubicBezTo>
                  <a:lnTo>
                    <a:pt x="622" y="278"/>
                  </a:lnTo>
                  <a:cubicBezTo>
                    <a:pt x="606" y="295"/>
                    <a:pt x="606" y="295"/>
                    <a:pt x="590" y="295"/>
                  </a:cubicBezTo>
                  <a:lnTo>
                    <a:pt x="606" y="278"/>
                  </a:lnTo>
                  <a:cubicBezTo>
                    <a:pt x="606" y="263"/>
                    <a:pt x="606" y="248"/>
                    <a:pt x="592" y="246"/>
                  </a:cubicBezTo>
                  <a:lnTo>
                    <a:pt x="592" y="246"/>
                  </a:lnTo>
                  <a:cubicBezTo>
                    <a:pt x="576" y="266"/>
                    <a:pt x="549" y="297"/>
                    <a:pt x="542" y="297"/>
                  </a:cubicBezTo>
                  <a:cubicBezTo>
                    <a:pt x="541" y="297"/>
                    <a:pt x="541" y="296"/>
                    <a:pt x="541" y="295"/>
                  </a:cubicBezTo>
                  <a:lnTo>
                    <a:pt x="557" y="262"/>
                  </a:lnTo>
                  <a:cubicBezTo>
                    <a:pt x="557" y="262"/>
                    <a:pt x="566" y="234"/>
                    <a:pt x="550" y="234"/>
                  </a:cubicBezTo>
                  <a:cubicBezTo>
                    <a:pt x="545" y="234"/>
                    <a:pt x="536" y="237"/>
                    <a:pt x="524" y="246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0"/>
                    <a:pt x="541" y="206"/>
                    <a:pt x="535" y="206"/>
                  </a:cubicBezTo>
                  <a:cubicBezTo>
                    <a:pt x="532" y="206"/>
                    <a:pt x="528" y="210"/>
                    <a:pt x="522" y="220"/>
                  </a:cubicBezTo>
                  <a:lnTo>
                    <a:pt x="522" y="220"/>
                  </a:lnTo>
                  <a:cubicBezTo>
                    <a:pt x="522" y="220"/>
                    <a:pt x="521" y="220"/>
                    <a:pt x="521" y="220"/>
                  </a:cubicBezTo>
                  <a:lnTo>
                    <a:pt x="521" y="220"/>
                  </a:lnTo>
                  <a:cubicBezTo>
                    <a:pt x="517" y="220"/>
                    <a:pt x="501" y="236"/>
                    <a:pt x="491" y="246"/>
                  </a:cubicBezTo>
                  <a:lnTo>
                    <a:pt x="508" y="213"/>
                  </a:lnTo>
                  <a:lnTo>
                    <a:pt x="508" y="213"/>
                  </a:lnTo>
                  <a:cubicBezTo>
                    <a:pt x="475" y="246"/>
                    <a:pt x="475" y="246"/>
                    <a:pt x="459" y="262"/>
                  </a:cubicBezTo>
                  <a:cubicBezTo>
                    <a:pt x="459" y="250"/>
                    <a:pt x="467" y="239"/>
                    <a:pt x="466" y="239"/>
                  </a:cubicBezTo>
                  <a:lnTo>
                    <a:pt x="466" y="239"/>
                  </a:lnTo>
                  <a:cubicBezTo>
                    <a:pt x="465" y="239"/>
                    <a:pt x="463" y="241"/>
                    <a:pt x="459" y="246"/>
                  </a:cubicBezTo>
                  <a:cubicBezTo>
                    <a:pt x="462" y="242"/>
                    <a:pt x="463" y="241"/>
                    <a:pt x="463" y="241"/>
                  </a:cubicBezTo>
                  <a:lnTo>
                    <a:pt x="463" y="241"/>
                  </a:lnTo>
                  <a:cubicBezTo>
                    <a:pt x="463" y="241"/>
                    <a:pt x="452" y="250"/>
                    <a:pt x="446" y="250"/>
                  </a:cubicBezTo>
                  <a:cubicBezTo>
                    <a:pt x="444" y="250"/>
                    <a:pt x="442" y="249"/>
                    <a:pt x="442" y="246"/>
                  </a:cubicBezTo>
                  <a:cubicBezTo>
                    <a:pt x="438" y="250"/>
                    <a:pt x="435" y="252"/>
                    <a:pt x="433" y="252"/>
                  </a:cubicBezTo>
                  <a:cubicBezTo>
                    <a:pt x="428" y="252"/>
                    <a:pt x="429" y="242"/>
                    <a:pt x="436" y="226"/>
                  </a:cubicBezTo>
                  <a:lnTo>
                    <a:pt x="436" y="226"/>
                  </a:lnTo>
                  <a:cubicBezTo>
                    <a:pt x="431" y="232"/>
                    <a:pt x="424" y="236"/>
                    <a:pt x="422" y="236"/>
                  </a:cubicBezTo>
                  <a:cubicBezTo>
                    <a:pt x="421" y="236"/>
                    <a:pt x="421" y="234"/>
                    <a:pt x="426" y="229"/>
                  </a:cubicBezTo>
                  <a:cubicBezTo>
                    <a:pt x="426" y="229"/>
                    <a:pt x="426" y="229"/>
                    <a:pt x="426" y="213"/>
                  </a:cubicBezTo>
                  <a:cubicBezTo>
                    <a:pt x="428" y="210"/>
                    <a:pt x="429" y="209"/>
                    <a:pt x="429" y="209"/>
                  </a:cubicBezTo>
                  <a:lnTo>
                    <a:pt x="429" y="209"/>
                  </a:lnTo>
                  <a:cubicBezTo>
                    <a:pt x="429" y="209"/>
                    <a:pt x="428" y="210"/>
                    <a:pt x="426" y="212"/>
                  </a:cubicBezTo>
                  <a:lnTo>
                    <a:pt x="426" y="212"/>
                  </a:lnTo>
                  <a:cubicBezTo>
                    <a:pt x="442" y="180"/>
                    <a:pt x="443" y="180"/>
                    <a:pt x="475" y="148"/>
                  </a:cubicBezTo>
                  <a:lnTo>
                    <a:pt x="475" y="148"/>
                  </a:lnTo>
                  <a:cubicBezTo>
                    <a:pt x="461" y="161"/>
                    <a:pt x="438" y="185"/>
                    <a:pt x="429" y="185"/>
                  </a:cubicBezTo>
                  <a:cubicBezTo>
                    <a:pt x="427" y="185"/>
                    <a:pt x="426" y="183"/>
                    <a:pt x="426" y="180"/>
                  </a:cubicBezTo>
                  <a:cubicBezTo>
                    <a:pt x="426" y="180"/>
                    <a:pt x="426" y="180"/>
                    <a:pt x="426" y="164"/>
                  </a:cubicBezTo>
                  <a:cubicBezTo>
                    <a:pt x="442" y="147"/>
                    <a:pt x="426" y="147"/>
                    <a:pt x="426" y="147"/>
                  </a:cubicBezTo>
                  <a:cubicBezTo>
                    <a:pt x="410" y="164"/>
                    <a:pt x="410" y="164"/>
                    <a:pt x="393" y="180"/>
                  </a:cubicBezTo>
                  <a:cubicBezTo>
                    <a:pt x="410" y="180"/>
                    <a:pt x="410" y="180"/>
                    <a:pt x="410" y="196"/>
                  </a:cubicBezTo>
                  <a:cubicBezTo>
                    <a:pt x="399" y="196"/>
                    <a:pt x="395" y="204"/>
                    <a:pt x="394" y="204"/>
                  </a:cubicBezTo>
                  <a:cubicBezTo>
                    <a:pt x="393" y="204"/>
                    <a:pt x="393" y="202"/>
                    <a:pt x="393" y="196"/>
                  </a:cubicBezTo>
                  <a:cubicBezTo>
                    <a:pt x="377" y="213"/>
                    <a:pt x="360" y="229"/>
                    <a:pt x="360" y="229"/>
                  </a:cubicBezTo>
                  <a:cubicBezTo>
                    <a:pt x="377" y="196"/>
                    <a:pt x="393" y="164"/>
                    <a:pt x="410" y="147"/>
                  </a:cubicBezTo>
                  <a:cubicBezTo>
                    <a:pt x="395" y="147"/>
                    <a:pt x="380" y="147"/>
                    <a:pt x="339" y="173"/>
                  </a:cubicBezTo>
                  <a:lnTo>
                    <a:pt x="339" y="173"/>
                  </a:lnTo>
                  <a:cubicBezTo>
                    <a:pt x="342" y="168"/>
                    <a:pt x="344" y="164"/>
                    <a:pt x="344" y="164"/>
                  </a:cubicBezTo>
                  <a:cubicBezTo>
                    <a:pt x="344" y="164"/>
                    <a:pt x="360" y="164"/>
                    <a:pt x="360" y="147"/>
                  </a:cubicBezTo>
                  <a:lnTo>
                    <a:pt x="360" y="147"/>
                  </a:lnTo>
                  <a:cubicBezTo>
                    <a:pt x="344" y="164"/>
                    <a:pt x="344" y="147"/>
                    <a:pt x="311" y="180"/>
                  </a:cubicBezTo>
                  <a:cubicBezTo>
                    <a:pt x="328" y="164"/>
                    <a:pt x="344" y="147"/>
                    <a:pt x="328" y="147"/>
                  </a:cubicBezTo>
                  <a:lnTo>
                    <a:pt x="344" y="147"/>
                  </a:lnTo>
                  <a:cubicBezTo>
                    <a:pt x="348" y="128"/>
                    <a:pt x="345" y="122"/>
                    <a:pt x="338" y="122"/>
                  </a:cubicBezTo>
                  <a:cubicBezTo>
                    <a:pt x="322" y="122"/>
                    <a:pt x="287" y="157"/>
                    <a:pt x="276" y="157"/>
                  </a:cubicBezTo>
                  <a:cubicBezTo>
                    <a:pt x="272" y="157"/>
                    <a:pt x="271" y="151"/>
                    <a:pt x="277" y="135"/>
                  </a:cubicBezTo>
                  <a:lnTo>
                    <a:pt x="277" y="135"/>
                  </a:lnTo>
                  <a:cubicBezTo>
                    <a:pt x="267" y="104"/>
                    <a:pt x="215" y="125"/>
                    <a:pt x="230" y="65"/>
                  </a:cubicBezTo>
                  <a:lnTo>
                    <a:pt x="230" y="65"/>
                  </a:lnTo>
                  <a:cubicBezTo>
                    <a:pt x="229" y="66"/>
                    <a:pt x="213" y="82"/>
                    <a:pt x="197" y="98"/>
                  </a:cubicBezTo>
                  <a:lnTo>
                    <a:pt x="213" y="65"/>
                  </a:lnTo>
                  <a:lnTo>
                    <a:pt x="180" y="98"/>
                  </a:lnTo>
                  <a:cubicBezTo>
                    <a:pt x="178" y="99"/>
                    <a:pt x="176" y="100"/>
                    <a:pt x="174" y="100"/>
                  </a:cubicBezTo>
                  <a:cubicBezTo>
                    <a:pt x="160" y="100"/>
                    <a:pt x="195" y="42"/>
                    <a:pt x="179" y="42"/>
                  </a:cubicBezTo>
                  <a:cubicBezTo>
                    <a:pt x="176" y="42"/>
                    <a:pt x="171" y="44"/>
                    <a:pt x="164" y="49"/>
                  </a:cubicBezTo>
                  <a:lnTo>
                    <a:pt x="164" y="65"/>
                  </a:lnTo>
                  <a:cubicBezTo>
                    <a:pt x="164" y="65"/>
                    <a:pt x="131" y="65"/>
                    <a:pt x="148" y="49"/>
                  </a:cubicBezTo>
                  <a:lnTo>
                    <a:pt x="148" y="49"/>
                  </a:lnTo>
                  <a:lnTo>
                    <a:pt x="131" y="65"/>
                  </a:lnTo>
                  <a:cubicBezTo>
                    <a:pt x="131" y="49"/>
                    <a:pt x="164" y="0"/>
                    <a:pt x="164" y="0"/>
                  </a:cubicBezTo>
                  <a:close/>
                  <a:moveTo>
                    <a:pt x="1595" y="1231"/>
                  </a:moveTo>
                  <a:cubicBezTo>
                    <a:pt x="1591" y="1238"/>
                    <a:pt x="1588" y="1244"/>
                    <a:pt x="1588" y="1244"/>
                  </a:cubicBezTo>
                  <a:cubicBezTo>
                    <a:pt x="1585" y="1247"/>
                    <a:pt x="1583" y="1249"/>
                    <a:pt x="1582" y="1249"/>
                  </a:cubicBezTo>
                  <a:cubicBezTo>
                    <a:pt x="1579" y="1249"/>
                    <a:pt x="1586" y="1237"/>
                    <a:pt x="1595" y="1231"/>
                  </a:cubicBezTo>
                  <a:close/>
                  <a:moveTo>
                    <a:pt x="1615" y="1189"/>
                  </a:moveTo>
                  <a:cubicBezTo>
                    <a:pt x="1610" y="1189"/>
                    <a:pt x="1588" y="1211"/>
                    <a:pt x="1588" y="1211"/>
                  </a:cubicBezTo>
                  <a:cubicBezTo>
                    <a:pt x="1574" y="1211"/>
                    <a:pt x="1572" y="1224"/>
                    <a:pt x="1572" y="1238"/>
                  </a:cubicBezTo>
                  <a:lnTo>
                    <a:pt x="1572" y="1238"/>
                  </a:lnTo>
                  <a:cubicBezTo>
                    <a:pt x="1568" y="1244"/>
                    <a:pt x="1564" y="1252"/>
                    <a:pt x="1555" y="1260"/>
                  </a:cubicBezTo>
                  <a:cubicBezTo>
                    <a:pt x="1572" y="1244"/>
                    <a:pt x="1588" y="1228"/>
                    <a:pt x="1588" y="1228"/>
                  </a:cubicBezTo>
                  <a:lnTo>
                    <a:pt x="1588" y="1228"/>
                  </a:lnTo>
                  <a:cubicBezTo>
                    <a:pt x="1588" y="1244"/>
                    <a:pt x="1572" y="1244"/>
                    <a:pt x="1555" y="1260"/>
                  </a:cubicBezTo>
                  <a:cubicBezTo>
                    <a:pt x="1572" y="1260"/>
                    <a:pt x="1588" y="1260"/>
                    <a:pt x="1604" y="1228"/>
                  </a:cubicBezTo>
                  <a:lnTo>
                    <a:pt x="1604" y="1211"/>
                  </a:lnTo>
                  <a:cubicBezTo>
                    <a:pt x="1615" y="1195"/>
                    <a:pt x="1617" y="1189"/>
                    <a:pt x="1615" y="11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2"/>
            <p:cNvSpPr/>
            <p:nvPr/>
          </p:nvSpPr>
          <p:spPr>
            <a:xfrm>
              <a:off x="3651525" y="373901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2"/>
            <p:cNvSpPr/>
            <p:nvPr/>
          </p:nvSpPr>
          <p:spPr>
            <a:xfrm>
              <a:off x="3849369" y="389343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2"/>
            <p:cNvSpPr/>
            <p:nvPr/>
          </p:nvSpPr>
          <p:spPr>
            <a:xfrm>
              <a:off x="3660775" y="38037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2"/>
            <p:cNvSpPr/>
            <p:nvPr/>
          </p:nvSpPr>
          <p:spPr>
            <a:xfrm>
              <a:off x="3852390" y="39243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2"/>
            <p:cNvSpPr/>
            <p:nvPr/>
          </p:nvSpPr>
          <p:spPr>
            <a:xfrm>
              <a:off x="3855411" y="392741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"/>
                  </a:moveTo>
                  <a:cubicBezTo>
                    <a:pt x="1" y="1"/>
                    <a:pt x="1" y="17"/>
                    <a:pt x="1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2"/>
            <p:cNvSpPr/>
            <p:nvPr/>
          </p:nvSpPr>
          <p:spPr>
            <a:xfrm>
              <a:off x="3784428" y="389041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0"/>
                    <a:pt x="0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2"/>
            <p:cNvSpPr/>
            <p:nvPr/>
          </p:nvSpPr>
          <p:spPr>
            <a:xfrm>
              <a:off x="3812179" y="389041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2"/>
            <p:cNvSpPr/>
            <p:nvPr/>
          </p:nvSpPr>
          <p:spPr>
            <a:xfrm>
              <a:off x="3759698" y="387795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2"/>
            <p:cNvSpPr/>
            <p:nvPr/>
          </p:nvSpPr>
          <p:spPr>
            <a:xfrm>
              <a:off x="3812179" y="389343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2"/>
            <p:cNvSpPr/>
            <p:nvPr/>
          </p:nvSpPr>
          <p:spPr>
            <a:xfrm>
              <a:off x="3870891" y="394591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2"/>
            <p:cNvSpPr/>
            <p:nvPr/>
          </p:nvSpPr>
          <p:spPr>
            <a:xfrm>
              <a:off x="3874100" y="39428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cubicBezTo>
                    <a:pt x="0" y="0"/>
                    <a:pt x="0" y="0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2"/>
            <p:cNvSpPr/>
            <p:nvPr/>
          </p:nvSpPr>
          <p:spPr>
            <a:xfrm>
              <a:off x="3874100" y="39428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2"/>
            <p:cNvSpPr/>
            <p:nvPr/>
          </p:nvSpPr>
          <p:spPr>
            <a:xfrm>
              <a:off x="3864661" y="3936668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8" y="19"/>
                    <a:pt x="10" y="21"/>
                  </a:cubicBezTo>
                  <a:lnTo>
                    <a:pt x="10" y="21"/>
                  </a:lnTo>
                  <a:cubicBezTo>
                    <a:pt x="14" y="15"/>
                    <a:pt x="17" y="8"/>
                    <a:pt x="17" y="1"/>
                  </a:cubicBezTo>
                  <a:close/>
                  <a:moveTo>
                    <a:pt x="17" y="17"/>
                  </a:moveTo>
                  <a:lnTo>
                    <a:pt x="17" y="17"/>
                  </a:lnTo>
                  <a:cubicBezTo>
                    <a:pt x="14" y="20"/>
                    <a:pt x="12" y="22"/>
                    <a:pt x="11" y="22"/>
                  </a:cubicBezTo>
                  <a:cubicBezTo>
                    <a:pt x="11" y="22"/>
                    <a:pt x="11" y="21"/>
                    <a:pt x="10" y="21"/>
                  </a:cubicBezTo>
                  <a:lnTo>
                    <a:pt x="10" y="21"/>
                  </a:lnTo>
                  <a:cubicBezTo>
                    <a:pt x="6" y="28"/>
                    <a:pt x="1" y="33"/>
                    <a:pt x="1" y="33"/>
                  </a:cubicBezTo>
                  <a:lnTo>
                    <a:pt x="17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2"/>
            <p:cNvSpPr/>
            <p:nvPr/>
          </p:nvSpPr>
          <p:spPr>
            <a:xfrm>
              <a:off x="3877121" y="3905518"/>
              <a:ext cx="4342" cy="6607"/>
            </a:xfrm>
            <a:custGeom>
              <a:avLst/>
              <a:gdLst/>
              <a:ahLst/>
              <a:cxnLst/>
              <a:rect l="l" t="t" r="r" b="b"/>
              <a:pathLst>
                <a:path w="23" h="35" extrusionOk="0">
                  <a:moveTo>
                    <a:pt x="21" y="0"/>
                  </a:moveTo>
                  <a:cubicBezTo>
                    <a:pt x="18" y="0"/>
                    <a:pt x="0" y="35"/>
                    <a:pt x="0" y="35"/>
                  </a:cubicBezTo>
                  <a:cubicBezTo>
                    <a:pt x="0" y="35"/>
                    <a:pt x="17" y="18"/>
                    <a:pt x="17" y="18"/>
                  </a:cubicBezTo>
                  <a:cubicBezTo>
                    <a:pt x="21" y="5"/>
                    <a:pt x="22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2"/>
            <p:cNvSpPr/>
            <p:nvPr/>
          </p:nvSpPr>
          <p:spPr>
            <a:xfrm>
              <a:off x="3874100" y="3899666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6" y="0"/>
                  </a:moveTo>
                  <a:cubicBezTo>
                    <a:pt x="0" y="17"/>
                    <a:pt x="0" y="17"/>
                    <a:pt x="0" y="33"/>
                  </a:cubicBezTo>
                  <a:cubicBezTo>
                    <a:pt x="0" y="33"/>
                    <a:pt x="0" y="17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2"/>
            <p:cNvSpPr/>
            <p:nvPr/>
          </p:nvSpPr>
          <p:spPr>
            <a:xfrm>
              <a:off x="3843140" y="387795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lnTo>
                    <a:pt x="0" y="17"/>
                  </a:ln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2"/>
            <p:cNvSpPr/>
            <p:nvPr/>
          </p:nvSpPr>
          <p:spPr>
            <a:xfrm>
              <a:off x="3818409" y="390268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lnTo>
                    <a:pt x="0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2"/>
            <p:cNvSpPr/>
            <p:nvPr/>
          </p:nvSpPr>
          <p:spPr>
            <a:xfrm>
              <a:off x="3836910" y="3865685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2"/>
            <p:cNvSpPr/>
            <p:nvPr/>
          </p:nvSpPr>
          <p:spPr>
            <a:xfrm>
              <a:off x="3781408" y="3830761"/>
              <a:ext cx="6230" cy="7174"/>
            </a:xfrm>
            <a:custGeom>
              <a:avLst/>
              <a:gdLst/>
              <a:ahLst/>
              <a:cxnLst/>
              <a:rect l="l" t="t" r="r" b="b"/>
              <a:pathLst>
                <a:path w="33" h="38" extrusionOk="0">
                  <a:moveTo>
                    <a:pt x="31" y="1"/>
                  </a:moveTo>
                  <a:cubicBezTo>
                    <a:pt x="27" y="1"/>
                    <a:pt x="13" y="25"/>
                    <a:pt x="0" y="38"/>
                  </a:cubicBezTo>
                  <a:lnTo>
                    <a:pt x="33" y="5"/>
                  </a:lnTo>
                  <a:cubicBezTo>
                    <a:pt x="33" y="2"/>
                    <a:pt x="32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2"/>
            <p:cNvSpPr/>
            <p:nvPr/>
          </p:nvSpPr>
          <p:spPr>
            <a:xfrm>
              <a:off x="3759698" y="3816224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7"/>
                  </a:moveTo>
                  <a:cubicBezTo>
                    <a:pt x="17" y="0"/>
                    <a:pt x="17" y="0"/>
                    <a:pt x="0" y="17"/>
                  </a:cubicBezTo>
                  <a:cubicBezTo>
                    <a:pt x="0" y="17"/>
                    <a:pt x="0" y="33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2"/>
            <p:cNvSpPr/>
            <p:nvPr/>
          </p:nvSpPr>
          <p:spPr>
            <a:xfrm>
              <a:off x="3697966" y="376053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lnTo>
                    <a:pt x="0" y="1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2"/>
            <p:cNvSpPr/>
            <p:nvPr/>
          </p:nvSpPr>
          <p:spPr>
            <a:xfrm>
              <a:off x="3911101" y="307147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2"/>
            <p:cNvSpPr/>
            <p:nvPr/>
          </p:nvSpPr>
          <p:spPr>
            <a:xfrm>
              <a:off x="3852390" y="304372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2"/>
            <p:cNvSpPr/>
            <p:nvPr/>
          </p:nvSpPr>
          <p:spPr>
            <a:xfrm>
              <a:off x="4604124" y="2947825"/>
              <a:ext cx="11516" cy="12648"/>
            </a:xfrm>
            <a:custGeom>
              <a:avLst/>
              <a:gdLst/>
              <a:ahLst/>
              <a:cxnLst/>
              <a:rect l="l" t="t" r="r" b="b"/>
              <a:pathLst>
                <a:path w="61" h="67" extrusionOk="0">
                  <a:moveTo>
                    <a:pt x="29" y="1"/>
                  </a:moveTo>
                  <a:lnTo>
                    <a:pt x="29" y="1"/>
                  </a:lnTo>
                  <a:cubicBezTo>
                    <a:pt x="60" y="32"/>
                    <a:pt x="0" y="33"/>
                    <a:pt x="41" y="63"/>
                  </a:cubicBezTo>
                  <a:lnTo>
                    <a:pt x="41" y="63"/>
                  </a:lnTo>
                  <a:cubicBezTo>
                    <a:pt x="37" y="52"/>
                    <a:pt x="57" y="15"/>
                    <a:pt x="29" y="1"/>
                  </a:cubicBezTo>
                  <a:close/>
                  <a:moveTo>
                    <a:pt x="41" y="63"/>
                  </a:moveTo>
                  <a:cubicBezTo>
                    <a:pt x="41" y="65"/>
                    <a:pt x="43" y="66"/>
                    <a:pt x="45" y="66"/>
                  </a:cubicBezTo>
                  <a:cubicBezTo>
                    <a:pt x="44" y="65"/>
                    <a:pt x="42" y="64"/>
                    <a:pt x="4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2"/>
            <p:cNvSpPr/>
            <p:nvPr/>
          </p:nvSpPr>
          <p:spPr>
            <a:xfrm>
              <a:off x="4875216" y="2929325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17" y="1"/>
                    <a:pt x="17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2"/>
            <p:cNvSpPr/>
            <p:nvPr/>
          </p:nvSpPr>
          <p:spPr>
            <a:xfrm>
              <a:off x="4838214" y="2932345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2"/>
            <p:cNvSpPr/>
            <p:nvPr/>
          </p:nvSpPr>
          <p:spPr>
            <a:xfrm>
              <a:off x="4031545" y="3049768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1"/>
                  </a:moveTo>
                  <a:cubicBezTo>
                    <a:pt x="34" y="34"/>
                    <a:pt x="1" y="34"/>
                    <a:pt x="34" y="34"/>
                  </a:cubicBezTo>
                  <a:cubicBezTo>
                    <a:pt x="34" y="17"/>
                    <a:pt x="34" y="17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2"/>
            <p:cNvSpPr/>
            <p:nvPr/>
          </p:nvSpPr>
          <p:spPr>
            <a:xfrm>
              <a:off x="4875216" y="2978786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0"/>
                  </a:moveTo>
                  <a:lnTo>
                    <a:pt x="0" y="0"/>
                  </a:lnTo>
                  <a:cubicBezTo>
                    <a:pt x="17" y="0"/>
                    <a:pt x="17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2"/>
            <p:cNvSpPr/>
            <p:nvPr/>
          </p:nvSpPr>
          <p:spPr>
            <a:xfrm>
              <a:off x="4334353" y="3025037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"/>
                  </a:moveTo>
                  <a:lnTo>
                    <a:pt x="1" y="17"/>
                  </a:lnTo>
                  <a:cubicBezTo>
                    <a:pt x="1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2"/>
            <p:cNvSpPr/>
            <p:nvPr/>
          </p:nvSpPr>
          <p:spPr>
            <a:xfrm>
              <a:off x="4850485" y="2978786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" y="0"/>
                  </a:moveTo>
                  <a:lnTo>
                    <a:pt x="33" y="17"/>
                  </a:ln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2"/>
            <p:cNvSpPr/>
            <p:nvPr/>
          </p:nvSpPr>
          <p:spPr>
            <a:xfrm>
              <a:off x="3852390" y="2884583"/>
              <a:ext cx="1607105" cy="187083"/>
            </a:xfrm>
            <a:custGeom>
              <a:avLst/>
              <a:gdLst/>
              <a:ahLst/>
              <a:cxnLst/>
              <a:rect l="l" t="t" r="r" b="b"/>
              <a:pathLst>
                <a:path w="8513" h="991" extrusionOk="0">
                  <a:moveTo>
                    <a:pt x="7743" y="25"/>
                  </a:moveTo>
                  <a:cubicBezTo>
                    <a:pt x="7743" y="25"/>
                    <a:pt x="7743" y="25"/>
                    <a:pt x="7743" y="25"/>
                  </a:cubicBezTo>
                  <a:lnTo>
                    <a:pt x="7743" y="25"/>
                  </a:lnTo>
                  <a:close/>
                  <a:moveTo>
                    <a:pt x="7481" y="41"/>
                  </a:moveTo>
                  <a:cubicBezTo>
                    <a:pt x="7481" y="41"/>
                    <a:pt x="7481" y="41"/>
                    <a:pt x="7481" y="41"/>
                  </a:cubicBezTo>
                  <a:cubicBezTo>
                    <a:pt x="7481" y="41"/>
                    <a:pt x="7481" y="41"/>
                    <a:pt x="7481" y="41"/>
                  </a:cubicBezTo>
                  <a:close/>
                  <a:moveTo>
                    <a:pt x="8054" y="41"/>
                  </a:moveTo>
                  <a:cubicBezTo>
                    <a:pt x="8047" y="47"/>
                    <a:pt x="8051" y="51"/>
                    <a:pt x="8056" y="55"/>
                  </a:cubicBezTo>
                  <a:lnTo>
                    <a:pt x="8056" y="55"/>
                  </a:lnTo>
                  <a:cubicBezTo>
                    <a:pt x="8055" y="51"/>
                    <a:pt x="8054" y="47"/>
                    <a:pt x="8054" y="41"/>
                  </a:cubicBezTo>
                  <a:close/>
                  <a:moveTo>
                    <a:pt x="7399" y="57"/>
                  </a:moveTo>
                  <a:cubicBezTo>
                    <a:pt x="7399" y="57"/>
                    <a:pt x="7399" y="57"/>
                    <a:pt x="7399" y="57"/>
                  </a:cubicBezTo>
                  <a:cubicBezTo>
                    <a:pt x="7399" y="57"/>
                    <a:pt x="7399" y="57"/>
                    <a:pt x="7399" y="57"/>
                  </a:cubicBezTo>
                  <a:close/>
                  <a:moveTo>
                    <a:pt x="8056" y="55"/>
                  </a:moveTo>
                  <a:lnTo>
                    <a:pt x="8056" y="55"/>
                  </a:lnTo>
                  <a:cubicBezTo>
                    <a:pt x="8058" y="60"/>
                    <a:pt x="8061" y="62"/>
                    <a:pt x="8065" y="64"/>
                  </a:cubicBezTo>
                  <a:lnTo>
                    <a:pt x="8065" y="64"/>
                  </a:lnTo>
                  <a:cubicBezTo>
                    <a:pt x="8065" y="60"/>
                    <a:pt x="8060" y="58"/>
                    <a:pt x="8056" y="55"/>
                  </a:cubicBezTo>
                  <a:close/>
                  <a:moveTo>
                    <a:pt x="8496" y="57"/>
                  </a:moveTo>
                  <a:lnTo>
                    <a:pt x="8508" y="69"/>
                  </a:lnTo>
                  <a:lnTo>
                    <a:pt x="8508" y="69"/>
                  </a:lnTo>
                  <a:cubicBezTo>
                    <a:pt x="8506" y="63"/>
                    <a:pt x="8502" y="57"/>
                    <a:pt x="8496" y="57"/>
                  </a:cubicBezTo>
                  <a:close/>
                  <a:moveTo>
                    <a:pt x="8419" y="70"/>
                  </a:moveTo>
                  <a:cubicBezTo>
                    <a:pt x="8414" y="71"/>
                    <a:pt x="8411" y="74"/>
                    <a:pt x="8408" y="78"/>
                  </a:cubicBezTo>
                  <a:lnTo>
                    <a:pt x="8408" y="78"/>
                  </a:lnTo>
                  <a:cubicBezTo>
                    <a:pt x="8412" y="76"/>
                    <a:pt x="8415" y="73"/>
                    <a:pt x="8419" y="70"/>
                  </a:cubicBezTo>
                  <a:close/>
                  <a:moveTo>
                    <a:pt x="8463" y="74"/>
                  </a:moveTo>
                  <a:cubicBezTo>
                    <a:pt x="8463" y="80"/>
                    <a:pt x="8465" y="88"/>
                    <a:pt x="8469" y="94"/>
                  </a:cubicBezTo>
                  <a:lnTo>
                    <a:pt x="8469" y="94"/>
                  </a:lnTo>
                  <a:cubicBezTo>
                    <a:pt x="8471" y="87"/>
                    <a:pt x="8470" y="81"/>
                    <a:pt x="8463" y="74"/>
                  </a:cubicBezTo>
                  <a:close/>
                  <a:moveTo>
                    <a:pt x="8408" y="78"/>
                  </a:moveTo>
                  <a:cubicBezTo>
                    <a:pt x="8399" y="85"/>
                    <a:pt x="8389" y="90"/>
                    <a:pt x="8381" y="90"/>
                  </a:cubicBezTo>
                  <a:cubicBezTo>
                    <a:pt x="8381" y="94"/>
                    <a:pt x="8381" y="98"/>
                    <a:pt x="8381" y="107"/>
                  </a:cubicBezTo>
                  <a:cubicBezTo>
                    <a:pt x="8401" y="107"/>
                    <a:pt x="8403" y="89"/>
                    <a:pt x="8408" y="78"/>
                  </a:cubicBezTo>
                  <a:close/>
                  <a:moveTo>
                    <a:pt x="6581" y="107"/>
                  </a:moveTo>
                  <a:lnTo>
                    <a:pt x="6581" y="107"/>
                  </a:lnTo>
                  <a:cubicBezTo>
                    <a:pt x="6581" y="107"/>
                    <a:pt x="6581" y="107"/>
                    <a:pt x="6581" y="107"/>
                  </a:cubicBezTo>
                  <a:close/>
                  <a:moveTo>
                    <a:pt x="7546" y="107"/>
                  </a:moveTo>
                  <a:lnTo>
                    <a:pt x="7546" y="107"/>
                  </a:lnTo>
                  <a:cubicBezTo>
                    <a:pt x="7542" y="107"/>
                    <a:pt x="7538" y="109"/>
                    <a:pt x="7536" y="113"/>
                  </a:cubicBezTo>
                  <a:lnTo>
                    <a:pt x="7536" y="113"/>
                  </a:lnTo>
                  <a:cubicBezTo>
                    <a:pt x="7541" y="112"/>
                    <a:pt x="7546" y="107"/>
                    <a:pt x="7546" y="107"/>
                  </a:cubicBezTo>
                  <a:close/>
                  <a:moveTo>
                    <a:pt x="8459" y="48"/>
                  </a:moveTo>
                  <a:cubicBezTo>
                    <a:pt x="8447" y="48"/>
                    <a:pt x="8433" y="60"/>
                    <a:pt x="8419" y="70"/>
                  </a:cubicBezTo>
                  <a:lnTo>
                    <a:pt x="8419" y="70"/>
                  </a:lnTo>
                  <a:cubicBezTo>
                    <a:pt x="8419" y="70"/>
                    <a:pt x="8419" y="70"/>
                    <a:pt x="8419" y="70"/>
                  </a:cubicBezTo>
                  <a:cubicBezTo>
                    <a:pt x="8422" y="70"/>
                    <a:pt x="8426" y="71"/>
                    <a:pt x="8430" y="74"/>
                  </a:cubicBezTo>
                  <a:cubicBezTo>
                    <a:pt x="8414" y="90"/>
                    <a:pt x="8414" y="107"/>
                    <a:pt x="8414" y="123"/>
                  </a:cubicBezTo>
                  <a:cubicBezTo>
                    <a:pt x="8430" y="107"/>
                    <a:pt x="8447" y="90"/>
                    <a:pt x="8463" y="74"/>
                  </a:cubicBezTo>
                  <a:lnTo>
                    <a:pt x="8479" y="74"/>
                  </a:lnTo>
                  <a:cubicBezTo>
                    <a:pt x="8475" y="55"/>
                    <a:pt x="8467" y="48"/>
                    <a:pt x="8459" y="48"/>
                  </a:cubicBezTo>
                  <a:close/>
                  <a:moveTo>
                    <a:pt x="8508" y="69"/>
                  </a:moveTo>
                  <a:cubicBezTo>
                    <a:pt x="8509" y="79"/>
                    <a:pt x="8505" y="90"/>
                    <a:pt x="8496" y="90"/>
                  </a:cubicBezTo>
                  <a:cubicBezTo>
                    <a:pt x="8491" y="100"/>
                    <a:pt x="8486" y="104"/>
                    <a:pt x="8481" y="104"/>
                  </a:cubicBezTo>
                  <a:cubicBezTo>
                    <a:pt x="8476" y="104"/>
                    <a:pt x="8472" y="100"/>
                    <a:pt x="8469" y="94"/>
                  </a:cubicBezTo>
                  <a:lnTo>
                    <a:pt x="8469" y="94"/>
                  </a:lnTo>
                  <a:cubicBezTo>
                    <a:pt x="8466" y="104"/>
                    <a:pt x="8456" y="113"/>
                    <a:pt x="8447" y="123"/>
                  </a:cubicBezTo>
                  <a:cubicBezTo>
                    <a:pt x="8479" y="123"/>
                    <a:pt x="8512" y="107"/>
                    <a:pt x="8512" y="74"/>
                  </a:cubicBezTo>
                  <a:lnTo>
                    <a:pt x="8508" y="69"/>
                  </a:lnTo>
                  <a:close/>
                  <a:moveTo>
                    <a:pt x="8012" y="169"/>
                  </a:moveTo>
                  <a:cubicBezTo>
                    <a:pt x="8009" y="169"/>
                    <a:pt x="8007" y="170"/>
                    <a:pt x="8005" y="172"/>
                  </a:cubicBezTo>
                  <a:lnTo>
                    <a:pt x="8005" y="172"/>
                  </a:lnTo>
                  <a:cubicBezTo>
                    <a:pt x="8010" y="172"/>
                    <a:pt x="8011" y="171"/>
                    <a:pt x="8012" y="169"/>
                  </a:cubicBezTo>
                  <a:close/>
                  <a:moveTo>
                    <a:pt x="7710" y="172"/>
                  </a:moveTo>
                  <a:cubicBezTo>
                    <a:pt x="7710" y="172"/>
                    <a:pt x="7710" y="172"/>
                    <a:pt x="7710" y="172"/>
                  </a:cubicBezTo>
                  <a:cubicBezTo>
                    <a:pt x="7710" y="172"/>
                    <a:pt x="7710" y="172"/>
                    <a:pt x="7710" y="172"/>
                  </a:cubicBezTo>
                  <a:close/>
                  <a:moveTo>
                    <a:pt x="6310" y="349"/>
                  </a:moveTo>
                  <a:cubicBezTo>
                    <a:pt x="6307" y="350"/>
                    <a:pt x="6305" y="351"/>
                    <a:pt x="6302" y="352"/>
                  </a:cubicBezTo>
                  <a:cubicBezTo>
                    <a:pt x="6307" y="352"/>
                    <a:pt x="6309" y="351"/>
                    <a:pt x="6310" y="349"/>
                  </a:cubicBezTo>
                  <a:close/>
                  <a:moveTo>
                    <a:pt x="1326" y="581"/>
                  </a:moveTo>
                  <a:cubicBezTo>
                    <a:pt x="1326" y="581"/>
                    <a:pt x="1326" y="581"/>
                    <a:pt x="1326" y="581"/>
                  </a:cubicBezTo>
                  <a:cubicBezTo>
                    <a:pt x="1326" y="581"/>
                    <a:pt x="1326" y="581"/>
                    <a:pt x="1326" y="581"/>
                  </a:cubicBezTo>
                  <a:close/>
                  <a:moveTo>
                    <a:pt x="1670" y="581"/>
                  </a:moveTo>
                  <a:cubicBezTo>
                    <a:pt x="1670" y="581"/>
                    <a:pt x="1670" y="581"/>
                    <a:pt x="1670" y="581"/>
                  </a:cubicBezTo>
                  <a:cubicBezTo>
                    <a:pt x="1670" y="581"/>
                    <a:pt x="1670" y="581"/>
                    <a:pt x="1670" y="581"/>
                  </a:cubicBezTo>
                  <a:close/>
                  <a:moveTo>
                    <a:pt x="1425" y="581"/>
                  </a:moveTo>
                  <a:cubicBezTo>
                    <a:pt x="1441" y="581"/>
                    <a:pt x="1441" y="581"/>
                    <a:pt x="1441" y="598"/>
                  </a:cubicBezTo>
                  <a:lnTo>
                    <a:pt x="1425" y="598"/>
                  </a:lnTo>
                  <a:cubicBezTo>
                    <a:pt x="1425" y="598"/>
                    <a:pt x="1425" y="581"/>
                    <a:pt x="1425" y="581"/>
                  </a:cubicBezTo>
                  <a:close/>
                  <a:moveTo>
                    <a:pt x="4273" y="587"/>
                  </a:moveTo>
                  <a:cubicBezTo>
                    <a:pt x="4273" y="598"/>
                    <a:pt x="4275" y="600"/>
                    <a:pt x="4289" y="614"/>
                  </a:cubicBezTo>
                  <a:cubicBezTo>
                    <a:pt x="4281" y="606"/>
                    <a:pt x="4277" y="594"/>
                    <a:pt x="4273" y="587"/>
                  </a:cubicBezTo>
                  <a:close/>
                  <a:moveTo>
                    <a:pt x="1556" y="778"/>
                  </a:moveTo>
                  <a:cubicBezTo>
                    <a:pt x="1556" y="778"/>
                    <a:pt x="1572" y="794"/>
                    <a:pt x="1588" y="794"/>
                  </a:cubicBezTo>
                  <a:lnTo>
                    <a:pt x="1556" y="794"/>
                  </a:lnTo>
                  <a:cubicBezTo>
                    <a:pt x="1556" y="794"/>
                    <a:pt x="1556" y="778"/>
                    <a:pt x="1556" y="778"/>
                  </a:cubicBezTo>
                  <a:close/>
                  <a:moveTo>
                    <a:pt x="773" y="930"/>
                  </a:moveTo>
                  <a:cubicBezTo>
                    <a:pt x="773" y="934"/>
                    <a:pt x="774" y="938"/>
                    <a:pt x="774" y="941"/>
                  </a:cubicBezTo>
                  <a:lnTo>
                    <a:pt x="774" y="941"/>
                  </a:lnTo>
                  <a:cubicBezTo>
                    <a:pt x="775" y="937"/>
                    <a:pt x="775" y="933"/>
                    <a:pt x="773" y="930"/>
                  </a:cubicBezTo>
                  <a:close/>
                  <a:moveTo>
                    <a:pt x="112" y="971"/>
                  </a:moveTo>
                  <a:lnTo>
                    <a:pt x="112" y="971"/>
                  </a:lnTo>
                  <a:cubicBezTo>
                    <a:pt x="112" y="972"/>
                    <a:pt x="112" y="973"/>
                    <a:pt x="111" y="974"/>
                  </a:cubicBezTo>
                  <a:lnTo>
                    <a:pt x="115" y="974"/>
                  </a:lnTo>
                  <a:lnTo>
                    <a:pt x="112" y="971"/>
                  </a:lnTo>
                  <a:close/>
                  <a:moveTo>
                    <a:pt x="774" y="941"/>
                  </a:moveTo>
                  <a:lnTo>
                    <a:pt x="774" y="941"/>
                  </a:lnTo>
                  <a:cubicBezTo>
                    <a:pt x="771" y="957"/>
                    <a:pt x="753" y="974"/>
                    <a:pt x="753" y="974"/>
                  </a:cubicBezTo>
                  <a:cubicBezTo>
                    <a:pt x="771" y="974"/>
                    <a:pt x="775" y="960"/>
                    <a:pt x="774" y="941"/>
                  </a:cubicBezTo>
                  <a:close/>
                  <a:moveTo>
                    <a:pt x="8293" y="0"/>
                  </a:moveTo>
                  <a:cubicBezTo>
                    <a:pt x="8270" y="0"/>
                    <a:pt x="8257" y="24"/>
                    <a:pt x="8246" y="24"/>
                  </a:cubicBezTo>
                  <a:cubicBezTo>
                    <a:pt x="8242" y="24"/>
                    <a:pt x="8238" y="20"/>
                    <a:pt x="8234" y="8"/>
                  </a:cubicBezTo>
                  <a:cubicBezTo>
                    <a:pt x="8185" y="41"/>
                    <a:pt x="8234" y="41"/>
                    <a:pt x="8201" y="90"/>
                  </a:cubicBezTo>
                  <a:lnTo>
                    <a:pt x="8152" y="8"/>
                  </a:lnTo>
                  <a:lnTo>
                    <a:pt x="8152" y="41"/>
                  </a:lnTo>
                  <a:cubicBezTo>
                    <a:pt x="8152" y="41"/>
                    <a:pt x="8136" y="41"/>
                    <a:pt x="8136" y="25"/>
                  </a:cubicBezTo>
                  <a:lnTo>
                    <a:pt x="8136" y="25"/>
                  </a:lnTo>
                  <a:cubicBezTo>
                    <a:pt x="8119" y="57"/>
                    <a:pt x="8152" y="41"/>
                    <a:pt x="8136" y="74"/>
                  </a:cubicBezTo>
                  <a:cubicBezTo>
                    <a:pt x="8126" y="64"/>
                    <a:pt x="8115" y="62"/>
                    <a:pt x="8104" y="62"/>
                  </a:cubicBezTo>
                  <a:cubicBezTo>
                    <a:pt x="8092" y="62"/>
                    <a:pt x="8081" y="64"/>
                    <a:pt x="8072" y="64"/>
                  </a:cubicBezTo>
                  <a:cubicBezTo>
                    <a:pt x="8070" y="64"/>
                    <a:pt x="8067" y="64"/>
                    <a:pt x="8065" y="64"/>
                  </a:cubicBezTo>
                  <a:lnTo>
                    <a:pt x="8065" y="64"/>
                  </a:lnTo>
                  <a:cubicBezTo>
                    <a:pt x="8065" y="66"/>
                    <a:pt x="8063" y="69"/>
                    <a:pt x="8054" y="74"/>
                  </a:cubicBezTo>
                  <a:cubicBezTo>
                    <a:pt x="8049" y="54"/>
                    <a:pt x="8044" y="48"/>
                    <a:pt x="8038" y="48"/>
                  </a:cubicBezTo>
                  <a:cubicBezTo>
                    <a:pt x="8029" y="48"/>
                    <a:pt x="8019" y="66"/>
                    <a:pt x="8005" y="66"/>
                  </a:cubicBezTo>
                  <a:cubicBezTo>
                    <a:pt x="8000" y="66"/>
                    <a:pt x="7994" y="63"/>
                    <a:pt x="7988" y="57"/>
                  </a:cubicBezTo>
                  <a:cubicBezTo>
                    <a:pt x="7988" y="25"/>
                    <a:pt x="8021" y="41"/>
                    <a:pt x="7988" y="25"/>
                  </a:cubicBezTo>
                  <a:cubicBezTo>
                    <a:pt x="7988" y="39"/>
                    <a:pt x="7984" y="43"/>
                    <a:pt x="7978" y="43"/>
                  </a:cubicBezTo>
                  <a:cubicBezTo>
                    <a:pt x="7966" y="43"/>
                    <a:pt x="7944" y="22"/>
                    <a:pt x="7930" y="22"/>
                  </a:cubicBezTo>
                  <a:cubicBezTo>
                    <a:pt x="7927" y="22"/>
                    <a:pt x="7925" y="23"/>
                    <a:pt x="7923" y="25"/>
                  </a:cubicBezTo>
                  <a:cubicBezTo>
                    <a:pt x="7923" y="49"/>
                    <a:pt x="7911" y="53"/>
                    <a:pt x="7894" y="53"/>
                  </a:cubicBezTo>
                  <a:cubicBezTo>
                    <a:pt x="7886" y="53"/>
                    <a:pt x="7877" y="52"/>
                    <a:pt x="7868" y="52"/>
                  </a:cubicBezTo>
                  <a:cubicBezTo>
                    <a:pt x="7858" y="52"/>
                    <a:pt x="7849" y="53"/>
                    <a:pt x="7841" y="57"/>
                  </a:cubicBezTo>
                  <a:cubicBezTo>
                    <a:pt x="7841" y="57"/>
                    <a:pt x="7776" y="41"/>
                    <a:pt x="7743" y="41"/>
                  </a:cubicBezTo>
                  <a:lnTo>
                    <a:pt x="7743" y="25"/>
                  </a:lnTo>
                  <a:cubicBezTo>
                    <a:pt x="7743" y="74"/>
                    <a:pt x="7694" y="74"/>
                    <a:pt x="7677" y="74"/>
                  </a:cubicBezTo>
                  <a:cubicBezTo>
                    <a:pt x="7677" y="57"/>
                    <a:pt x="7677" y="41"/>
                    <a:pt x="7694" y="25"/>
                  </a:cubicBezTo>
                  <a:lnTo>
                    <a:pt x="7661" y="25"/>
                  </a:lnTo>
                  <a:cubicBezTo>
                    <a:pt x="7661" y="41"/>
                    <a:pt x="7661" y="57"/>
                    <a:pt x="7645" y="57"/>
                  </a:cubicBezTo>
                  <a:lnTo>
                    <a:pt x="7645" y="25"/>
                  </a:lnTo>
                  <a:cubicBezTo>
                    <a:pt x="7617" y="25"/>
                    <a:pt x="7588" y="61"/>
                    <a:pt x="7560" y="61"/>
                  </a:cubicBezTo>
                  <a:cubicBezTo>
                    <a:pt x="7556" y="61"/>
                    <a:pt x="7551" y="60"/>
                    <a:pt x="7546" y="57"/>
                  </a:cubicBezTo>
                  <a:lnTo>
                    <a:pt x="7546" y="57"/>
                  </a:lnTo>
                  <a:cubicBezTo>
                    <a:pt x="7546" y="90"/>
                    <a:pt x="7579" y="139"/>
                    <a:pt x="7546" y="156"/>
                  </a:cubicBezTo>
                  <a:cubicBezTo>
                    <a:pt x="7535" y="144"/>
                    <a:pt x="7531" y="124"/>
                    <a:pt x="7536" y="113"/>
                  </a:cubicBezTo>
                  <a:lnTo>
                    <a:pt x="7536" y="113"/>
                  </a:lnTo>
                  <a:cubicBezTo>
                    <a:pt x="7536" y="114"/>
                    <a:pt x="7535" y="114"/>
                    <a:pt x="7534" y="114"/>
                  </a:cubicBezTo>
                  <a:cubicBezTo>
                    <a:pt x="7532" y="114"/>
                    <a:pt x="7530" y="112"/>
                    <a:pt x="7530" y="107"/>
                  </a:cubicBezTo>
                  <a:lnTo>
                    <a:pt x="7530" y="90"/>
                  </a:lnTo>
                  <a:cubicBezTo>
                    <a:pt x="7527" y="87"/>
                    <a:pt x="7525" y="86"/>
                    <a:pt x="7524" y="86"/>
                  </a:cubicBezTo>
                  <a:lnTo>
                    <a:pt x="7524" y="86"/>
                  </a:lnTo>
                  <a:cubicBezTo>
                    <a:pt x="7519" y="86"/>
                    <a:pt x="7527" y="107"/>
                    <a:pt x="7514" y="107"/>
                  </a:cubicBezTo>
                  <a:cubicBezTo>
                    <a:pt x="7514" y="90"/>
                    <a:pt x="7497" y="90"/>
                    <a:pt x="7497" y="74"/>
                  </a:cubicBezTo>
                  <a:lnTo>
                    <a:pt x="7514" y="74"/>
                  </a:lnTo>
                  <a:cubicBezTo>
                    <a:pt x="7497" y="74"/>
                    <a:pt x="7481" y="57"/>
                    <a:pt x="7481" y="41"/>
                  </a:cubicBezTo>
                  <a:cubicBezTo>
                    <a:pt x="7481" y="57"/>
                    <a:pt x="7481" y="74"/>
                    <a:pt x="7465" y="74"/>
                  </a:cubicBezTo>
                  <a:cubicBezTo>
                    <a:pt x="7432" y="74"/>
                    <a:pt x="7448" y="41"/>
                    <a:pt x="7432" y="41"/>
                  </a:cubicBezTo>
                  <a:cubicBezTo>
                    <a:pt x="7432" y="57"/>
                    <a:pt x="7399" y="41"/>
                    <a:pt x="7415" y="74"/>
                  </a:cubicBezTo>
                  <a:cubicBezTo>
                    <a:pt x="7399" y="74"/>
                    <a:pt x="7399" y="57"/>
                    <a:pt x="7399" y="57"/>
                  </a:cubicBezTo>
                  <a:cubicBezTo>
                    <a:pt x="7383" y="74"/>
                    <a:pt x="7317" y="57"/>
                    <a:pt x="7334" y="90"/>
                  </a:cubicBezTo>
                  <a:lnTo>
                    <a:pt x="7350" y="107"/>
                  </a:lnTo>
                  <a:lnTo>
                    <a:pt x="7334" y="107"/>
                  </a:lnTo>
                  <a:cubicBezTo>
                    <a:pt x="7321" y="115"/>
                    <a:pt x="7308" y="118"/>
                    <a:pt x="7295" y="118"/>
                  </a:cubicBezTo>
                  <a:cubicBezTo>
                    <a:pt x="7265" y="118"/>
                    <a:pt x="7234" y="103"/>
                    <a:pt x="7198" y="103"/>
                  </a:cubicBezTo>
                  <a:cubicBezTo>
                    <a:pt x="7189" y="103"/>
                    <a:pt x="7180" y="104"/>
                    <a:pt x="7170" y="107"/>
                  </a:cubicBezTo>
                  <a:cubicBezTo>
                    <a:pt x="7137" y="123"/>
                    <a:pt x="7104" y="107"/>
                    <a:pt x="7088" y="139"/>
                  </a:cubicBezTo>
                  <a:cubicBezTo>
                    <a:pt x="7072" y="139"/>
                    <a:pt x="7055" y="123"/>
                    <a:pt x="7072" y="107"/>
                  </a:cubicBezTo>
                  <a:lnTo>
                    <a:pt x="7072" y="107"/>
                  </a:lnTo>
                  <a:cubicBezTo>
                    <a:pt x="7049" y="118"/>
                    <a:pt x="7042" y="130"/>
                    <a:pt x="7028" y="130"/>
                  </a:cubicBezTo>
                  <a:cubicBezTo>
                    <a:pt x="7023" y="130"/>
                    <a:pt x="7016" y="128"/>
                    <a:pt x="7006" y="123"/>
                  </a:cubicBezTo>
                  <a:cubicBezTo>
                    <a:pt x="7011" y="114"/>
                    <a:pt x="7012" y="108"/>
                    <a:pt x="7011" y="105"/>
                  </a:cubicBezTo>
                  <a:lnTo>
                    <a:pt x="7011" y="105"/>
                  </a:lnTo>
                  <a:cubicBezTo>
                    <a:pt x="7013" y="106"/>
                    <a:pt x="7017" y="107"/>
                    <a:pt x="7023" y="107"/>
                  </a:cubicBezTo>
                  <a:cubicBezTo>
                    <a:pt x="7004" y="97"/>
                    <a:pt x="6996" y="88"/>
                    <a:pt x="6986" y="88"/>
                  </a:cubicBezTo>
                  <a:cubicBezTo>
                    <a:pt x="6979" y="88"/>
                    <a:pt x="6971" y="93"/>
                    <a:pt x="6957" y="107"/>
                  </a:cubicBezTo>
                  <a:cubicBezTo>
                    <a:pt x="6957" y="87"/>
                    <a:pt x="6946" y="79"/>
                    <a:pt x="6933" y="79"/>
                  </a:cubicBezTo>
                  <a:cubicBezTo>
                    <a:pt x="6924" y="79"/>
                    <a:pt x="6915" y="83"/>
                    <a:pt x="6908" y="90"/>
                  </a:cubicBezTo>
                  <a:lnTo>
                    <a:pt x="6941" y="107"/>
                  </a:lnTo>
                  <a:lnTo>
                    <a:pt x="6892" y="107"/>
                  </a:lnTo>
                  <a:lnTo>
                    <a:pt x="6892" y="74"/>
                  </a:lnTo>
                  <a:cubicBezTo>
                    <a:pt x="6881" y="66"/>
                    <a:pt x="6871" y="63"/>
                    <a:pt x="6862" y="63"/>
                  </a:cubicBezTo>
                  <a:cubicBezTo>
                    <a:pt x="6826" y="63"/>
                    <a:pt x="6799" y="109"/>
                    <a:pt x="6765" y="109"/>
                  </a:cubicBezTo>
                  <a:cubicBezTo>
                    <a:pt x="6754" y="109"/>
                    <a:pt x="6742" y="104"/>
                    <a:pt x="6728" y="90"/>
                  </a:cubicBezTo>
                  <a:lnTo>
                    <a:pt x="6728" y="90"/>
                  </a:lnTo>
                  <a:cubicBezTo>
                    <a:pt x="6712" y="107"/>
                    <a:pt x="6761" y="107"/>
                    <a:pt x="6761" y="139"/>
                  </a:cubicBezTo>
                  <a:cubicBezTo>
                    <a:pt x="6728" y="139"/>
                    <a:pt x="6695" y="74"/>
                    <a:pt x="6679" y="74"/>
                  </a:cubicBezTo>
                  <a:cubicBezTo>
                    <a:pt x="6674" y="72"/>
                    <a:pt x="6670" y="72"/>
                    <a:pt x="6667" y="72"/>
                  </a:cubicBezTo>
                  <a:cubicBezTo>
                    <a:pt x="6636" y="72"/>
                    <a:pt x="6640" y="125"/>
                    <a:pt x="6609" y="125"/>
                  </a:cubicBezTo>
                  <a:cubicBezTo>
                    <a:pt x="6605" y="125"/>
                    <a:pt x="6602" y="124"/>
                    <a:pt x="6597" y="123"/>
                  </a:cubicBezTo>
                  <a:lnTo>
                    <a:pt x="6597" y="123"/>
                  </a:lnTo>
                  <a:cubicBezTo>
                    <a:pt x="6613" y="139"/>
                    <a:pt x="6613" y="172"/>
                    <a:pt x="6597" y="188"/>
                  </a:cubicBezTo>
                  <a:cubicBezTo>
                    <a:pt x="6564" y="188"/>
                    <a:pt x="6548" y="139"/>
                    <a:pt x="6564" y="123"/>
                  </a:cubicBezTo>
                  <a:lnTo>
                    <a:pt x="6564" y="123"/>
                  </a:lnTo>
                  <a:cubicBezTo>
                    <a:pt x="6564" y="123"/>
                    <a:pt x="6581" y="123"/>
                    <a:pt x="6581" y="139"/>
                  </a:cubicBezTo>
                  <a:cubicBezTo>
                    <a:pt x="6581" y="123"/>
                    <a:pt x="6597" y="123"/>
                    <a:pt x="6581" y="107"/>
                  </a:cubicBezTo>
                  <a:lnTo>
                    <a:pt x="6581" y="123"/>
                  </a:lnTo>
                  <a:cubicBezTo>
                    <a:pt x="6564" y="107"/>
                    <a:pt x="6532" y="107"/>
                    <a:pt x="6532" y="90"/>
                  </a:cubicBezTo>
                  <a:lnTo>
                    <a:pt x="6532" y="90"/>
                  </a:lnTo>
                  <a:cubicBezTo>
                    <a:pt x="6515" y="107"/>
                    <a:pt x="6532" y="107"/>
                    <a:pt x="6548" y="123"/>
                  </a:cubicBezTo>
                  <a:cubicBezTo>
                    <a:pt x="6523" y="115"/>
                    <a:pt x="6507" y="115"/>
                    <a:pt x="6491" y="115"/>
                  </a:cubicBezTo>
                  <a:cubicBezTo>
                    <a:pt x="6474" y="115"/>
                    <a:pt x="6458" y="115"/>
                    <a:pt x="6433" y="107"/>
                  </a:cubicBezTo>
                  <a:lnTo>
                    <a:pt x="6433" y="107"/>
                  </a:lnTo>
                  <a:cubicBezTo>
                    <a:pt x="6450" y="123"/>
                    <a:pt x="6450" y="139"/>
                    <a:pt x="6450" y="139"/>
                  </a:cubicBezTo>
                  <a:cubicBezTo>
                    <a:pt x="6437" y="136"/>
                    <a:pt x="6429" y="135"/>
                    <a:pt x="6423" y="135"/>
                  </a:cubicBezTo>
                  <a:cubicBezTo>
                    <a:pt x="6399" y="135"/>
                    <a:pt x="6424" y="159"/>
                    <a:pt x="6384" y="172"/>
                  </a:cubicBezTo>
                  <a:cubicBezTo>
                    <a:pt x="6371" y="159"/>
                    <a:pt x="6379" y="135"/>
                    <a:pt x="6365" y="135"/>
                  </a:cubicBezTo>
                  <a:cubicBezTo>
                    <a:pt x="6362" y="135"/>
                    <a:pt x="6358" y="136"/>
                    <a:pt x="6351" y="139"/>
                  </a:cubicBezTo>
                  <a:cubicBezTo>
                    <a:pt x="6335" y="139"/>
                    <a:pt x="6351" y="107"/>
                    <a:pt x="6351" y="90"/>
                  </a:cubicBezTo>
                  <a:lnTo>
                    <a:pt x="6351" y="90"/>
                  </a:lnTo>
                  <a:cubicBezTo>
                    <a:pt x="6341" y="100"/>
                    <a:pt x="6331" y="104"/>
                    <a:pt x="6322" y="104"/>
                  </a:cubicBezTo>
                  <a:cubicBezTo>
                    <a:pt x="6300" y="104"/>
                    <a:pt x="6281" y="85"/>
                    <a:pt x="6270" y="74"/>
                  </a:cubicBezTo>
                  <a:lnTo>
                    <a:pt x="6253" y="74"/>
                  </a:lnTo>
                  <a:lnTo>
                    <a:pt x="6270" y="107"/>
                  </a:lnTo>
                  <a:cubicBezTo>
                    <a:pt x="6253" y="107"/>
                    <a:pt x="6253" y="107"/>
                    <a:pt x="6253" y="90"/>
                  </a:cubicBezTo>
                  <a:cubicBezTo>
                    <a:pt x="6237" y="107"/>
                    <a:pt x="6253" y="139"/>
                    <a:pt x="6237" y="156"/>
                  </a:cubicBezTo>
                  <a:cubicBezTo>
                    <a:pt x="6228" y="156"/>
                    <a:pt x="6218" y="166"/>
                    <a:pt x="6209" y="166"/>
                  </a:cubicBezTo>
                  <a:cubicBezTo>
                    <a:pt x="6202" y="166"/>
                    <a:pt x="6195" y="160"/>
                    <a:pt x="6188" y="139"/>
                  </a:cubicBezTo>
                  <a:lnTo>
                    <a:pt x="6188" y="139"/>
                  </a:lnTo>
                  <a:cubicBezTo>
                    <a:pt x="6195" y="142"/>
                    <a:pt x="6200" y="143"/>
                    <a:pt x="6203" y="143"/>
                  </a:cubicBezTo>
                  <a:cubicBezTo>
                    <a:pt x="6225" y="143"/>
                    <a:pt x="6192" y="107"/>
                    <a:pt x="6221" y="107"/>
                  </a:cubicBezTo>
                  <a:lnTo>
                    <a:pt x="6188" y="107"/>
                  </a:lnTo>
                  <a:cubicBezTo>
                    <a:pt x="6188" y="90"/>
                    <a:pt x="6188" y="90"/>
                    <a:pt x="6204" y="90"/>
                  </a:cubicBezTo>
                  <a:cubicBezTo>
                    <a:pt x="6196" y="85"/>
                    <a:pt x="6190" y="82"/>
                    <a:pt x="6186" y="82"/>
                  </a:cubicBezTo>
                  <a:cubicBezTo>
                    <a:pt x="6164" y="82"/>
                    <a:pt x="6180" y="139"/>
                    <a:pt x="6139" y="139"/>
                  </a:cubicBezTo>
                  <a:cubicBezTo>
                    <a:pt x="6139" y="126"/>
                    <a:pt x="6128" y="102"/>
                    <a:pt x="6124" y="102"/>
                  </a:cubicBezTo>
                  <a:cubicBezTo>
                    <a:pt x="6123" y="102"/>
                    <a:pt x="6122" y="103"/>
                    <a:pt x="6122" y="107"/>
                  </a:cubicBezTo>
                  <a:cubicBezTo>
                    <a:pt x="6139" y="107"/>
                    <a:pt x="6122" y="139"/>
                    <a:pt x="6106" y="156"/>
                  </a:cubicBezTo>
                  <a:cubicBezTo>
                    <a:pt x="6099" y="152"/>
                    <a:pt x="6094" y="151"/>
                    <a:pt x="6090" y="151"/>
                  </a:cubicBezTo>
                  <a:cubicBezTo>
                    <a:pt x="6073" y="151"/>
                    <a:pt x="6070" y="172"/>
                    <a:pt x="6057" y="172"/>
                  </a:cubicBezTo>
                  <a:lnTo>
                    <a:pt x="6090" y="172"/>
                  </a:lnTo>
                  <a:cubicBezTo>
                    <a:pt x="6073" y="188"/>
                    <a:pt x="6057" y="188"/>
                    <a:pt x="6040" y="205"/>
                  </a:cubicBezTo>
                  <a:cubicBezTo>
                    <a:pt x="6040" y="202"/>
                    <a:pt x="6041" y="200"/>
                    <a:pt x="6042" y="198"/>
                  </a:cubicBezTo>
                  <a:lnTo>
                    <a:pt x="6042" y="198"/>
                  </a:lnTo>
                  <a:cubicBezTo>
                    <a:pt x="6042" y="198"/>
                    <a:pt x="6042" y="198"/>
                    <a:pt x="6043" y="198"/>
                  </a:cubicBezTo>
                  <a:cubicBezTo>
                    <a:pt x="6048" y="198"/>
                    <a:pt x="6053" y="195"/>
                    <a:pt x="6057" y="188"/>
                  </a:cubicBezTo>
                  <a:lnTo>
                    <a:pt x="6057" y="188"/>
                  </a:lnTo>
                  <a:cubicBezTo>
                    <a:pt x="6057" y="188"/>
                    <a:pt x="6046" y="188"/>
                    <a:pt x="6042" y="198"/>
                  </a:cubicBezTo>
                  <a:lnTo>
                    <a:pt x="6042" y="198"/>
                  </a:lnTo>
                  <a:cubicBezTo>
                    <a:pt x="6026" y="197"/>
                    <a:pt x="6005" y="179"/>
                    <a:pt x="5989" y="179"/>
                  </a:cubicBezTo>
                  <a:cubicBezTo>
                    <a:pt x="5983" y="179"/>
                    <a:pt x="5978" y="181"/>
                    <a:pt x="5975" y="188"/>
                  </a:cubicBezTo>
                  <a:cubicBezTo>
                    <a:pt x="5959" y="172"/>
                    <a:pt x="5959" y="139"/>
                    <a:pt x="5959" y="139"/>
                  </a:cubicBezTo>
                  <a:cubicBezTo>
                    <a:pt x="5952" y="146"/>
                    <a:pt x="5946" y="149"/>
                    <a:pt x="5940" y="149"/>
                  </a:cubicBezTo>
                  <a:cubicBezTo>
                    <a:pt x="5924" y="149"/>
                    <a:pt x="5911" y="130"/>
                    <a:pt x="5896" y="130"/>
                  </a:cubicBezTo>
                  <a:cubicBezTo>
                    <a:pt x="5890" y="130"/>
                    <a:pt x="5884" y="132"/>
                    <a:pt x="5877" y="139"/>
                  </a:cubicBezTo>
                  <a:cubicBezTo>
                    <a:pt x="5893" y="156"/>
                    <a:pt x="5893" y="156"/>
                    <a:pt x="5860" y="188"/>
                  </a:cubicBezTo>
                  <a:lnTo>
                    <a:pt x="5926" y="156"/>
                  </a:lnTo>
                  <a:lnTo>
                    <a:pt x="5893" y="205"/>
                  </a:lnTo>
                  <a:cubicBezTo>
                    <a:pt x="5910" y="205"/>
                    <a:pt x="5926" y="188"/>
                    <a:pt x="5942" y="188"/>
                  </a:cubicBezTo>
                  <a:cubicBezTo>
                    <a:pt x="5926" y="205"/>
                    <a:pt x="5926" y="205"/>
                    <a:pt x="5942" y="221"/>
                  </a:cubicBezTo>
                  <a:cubicBezTo>
                    <a:pt x="5935" y="214"/>
                    <a:pt x="5929" y="212"/>
                    <a:pt x="5923" y="212"/>
                  </a:cubicBezTo>
                  <a:cubicBezTo>
                    <a:pt x="5908" y="212"/>
                    <a:pt x="5895" y="231"/>
                    <a:pt x="5879" y="231"/>
                  </a:cubicBezTo>
                  <a:cubicBezTo>
                    <a:pt x="5874" y="231"/>
                    <a:pt x="5867" y="228"/>
                    <a:pt x="5860" y="221"/>
                  </a:cubicBezTo>
                  <a:lnTo>
                    <a:pt x="5844" y="156"/>
                  </a:lnTo>
                  <a:cubicBezTo>
                    <a:pt x="5840" y="154"/>
                    <a:pt x="5837" y="153"/>
                    <a:pt x="5833" y="153"/>
                  </a:cubicBezTo>
                  <a:cubicBezTo>
                    <a:pt x="5807" y="153"/>
                    <a:pt x="5779" y="191"/>
                    <a:pt x="5734" y="191"/>
                  </a:cubicBezTo>
                  <a:cubicBezTo>
                    <a:pt x="5727" y="191"/>
                    <a:pt x="5721" y="190"/>
                    <a:pt x="5713" y="188"/>
                  </a:cubicBezTo>
                  <a:lnTo>
                    <a:pt x="5713" y="188"/>
                  </a:lnTo>
                  <a:lnTo>
                    <a:pt x="5746" y="205"/>
                  </a:lnTo>
                  <a:cubicBezTo>
                    <a:pt x="5738" y="213"/>
                    <a:pt x="5725" y="213"/>
                    <a:pt x="5713" y="213"/>
                  </a:cubicBezTo>
                  <a:cubicBezTo>
                    <a:pt x="5701" y="213"/>
                    <a:pt x="5689" y="213"/>
                    <a:pt x="5680" y="221"/>
                  </a:cubicBezTo>
                  <a:cubicBezTo>
                    <a:pt x="5680" y="205"/>
                    <a:pt x="5680" y="188"/>
                    <a:pt x="5664" y="172"/>
                  </a:cubicBezTo>
                  <a:cubicBezTo>
                    <a:pt x="5664" y="188"/>
                    <a:pt x="5615" y="172"/>
                    <a:pt x="5615" y="221"/>
                  </a:cubicBezTo>
                  <a:lnTo>
                    <a:pt x="5599" y="188"/>
                  </a:lnTo>
                  <a:cubicBezTo>
                    <a:pt x="5549" y="188"/>
                    <a:pt x="5549" y="270"/>
                    <a:pt x="5500" y="270"/>
                  </a:cubicBezTo>
                  <a:cubicBezTo>
                    <a:pt x="5517" y="238"/>
                    <a:pt x="5484" y="221"/>
                    <a:pt x="5517" y="205"/>
                  </a:cubicBezTo>
                  <a:cubicBezTo>
                    <a:pt x="5500" y="205"/>
                    <a:pt x="5484" y="205"/>
                    <a:pt x="5484" y="221"/>
                  </a:cubicBezTo>
                  <a:cubicBezTo>
                    <a:pt x="5484" y="219"/>
                    <a:pt x="5483" y="218"/>
                    <a:pt x="5482" y="218"/>
                  </a:cubicBezTo>
                  <a:cubicBezTo>
                    <a:pt x="5476" y="218"/>
                    <a:pt x="5457" y="241"/>
                    <a:pt x="5443" y="241"/>
                  </a:cubicBezTo>
                  <a:cubicBezTo>
                    <a:pt x="5440" y="241"/>
                    <a:pt x="5437" y="240"/>
                    <a:pt x="5435" y="238"/>
                  </a:cubicBezTo>
                  <a:cubicBezTo>
                    <a:pt x="5435" y="238"/>
                    <a:pt x="5435" y="270"/>
                    <a:pt x="5418" y="270"/>
                  </a:cubicBezTo>
                  <a:cubicBezTo>
                    <a:pt x="5418" y="254"/>
                    <a:pt x="5418" y="254"/>
                    <a:pt x="5418" y="254"/>
                  </a:cubicBezTo>
                  <a:cubicBezTo>
                    <a:pt x="5418" y="270"/>
                    <a:pt x="5386" y="270"/>
                    <a:pt x="5402" y="303"/>
                  </a:cubicBezTo>
                  <a:cubicBezTo>
                    <a:pt x="5386" y="276"/>
                    <a:pt x="5366" y="268"/>
                    <a:pt x="5345" y="268"/>
                  </a:cubicBezTo>
                  <a:cubicBezTo>
                    <a:pt x="5322" y="268"/>
                    <a:pt x="5297" y="278"/>
                    <a:pt x="5277" y="278"/>
                  </a:cubicBezTo>
                  <a:cubicBezTo>
                    <a:pt x="5261" y="278"/>
                    <a:pt x="5248" y="273"/>
                    <a:pt x="5238" y="254"/>
                  </a:cubicBezTo>
                  <a:cubicBezTo>
                    <a:pt x="5206" y="270"/>
                    <a:pt x="5157" y="270"/>
                    <a:pt x="5140" y="287"/>
                  </a:cubicBezTo>
                  <a:cubicBezTo>
                    <a:pt x="5140" y="270"/>
                    <a:pt x="5124" y="270"/>
                    <a:pt x="5140" y="270"/>
                  </a:cubicBezTo>
                  <a:cubicBezTo>
                    <a:pt x="5136" y="269"/>
                    <a:pt x="5132" y="268"/>
                    <a:pt x="5129" y="268"/>
                  </a:cubicBezTo>
                  <a:cubicBezTo>
                    <a:pt x="5100" y="268"/>
                    <a:pt x="5115" y="322"/>
                    <a:pt x="5086" y="322"/>
                  </a:cubicBezTo>
                  <a:cubicBezTo>
                    <a:pt x="5083" y="322"/>
                    <a:pt x="5079" y="321"/>
                    <a:pt x="5075" y="319"/>
                  </a:cubicBezTo>
                  <a:cubicBezTo>
                    <a:pt x="5042" y="287"/>
                    <a:pt x="5091" y="303"/>
                    <a:pt x="5075" y="287"/>
                  </a:cubicBezTo>
                  <a:cubicBezTo>
                    <a:pt x="5070" y="260"/>
                    <a:pt x="5063" y="253"/>
                    <a:pt x="5054" y="253"/>
                  </a:cubicBezTo>
                  <a:cubicBezTo>
                    <a:pt x="5043" y="253"/>
                    <a:pt x="5029" y="268"/>
                    <a:pt x="5014" y="268"/>
                  </a:cubicBezTo>
                  <a:cubicBezTo>
                    <a:pt x="5007" y="268"/>
                    <a:pt x="5000" y="265"/>
                    <a:pt x="4993" y="254"/>
                  </a:cubicBezTo>
                  <a:cubicBezTo>
                    <a:pt x="4988" y="252"/>
                    <a:pt x="4984" y="251"/>
                    <a:pt x="4980" y="251"/>
                  </a:cubicBezTo>
                  <a:cubicBezTo>
                    <a:pt x="4955" y="251"/>
                    <a:pt x="4937" y="287"/>
                    <a:pt x="4895" y="287"/>
                  </a:cubicBezTo>
                  <a:cubicBezTo>
                    <a:pt x="4895" y="287"/>
                    <a:pt x="4895" y="287"/>
                    <a:pt x="4895" y="270"/>
                  </a:cubicBezTo>
                  <a:cubicBezTo>
                    <a:pt x="4878" y="319"/>
                    <a:pt x="4829" y="336"/>
                    <a:pt x="4796" y="352"/>
                  </a:cubicBezTo>
                  <a:cubicBezTo>
                    <a:pt x="4796" y="319"/>
                    <a:pt x="4813" y="336"/>
                    <a:pt x="4796" y="303"/>
                  </a:cubicBezTo>
                  <a:cubicBezTo>
                    <a:pt x="4780" y="303"/>
                    <a:pt x="4796" y="352"/>
                    <a:pt x="4780" y="368"/>
                  </a:cubicBezTo>
                  <a:cubicBezTo>
                    <a:pt x="4764" y="352"/>
                    <a:pt x="4731" y="336"/>
                    <a:pt x="4731" y="303"/>
                  </a:cubicBezTo>
                  <a:lnTo>
                    <a:pt x="4764" y="303"/>
                  </a:lnTo>
                  <a:cubicBezTo>
                    <a:pt x="4753" y="287"/>
                    <a:pt x="4744" y="281"/>
                    <a:pt x="4736" y="281"/>
                  </a:cubicBezTo>
                  <a:cubicBezTo>
                    <a:pt x="4720" y="281"/>
                    <a:pt x="4709" y="303"/>
                    <a:pt x="4698" y="303"/>
                  </a:cubicBezTo>
                  <a:lnTo>
                    <a:pt x="4698" y="287"/>
                  </a:lnTo>
                  <a:cubicBezTo>
                    <a:pt x="4649" y="287"/>
                    <a:pt x="4649" y="336"/>
                    <a:pt x="4600" y="336"/>
                  </a:cubicBezTo>
                  <a:lnTo>
                    <a:pt x="4616" y="352"/>
                  </a:lnTo>
                  <a:cubicBezTo>
                    <a:pt x="4608" y="364"/>
                    <a:pt x="4602" y="368"/>
                    <a:pt x="4597" y="368"/>
                  </a:cubicBezTo>
                  <a:cubicBezTo>
                    <a:pt x="4587" y="368"/>
                    <a:pt x="4581" y="352"/>
                    <a:pt x="4570" y="352"/>
                  </a:cubicBezTo>
                  <a:cubicBezTo>
                    <a:pt x="4565" y="352"/>
                    <a:pt x="4559" y="356"/>
                    <a:pt x="4551" y="368"/>
                  </a:cubicBezTo>
                  <a:lnTo>
                    <a:pt x="4551" y="319"/>
                  </a:lnTo>
                  <a:cubicBezTo>
                    <a:pt x="4535" y="336"/>
                    <a:pt x="4485" y="368"/>
                    <a:pt x="4453" y="385"/>
                  </a:cubicBezTo>
                  <a:cubicBezTo>
                    <a:pt x="4469" y="352"/>
                    <a:pt x="4502" y="319"/>
                    <a:pt x="4535" y="303"/>
                  </a:cubicBezTo>
                  <a:cubicBezTo>
                    <a:pt x="4502" y="303"/>
                    <a:pt x="4469" y="319"/>
                    <a:pt x="4453" y="336"/>
                  </a:cubicBezTo>
                  <a:cubicBezTo>
                    <a:pt x="4469" y="336"/>
                    <a:pt x="4469" y="319"/>
                    <a:pt x="4485" y="319"/>
                  </a:cubicBezTo>
                  <a:cubicBezTo>
                    <a:pt x="4469" y="368"/>
                    <a:pt x="4436" y="385"/>
                    <a:pt x="4404" y="385"/>
                  </a:cubicBezTo>
                  <a:cubicBezTo>
                    <a:pt x="4387" y="303"/>
                    <a:pt x="4305" y="368"/>
                    <a:pt x="4273" y="303"/>
                  </a:cubicBezTo>
                  <a:cubicBezTo>
                    <a:pt x="4249" y="320"/>
                    <a:pt x="4226" y="325"/>
                    <a:pt x="4202" y="325"/>
                  </a:cubicBezTo>
                  <a:cubicBezTo>
                    <a:pt x="4169" y="325"/>
                    <a:pt x="4135" y="316"/>
                    <a:pt x="4097" y="316"/>
                  </a:cubicBezTo>
                  <a:cubicBezTo>
                    <a:pt x="4085" y="316"/>
                    <a:pt x="4073" y="317"/>
                    <a:pt x="4060" y="319"/>
                  </a:cubicBezTo>
                  <a:cubicBezTo>
                    <a:pt x="4093" y="385"/>
                    <a:pt x="4044" y="319"/>
                    <a:pt x="4044" y="401"/>
                  </a:cubicBezTo>
                  <a:lnTo>
                    <a:pt x="4027" y="401"/>
                  </a:lnTo>
                  <a:lnTo>
                    <a:pt x="3962" y="352"/>
                  </a:lnTo>
                  <a:cubicBezTo>
                    <a:pt x="3945" y="336"/>
                    <a:pt x="3978" y="336"/>
                    <a:pt x="3978" y="319"/>
                  </a:cubicBezTo>
                  <a:cubicBezTo>
                    <a:pt x="3945" y="319"/>
                    <a:pt x="3962" y="303"/>
                    <a:pt x="3929" y="287"/>
                  </a:cubicBezTo>
                  <a:lnTo>
                    <a:pt x="3929" y="287"/>
                  </a:lnTo>
                  <a:cubicBezTo>
                    <a:pt x="3945" y="303"/>
                    <a:pt x="3929" y="319"/>
                    <a:pt x="3896" y="319"/>
                  </a:cubicBezTo>
                  <a:lnTo>
                    <a:pt x="3929" y="336"/>
                  </a:lnTo>
                  <a:cubicBezTo>
                    <a:pt x="3919" y="346"/>
                    <a:pt x="3910" y="350"/>
                    <a:pt x="3903" y="350"/>
                  </a:cubicBezTo>
                  <a:cubicBezTo>
                    <a:pt x="3885" y="350"/>
                    <a:pt x="3875" y="322"/>
                    <a:pt x="3856" y="322"/>
                  </a:cubicBezTo>
                  <a:cubicBezTo>
                    <a:pt x="3849" y="322"/>
                    <a:pt x="3841" y="325"/>
                    <a:pt x="3831" y="336"/>
                  </a:cubicBezTo>
                  <a:lnTo>
                    <a:pt x="3847" y="303"/>
                  </a:lnTo>
                  <a:lnTo>
                    <a:pt x="3847" y="303"/>
                  </a:lnTo>
                  <a:cubicBezTo>
                    <a:pt x="3814" y="319"/>
                    <a:pt x="3749" y="319"/>
                    <a:pt x="3716" y="368"/>
                  </a:cubicBezTo>
                  <a:cubicBezTo>
                    <a:pt x="3716" y="368"/>
                    <a:pt x="3700" y="352"/>
                    <a:pt x="3716" y="336"/>
                  </a:cubicBezTo>
                  <a:cubicBezTo>
                    <a:pt x="3662" y="336"/>
                    <a:pt x="3596" y="393"/>
                    <a:pt x="3547" y="393"/>
                  </a:cubicBezTo>
                  <a:cubicBezTo>
                    <a:pt x="3537" y="393"/>
                    <a:pt x="3528" y="390"/>
                    <a:pt x="3520" y="385"/>
                  </a:cubicBezTo>
                  <a:lnTo>
                    <a:pt x="3520" y="368"/>
                  </a:lnTo>
                  <a:cubicBezTo>
                    <a:pt x="3507" y="368"/>
                    <a:pt x="3504" y="389"/>
                    <a:pt x="3495" y="389"/>
                  </a:cubicBezTo>
                  <a:cubicBezTo>
                    <a:pt x="3493" y="389"/>
                    <a:pt x="3490" y="388"/>
                    <a:pt x="3487" y="385"/>
                  </a:cubicBezTo>
                  <a:cubicBezTo>
                    <a:pt x="3487" y="385"/>
                    <a:pt x="3487" y="368"/>
                    <a:pt x="3487" y="368"/>
                  </a:cubicBezTo>
                  <a:cubicBezTo>
                    <a:pt x="3471" y="368"/>
                    <a:pt x="3454" y="401"/>
                    <a:pt x="3438" y="401"/>
                  </a:cubicBezTo>
                  <a:lnTo>
                    <a:pt x="3454" y="368"/>
                  </a:lnTo>
                  <a:cubicBezTo>
                    <a:pt x="3447" y="367"/>
                    <a:pt x="3440" y="366"/>
                    <a:pt x="3434" y="366"/>
                  </a:cubicBezTo>
                  <a:cubicBezTo>
                    <a:pt x="3369" y="366"/>
                    <a:pt x="3350" y="435"/>
                    <a:pt x="3291" y="450"/>
                  </a:cubicBezTo>
                  <a:cubicBezTo>
                    <a:pt x="3291" y="401"/>
                    <a:pt x="3241" y="385"/>
                    <a:pt x="3209" y="385"/>
                  </a:cubicBezTo>
                  <a:lnTo>
                    <a:pt x="3209" y="368"/>
                  </a:lnTo>
                  <a:cubicBezTo>
                    <a:pt x="3143" y="368"/>
                    <a:pt x="3094" y="434"/>
                    <a:pt x="3029" y="450"/>
                  </a:cubicBezTo>
                  <a:cubicBezTo>
                    <a:pt x="3010" y="431"/>
                    <a:pt x="2981" y="427"/>
                    <a:pt x="2949" y="427"/>
                  </a:cubicBezTo>
                  <a:cubicBezTo>
                    <a:pt x="2923" y="427"/>
                    <a:pt x="2895" y="430"/>
                    <a:pt x="2868" y="430"/>
                  </a:cubicBezTo>
                  <a:cubicBezTo>
                    <a:pt x="2843" y="430"/>
                    <a:pt x="2819" y="427"/>
                    <a:pt x="2800" y="418"/>
                  </a:cubicBezTo>
                  <a:lnTo>
                    <a:pt x="2800" y="418"/>
                  </a:lnTo>
                  <a:cubicBezTo>
                    <a:pt x="2816" y="434"/>
                    <a:pt x="2800" y="467"/>
                    <a:pt x="2783" y="467"/>
                  </a:cubicBezTo>
                  <a:cubicBezTo>
                    <a:pt x="2772" y="467"/>
                    <a:pt x="2761" y="488"/>
                    <a:pt x="2755" y="488"/>
                  </a:cubicBezTo>
                  <a:cubicBezTo>
                    <a:pt x="2752" y="488"/>
                    <a:pt x="2750" y="483"/>
                    <a:pt x="2750" y="467"/>
                  </a:cubicBezTo>
                  <a:cubicBezTo>
                    <a:pt x="2741" y="437"/>
                    <a:pt x="2725" y="431"/>
                    <a:pt x="2707" y="431"/>
                  </a:cubicBezTo>
                  <a:cubicBezTo>
                    <a:pt x="2695" y="431"/>
                    <a:pt x="2682" y="434"/>
                    <a:pt x="2669" y="434"/>
                  </a:cubicBezTo>
                  <a:lnTo>
                    <a:pt x="2669" y="499"/>
                  </a:lnTo>
                  <a:cubicBezTo>
                    <a:pt x="2651" y="473"/>
                    <a:pt x="2631" y="464"/>
                    <a:pt x="2610" y="464"/>
                  </a:cubicBezTo>
                  <a:cubicBezTo>
                    <a:pt x="2572" y="464"/>
                    <a:pt x="2531" y="493"/>
                    <a:pt x="2498" y="493"/>
                  </a:cubicBezTo>
                  <a:cubicBezTo>
                    <a:pt x="2482" y="493"/>
                    <a:pt x="2467" y="486"/>
                    <a:pt x="2456" y="467"/>
                  </a:cubicBezTo>
                  <a:cubicBezTo>
                    <a:pt x="2439" y="483"/>
                    <a:pt x="2423" y="483"/>
                    <a:pt x="2407" y="499"/>
                  </a:cubicBezTo>
                  <a:lnTo>
                    <a:pt x="2407" y="467"/>
                  </a:lnTo>
                  <a:cubicBezTo>
                    <a:pt x="2358" y="467"/>
                    <a:pt x="2325" y="467"/>
                    <a:pt x="2276" y="483"/>
                  </a:cubicBezTo>
                  <a:lnTo>
                    <a:pt x="2276" y="450"/>
                  </a:lnTo>
                  <a:cubicBezTo>
                    <a:pt x="2243" y="450"/>
                    <a:pt x="2259" y="549"/>
                    <a:pt x="2227" y="565"/>
                  </a:cubicBezTo>
                  <a:lnTo>
                    <a:pt x="2210" y="516"/>
                  </a:lnTo>
                  <a:cubicBezTo>
                    <a:pt x="2173" y="516"/>
                    <a:pt x="2141" y="505"/>
                    <a:pt x="2111" y="505"/>
                  </a:cubicBezTo>
                  <a:cubicBezTo>
                    <a:pt x="2089" y="505"/>
                    <a:pt x="2068" y="511"/>
                    <a:pt x="2047" y="532"/>
                  </a:cubicBezTo>
                  <a:cubicBezTo>
                    <a:pt x="2047" y="516"/>
                    <a:pt x="2047" y="499"/>
                    <a:pt x="2047" y="499"/>
                  </a:cubicBezTo>
                  <a:cubicBezTo>
                    <a:pt x="2041" y="499"/>
                    <a:pt x="2028" y="498"/>
                    <a:pt x="2014" y="498"/>
                  </a:cubicBezTo>
                  <a:cubicBezTo>
                    <a:pt x="1987" y="498"/>
                    <a:pt x="1954" y="505"/>
                    <a:pt x="1965" y="549"/>
                  </a:cubicBezTo>
                  <a:cubicBezTo>
                    <a:pt x="1960" y="533"/>
                    <a:pt x="1951" y="527"/>
                    <a:pt x="1941" y="527"/>
                  </a:cubicBezTo>
                  <a:cubicBezTo>
                    <a:pt x="1919" y="527"/>
                    <a:pt x="1889" y="554"/>
                    <a:pt x="1867" y="565"/>
                  </a:cubicBezTo>
                  <a:lnTo>
                    <a:pt x="1883" y="532"/>
                  </a:lnTo>
                  <a:lnTo>
                    <a:pt x="1883" y="532"/>
                  </a:lnTo>
                  <a:cubicBezTo>
                    <a:pt x="1850" y="581"/>
                    <a:pt x="1850" y="598"/>
                    <a:pt x="1817" y="614"/>
                  </a:cubicBezTo>
                  <a:cubicBezTo>
                    <a:pt x="1817" y="598"/>
                    <a:pt x="1817" y="581"/>
                    <a:pt x="1817" y="581"/>
                  </a:cubicBezTo>
                  <a:cubicBezTo>
                    <a:pt x="1785" y="581"/>
                    <a:pt x="1801" y="614"/>
                    <a:pt x="1768" y="614"/>
                  </a:cubicBezTo>
                  <a:lnTo>
                    <a:pt x="1785" y="581"/>
                  </a:lnTo>
                  <a:cubicBezTo>
                    <a:pt x="1752" y="581"/>
                    <a:pt x="1752" y="598"/>
                    <a:pt x="1736" y="614"/>
                  </a:cubicBezTo>
                  <a:cubicBezTo>
                    <a:pt x="1731" y="618"/>
                    <a:pt x="1726" y="620"/>
                    <a:pt x="1720" y="620"/>
                  </a:cubicBezTo>
                  <a:cubicBezTo>
                    <a:pt x="1703" y="620"/>
                    <a:pt x="1682" y="605"/>
                    <a:pt x="1670" y="581"/>
                  </a:cubicBezTo>
                  <a:cubicBezTo>
                    <a:pt x="1670" y="614"/>
                    <a:pt x="1654" y="630"/>
                    <a:pt x="1637" y="630"/>
                  </a:cubicBezTo>
                  <a:cubicBezTo>
                    <a:pt x="1637" y="614"/>
                    <a:pt x="1637" y="614"/>
                    <a:pt x="1654" y="598"/>
                  </a:cubicBezTo>
                  <a:cubicBezTo>
                    <a:pt x="1646" y="596"/>
                    <a:pt x="1639" y="595"/>
                    <a:pt x="1633" y="595"/>
                  </a:cubicBezTo>
                  <a:cubicBezTo>
                    <a:pt x="1596" y="595"/>
                    <a:pt x="1577" y="623"/>
                    <a:pt x="1558" y="623"/>
                  </a:cubicBezTo>
                  <a:cubicBezTo>
                    <a:pt x="1552" y="623"/>
                    <a:pt x="1546" y="621"/>
                    <a:pt x="1539" y="614"/>
                  </a:cubicBezTo>
                  <a:cubicBezTo>
                    <a:pt x="1539" y="614"/>
                    <a:pt x="1539" y="598"/>
                    <a:pt x="1539" y="598"/>
                  </a:cubicBezTo>
                  <a:lnTo>
                    <a:pt x="1605" y="598"/>
                  </a:lnTo>
                  <a:cubicBezTo>
                    <a:pt x="1605" y="565"/>
                    <a:pt x="1572" y="565"/>
                    <a:pt x="1588" y="516"/>
                  </a:cubicBezTo>
                  <a:lnTo>
                    <a:pt x="1588" y="516"/>
                  </a:lnTo>
                  <a:cubicBezTo>
                    <a:pt x="1572" y="549"/>
                    <a:pt x="1523" y="598"/>
                    <a:pt x="1490" y="598"/>
                  </a:cubicBezTo>
                  <a:cubicBezTo>
                    <a:pt x="1490" y="581"/>
                    <a:pt x="1490" y="581"/>
                    <a:pt x="1490" y="581"/>
                  </a:cubicBezTo>
                  <a:lnTo>
                    <a:pt x="1441" y="581"/>
                  </a:lnTo>
                  <a:cubicBezTo>
                    <a:pt x="1441" y="565"/>
                    <a:pt x="1433" y="561"/>
                    <a:pt x="1423" y="561"/>
                  </a:cubicBezTo>
                  <a:cubicBezTo>
                    <a:pt x="1412" y="561"/>
                    <a:pt x="1400" y="565"/>
                    <a:pt x="1392" y="565"/>
                  </a:cubicBezTo>
                  <a:cubicBezTo>
                    <a:pt x="1392" y="598"/>
                    <a:pt x="1375" y="598"/>
                    <a:pt x="1408" y="614"/>
                  </a:cubicBezTo>
                  <a:lnTo>
                    <a:pt x="1457" y="614"/>
                  </a:lnTo>
                  <a:cubicBezTo>
                    <a:pt x="1446" y="626"/>
                    <a:pt x="1442" y="637"/>
                    <a:pt x="1436" y="637"/>
                  </a:cubicBezTo>
                  <a:cubicBezTo>
                    <a:pt x="1433" y="637"/>
                    <a:pt x="1429" y="635"/>
                    <a:pt x="1425" y="630"/>
                  </a:cubicBezTo>
                  <a:cubicBezTo>
                    <a:pt x="1408" y="647"/>
                    <a:pt x="1408" y="663"/>
                    <a:pt x="1408" y="679"/>
                  </a:cubicBezTo>
                  <a:cubicBezTo>
                    <a:pt x="1375" y="630"/>
                    <a:pt x="1326" y="614"/>
                    <a:pt x="1326" y="581"/>
                  </a:cubicBezTo>
                  <a:cubicBezTo>
                    <a:pt x="1277" y="614"/>
                    <a:pt x="1212" y="614"/>
                    <a:pt x="1195" y="679"/>
                  </a:cubicBezTo>
                  <a:cubicBezTo>
                    <a:pt x="1179" y="679"/>
                    <a:pt x="1179" y="663"/>
                    <a:pt x="1163" y="647"/>
                  </a:cubicBezTo>
                  <a:cubicBezTo>
                    <a:pt x="1179" y="647"/>
                    <a:pt x="1179" y="647"/>
                    <a:pt x="1179" y="630"/>
                  </a:cubicBezTo>
                  <a:lnTo>
                    <a:pt x="1179" y="630"/>
                  </a:lnTo>
                  <a:cubicBezTo>
                    <a:pt x="1163" y="647"/>
                    <a:pt x="1114" y="647"/>
                    <a:pt x="1097" y="696"/>
                  </a:cubicBezTo>
                  <a:cubicBezTo>
                    <a:pt x="1071" y="683"/>
                    <a:pt x="1098" y="659"/>
                    <a:pt x="1092" y="659"/>
                  </a:cubicBezTo>
                  <a:lnTo>
                    <a:pt x="1092" y="659"/>
                  </a:lnTo>
                  <a:cubicBezTo>
                    <a:pt x="1090" y="659"/>
                    <a:pt x="1087" y="660"/>
                    <a:pt x="1081" y="663"/>
                  </a:cubicBezTo>
                  <a:lnTo>
                    <a:pt x="1081" y="647"/>
                  </a:lnTo>
                  <a:cubicBezTo>
                    <a:pt x="1066" y="637"/>
                    <a:pt x="1053" y="633"/>
                    <a:pt x="1040" y="633"/>
                  </a:cubicBezTo>
                  <a:cubicBezTo>
                    <a:pt x="982" y="633"/>
                    <a:pt x="940" y="716"/>
                    <a:pt x="884" y="716"/>
                  </a:cubicBezTo>
                  <a:cubicBezTo>
                    <a:pt x="869" y="716"/>
                    <a:pt x="853" y="710"/>
                    <a:pt x="835" y="696"/>
                  </a:cubicBezTo>
                  <a:cubicBezTo>
                    <a:pt x="835" y="696"/>
                    <a:pt x="835" y="696"/>
                    <a:pt x="835" y="712"/>
                  </a:cubicBezTo>
                  <a:cubicBezTo>
                    <a:pt x="815" y="706"/>
                    <a:pt x="795" y="704"/>
                    <a:pt x="775" y="704"/>
                  </a:cubicBezTo>
                  <a:cubicBezTo>
                    <a:pt x="708" y="704"/>
                    <a:pt x="642" y="728"/>
                    <a:pt x="575" y="728"/>
                  </a:cubicBezTo>
                  <a:cubicBezTo>
                    <a:pt x="547" y="728"/>
                    <a:pt x="519" y="724"/>
                    <a:pt x="492" y="712"/>
                  </a:cubicBezTo>
                  <a:cubicBezTo>
                    <a:pt x="459" y="712"/>
                    <a:pt x="459" y="729"/>
                    <a:pt x="426" y="761"/>
                  </a:cubicBezTo>
                  <a:lnTo>
                    <a:pt x="426" y="729"/>
                  </a:lnTo>
                  <a:lnTo>
                    <a:pt x="393" y="761"/>
                  </a:lnTo>
                  <a:cubicBezTo>
                    <a:pt x="384" y="770"/>
                    <a:pt x="375" y="774"/>
                    <a:pt x="366" y="774"/>
                  </a:cubicBezTo>
                  <a:cubicBezTo>
                    <a:pt x="335" y="774"/>
                    <a:pt x="304" y="732"/>
                    <a:pt x="273" y="732"/>
                  </a:cubicBezTo>
                  <a:cubicBezTo>
                    <a:pt x="264" y="732"/>
                    <a:pt x="255" y="736"/>
                    <a:pt x="246" y="745"/>
                  </a:cubicBezTo>
                  <a:lnTo>
                    <a:pt x="262" y="778"/>
                  </a:lnTo>
                  <a:cubicBezTo>
                    <a:pt x="246" y="778"/>
                    <a:pt x="226" y="782"/>
                    <a:pt x="209" y="782"/>
                  </a:cubicBezTo>
                  <a:cubicBezTo>
                    <a:pt x="193" y="782"/>
                    <a:pt x="181" y="778"/>
                    <a:pt x="181" y="761"/>
                  </a:cubicBezTo>
                  <a:cubicBezTo>
                    <a:pt x="181" y="767"/>
                    <a:pt x="181" y="773"/>
                    <a:pt x="181" y="778"/>
                  </a:cubicBezTo>
                  <a:lnTo>
                    <a:pt x="164" y="761"/>
                  </a:lnTo>
                  <a:lnTo>
                    <a:pt x="115" y="794"/>
                  </a:lnTo>
                  <a:cubicBezTo>
                    <a:pt x="82" y="794"/>
                    <a:pt x="115" y="729"/>
                    <a:pt x="66" y="729"/>
                  </a:cubicBezTo>
                  <a:cubicBezTo>
                    <a:pt x="33" y="745"/>
                    <a:pt x="1" y="794"/>
                    <a:pt x="17" y="794"/>
                  </a:cubicBezTo>
                  <a:cubicBezTo>
                    <a:pt x="17" y="794"/>
                    <a:pt x="33" y="810"/>
                    <a:pt x="33" y="827"/>
                  </a:cubicBezTo>
                  <a:lnTo>
                    <a:pt x="17" y="843"/>
                  </a:lnTo>
                  <a:cubicBezTo>
                    <a:pt x="17" y="892"/>
                    <a:pt x="1" y="958"/>
                    <a:pt x="66" y="990"/>
                  </a:cubicBezTo>
                  <a:lnTo>
                    <a:pt x="82" y="974"/>
                  </a:lnTo>
                  <a:lnTo>
                    <a:pt x="82" y="974"/>
                  </a:lnTo>
                  <a:cubicBezTo>
                    <a:pt x="87" y="984"/>
                    <a:pt x="93" y="988"/>
                    <a:pt x="97" y="988"/>
                  </a:cubicBezTo>
                  <a:cubicBezTo>
                    <a:pt x="103" y="988"/>
                    <a:pt x="108" y="982"/>
                    <a:pt x="111" y="974"/>
                  </a:cubicBezTo>
                  <a:lnTo>
                    <a:pt x="82" y="974"/>
                  </a:lnTo>
                  <a:lnTo>
                    <a:pt x="99" y="958"/>
                  </a:lnTo>
                  <a:lnTo>
                    <a:pt x="112" y="971"/>
                  </a:lnTo>
                  <a:lnTo>
                    <a:pt x="112" y="971"/>
                  </a:lnTo>
                  <a:cubicBezTo>
                    <a:pt x="114" y="967"/>
                    <a:pt x="115" y="962"/>
                    <a:pt x="115" y="958"/>
                  </a:cubicBezTo>
                  <a:cubicBezTo>
                    <a:pt x="115" y="974"/>
                    <a:pt x="131" y="990"/>
                    <a:pt x="131" y="990"/>
                  </a:cubicBezTo>
                  <a:lnTo>
                    <a:pt x="164" y="941"/>
                  </a:lnTo>
                  <a:lnTo>
                    <a:pt x="164" y="941"/>
                  </a:lnTo>
                  <a:cubicBezTo>
                    <a:pt x="181" y="958"/>
                    <a:pt x="148" y="974"/>
                    <a:pt x="181" y="990"/>
                  </a:cubicBezTo>
                  <a:cubicBezTo>
                    <a:pt x="197" y="958"/>
                    <a:pt x="164" y="941"/>
                    <a:pt x="181" y="925"/>
                  </a:cubicBezTo>
                  <a:lnTo>
                    <a:pt x="181" y="925"/>
                  </a:lnTo>
                  <a:cubicBezTo>
                    <a:pt x="192" y="937"/>
                    <a:pt x="196" y="948"/>
                    <a:pt x="202" y="948"/>
                  </a:cubicBezTo>
                  <a:cubicBezTo>
                    <a:pt x="205" y="948"/>
                    <a:pt x="209" y="946"/>
                    <a:pt x="213" y="941"/>
                  </a:cubicBezTo>
                  <a:cubicBezTo>
                    <a:pt x="230" y="958"/>
                    <a:pt x="213" y="958"/>
                    <a:pt x="213" y="974"/>
                  </a:cubicBezTo>
                  <a:cubicBezTo>
                    <a:pt x="230" y="958"/>
                    <a:pt x="262" y="958"/>
                    <a:pt x="262" y="925"/>
                  </a:cubicBezTo>
                  <a:cubicBezTo>
                    <a:pt x="295" y="958"/>
                    <a:pt x="328" y="925"/>
                    <a:pt x="328" y="974"/>
                  </a:cubicBezTo>
                  <a:cubicBezTo>
                    <a:pt x="328" y="958"/>
                    <a:pt x="361" y="925"/>
                    <a:pt x="377" y="925"/>
                  </a:cubicBezTo>
                  <a:lnTo>
                    <a:pt x="377" y="925"/>
                  </a:lnTo>
                  <a:cubicBezTo>
                    <a:pt x="361" y="958"/>
                    <a:pt x="373" y="958"/>
                    <a:pt x="389" y="958"/>
                  </a:cubicBezTo>
                  <a:cubicBezTo>
                    <a:pt x="406" y="958"/>
                    <a:pt x="426" y="958"/>
                    <a:pt x="426" y="990"/>
                  </a:cubicBezTo>
                  <a:cubicBezTo>
                    <a:pt x="442" y="925"/>
                    <a:pt x="508" y="958"/>
                    <a:pt x="541" y="925"/>
                  </a:cubicBezTo>
                  <a:cubicBezTo>
                    <a:pt x="541" y="925"/>
                    <a:pt x="541" y="941"/>
                    <a:pt x="541" y="941"/>
                  </a:cubicBezTo>
                  <a:cubicBezTo>
                    <a:pt x="557" y="941"/>
                    <a:pt x="573" y="958"/>
                    <a:pt x="573" y="958"/>
                  </a:cubicBezTo>
                  <a:cubicBezTo>
                    <a:pt x="573" y="925"/>
                    <a:pt x="606" y="909"/>
                    <a:pt x="623" y="876"/>
                  </a:cubicBezTo>
                  <a:cubicBezTo>
                    <a:pt x="655" y="909"/>
                    <a:pt x="623" y="925"/>
                    <a:pt x="623" y="974"/>
                  </a:cubicBezTo>
                  <a:cubicBezTo>
                    <a:pt x="623" y="925"/>
                    <a:pt x="672" y="925"/>
                    <a:pt x="655" y="892"/>
                  </a:cubicBezTo>
                  <a:lnTo>
                    <a:pt x="655" y="892"/>
                  </a:lnTo>
                  <a:cubicBezTo>
                    <a:pt x="688" y="925"/>
                    <a:pt x="672" y="909"/>
                    <a:pt x="688" y="941"/>
                  </a:cubicBezTo>
                  <a:cubicBezTo>
                    <a:pt x="688" y="917"/>
                    <a:pt x="692" y="917"/>
                    <a:pt x="698" y="917"/>
                  </a:cubicBezTo>
                  <a:cubicBezTo>
                    <a:pt x="704" y="917"/>
                    <a:pt x="713" y="917"/>
                    <a:pt x="721" y="892"/>
                  </a:cubicBezTo>
                  <a:cubicBezTo>
                    <a:pt x="744" y="915"/>
                    <a:pt x="742" y="939"/>
                    <a:pt x="751" y="939"/>
                  </a:cubicBezTo>
                  <a:cubicBezTo>
                    <a:pt x="755" y="939"/>
                    <a:pt x="760" y="935"/>
                    <a:pt x="770" y="925"/>
                  </a:cubicBezTo>
                  <a:lnTo>
                    <a:pt x="770" y="925"/>
                  </a:lnTo>
                  <a:cubicBezTo>
                    <a:pt x="771" y="926"/>
                    <a:pt x="772" y="928"/>
                    <a:pt x="773" y="930"/>
                  </a:cubicBezTo>
                  <a:lnTo>
                    <a:pt x="773" y="930"/>
                  </a:lnTo>
                  <a:cubicBezTo>
                    <a:pt x="772" y="917"/>
                    <a:pt x="770" y="904"/>
                    <a:pt x="770" y="892"/>
                  </a:cubicBezTo>
                  <a:cubicBezTo>
                    <a:pt x="777" y="890"/>
                    <a:pt x="782" y="889"/>
                    <a:pt x="787" y="889"/>
                  </a:cubicBezTo>
                  <a:cubicBezTo>
                    <a:pt x="815" y="889"/>
                    <a:pt x="805" y="929"/>
                    <a:pt x="819" y="958"/>
                  </a:cubicBezTo>
                  <a:cubicBezTo>
                    <a:pt x="835" y="941"/>
                    <a:pt x="852" y="892"/>
                    <a:pt x="868" y="892"/>
                  </a:cubicBezTo>
                  <a:cubicBezTo>
                    <a:pt x="868" y="909"/>
                    <a:pt x="868" y="909"/>
                    <a:pt x="868" y="909"/>
                  </a:cubicBezTo>
                  <a:cubicBezTo>
                    <a:pt x="899" y="877"/>
                    <a:pt x="945" y="906"/>
                    <a:pt x="978" y="866"/>
                  </a:cubicBezTo>
                  <a:lnTo>
                    <a:pt x="978" y="866"/>
                  </a:lnTo>
                  <a:cubicBezTo>
                    <a:pt x="979" y="869"/>
                    <a:pt x="981" y="872"/>
                    <a:pt x="983" y="876"/>
                  </a:cubicBezTo>
                  <a:cubicBezTo>
                    <a:pt x="983" y="860"/>
                    <a:pt x="983" y="860"/>
                    <a:pt x="983" y="860"/>
                  </a:cubicBezTo>
                  <a:cubicBezTo>
                    <a:pt x="981" y="862"/>
                    <a:pt x="980" y="864"/>
                    <a:pt x="978" y="866"/>
                  </a:cubicBezTo>
                  <a:lnTo>
                    <a:pt x="978" y="866"/>
                  </a:lnTo>
                  <a:cubicBezTo>
                    <a:pt x="966" y="840"/>
                    <a:pt x="966" y="825"/>
                    <a:pt x="966" y="810"/>
                  </a:cubicBezTo>
                  <a:cubicBezTo>
                    <a:pt x="977" y="810"/>
                    <a:pt x="988" y="796"/>
                    <a:pt x="994" y="796"/>
                  </a:cubicBezTo>
                  <a:cubicBezTo>
                    <a:pt x="997" y="796"/>
                    <a:pt x="999" y="799"/>
                    <a:pt x="999" y="810"/>
                  </a:cubicBezTo>
                  <a:cubicBezTo>
                    <a:pt x="999" y="810"/>
                    <a:pt x="999" y="810"/>
                    <a:pt x="999" y="810"/>
                  </a:cubicBezTo>
                  <a:lnTo>
                    <a:pt x="999" y="810"/>
                  </a:lnTo>
                  <a:lnTo>
                    <a:pt x="983" y="827"/>
                  </a:lnTo>
                  <a:cubicBezTo>
                    <a:pt x="999" y="827"/>
                    <a:pt x="999" y="810"/>
                    <a:pt x="999" y="810"/>
                  </a:cubicBezTo>
                  <a:lnTo>
                    <a:pt x="999" y="810"/>
                  </a:lnTo>
                  <a:cubicBezTo>
                    <a:pt x="1015" y="860"/>
                    <a:pt x="983" y="827"/>
                    <a:pt x="983" y="860"/>
                  </a:cubicBezTo>
                  <a:cubicBezTo>
                    <a:pt x="1015" y="843"/>
                    <a:pt x="1048" y="810"/>
                    <a:pt x="1081" y="810"/>
                  </a:cubicBezTo>
                  <a:cubicBezTo>
                    <a:pt x="1081" y="860"/>
                    <a:pt x="1015" y="827"/>
                    <a:pt x="1048" y="860"/>
                  </a:cubicBezTo>
                  <a:lnTo>
                    <a:pt x="1015" y="860"/>
                  </a:lnTo>
                  <a:cubicBezTo>
                    <a:pt x="1032" y="884"/>
                    <a:pt x="1028" y="884"/>
                    <a:pt x="1024" y="884"/>
                  </a:cubicBezTo>
                  <a:cubicBezTo>
                    <a:pt x="1019" y="884"/>
                    <a:pt x="1015" y="884"/>
                    <a:pt x="1032" y="909"/>
                  </a:cubicBezTo>
                  <a:cubicBezTo>
                    <a:pt x="1042" y="912"/>
                    <a:pt x="1049" y="913"/>
                    <a:pt x="1056" y="913"/>
                  </a:cubicBezTo>
                  <a:cubicBezTo>
                    <a:pt x="1083" y="913"/>
                    <a:pt x="1091" y="892"/>
                    <a:pt x="1130" y="892"/>
                  </a:cubicBezTo>
                  <a:cubicBezTo>
                    <a:pt x="1130" y="876"/>
                    <a:pt x="1130" y="860"/>
                    <a:pt x="1130" y="843"/>
                  </a:cubicBezTo>
                  <a:cubicBezTo>
                    <a:pt x="1140" y="836"/>
                    <a:pt x="1148" y="833"/>
                    <a:pt x="1155" y="833"/>
                  </a:cubicBezTo>
                  <a:cubicBezTo>
                    <a:pt x="1187" y="833"/>
                    <a:pt x="1198" y="893"/>
                    <a:pt x="1221" y="893"/>
                  </a:cubicBezTo>
                  <a:cubicBezTo>
                    <a:pt x="1228" y="893"/>
                    <a:pt x="1235" y="888"/>
                    <a:pt x="1245" y="876"/>
                  </a:cubicBezTo>
                  <a:cubicBezTo>
                    <a:pt x="1245" y="851"/>
                    <a:pt x="1245" y="816"/>
                    <a:pt x="1267" y="816"/>
                  </a:cubicBezTo>
                  <a:cubicBezTo>
                    <a:pt x="1273" y="816"/>
                    <a:pt x="1282" y="819"/>
                    <a:pt x="1294" y="827"/>
                  </a:cubicBezTo>
                  <a:lnTo>
                    <a:pt x="1277" y="876"/>
                  </a:lnTo>
                  <a:cubicBezTo>
                    <a:pt x="1318" y="876"/>
                    <a:pt x="1302" y="819"/>
                    <a:pt x="1324" y="819"/>
                  </a:cubicBezTo>
                  <a:cubicBezTo>
                    <a:pt x="1329" y="819"/>
                    <a:pt x="1335" y="821"/>
                    <a:pt x="1343" y="827"/>
                  </a:cubicBezTo>
                  <a:cubicBezTo>
                    <a:pt x="1343" y="843"/>
                    <a:pt x="1310" y="843"/>
                    <a:pt x="1326" y="843"/>
                  </a:cubicBezTo>
                  <a:cubicBezTo>
                    <a:pt x="1335" y="851"/>
                    <a:pt x="1340" y="854"/>
                    <a:pt x="1343" y="854"/>
                  </a:cubicBezTo>
                  <a:cubicBezTo>
                    <a:pt x="1353" y="854"/>
                    <a:pt x="1347" y="827"/>
                    <a:pt x="1359" y="827"/>
                  </a:cubicBezTo>
                  <a:lnTo>
                    <a:pt x="1375" y="860"/>
                  </a:lnTo>
                  <a:cubicBezTo>
                    <a:pt x="1425" y="843"/>
                    <a:pt x="1474" y="810"/>
                    <a:pt x="1523" y="794"/>
                  </a:cubicBezTo>
                  <a:cubicBezTo>
                    <a:pt x="1523" y="810"/>
                    <a:pt x="1523" y="827"/>
                    <a:pt x="1539" y="843"/>
                  </a:cubicBezTo>
                  <a:cubicBezTo>
                    <a:pt x="1567" y="829"/>
                    <a:pt x="1597" y="824"/>
                    <a:pt x="1628" y="824"/>
                  </a:cubicBezTo>
                  <a:cubicBezTo>
                    <a:pt x="1671" y="824"/>
                    <a:pt x="1714" y="834"/>
                    <a:pt x="1752" y="843"/>
                  </a:cubicBezTo>
                  <a:lnTo>
                    <a:pt x="1768" y="810"/>
                  </a:lnTo>
                  <a:cubicBezTo>
                    <a:pt x="1768" y="810"/>
                    <a:pt x="1785" y="827"/>
                    <a:pt x="1768" y="827"/>
                  </a:cubicBezTo>
                  <a:cubicBezTo>
                    <a:pt x="1775" y="830"/>
                    <a:pt x="1778" y="831"/>
                    <a:pt x="1781" y="831"/>
                  </a:cubicBezTo>
                  <a:cubicBezTo>
                    <a:pt x="1790" y="831"/>
                    <a:pt x="1771" y="807"/>
                    <a:pt x="1785" y="794"/>
                  </a:cubicBezTo>
                  <a:cubicBezTo>
                    <a:pt x="1801" y="794"/>
                    <a:pt x="1801" y="810"/>
                    <a:pt x="1801" y="827"/>
                  </a:cubicBezTo>
                  <a:cubicBezTo>
                    <a:pt x="1826" y="802"/>
                    <a:pt x="1880" y="767"/>
                    <a:pt x="1926" y="767"/>
                  </a:cubicBezTo>
                  <a:cubicBezTo>
                    <a:pt x="1940" y="767"/>
                    <a:pt x="1953" y="770"/>
                    <a:pt x="1965" y="778"/>
                  </a:cubicBezTo>
                  <a:lnTo>
                    <a:pt x="1965" y="794"/>
                  </a:lnTo>
                  <a:cubicBezTo>
                    <a:pt x="1992" y="794"/>
                    <a:pt x="1997" y="737"/>
                    <a:pt x="2016" y="737"/>
                  </a:cubicBezTo>
                  <a:cubicBezTo>
                    <a:pt x="2020" y="737"/>
                    <a:pt x="2025" y="739"/>
                    <a:pt x="2030" y="745"/>
                  </a:cubicBezTo>
                  <a:cubicBezTo>
                    <a:pt x="2043" y="747"/>
                    <a:pt x="2056" y="748"/>
                    <a:pt x="2068" y="748"/>
                  </a:cubicBezTo>
                  <a:cubicBezTo>
                    <a:pt x="2108" y="748"/>
                    <a:pt x="2147" y="739"/>
                    <a:pt x="2184" y="739"/>
                  </a:cubicBezTo>
                  <a:cubicBezTo>
                    <a:pt x="2211" y="739"/>
                    <a:pt x="2236" y="744"/>
                    <a:pt x="2259" y="761"/>
                  </a:cubicBezTo>
                  <a:cubicBezTo>
                    <a:pt x="2265" y="745"/>
                    <a:pt x="2276" y="741"/>
                    <a:pt x="2288" y="741"/>
                  </a:cubicBezTo>
                  <a:cubicBezTo>
                    <a:pt x="2298" y="741"/>
                    <a:pt x="2308" y="744"/>
                    <a:pt x="2317" y="744"/>
                  </a:cubicBezTo>
                  <a:cubicBezTo>
                    <a:pt x="2331" y="744"/>
                    <a:pt x="2341" y="738"/>
                    <a:pt x="2341" y="712"/>
                  </a:cubicBezTo>
                  <a:cubicBezTo>
                    <a:pt x="2390" y="745"/>
                    <a:pt x="2390" y="745"/>
                    <a:pt x="2456" y="761"/>
                  </a:cubicBezTo>
                  <a:cubicBezTo>
                    <a:pt x="2458" y="764"/>
                    <a:pt x="2460" y="765"/>
                    <a:pt x="2462" y="765"/>
                  </a:cubicBezTo>
                  <a:cubicBezTo>
                    <a:pt x="2472" y="765"/>
                    <a:pt x="2474" y="726"/>
                    <a:pt x="2489" y="712"/>
                  </a:cubicBezTo>
                  <a:lnTo>
                    <a:pt x="2505" y="745"/>
                  </a:lnTo>
                  <a:lnTo>
                    <a:pt x="2521" y="712"/>
                  </a:lnTo>
                  <a:lnTo>
                    <a:pt x="2538" y="745"/>
                  </a:lnTo>
                  <a:lnTo>
                    <a:pt x="2554" y="745"/>
                  </a:lnTo>
                  <a:cubicBezTo>
                    <a:pt x="2554" y="745"/>
                    <a:pt x="2538" y="729"/>
                    <a:pt x="2538" y="712"/>
                  </a:cubicBezTo>
                  <a:cubicBezTo>
                    <a:pt x="2544" y="709"/>
                    <a:pt x="2551" y="708"/>
                    <a:pt x="2558" y="708"/>
                  </a:cubicBezTo>
                  <a:cubicBezTo>
                    <a:pt x="2587" y="708"/>
                    <a:pt x="2619" y="732"/>
                    <a:pt x="2619" y="745"/>
                  </a:cubicBezTo>
                  <a:lnTo>
                    <a:pt x="2701" y="712"/>
                  </a:lnTo>
                  <a:lnTo>
                    <a:pt x="2701" y="712"/>
                  </a:lnTo>
                  <a:cubicBezTo>
                    <a:pt x="2701" y="729"/>
                    <a:pt x="2685" y="729"/>
                    <a:pt x="2669" y="745"/>
                  </a:cubicBezTo>
                  <a:cubicBezTo>
                    <a:pt x="2679" y="738"/>
                    <a:pt x="2686" y="735"/>
                    <a:pt x="2690" y="735"/>
                  </a:cubicBezTo>
                  <a:cubicBezTo>
                    <a:pt x="2702" y="735"/>
                    <a:pt x="2698" y="754"/>
                    <a:pt x="2704" y="754"/>
                  </a:cubicBezTo>
                  <a:cubicBezTo>
                    <a:pt x="2707" y="754"/>
                    <a:pt x="2711" y="752"/>
                    <a:pt x="2718" y="745"/>
                  </a:cubicBezTo>
                  <a:cubicBezTo>
                    <a:pt x="2718" y="745"/>
                    <a:pt x="2718" y="729"/>
                    <a:pt x="2718" y="712"/>
                  </a:cubicBezTo>
                  <a:cubicBezTo>
                    <a:pt x="2726" y="729"/>
                    <a:pt x="2742" y="733"/>
                    <a:pt x="2761" y="733"/>
                  </a:cubicBezTo>
                  <a:cubicBezTo>
                    <a:pt x="2779" y="733"/>
                    <a:pt x="2800" y="729"/>
                    <a:pt x="2816" y="729"/>
                  </a:cubicBezTo>
                  <a:lnTo>
                    <a:pt x="2816" y="745"/>
                  </a:lnTo>
                  <a:cubicBezTo>
                    <a:pt x="2865" y="745"/>
                    <a:pt x="2930" y="729"/>
                    <a:pt x="2980" y="712"/>
                  </a:cubicBezTo>
                  <a:cubicBezTo>
                    <a:pt x="2963" y="712"/>
                    <a:pt x="2963" y="663"/>
                    <a:pt x="2980" y="663"/>
                  </a:cubicBezTo>
                  <a:lnTo>
                    <a:pt x="2996" y="696"/>
                  </a:lnTo>
                  <a:cubicBezTo>
                    <a:pt x="2996" y="663"/>
                    <a:pt x="2980" y="679"/>
                    <a:pt x="2996" y="647"/>
                  </a:cubicBezTo>
                  <a:cubicBezTo>
                    <a:pt x="3012" y="647"/>
                    <a:pt x="3012" y="696"/>
                    <a:pt x="2996" y="712"/>
                  </a:cubicBezTo>
                  <a:lnTo>
                    <a:pt x="3029" y="696"/>
                  </a:lnTo>
                  <a:cubicBezTo>
                    <a:pt x="3029" y="696"/>
                    <a:pt x="3029" y="712"/>
                    <a:pt x="3029" y="729"/>
                  </a:cubicBezTo>
                  <a:cubicBezTo>
                    <a:pt x="3029" y="721"/>
                    <a:pt x="3031" y="719"/>
                    <a:pt x="3035" y="719"/>
                  </a:cubicBezTo>
                  <a:cubicBezTo>
                    <a:pt x="3043" y="719"/>
                    <a:pt x="3059" y="731"/>
                    <a:pt x="3073" y="731"/>
                  </a:cubicBezTo>
                  <a:cubicBezTo>
                    <a:pt x="3082" y="731"/>
                    <a:pt x="3089" y="727"/>
                    <a:pt x="3094" y="712"/>
                  </a:cubicBezTo>
                  <a:lnTo>
                    <a:pt x="3094" y="729"/>
                  </a:lnTo>
                  <a:cubicBezTo>
                    <a:pt x="3160" y="712"/>
                    <a:pt x="3176" y="696"/>
                    <a:pt x="3225" y="696"/>
                  </a:cubicBezTo>
                  <a:cubicBezTo>
                    <a:pt x="3225" y="663"/>
                    <a:pt x="3241" y="663"/>
                    <a:pt x="3258" y="647"/>
                  </a:cubicBezTo>
                  <a:cubicBezTo>
                    <a:pt x="3307" y="647"/>
                    <a:pt x="3340" y="663"/>
                    <a:pt x="3389" y="663"/>
                  </a:cubicBezTo>
                  <a:cubicBezTo>
                    <a:pt x="3422" y="647"/>
                    <a:pt x="3389" y="630"/>
                    <a:pt x="3405" y="614"/>
                  </a:cubicBezTo>
                  <a:lnTo>
                    <a:pt x="3405" y="614"/>
                  </a:lnTo>
                  <a:cubicBezTo>
                    <a:pt x="3405" y="647"/>
                    <a:pt x="3454" y="630"/>
                    <a:pt x="3438" y="663"/>
                  </a:cubicBezTo>
                  <a:cubicBezTo>
                    <a:pt x="3487" y="647"/>
                    <a:pt x="3503" y="647"/>
                    <a:pt x="3569" y="614"/>
                  </a:cubicBezTo>
                  <a:cubicBezTo>
                    <a:pt x="3552" y="598"/>
                    <a:pt x="3552" y="598"/>
                    <a:pt x="3552" y="598"/>
                  </a:cubicBezTo>
                  <a:cubicBezTo>
                    <a:pt x="3557" y="593"/>
                    <a:pt x="3562" y="591"/>
                    <a:pt x="3566" y="591"/>
                  </a:cubicBezTo>
                  <a:cubicBezTo>
                    <a:pt x="3577" y="591"/>
                    <a:pt x="3585" y="602"/>
                    <a:pt x="3585" y="614"/>
                  </a:cubicBezTo>
                  <a:cubicBezTo>
                    <a:pt x="3596" y="606"/>
                    <a:pt x="3608" y="603"/>
                    <a:pt x="3622" y="603"/>
                  </a:cubicBezTo>
                  <a:cubicBezTo>
                    <a:pt x="3667" y="603"/>
                    <a:pt x="3723" y="642"/>
                    <a:pt x="3767" y="642"/>
                  </a:cubicBezTo>
                  <a:cubicBezTo>
                    <a:pt x="3786" y="642"/>
                    <a:pt x="3802" y="634"/>
                    <a:pt x="3814" y="614"/>
                  </a:cubicBezTo>
                  <a:lnTo>
                    <a:pt x="3814" y="630"/>
                  </a:lnTo>
                  <a:lnTo>
                    <a:pt x="3880" y="581"/>
                  </a:lnTo>
                  <a:lnTo>
                    <a:pt x="3880" y="581"/>
                  </a:lnTo>
                  <a:cubicBezTo>
                    <a:pt x="3896" y="581"/>
                    <a:pt x="3863" y="614"/>
                    <a:pt x="3880" y="630"/>
                  </a:cubicBezTo>
                  <a:cubicBezTo>
                    <a:pt x="3906" y="604"/>
                    <a:pt x="3930" y="599"/>
                    <a:pt x="3952" y="599"/>
                  </a:cubicBezTo>
                  <a:cubicBezTo>
                    <a:pt x="3966" y="599"/>
                    <a:pt x="3980" y="601"/>
                    <a:pt x="3994" y="601"/>
                  </a:cubicBezTo>
                  <a:cubicBezTo>
                    <a:pt x="4011" y="601"/>
                    <a:pt x="4027" y="598"/>
                    <a:pt x="4044" y="581"/>
                  </a:cubicBezTo>
                  <a:cubicBezTo>
                    <a:pt x="4059" y="608"/>
                    <a:pt x="4080" y="615"/>
                    <a:pt x="4103" y="615"/>
                  </a:cubicBezTo>
                  <a:cubicBezTo>
                    <a:pt x="4136" y="615"/>
                    <a:pt x="4174" y="599"/>
                    <a:pt x="4209" y="599"/>
                  </a:cubicBezTo>
                  <a:cubicBezTo>
                    <a:pt x="4226" y="599"/>
                    <a:pt x="4242" y="603"/>
                    <a:pt x="4256" y="614"/>
                  </a:cubicBezTo>
                  <a:lnTo>
                    <a:pt x="4256" y="598"/>
                  </a:lnTo>
                  <a:cubicBezTo>
                    <a:pt x="4261" y="587"/>
                    <a:pt x="4265" y="584"/>
                    <a:pt x="4268" y="584"/>
                  </a:cubicBezTo>
                  <a:cubicBezTo>
                    <a:pt x="4270" y="584"/>
                    <a:pt x="4271" y="585"/>
                    <a:pt x="4273" y="587"/>
                  </a:cubicBezTo>
                  <a:lnTo>
                    <a:pt x="4273" y="587"/>
                  </a:lnTo>
                  <a:cubicBezTo>
                    <a:pt x="4273" y="586"/>
                    <a:pt x="4273" y="584"/>
                    <a:pt x="4273" y="581"/>
                  </a:cubicBezTo>
                  <a:cubicBezTo>
                    <a:pt x="4313" y="571"/>
                    <a:pt x="4354" y="567"/>
                    <a:pt x="4395" y="567"/>
                  </a:cubicBezTo>
                  <a:cubicBezTo>
                    <a:pt x="4485" y="567"/>
                    <a:pt x="4575" y="586"/>
                    <a:pt x="4666" y="598"/>
                  </a:cubicBezTo>
                  <a:cubicBezTo>
                    <a:pt x="4706" y="598"/>
                    <a:pt x="4691" y="520"/>
                    <a:pt x="4721" y="520"/>
                  </a:cubicBezTo>
                  <a:cubicBezTo>
                    <a:pt x="4727" y="520"/>
                    <a:pt x="4736" y="523"/>
                    <a:pt x="4747" y="532"/>
                  </a:cubicBezTo>
                  <a:lnTo>
                    <a:pt x="4747" y="565"/>
                  </a:lnTo>
                  <a:cubicBezTo>
                    <a:pt x="4829" y="516"/>
                    <a:pt x="4944" y="549"/>
                    <a:pt x="5026" y="499"/>
                  </a:cubicBezTo>
                  <a:lnTo>
                    <a:pt x="5026" y="499"/>
                  </a:lnTo>
                  <a:cubicBezTo>
                    <a:pt x="5026" y="516"/>
                    <a:pt x="5026" y="516"/>
                    <a:pt x="5009" y="516"/>
                  </a:cubicBezTo>
                  <a:cubicBezTo>
                    <a:pt x="5019" y="526"/>
                    <a:pt x="5031" y="530"/>
                    <a:pt x="5043" y="530"/>
                  </a:cubicBezTo>
                  <a:cubicBezTo>
                    <a:pt x="5068" y="530"/>
                    <a:pt x="5091" y="511"/>
                    <a:pt x="5091" y="499"/>
                  </a:cubicBezTo>
                  <a:cubicBezTo>
                    <a:pt x="5107" y="499"/>
                    <a:pt x="5091" y="516"/>
                    <a:pt x="5107" y="532"/>
                  </a:cubicBezTo>
                  <a:cubicBezTo>
                    <a:pt x="5120" y="532"/>
                    <a:pt x="5141" y="505"/>
                    <a:pt x="5151" y="505"/>
                  </a:cubicBezTo>
                  <a:cubicBezTo>
                    <a:pt x="5155" y="505"/>
                    <a:pt x="5157" y="508"/>
                    <a:pt x="5157" y="516"/>
                  </a:cubicBezTo>
                  <a:cubicBezTo>
                    <a:pt x="5173" y="516"/>
                    <a:pt x="5222" y="516"/>
                    <a:pt x="5206" y="483"/>
                  </a:cubicBezTo>
                  <a:lnTo>
                    <a:pt x="5206" y="483"/>
                  </a:lnTo>
                  <a:cubicBezTo>
                    <a:pt x="5213" y="486"/>
                    <a:pt x="5220" y="488"/>
                    <a:pt x="5226" y="488"/>
                  </a:cubicBezTo>
                  <a:cubicBezTo>
                    <a:pt x="5245" y="488"/>
                    <a:pt x="5264" y="478"/>
                    <a:pt x="5283" y="478"/>
                  </a:cubicBezTo>
                  <a:cubicBezTo>
                    <a:pt x="5290" y="478"/>
                    <a:pt x="5297" y="480"/>
                    <a:pt x="5304" y="483"/>
                  </a:cubicBezTo>
                  <a:cubicBezTo>
                    <a:pt x="5304" y="473"/>
                    <a:pt x="5308" y="471"/>
                    <a:pt x="5314" y="471"/>
                  </a:cubicBezTo>
                  <a:cubicBezTo>
                    <a:pt x="5321" y="471"/>
                    <a:pt x="5329" y="474"/>
                    <a:pt x="5337" y="474"/>
                  </a:cubicBezTo>
                  <a:cubicBezTo>
                    <a:pt x="5346" y="474"/>
                    <a:pt x="5353" y="469"/>
                    <a:pt x="5353" y="450"/>
                  </a:cubicBezTo>
                  <a:cubicBezTo>
                    <a:pt x="5360" y="472"/>
                    <a:pt x="5374" y="481"/>
                    <a:pt x="5391" y="481"/>
                  </a:cubicBezTo>
                  <a:cubicBezTo>
                    <a:pt x="5410" y="481"/>
                    <a:pt x="5433" y="468"/>
                    <a:pt x="5451" y="450"/>
                  </a:cubicBezTo>
                  <a:lnTo>
                    <a:pt x="5451" y="450"/>
                  </a:lnTo>
                  <a:cubicBezTo>
                    <a:pt x="5435" y="467"/>
                    <a:pt x="5468" y="467"/>
                    <a:pt x="5468" y="499"/>
                  </a:cubicBezTo>
                  <a:cubicBezTo>
                    <a:pt x="5484" y="483"/>
                    <a:pt x="5500" y="483"/>
                    <a:pt x="5500" y="450"/>
                  </a:cubicBezTo>
                  <a:cubicBezTo>
                    <a:pt x="5511" y="464"/>
                    <a:pt x="5521" y="469"/>
                    <a:pt x="5532" y="469"/>
                  </a:cubicBezTo>
                  <a:cubicBezTo>
                    <a:pt x="5557" y="469"/>
                    <a:pt x="5582" y="439"/>
                    <a:pt x="5603" y="439"/>
                  </a:cubicBezTo>
                  <a:cubicBezTo>
                    <a:pt x="5614" y="439"/>
                    <a:pt x="5623" y="446"/>
                    <a:pt x="5631" y="467"/>
                  </a:cubicBezTo>
                  <a:cubicBezTo>
                    <a:pt x="5697" y="434"/>
                    <a:pt x="5762" y="401"/>
                    <a:pt x="5828" y="385"/>
                  </a:cubicBezTo>
                  <a:lnTo>
                    <a:pt x="5828" y="385"/>
                  </a:lnTo>
                  <a:cubicBezTo>
                    <a:pt x="5844" y="434"/>
                    <a:pt x="5762" y="401"/>
                    <a:pt x="5762" y="450"/>
                  </a:cubicBezTo>
                  <a:cubicBezTo>
                    <a:pt x="5819" y="422"/>
                    <a:pt x="5851" y="382"/>
                    <a:pt x="5901" y="382"/>
                  </a:cubicBezTo>
                  <a:cubicBezTo>
                    <a:pt x="5909" y="382"/>
                    <a:pt x="5917" y="383"/>
                    <a:pt x="5926" y="385"/>
                  </a:cubicBezTo>
                  <a:cubicBezTo>
                    <a:pt x="5942" y="385"/>
                    <a:pt x="5926" y="401"/>
                    <a:pt x="5910" y="418"/>
                  </a:cubicBezTo>
                  <a:cubicBezTo>
                    <a:pt x="5975" y="385"/>
                    <a:pt x="6040" y="401"/>
                    <a:pt x="6090" y="368"/>
                  </a:cubicBezTo>
                  <a:cubicBezTo>
                    <a:pt x="6090" y="385"/>
                    <a:pt x="6090" y="385"/>
                    <a:pt x="6090" y="385"/>
                  </a:cubicBezTo>
                  <a:cubicBezTo>
                    <a:pt x="6090" y="385"/>
                    <a:pt x="6094" y="389"/>
                    <a:pt x="6098" y="389"/>
                  </a:cubicBezTo>
                  <a:cubicBezTo>
                    <a:pt x="6100" y="389"/>
                    <a:pt x="6103" y="387"/>
                    <a:pt x="6104" y="383"/>
                  </a:cubicBezTo>
                  <a:lnTo>
                    <a:pt x="6104" y="383"/>
                  </a:lnTo>
                  <a:cubicBezTo>
                    <a:pt x="6105" y="384"/>
                    <a:pt x="6105" y="384"/>
                    <a:pt x="6106" y="385"/>
                  </a:cubicBezTo>
                  <a:lnTo>
                    <a:pt x="6106" y="368"/>
                  </a:lnTo>
                  <a:cubicBezTo>
                    <a:pt x="6106" y="375"/>
                    <a:pt x="6105" y="380"/>
                    <a:pt x="6104" y="383"/>
                  </a:cubicBezTo>
                  <a:lnTo>
                    <a:pt x="6104" y="383"/>
                  </a:lnTo>
                  <a:cubicBezTo>
                    <a:pt x="6078" y="353"/>
                    <a:pt x="6130" y="309"/>
                    <a:pt x="6138" y="290"/>
                  </a:cubicBezTo>
                  <a:lnTo>
                    <a:pt x="6138" y="290"/>
                  </a:lnTo>
                  <a:cubicBezTo>
                    <a:pt x="6126" y="350"/>
                    <a:pt x="6204" y="305"/>
                    <a:pt x="6171" y="385"/>
                  </a:cubicBezTo>
                  <a:cubicBezTo>
                    <a:pt x="6188" y="385"/>
                    <a:pt x="6188" y="368"/>
                    <a:pt x="6188" y="352"/>
                  </a:cubicBezTo>
                  <a:cubicBezTo>
                    <a:pt x="6204" y="352"/>
                    <a:pt x="6204" y="368"/>
                    <a:pt x="6188" y="385"/>
                  </a:cubicBezTo>
                  <a:cubicBezTo>
                    <a:pt x="6237" y="368"/>
                    <a:pt x="6221" y="352"/>
                    <a:pt x="6253" y="336"/>
                  </a:cubicBezTo>
                  <a:cubicBezTo>
                    <a:pt x="6253" y="352"/>
                    <a:pt x="6253" y="352"/>
                    <a:pt x="6253" y="368"/>
                  </a:cubicBezTo>
                  <a:cubicBezTo>
                    <a:pt x="6267" y="355"/>
                    <a:pt x="6280" y="331"/>
                    <a:pt x="6302" y="331"/>
                  </a:cubicBezTo>
                  <a:cubicBezTo>
                    <a:pt x="6307" y="331"/>
                    <a:pt x="6313" y="333"/>
                    <a:pt x="6319" y="336"/>
                  </a:cubicBezTo>
                  <a:cubicBezTo>
                    <a:pt x="6307" y="336"/>
                    <a:pt x="6312" y="345"/>
                    <a:pt x="6310" y="349"/>
                  </a:cubicBezTo>
                  <a:lnTo>
                    <a:pt x="6310" y="349"/>
                  </a:lnTo>
                  <a:cubicBezTo>
                    <a:pt x="6350" y="332"/>
                    <a:pt x="6380" y="284"/>
                    <a:pt x="6429" y="284"/>
                  </a:cubicBezTo>
                  <a:cubicBezTo>
                    <a:pt x="6436" y="284"/>
                    <a:pt x="6443" y="285"/>
                    <a:pt x="6450" y="287"/>
                  </a:cubicBezTo>
                  <a:cubicBezTo>
                    <a:pt x="6433" y="352"/>
                    <a:pt x="6482" y="303"/>
                    <a:pt x="6482" y="352"/>
                  </a:cubicBezTo>
                  <a:lnTo>
                    <a:pt x="6515" y="336"/>
                  </a:lnTo>
                  <a:lnTo>
                    <a:pt x="6499" y="319"/>
                  </a:lnTo>
                  <a:cubicBezTo>
                    <a:pt x="6527" y="319"/>
                    <a:pt x="6543" y="283"/>
                    <a:pt x="6557" y="283"/>
                  </a:cubicBezTo>
                  <a:cubicBezTo>
                    <a:pt x="6560" y="283"/>
                    <a:pt x="6562" y="284"/>
                    <a:pt x="6564" y="287"/>
                  </a:cubicBezTo>
                  <a:lnTo>
                    <a:pt x="6548" y="303"/>
                  </a:lnTo>
                  <a:lnTo>
                    <a:pt x="6597" y="303"/>
                  </a:lnTo>
                  <a:lnTo>
                    <a:pt x="6581" y="287"/>
                  </a:lnTo>
                  <a:cubicBezTo>
                    <a:pt x="6594" y="260"/>
                    <a:pt x="6575" y="233"/>
                    <a:pt x="6585" y="233"/>
                  </a:cubicBezTo>
                  <a:cubicBezTo>
                    <a:pt x="6587" y="233"/>
                    <a:pt x="6591" y="235"/>
                    <a:pt x="6597" y="238"/>
                  </a:cubicBezTo>
                  <a:cubicBezTo>
                    <a:pt x="6597" y="238"/>
                    <a:pt x="6630" y="238"/>
                    <a:pt x="6646" y="254"/>
                  </a:cubicBezTo>
                  <a:cubicBezTo>
                    <a:pt x="6658" y="242"/>
                    <a:pt x="6669" y="231"/>
                    <a:pt x="6681" y="231"/>
                  </a:cubicBezTo>
                  <a:cubicBezTo>
                    <a:pt x="6686" y="231"/>
                    <a:pt x="6690" y="233"/>
                    <a:pt x="6695" y="238"/>
                  </a:cubicBezTo>
                  <a:cubicBezTo>
                    <a:pt x="6695" y="254"/>
                    <a:pt x="6695" y="287"/>
                    <a:pt x="6695" y="287"/>
                  </a:cubicBezTo>
                  <a:cubicBezTo>
                    <a:pt x="6712" y="254"/>
                    <a:pt x="6761" y="270"/>
                    <a:pt x="6777" y="238"/>
                  </a:cubicBezTo>
                  <a:cubicBezTo>
                    <a:pt x="6793" y="254"/>
                    <a:pt x="6793" y="254"/>
                    <a:pt x="6793" y="270"/>
                  </a:cubicBezTo>
                  <a:cubicBezTo>
                    <a:pt x="6836" y="270"/>
                    <a:pt x="6793" y="234"/>
                    <a:pt x="6811" y="234"/>
                  </a:cubicBezTo>
                  <a:cubicBezTo>
                    <a:pt x="6814" y="234"/>
                    <a:pt x="6819" y="235"/>
                    <a:pt x="6826" y="238"/>
                  </a:cubicBezTo>
                  <a:cubicBezTo>
                    <a:pt x="6826" y="238"/>
                    <a:pt x="6826" y="238"/>
                    <a:pt x="6826" y="254"/>
                  </a:cubicBezTo>
                  <a:cubicBezTo>
                    <a:pt x="6865" y="254"/>
                    <a:pt x="6894" y="233"/>
                    <a:pt x="6929" y="233"/>
                  </a:cubicBezTo>
                  <a:cubicBezTo>
                    <a:pt x="6938" y="233"/>
                    <a:pt x="6947" y="234"/>
                    <a:pt x="6957" y="238"/>
                  </a:cubicBezTo>
                  <a:cubicBezTo>
                    <a:pt x="6974" y="270"/>
                    <a:pt x="6924" y="254"/>
                    <a:pt x="6941" y="287"/>
                  </a:cubicBezTo>
                  <a:cubicBezTo>
                    <a:pt x="6990" y="270"/>
                    <a:pt x="7055" y="221"/>
                    <a:pt x="7121" y="221"/>
                  </a:cubicBezTo>
                  <a:lnTo>
                    <a:pt x="7104" y="221"/>
                  </a:lnTo>
                  <a:cubicBezTo>
                    <a:pt x="7104" y="201"/>
                    <a:pt x="7109" y="195"/>
                    <a:pt x="7116" y="195"/>
                  </a:cubicBezTo>
                  <a:cubicBezTo>
                    <a:pt x="7127" y="195"/>
                    <a:pt x="7145" y="213"/>
                    <a:pt x="7158" y="213"/>
                  </a:cubicBezTo>
                  <a:cubicBezTo>
                    <a:pt x="7163" y="213"/>
                    <a:pt x="7167" y="211"/>
                    <a:pt x="7170" y="205"/>
                  </a:cubicBezTo>
                  <a:cubicBezTo>
                    <a:pt x="7170" y="214"/>
                    <a:pt x="7170" y="230"/>
                    <a:pt x="7170" y="238"/>
                  </a:cubicBezTo>
                  <a:cubicBezTo>
                    <a:pt x="7179" y="241"/>
                    <a:pt x="7187" y="242"/>
                    <a:pt x="7196" y="242"/>
                  </a:cubicBezTo>
                  <a:cubicBezTo>
                    <a:pt x="7232" y="242"/>
                    <a:pt x="7264" y="215"/>
                    <a:pt x="7317" y="188"/>
                  </a:cubicBezTo>
                  <a:lnTo>
                    <a:pt x="7317" y="188"/>
                  </a:lnTo>
                  <a:lnTo>
                    <a:pt x="7301" y="205"/>
                  </a:lnTo>
                  <a:cubicBezTo>
                    <a:pt x="7317" y="213"/>
                    <a:pt x="7334" y="213"/>
                    <a:pt x="7350" y="213"/>
                  </a:cubicBezTo>
                  <a:cubicBezTo>
                    <a:pt x="7366" y="213"/>
                    <a:pt x="7383" y="213"/>
                    <a:pt x="7399" y="221"/>
                  </a:cubicBezTo>
                  <a:cubicBezTo>
                    <a:pt x="7399" y="205"/>
                    <a:pt x="7415" y="205"/>
                    <a:pt x="7415" y="172"/>
                  </a:cubicBezTo>
                  <a:cubicBezTo>
                    <a:pt x="7435" y="191"/>
                    <a:pt x="7453" y="198"/>
                    <a:pt x="7470" y="198"/>
                  </a:cubicBezTo>
                  <a:cubicBezTo>
                    <a:pt x="7510" y="198"/>
                    <a:pt x="7547" y="163"/>
                    <a:pt x="7582" y="163"/>
                  </a:cubicBezTo>
                  <a:cubicBezTo>
                    <a:pt x="7598" y="163"/>
                    <a:pt x="7613" y="169"/>
                    <a:pt x="7628" y="188"/>
                  </a:cubicBezTo>
                  <a:cubicBezTo>
                    <a:pt x="7628" y="188"/>
                    <a:pt x="7612" y="205"/>
                    <a:pt x="7628" y="205"/>
                  </a:cubicBezTo>
                  <a:lnTo>
                    <a:pt x="7677" y="172"/>
                  </a:lnTo>
                  <a:cubicBezTo>
                    <a:pt x="7677" y="156"/>
                    <a:pt x="7677" y="156"/>
                    <a:pt x="7661" y="139"/>
                  </a:cubicBezTo>
                  <a:cubicBezTo>
                    <a:pt x="7661" y="123"/>
                    <a:pt x="7677" y="107"/>
                    <a:pt x="7694" y="107"/>
                  </a:cubicBezTo>
                  <a:lnTo>
                    <a:pt x="7694" y="107"/>
                  </a:lnTo>
                  <a:cubicBezTo>
                    <a:pt x="7661" y="123"/>
                    <a:pt x="7694" y="156"/>
                    <a:pt x="7710" y="172"/>
                  </a:cubicBezTo>
                  <a:cubicBezTo>
                    <a:pt x="7710" y="156"/>
                    <a:pt x="7710" y="156"/>
                    <a:pt x="7710" y="139"/>
                  </a:cubicBezTo>
                  <a:cubicBezTo>
                    <a:pt x="7717" y="149"/>
                    <a:pt x="7721" y="153"/>
                    <a:pt x="7723" y="153"/>
                  </a:cubicBezTo>
                  <a:cubicBezTo>
                    <a:pt x="7732" y="153"/>
                    <a:pt x="7722" y="105"/>
                    <a:pt x="7749" y="105"/>
                  </a:cubicBezTo>
                  <a:cubicBezTo>
                    <a:pt x="7752" y="105"/>
                    <a:pt x="7755" y="105"/>
                    <a:pt x="7759" y="107"/>
                  </a:cubicBezTo>
                  <a:lnTo>
                    <a:pt x="7759" y="123"/>
                  </a:lnTo>
                  <a:cubicBezTo>
                    <a:pt x="7776" y="123"/>
                    <a:pt x="7776" y="107"/>
                    <a:pt x="7792" y="107"/>
                  </a:cubicBezTo>
                  <a:lnTo>
                    <a:pt x="7792" y="107"/>
                  </a:lnTo>
                  <a:cubicBezTo>
                    <a:pt x="7808" y="139"/>
                    <a:pt x="7776" y="123"/>
                    <a:pt x="7792" y="139"/>
                  </a:cubicBezTo>
                  <a:cubicBezTo>
                    <a:pt x="7805" y="139"/>
                    <a:pt x="7818" y="97"/>
                    <a:pt x="7840" y="97"/>
                  </a:cubicBezTo>
                  <a:cubicBezTo>
                    <a:pt x="7845" y="97"/>
                    <a:pt x="7851" y="100"/>
                    <a:pt x="7857" y="107"/>
                  </a:cubicBezTo>
                  <a:cubicBezTo>
                    <a:pt x="7841" y="123"/>
                    <a:pt x="7825" y="123"/>
                    <a:pt x="7825" y="123"/>
                  </a:cubicBezTo>
                  <a:cubicBezTo>
                    <a:pt x="7834" y="152"/>
                    <a:pt x="7838" y="158"/>
                    <a:pt x="7847" y="158"/>
                  </a:cubicBezTo>
                  <a:cubicBezTo>
                    <a:pt x="7850" y="158"/>
                    <a:pt x="7855" y="157"/>
                    <a:pt x="7860" y="157"/>
                  </a:cubicBezTo>
                  <a:lnTo>
                    <a:pt x="7860" y="157"/>
                  </a:lnTo>
                  <a:lnTo>
                    <a:pt x="7907" y="172"/>
                  </a:lnTo>
                  <a:lnTo>
                    <a:pt x="7907" y="172"/>
                  </a:lnTo>
                  <a:lnTo>
                    <a:pt x="7890" y="156"/>
                  </a:lnTo>
                  <a:cubicBezTo>
                    <a:pt x="7907" y="115"/>
                    <a:pt x="7923" y="111"/>
                    <a:pt x="7939" y="111"/>
                  </a:cubicBezTo>
                  <a:cubicBezTo>
                    <a:pt x="7943" y="111"/>
                    <a:pt x="7947" y="111"/>
                    <a:pt x="7952" y="111"/>
                  </a:cubicBezTo>
                  <a:cubicBezTo>
                    <a:pt x="7964" y="111"/>
                    <a:pt x="7976" y="109"/>
                    <a:pt x="7988" y="90"/>
                  </a:cubicBezTo>
                  <a:lnTo>
                    <a:pt x="7988" y="90"/>
                  </a:lnTo>
                  <a:cubicBezTo>
                    <a:pt x="7956" y="139"/>
                    <a:pt x="7988" y="123"/>
                    <a:pt x="7988" y="156"/>
                  </a:cubicBezTo>
                  <a:cubicBezTo>
                    <a:pt x="8000" y="156"/>
                    <a:pt x="8012" y="164"/>
                    <a:pt x="8012" y="169"/>
                  </a:cubicBezTo>
                  <a:lnTo>
                    <a:pt x="8012" y="169"/>
                  </a:lnTo>
                  <a:cubicBezTo>
                    <a:pt x="8012" y="169"/>
                    <a:pt x="8013" y="169"/>
                    <a:pt x="8013" y="169"/>
                  </a:cubicBezTo>
                  <a:cubicBezTo>
                    <a:pt x="8024" y="169"/>
                    <a:pt x="8036" y="178"/>
                    <a:pt x="8048" y="178"/>
                  </a:cubicBezTo>
                  <a:cubicBezTo>
                    <a:pt x="8057" y="178"/>
                    <a:pt x="8064" y="173"/>
                    <a:pt x="8070" y="156"/>
                  </a:cubicBezTo>
                  <a:cubicBezTo>
                    <a:pt x="8070" y="172"/>
                    <a:pt x="8087" y="156"/>
                    <a:pt x="8087" y="188"/>
                  </a:cubicBezTo>
                  <a:cubicBezTo>
                    <a:pt x="8119" y="172"/>
                    <a:pt x="8087" y="172"/>
                    <a:pt x="8087" y="156"/>
                  </a:cubicBezTo>
                  <a:cubicBezTo>
                    <a:pt x="8095" y="143"/>
                    <a:pt x="8106" y="139"/>
                    <a:pt x="8118" y="139"/>
                  </a:cubicBezTo>
                  <a:cubicBezTo>
                    <a:pt x="8137" y="139"/>
                    <a:pt x="8161" y="150"/>
                    <a:pt x="8184" y="150"/>
                  </a:cubicBezTo>
                  <a:cubicBezTo>
                    <a:pt x="8201" y="150"/>
                    <a:pt x="8218" y="144"/>
                    <a:pt x="8234" y="123"/>
                  </a:cubicBezTo>
                  <a:cubicBezTo>
                    <a:pt x="8267" y="107"/>
                    <a:pt x="8283" y="57"/>
                    <a:pt x="8316" y="41"/>
                  </a:cubicBezTo>
                  <a:cubicBezTo>
                    <a:pt x="8332" y="57"/>
                    <a:pt x="8316" y="90"/>
                    <a:pt x="8316" y="90"/>
                  </a:cubicBezTo>
                  <a:cubicBezTo>
                    <a:pt x="8332" y="90"/>
                    <a:pt x="8348" y="90"/>
                    <a:pt x="8381" y="74"/>
                  </a:cubicBezTo>
                  <a:cubicBezTo>
                    <a:pt x="8381" y="82"/>
                    <a:pt x="8381" y="86"/>
                    <a:pt x="8381" y="90"/>
                  </a:cubicBezTo>
                  <a:lnTo>
                    <a:pt x="8398" y="41"/>
                  </a:lnTo>
                  <a:lnTo>
                    <a:pt x="8365" y="74"/>
                  </a:lnTo>
                  <a:cubicBezTo>
                    <a:pt x="8365" y="74"/>
                    <a:pt x="8348" y="41"/>
                    <a:pt x="8365" y="41"/>
                  </a:cubicBezTo>
                  <a:cubicBezTo>
                    <a:pt x="8360" y="32"/>
                    <a:pt x="8357" y="29"/>
                    <a:pt x="8354" y="29"/>
                  </a:cubicBezTo>
                  <a:cubicBezTo>
                    <a:pt x="8350" y="29"/>
                    <a:pt x="8347" y="37"/>
                    <a:pt x="8343" y="37"/>
                  </a:cubicBezTo>
                  <a:cubicBezTo>
                    <a:pt x="8340" y="37"/>
                    <a:pt x="8337" y="34"/>
                    <a:pt x="8332" y="25"/>
                  </a:cubicBezTo>
                  <a:lnTo>
                    <a:pt x="8299" y="41"/>
                  </a:lnTo>
                  <a:cubicBezTo>
                    <a:pt x="8299" y="25"/>
                    <a:pt x="8299" y="8"/>
                    <a:pt x="8316" y="8"/>
                  </a:cubicBezTo>
                  <a:cubicBezTo>
                    <a:pt x="8307" y="3"/>
                    <a:pt x="8299" y="0"/>
                    <a:pt x="8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2"/>
            <p:cNvSpPr/>
            <p:nvPr/>
          </p:nvSpPr>
          <p:spPr>
            <a:xfrm>
              <a:off x="4118196" y="300351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2"/>
            <p:cNvSpPr/>
            <p:nvPr/>
          </p:nvSpPr>
          <p:spPr>
            <a:xfrm>
              <a:off x="4322082" y="302824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2"/>
            <p:cNvSpPr/>
            <p:nvPr/>
          </p:nvSpPr>
          <p:spPr>
            <a:xfrm>
              <a:off x="4881446" y="297878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2"/>
            <p:cNvSpPr/>
            <p:nvPr/>
          </p:nvSpPr>
          <p:spPr>
            <a:xfrm>
              <a:off x="4844255" y="2926304"/>
              <a:ext cx="3398" cy="9439"/>
            </a:xfrm>
            <a:custGeom>
              <a:avLst/>
              <a:gdLst/>
              <a:ahLst/>
              <a:cxnLst/>
              <a:rect l="l" t="t" r="r" b="b"/>
              <a:pathLst>
                <a:path w="18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17" y="33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2"/>
            <p:cNvSpPr/>
            <p:nvPr/>
          </p:nvSpPr>
          <p:spPr>
            <a:xfrm>
              <a:off x="4714562" y="2942728"/>
              <a:ext cx="6419" cy="5286"/>
            </a:xfrm>
            <a:custGeom>
              <a:avLst/>
              <a:gdLst/>
              <a:ahLst/>
              <a:cxnLst/>
              <a:rect l="l" t="t" r="r" b="b"/>
              <a:pathLst>
                <a:path w="34" h="28" extrusionOk="0">
                  <a:moveTo>
                    <a:pt x="20" y="1"/>
                  </a:moveTo>
                  <a:cubicBezTo>
                    <a:pt x="14" y="1"/>
                    <a:pt x="7" y="5"/>
                    <a:pt x="0" y="11"/>
                  </a:cubicBezTo>
                  <a:cubicBezTo>
                    <a:pt x="17" y="11"/>
                    <a:pt x="33" y="28"/>
                    <a:pt x="33" y="28"/>
                  </a:cubicBezTo>
                  <a:cubicBezTo>
                    <a:pt x="33" y="9"/>
                    <a:pt x="27" y="1"/>
                    <a:pt x="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2"/>
            <p:cNvSpPr/>
            <p:nvPr/>
          </p:nvSpPr>
          <p:spPr>
            <a:xfrm>
              <a:off x="4346812" y="2969535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33" y="0"/>
                  </a:moveTo>
                  <a:lnTo>
                    <a:pt x="0" y="17"/>
                  </a:lnTo>
                  <a:lnTo>
                    <a:pt x="17" y="17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2"/>
            <p:cNvSpPr/>
            <p:nvPr/>
          </p:nvSpPr>
          <p:spPr>
            <a:xfrm>
              <a:off x="4674351" y="2270285"/>
              <a:ext cx="3209" cy="7174"/>
            </a:xfrm>
            <a:custGeom>
              <a:avLst/>
              <a:gdLst/>
              <a:ahLst/>
              <a:cxnLst/>
              <a:rect l="l" t="t" r="r" b="b"/>
              <a:pathLst>
                <a:path w="17" h="38" extrusionOk="0">
                  <a:moveTo>
                    <a:pt x="9" y="0"/>
                  </a:moveTo>
                  <a:cubicBezTo>
                    <a:pt x="6" y="0"/>
                    <a:pt x="4" y="2"/>
                    <a:pt x="1" y="5"/>
                  </a:cubicBezTo>
                  <a:lnTo>
                    <a:pt x="1" y="38"/>
                  </a:lnTo>
                  <a:lnTo>
                    <a:pt x="17" y="21"/>
                  </a:lnTo>
                  <a:cubicBezTo>
                    <a:pt x="17" y="21"/>
                    <a:pt x="17" y="0"/>
                    <a:pt x="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2"/>
            <p:cNvSpPr/>
            <p:nvPr/>
          </p:nvSpPr>
          <p:spPr>
            <a:xfrm>
              <a:off x="4665100" y="2261790"/>
              <a:ext cx="9439" cy="15669"/>
            </a:xfrm>
            <a:custGeom>
              <a:avLst/>
              <a:gdLst/>
              <a:ahLst/>
              <a:cxnLst/>
              <a:rect l="l" t="t" r="r" b="b"/>
              <a:pathLst>
                <a:path w="50" h="83" extrusionOk="0">
                  <a:moveTo>
                    <a:pt x="17" y="1"/>
                  </a:moveTo>
                  <a:cubicBezTo>
                    <a:pt x="17" y="17"/>
                    <a:pt x="0" y="50"/>
                    <a:pt x="17" y="83"/>
                  </a:cubicBezTo>
                  <a:cubicBezTo>
                    <a:pt x="17" y="50"/>
                    <a:pt x="17" y="66"/>
                    <a:pt x="33" y="17"/>
                  </a:cubicBezTo>
                  <a:cubicBezTo>
                    <a:pt x="33" y="17"/>
                    <a:pt x="33" y="34"/>
                    <a:pt x="33" y="50"/>
                  </a:cubicBezTo>
                  <a:cubicBezTo>
                    <a:pt x="33" y="46"/>
                    <a:pt x="34" y="45"/>
                    <a:pt x="35" y="45"/>
                  </a:cubicBezTo>
                  <a:cubicBezTo>
                    <a:pt x="38" y="45"/>
                    <a:pt x="41" y="49"/>
                    <a:pt x="44" y="49"/>
                  </a:cubicBezTo>
                  <a:cubicBezTo>
                    <a:pt x="47" y="49"/>
                    <a:pt x="50" y="46"/>
                    <a:pt x="50" y="34"/>
                  </a:cubicBezTo>
                  <a:cubicBezTo>
                    <a:pt x="41" y="17"/>
                    <a:pt x="37" y="9"/>
                    <a:pt x="33" y="9"/>
                  </a:cubicBezTo>
                  <a:cubicBezTo>
                    <a:pt x="29" y="9"/>
                    <a:pt x="25" y="17"/>
                    <a:pt x="17" y="34"/>
                  </a:cubicBez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2"/>
            <p:cNvSpPr/>
            <p:nvPr/>
          </p:nvSpPr>
          <p:spPr>
            <a:xfrm>
              <a:off x="4510676" y="224649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16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2"/>
            <p:cNvSpPr/>
            <p:nvPr/>
          </p:nvSpPr>
          <p:spPr>
            <a:xfrm>
              <a:off x="4501237" y="223706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2"/>
            <p:cNvSpPr/>
            <p:nvPr/>
          </p:nvSpPr>
          <p:spPr>
            <a:xfrm>
              <a:off x="4569388" y="224951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cubicBezTo>
                    <a:pt x="0" y="0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2"/>
            <p:cNvSpPr/>
            <p:nvPr/>
          </p:nvSpPr>
          <p:spPr>
            <a:xfrm>
              <a:off x="4655850" y="227727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12"/>
            <p:cNvSpPr/>
            <p:nvPr/>
          </p:nvSpPr>
          <p:spPr>
            <a:xfrm>
              <a:off x="4600159" y="224026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7"/>
                    <a:pt x="1" y="1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2"/>
            <p:cNvSpPr/>
            <p:nvPr/>
          </p:nvSpPr>
          <p:spPr>
            <a:xfrm>
              <a:off x="4618660" y="2243289"/>
              <a:ext cx="189" cy="9439"/>
            </a:xfrm>
            <a:custGeom>
              <a:avLst/>
              <a:gdLst/>
              <a:ahLst/>
              <a:cxnLst/>
              <a:rect l="l" t="t" r="r" b="b"/>
              <a:pathLst>
                <a:path w="1" h="50" extrusionOk="0">
                  <a:moveTo>
                    <a:pt x="1" y="50"/>
                  </a:moveTo>
                  <a:cubicBezTo>
                    <a:pt x="1" y="33"/>
                    <a:pt x="1" y="33"/>
                    <a:pt x="1" y="17"/>
                  </a:cubicBezTo>
                  <a:cubicBezTo>
                    <a:pt x="1" y="17"/>
                    <a:pt x="1" y="17"/>
                    <a:pt x="1" y="1"/>
                  </a:cubicBezTo>
                  <a:cubicBezTo>
                    <a:pt x="1" y="1"/>
                    <a:pt x="1" y="33"/>
                    <a:pt x="1" y="5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2"/>
            <p:cNvSpPr/>
            <p:nvPr/>
          </p:nvSpPr>
          <p:spPr>
            <a:xfrm>
              <a:off x="3988314" y="225574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2"/>
            <p:cNvSpPr/>
            <p:nvPr/>
          </p:nvSpPr>
          <p:spPr>
            <a:xfrm>
              <a:off x="4482736" y="223101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2"/>
            <p:cNvSpPr/>
            <p:nvPr/>
          </p:nvSpPr>
          <p:spPr>
            <a:xfrm>
              <a:off x="4306602" y="2234039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17" y="1"/>
                  </a:moveTo>
                  <a:cubicBezTo>
                    <a:pt x="17" y="33"/>
                    <a:pt x="1" y="50"/>
                    <a:pt x="17" y="82"/>
                  </a:cubicBezTo>
                  <a:cubicBezTo>
                    <a:pt x="17" y="66"/>
                    <a:pt x="33" y="33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2"/>
            <p:cNvSpPr/>
            <p:nvPr/>
          </p:nvSpPr>
          <p:spPr>
            <a:xfrm>
              <a:off x="4439505" y="223403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"/>
                    <a:pt x="1" y="1"/>
                  </a:cubicBezTo>
                  <a:cubicBezTo>
                    <a:pt x="1" y="1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2"/>
            <p:cNvSpPr/>
            <p:nvPr/>
          </p:nvSpPr>
          <p:spPr>
            <a:xfrm>
              <a:off x="4421004" y="22432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2"/>
            <p:cNvSpPr/>
            <p:nvPr/>
          </p:nvSpPr>
          <p:spPr>
            <a:xfrm>
              <a:off x="4405524" y="22432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12"/>
            <p:cNvSpPr/>
            <p:nvPr/>
          </p:nvSpPr>
          <p:spPr>
            <a:xfrm>
              <a:off x="4062505" y="2280480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cubicBezTo>
                    <a:pt x="17" y="33"/>
                    <a:pt x="1" y="33"/>
                    <a:pt x="17" y="33"/>
                  </a:cubicBezTo>
                  <a:cubicBezTo>
                    <a:pt x="17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12"/>
            <p:cNvSpPr/>
            <p:nvPr/>
          </p:nvSpPr>
          <p:spPr>
            <a:xfrm>
              <a:off x="4655850" y="227727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2"/>
            <p:cNvSpPr/>
            <p:nvPr/>
          </p:nvSpPr>
          <p:spPr>
            <a:xfrm>
              <a:off x="4192388" y="228652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2"/>
            <p:cNvSpPr/>
            <p:nvPr/>
          </p:nvSpPr>
          <p:spPr>
            <a:xfrm>
              <a:off x="4408544" y="2286521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" y="1"/>
                  </a:moveTo>
                  <a:cubicBezTo>
                    <a:pt x="1" y="1"/>
                    <a:pt x="1" y="17"/>
                    <a:pt x="1" y="17"/>
                  </a:cubicBezTo>
                  <a:lnTo>
                    <a:pt x="17" y="34"/>
                  </a:lnTo>
                  <a:cubicBezTo>
                    <a:pt x="17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2"/>
            <p:cNvSpPr/>
            <p:nvPr/>
          </p:nvSpPr>
          <p:spPr>
            <a:xfrm>
              <a:off x="3985293" y="2224789"/>
              <a:ext cx="676974" cy="71549"/>
            </a:xfrm>
            <a:custGeom>
              <a:avLst/>
              <a:gdLst/>
              <a:ahLst/>
              <a:cxnLst/>
              <a:rect l="l" t="t" r="r" b="b"/>
              <a:pathLst>
                <a:path w="3586" h="379" extrusionOk="0">
                  <a:moveTo>
                    <a:pt x="982" y="17"/>
                  </a:moveTo>
                  <a:lnTo>
                    <a:pt x="982" y="17"/>
                  </a:lnTo>
                  <a:cubicBezTo>
                    <a:pt x="980" y="17"/>
                    <a:pt x="978" y="19"/>
                    <a:pt x="976" y="24"/>
                  </a:cubicBezTo>
                  <a:lnTo>
                    <a:pt x="976" y="24"/>
                  </a:lnTo>
                  <a:lnTo>
                    <a:pt x="982" y="17"/>
                  </a:lnTo>
                  <a:close/>
                  <a:moveTo>
                    <a:pt x="976" y="24"/>
                  </a:moveTo>
                  <a:lnTo>
                    <a:pt x="966" y="33"/>
                  </a:lnTo>
                  <a:lnTo>
                    <a:pt x="972" y="33"/>
                  </a:lnTo>
                  <a:cubicBezTo>
                    <a:pt x="973" y="29"/>
                    <a:pt x="975" y="26"/>
                    <a:pt x="976" y="24"/>
                  </a:cubicBezTo>
                  <a:close/>
                  <a:moveTo>
                    <a:pt x="2767" y="66"/>
                  </a:moveTo>
                  <a:lnTo>
                    <a:pt x="2767" y="66"/>
                  </a:lnTo>
                  <a:cubicBezTo>
                    <a:pt x="2767" y="68"/>
                    <a:pt x="2767" y="70"/>
                    <a:pt x="2767" y="71"/>
                  </a:cubicBezTo>
                  <a:lnTo>
                    <a:pt x="2767" y="71"/>
                  </a:lnTo>
                  <a:cubicBezTo>
                    <a:pt x="2767" y="68"/>
                    <a:pt x="2767" y="66"/>
                    <a:pt x="2767" y="66"/>
                  </a:cubicBezTo>
                  <a:close/>
                  <a:moveTo>
                    <a:pt x="2121" y="79"/>
                  </a:moveTo>
                  <a:cubicBezTo>
                    <a:pt x="2119" y="79"/>
                    <a:pt x="2116" y="80"/>
                    <a:pt x="2113" y="82"/>
                  </a:cubicBezTo>
                  <a:lnTo>
                    <a:pt x="2128" y="82"/>
                  </a:lnTo>
                  <a:cubicBezTo>
                    <a:pt x="2126" y="80"/>
                    <a:pt x="2124" y="79"/>
                    <a:pt x="2121" y="79"/>
                  </a:cubicBezTo>
                  <a:close/>
                  <a:moveTo>
                    <a:pt x="2112" y="82"/>
                  </a:moveTo>
                  <a:cubicBezTo>
                    <a:pt x="2112" y="83"/>
                    <a:pt x="2112" y="83"/>
                    <a:pt x="2112" y="83"/>
                  </a:cubicBezTo>
                  <a:lnTo>
                    <a:pt x="2112" y="83"/>
                  </a:lnTo>
                  <a:cubicBezTo>
                    <a:pt x="2113" y="83"/>
                    <a:pt x="2113" y="83"/>
                    <a:pt x="2113" y="82"/>
                  </a:cubicBezTo>
                  <a:close/>
                  <a:moveTo>
                    <a:pt x="601" y="88"/>
                  </a:moveTo>
                  <a:lnTo>
                    <a:pt x="601" y="88"/>
                  </a:lnTo>
                  <a:cubicBezTo>
                    <a:pt x="598" y="93"/>
                    <a:pt x="596" y="99"/>
                    <a:pt x="606" y="99"/>
                  </a:cubicBezTo>
                  <a:cubicBezTo>
                    <a:pt x="604" y="95"/>
                    <a:pt x="602" y="91"/>
                    <a:pt x="601" y="88"/>
                  </a:cubicBezTo>
                  <a:close/>
                  <a:moveTo>
                    <a:pt x="180" y="99"/>
                  </a:moveTo>
                  <a:lnTo>
                    <a:pt x="180" y="99"/>
                  </a:lnTo>
                  <a:lnTo>
                    <a:pt x="180" y="99"/>
                  </a:ln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753" y="99"/>
                  </a:moveTo>
                  <a:cubicBezTo>
                    <a:pt x="753" y="99"/>
                    <a:pt x="753" y="99"/>
                    <a:pt x="753" y="99"/>
                  </a:cubicBezTo>
                  <a:lnTo>
                    <a:pt x="753" y="99"/>
                  </a:ln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1932" y="99"/>
                  </a:moveTo>
                  <a:cubicBezTo>
                    <a:pt x="1932" y="99"/>
                    <a:pt x="1932" y="99"/>
                    <a:pt x="1932" y="99"/>
                  </a:cubicBezTo>
                  <a:lnTo>
                    <a:pt x="1932" y="99"/>
                  </a:ln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3143" y="99"/>
                  </a:moveTo>
                  <a:cubicBezTo>
                    <a:pt x="3143" y="99"/>
                    <a:pt x="3143" y="99"/>
                    <a:pt x="3143" y="99"/>
                  </a:cubicBezTo>
                  <a:cubicBezTo>
                    <a:pt x="3143" y="99"/>
                    <a:pt x="3143" y="99"/>
                    <a:pt x="3143" y="99"/>
                  </a:cubicBezTo>
                  <a:close/>
                  <a:moveTo>
                    <a:pt x="3159" y="99"/>
                  </a:moveTo>
                  <a:cubicBezTo>
                    <a:pt x="3159" y="99"/>
                    <a:pt x="3159" y="99"/>
                    <a:pt x="3159" y="99"/>
                  </a:cubicBezTo>
                  <a:cubicBezTo>
                    <a:pt x="3159" y="99"/>
                    <a:pt x="3159" y="99"/>
                    <a:pt x="3159" y="99"/>
                  </a:cubicBez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3159" y="99"/>
                  </a:moveTo>
                  <a:cubicBezTo>
                    <a:pt x="3159" y="99"/>
                    <a:pt x="3159" y="99"/>
                    <a:pt x="3159" y="99"/>
                  </a:cubicBezTo>
                  <a:cubicBezTo>
                    <a:pt x="3159" y="99"/>
                    <a:pt x="3159" y="99"/>
                    <a:pt x="3159" y="99"/>
                  </a:cubicBez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3159" y="99"/>
                  </a:moveTo>
                  <a:cubicBezTo>
                    <a:pt x="3159" y="103"/>
                    <a:pt x="3158" y="105"/>
                    <a:pt x="3156" y="106"/>
                  </a:cubicBezTo>
                  <a:lnTo>
                    <a:pt x="3156" y="106"/>
                  </a:lnTo>
                  <a:cubicBezTo>
                    <a:pt x="3153" y="104"/>
                    <a:pt x="3148" y="101"/>
                    <a:pt x="3143" y="99"/>
                  </a:cubicBezTo>
                  <a:lnTo>
                    <a:pt x="3143" y="99"/>
                  </a:lnTo>
                  <a:cubicBezTo>
                    <a:pt x="3147" y="102"/>
                    <a:pt x="3149" y="106"/>
                    <a:pt x="3152" y="109"/>
                  </a:cubicBezTo>
                  <a:lnTo>
                    <a:pt x="3152" y="109"/>
                  </a:lnTo>
                  <a:cubicBezTo>
                    <a:pt x="3153" y="108"/>
                    <a:pt x="3155" y="107"/>
                    <a:pt x="3156" y="106"/>
                  </a:cubicBezTo>
                  <a:lnTo>
                    <a:pt x="3156" y="106"/>
                  </a:lnTo>
                  <a:cubicBezTo>
                    <a:pt x="3158" y="107"/>
                    <a:pt x="3159" y="108"/>
                    <a:pt x="3160" y="109"/>
                  </a:cubicBezTo>
                  <a:lnTo>
                    <a:pt x="3160" y="109"/>
                  </a:lnTo>
                  <a:cubicBezTo>
                    <a:pt x="3159" y="103"/>
                    <a:pt x="3159" y="99"/>
                    <a:pt x="3159" y="99"/>
                  </a:cubicBezTo>
                  <a:close/>
                  <a:moveTo>
                    <a:pt x="82" y="115"/>
                  </a:moveTo>
                  <a:lnTo>
                    <a:pt x="82" y="115"/>
                  </a:lnTo>
                  <a:cubicBezTo>
                    <a:pt x="82" y="115"/>
                    <a:pt x="82" y="115"/>
                    <a:pt x="82" y="115"/>
                  </a:cubicBezTo>
                  <a:close/>
                  <a:moveTo>
                    <a:pt x="2570" y="115"/>
                  </a:moveTo>
                  <a:cubicBezTo>
                    <a:pt x="2570" y="115"/>
                    <a:pt x="2570" y="115"/>
                    <a:pt x="2570" y="115"/>
                  </a:cubicBezTo>
                  <a:cubicBezTo>
                    <a:pt x="2570" y="115"/>
                    <a:pt x="2570" y="115"/>
                    <a:pt x="2570" y="115"/>
                  </a:cubicBezTo>
                  <a:close/>
                  <a:moveTo>
                    <a:pt x="3258" y="115"/>
                  </a:moveTo>
                  <a:cubicBezTo>
                    <a:pt x="3258" y="115"/>
                    <a:pt x="3258" y="115"/>
                    <a:pt x="3258" y="115"/>
                  </a:cubicBezTo>
                  <a:cubicBezTo>
                    <a:pt x="3258" y="115"/>
                    <a:pt x="3258" y="115"/>
                    <a:pt x="3258" y="115"/>
                  </a:cubicBezTo>
                  <a:close/>
                  <a:moveTo>
                    <a:pt x="1915" y="82"/>
                  </a:moveTo>
                  <a:cubicBezTo>
                    <a:pt x="1915" y="82"/>
                    <a:pt x="1899" y="82"/>
                    <a:pt x="1899" y="115"/>
                  </a:cubicBezTo>
                  <a:cubicBezTo>
                    <a:pt x="1899" y="115"/>
                    <a:pt x="1899" y="99"/>
                    <a:pt x="1899" y="99"/>
                  </a:cubicBezTo>
                  <a:cubicBezTo>
                    <a:pt x="1899" y="111"/>
                    <a:pt x="1898" y="121"/>
                    <a:pt x="1896" y="129"/>
                  </a:cubicBezTo>
                  <a:lnTo>
                    <a:pt x="1896" y="129"/>
                  </a:lnTo>
                  <a:cubicBezTo>
                    <a:pt x="1907" y="106"/>
                    <a:pt x="1915" y="94"/>
                    <a:pt x="1915" y="82"/>
                  </a:cubicBezTo>
                  <a:close/>
                  <a:moveTo>
                    <a:pt x="3160" y="109"/>
                  </a:moveTo>
                  <a:cubicBezTo>
                    <a:pt x="3162" y="119"/>
                    <a:pt x="3166" y="131"/>
                    <a:pt x="3176" y="131"/>
                  </a:cubicBezTo>
                  <a:cubicBezTo>
                    <a:pt x="3176" y="131"/>
                    <a:pt x="3176" y="122"/>
                    <a:pt x="3160" y="109"/>
                  </a:cubicBezTo>
                  <a:close/>
                  <a:moveTo>
                    <a:pt x="3470" y="148"/>
                  </a:moveTo>
                  <a:cubicBezTo>
                    <a:pt x="3470" y="148"/>
                    <a:pt x="3470" y="148"/>
                    <a:pt x="3470" y="148"/>
                  </a:cubicBezTo>
                  <a:cubicBezTo>
                    <a:pt x="3470" y="148"/>
                    <a:pt x="3470" y="148"/>
                    <a:pt x="3470" y="148"/>
                  </a:cubicBezTo>
                  <a:close/>
                  <a:moveTo>
                    <a:pt x="2046" y="115"/>
                  </a:moveTo>
                  <a:cubicBezTo>
                    <a:pt x="2036" y="115"/>
                    <a:pt x="2039" y="135"/>
                    <a:pt x="2038" y="150"/>
                  </a:cubicBezTo>
                  <a:lnTo>
                    <a:pt x="2038" y="150"/>
                  </a:lnTo>
                  <a:cubicBezTo>
                    <a:pt x="2046" y="136"/>
                    <a:pt x="2046" y="141"/>
                    <a:pt x="2046" y="115"/>
                  </a:cubicBezTo>
                  <a:close/>
                  <a:moveTo>
                    <a:pt x="1896" y="129"/>
                  </a:moveTo>
                  <a:lnTo>
                    <a:pt x="1896" y="129"/>
                  </a:lnTo>
                  <a:cubicBezTo>
                    <a:pt x="1893" y="136"/>
                    <a:pt x="1890" y="144"/>
                    <a:pt x="1887" y="153"/>
                  </a:cubicBezTo>
                  <a:lnTo>
                    <a:pt x="1887" y="153"/>
                  </a:lnTo>
                  <a:cubicBezTo>
                    <a:pt x="1891" y="148"/>
                    <a:pt x="1894" y="140"/>
                    <a:pt x="1896" y="129"/>
                  </a:cubicBezTo>
                  <a:close/>
                  <a:moveTo>
                    <a:pt x="3438" y="148"/>
                  </a:moveTo>
                  <a:cubicBezTo>
                    <a:pt x="3430" y="156"/>
                    <a:pt x="3430" y="160"/>
                    <a:pt x="3431" y="162"/>
                  </a:cubicBezTo>
                  <a:lnTo>
                    <a:pt x="3431" y="162"/>
                  </a:lnTo>
                  <a:cubicBezTo>
                    <a:pt x="3433" y="159"/>
                    <a:pt x="3435" y="154"/>
                    <a:pt x="3438" y="148"/>
                  </a:cubicBezTo>
                  <a:close/>
                  <a:moveTo>
                    <a:pt x="2783" y="99"/>
                  </a:moveTo>
                  <a:lnTo>
                    <a:pt x="2783" y="99"/>
                  </a:lnTo>
                  <a:cubicBezTo>
                    <a:pt x="2783" y="99"/>
                    <a:pt x="2799" y="99"/>
                    <a:pt x="2799" y="115"/>
                  </a:cubicBezTo>
                  <a:cubicBezTo>
                    <a:pt x="2799" y="136"/>
                    <a:pt x="2799" y="164"/>
                    <a:pt x="2799" y="164"/>
                  </a:cubicBezTo>
                  <a:cubicBezTo>
                    <a:pt x="2783" y="164"/>
                    <a:pt x="2783" y="115"/>
                    <a:pt x="2783" y="99"/>
                  </a:cubicBezTo>
                  <a:close/>
                  <a:moveTo>
                    <a:pt x="3176" y="148"/>
                  </a:moveTo>
                  <a:cubicBezTo>
                    <a:pt x="3168" y="148"/>
                    <a:pt x="3168" y="156"/>
                    <a:pt x="3168" y="164"/>
                  </a:cubicBezTo>
                  <a:lnTo>
                    <a:pt x="3176" y="148"/>
                  </a:lnTo>
                  <a:close/>
                  <a:moveTo>
                    <a:pt x="3389" y="148"/>
                  </a:moveTo>
                  <a:cubicBezTo>
                    <a:pt x="3389" y="162"/>
                    <a:pt x="3391" y="169"/>
                    <a:pt x="3395" y="173"/>
                  </a:cubicBezTo>
                  <a:lnTo>
                    <a:pt x="3395" y="173"/>
                  </a:lnTo>
                  <a:cubicBezTo>
                    <a:pt x="3393" y="169"/>
                    <a:pt x="3389" y="166"/>
                    <a:pt x="3389" y="148"/>
                  </a:cubicBezTo>
                  <a:close/>
                  <a:moveTo>
                    <a:pt x="3305" y="204"/>
                  </a:moveTo>
                  <a:cubicBezTo>
                    <a:pt x="3306" y="204"/>
                    <a:pt x="3307" y="207"/>
                    <a:pt x="3307" y="213"/>
                  </a:cubicBezTo>
                  <a:cubicBezTo>
                    <a:pt x="3307" y="228"/>
                    <a:pt x="3307" y="229"/>
                    <a:pt x="3295" y="230"/>
                  </a:cubicBezTo>
                  <a:lnTo>
                    <a:pt x="3295" y="230"/>
                  </a:lnTo>
                  <a:cubicBezTo>
                    <a:pt x="3298" y="218"/>
                    <a:pt x="3303" y="204"/>
                    <a:pt x="3305" y="204"/>
                  </a:cubicBezTo>
                  <a:close/>
                  <a:moveTo>
                    <a:pt x="2767" y="262"/>
                  </a:moveTo>
                  <a:lnTo>
                    <a:pt x="2767" y="279"/>
                  </a:lnTo>
                  <a:lnTo>
                    <a:pt x="2783" y="279"/>
                  </a:lnTo>
                  <a:lnTo>
                    <a:pt x="2767" y="262"/>
                  </a:lnTo>
                  <a:close/>
                  <a:moveTo>
                    <a:pt x="3326" y="265"/>
                  </a:moveTo>
                  <a:cubicBezTo>
                    <a:pt x="3325" y="269"/>
                    <a:pt x="3324" y="274"/>
                    <a:pt x="3323" y="279"/>
                  </a:cubicBezTo>
                  <a:lnTo>
                    <a:pt x="3340" y="279"/>
                  </a:lnTo>
                  <a:lnTo>
                    <a:pt x="3326" y="265"/>
                  </a:lnTo>
                  <a:close/>
                  <a:moveTo>
                    <a:pt x="3405" y="279"/>
                  </a:moveTo>
                  <a:cubicBezTo>
                    <a:pt x="3405" y="279"/>
                    <a:pt x="3405" y="279"/>
                    <a:pt x="3405" y="279"/>
                  </a:cubicBezTo>
                  <a:cubicBezTo>
                    <a:pt x="3405" y="279"/>
                    <a:pt x="3405" y="279"/>
                    <a:pt x="3405" y="279"/>
                  </a:cubicBezTo>
                  <a:close/>
                  <a:moveTo>
                    <a:pt x="573" y="295"/>
                  </a:moveTo>
                  <a:cubicBezTo>
                    <a:pt x="569" y="295"/>
                    <a:pt x="567" y="298"/>
                    <a:pt x="566" y="302"/>
                  </a:cubicBezTo>
                  <a:lnTo>
                    <a:pt x="566" y="302"/>
                  </a:lnTo>
                  <a:cubicBezTo>
                    <a:pt x="568" y="300"/>
                    <a:pt x="570" y="298"/>
                    <a:pt x="573" y="295"/>
                  </a:cubicBezTo>
                  <a:close/>
                  <a:moveTo>
                    <a:pt x="3405" y="279"/>
                  </a:moveTo>
                  <a:cubicBezTo>
                    <a:pt x="3405" y="295"/>
                    <a:pt x="3405" y="279"/>
                    <a:pt x="3405" y="311"/>
                  </a:cubicBezTo>
                  <a:cubicBezTo>
                    <a:pt x="3421" y="311"/>
                    <a:pt x="3405" y="295"/>
                    <a:pt x="3405" y="279"/>
                  </a:cubicBezTo>
                  <a:close/>
                  <a:moveTo>
                    <a:pt x="230" y="311"/>
                  </a:moveTo>
                  <a:cubicBezTo>
                    <a:pt x="230" y="311"/>
                    <a:pt x="230" y="319"/>
                    <a:pt x="225" y="319"/>
                  </a:cubicBezTo>
                  <a:lnTo>
                    <a:pt x="225" y="319"/>
                  </a:lnTo>
                  <a:cubicBezTo>
                    <a:pt x="226" y="317"/>
                    <a:pt x="228" y="314"/>
                    <a:pt x="230" y="311"/>
                  </a:cubicBezTo>
                  <a:close/>
                  <a:moveTo>
                    <a:pt x="566" y="302"/>
                  </a:moveTo>
                  <a:cubicBezTo>
                    <a:pt x="557" y="311"/>
                    <a:pt x="557" y="311"/>
                    <a:pt x="557" y="311"/>
                  </a:cubicBezTo>
                  <a:cubicBezTo>
                    <a:pt x="561" y="320"/>
                    <a:pt x="563" y="323"/>
                    <a:pt x="564" y="323"/>
                  </a:cubicBezTo>
                  <a:cubicBezTo>
                    <a:pt x="566" y="323"/>
                    <a:pt x="564" y="310"/>
                    <a:pt x="566" y="302"/>
                  </a:cubicBezTo>
                  <a:close/>
                  <a:moveTo>
                    <a:pt x="17" y="328"/>
                  </a:moveTo>
                  <a:cubicBezTo>
                    <a:pt x="17" y="328"/>
                    <a:pt x="17" y="328"/>
                    <a:pt x="17" y="328"/>
                  </a:cubicBezTo>
                  <a:lnTo>
                    <a:pt x="17" y="328"/>
                  </a:lnTo>
                  <a:close/>
                  <a:moveTo>
                    <a:pt x="82" y="328"/>
                  </a:moveTo>
                  <a:cubicBezTo>
                    <a:pt x="82" y="328"/>
                    <a:pt x="82" y="328"/>
                    <a:pt x="82" y="328"/>
                  </a:cubicBezTo>
                  <a:cubicBezTo>
                    <a:pt x="82" y="328"/>
                    <a:pt x="82" y="328"/>
                    <a:pt x="82" y="328"/>
                  </a:cubicBezTo>
                  <a:close/>
                  <a:moveTo>
                    <a:pt x="131" y="328"/>
                  </a:moveTo>
                  <a:cubicBezTo>
                    <a:pt x="131" y="328"/>
                    <a:pt x="131" y="328"/>
                    <a:pt x="131" y="328"/>
                  </a:cubicBezTo>
                  <a:cubicBezTo>
                    <a:pt x="131" y="328"/>
                    <a:pt x="131" y="328"/>
                    <a:pt x="131" y="328"/>
                  </a:cubicBezTo>
                  <a:close/>
                  <a:moveTo>
                    <a:pt x="360" y="328"/>
                  </a:moveTo>
                  <a:cubicBezTo>
                    <a:pt x="360" y="328"/>
                    <a:pt x="360" y="328"/>
                    <a:pt x="360" y="328"/>
                  </a:cubicBezTo>
                  <a:cubicBezTo>
                    <a:pt x="360" y="328"/>
                    <a:pt x="360" y="328"/>
                    <a:pt x="360" y="328"/>
                  </a:cubicBezTo>
                  <a:close/>
                  <a:moveTo>
                    <a:pt x="639" y="328"/>
                  </a:moveTo>
                  <a:cubicBezTo>
                    <a:pt x="639" y="328"/>
                    <a:pt x="639" y="328"/>
                    <a:pt x="639" y="328"/>
                  </a:cubicBezTo>
                  <a:cubicBezTo>
                    <a:pt x="639" y="328"/>
                    <a:pt x="639" y="328"/>
                    <a:pt x="639" y="328"/>
                  </a:cubicBezTo>
                  <a:close/>
                  <a:moveTo>
                    <a:pt x="950" y="328"/>
                  </a:moveTo>
                  <a:cubicBezTo>
                    <a:pt x="950" y="328"/>
                    <a:pt x="950" y="328"/>
                    <a:pt x="950" y="328"/>
                  </a:cubicBezTo>
                  <a:cubicBezTo>
                    <a:pt x="950" y="328"/>
                    <a:pt x="950" y="328"/>
                    <a:pt x="950" y="328"/>
                  </a:cubicBezTo>
                  <a:close/>
                  <a:moveTo>
                    <a:pt x="1048" y="328"/>
                  </a:moveTo>
                  <a:lnTo>
                    <a:pt x="1048" y="328"/>
                  </a:lnTo>
                  <a:lnTo>
                    <a:pt x="1048" y="328"/>
                  </a:lnTo>
                  <a:close/>
                  <a:moveTo>
                    <a:pt x="2226" y="328"/>
                  </a:moveTo>
                  <a:cubicBezTo>
                    <a:pt x="2226" y="328"/>
                    <a:pt x="2226" y="328"/>
                    <a:pt x="2226" y="328"/>
                  </a:cubicBezTo>
                  <a:cubicBezTo>
                    <a:pt x="2226" y="328"/>
                    <a:pt x="2226" y="328"/>
                    <a:pt x="2226" y="328"/>
                  </a:cubicBezTo>
                  <a:close/>
                  <a:moveTo>
                    <a:pt x="66" y="279"/>
                  </a:moveTo>
                  <a:cubicBezTo>
                    <a:pt x="66" y="311"/>
                    <a:pt x="66" y="328"/>
                    <a:pt x="66" y="344"/>
                  </a:cubicBezTo>
                  <a:cubicBezTo>
                    <a:pt x="82" y="311"/>
                    <a:pt x="66" y="295"/>
                    <a:pt x="66" y="279"/>
                  </a:cubicBezTo>
                  <a:close/>
                  <a:moveTo>
                    <a:pt x="1790" y="349"/>
                  </a:moveTo>
                  <a:lnTo>
                    <a:pt x="1801" y="361"/>
                  </a:lnTo>
                  <a:cubicBezTo>
                    <a:pt x="1797" y="355"/>
                    <a:pt x="1794" y="352"/>
                    <a:pt x="1790" y="349"/>
                  </a:cubicBezTo>
                  <a:close/>
                  <a:moveTo>
                    <a:pt x="1670" y="0"/>
                  </a:moveTo>
                  <a:lnTo>
                    <a:pt x="1670" y="0"/>
                  </a:lnTo>
                  <a:cubicBezTo>
                    <a:pt x="1682" y="24"/>
                    <a:pt x="1676" y="40"/>
                    <a:pt x="1673" y="40"/>
                  </a:cubicBezTo>
                  <a:cubicBezTo>
                    <a:pt x="1671" y="40"/>
                    <a:pt x="1670" y="38"/>
                    <a:pt x="1670" y="33"/>
                  </a:cubicBezTo>
                  <a:lnTo>
                    <a:pt x="1670" y="66"/>
                  </a:lnTo>
                  <a:cubicBezTo>
                    <a:pt x="1668" y="71"/>
                    <a:pt x="1665" y="73"/>
                    <a:pt x="1664" y="73"/>
                  </a:cubicBezTo>
                  <a:cubicBezTo>
                    <a:pt x="1656" y="73"/>
                    <a:pt x="1653" y="36"/>
                    <a:pt x="1646" y="36"/>
                  </a:cubicBezTo>
                  <a:cubicBezTo>
                    <a:pt x="1643" y="36"/>
                    <a:pt x="1641" y="39"/>
                    <a:pt x="1637" y="50"/>
                  </a:cubicBezTo>
                  <a:lnTo>
                    <a:pt x="1637" y="17"/>
                  </a:lnTo>
                  <a:cubicBezTo>
                    <a:pt x="1621" y="33"/>
                    <a:pt x="1588" y="17"/>
                    <a:pt x="1588" y="82"/>
                  </a:cubicBezTo>
                  <a:cubicBezTo>
                    <a:pt x="1588" y="66"/>
                    <a:pt x="1572" y="50"/>
                    <a:pt x="1588" y="50"/>
                  </a:cubicBezTo>
                  <a:cubicBezTo>
                    <a:pt x="1584" y="48"/>
                    <a:pt x="1581" y="47"/>
                    <a:pt x="1577" y="47"/>
                  </a:cubicBezTo>
                  <a:cubicBezTo>
                    <a:pt x="1555" y="47"/>
                    <a:pt x="1534" y="75"/>
                    <a:pt x="1518" y="75"/>
                  </a:cubicBezTo>
                  <a:cubicBezTo>
                    <a:pt x="1514" y="75"/>
                    <a:pt x="1510" y="73"/>
                    <a:pt x="1506" y="66"/>
                  </a:cubicBezTo>
                  <a:lnTo>
                    <a:pt x="1506" y="50"/>
                  </a:lnTo>
                  <a:cubicBezTo>
                    <a:pt x="1493" y="50"/>
                    <a:pt x="1491" y="71"/>
                    <a:pt x="1490" y="71"/>
                  </a:cubicBezTo>
                  <a:cubicBezTo>
                    <a:pt x="1490" y="71"/>
                    <a:pt x="1490" y="69"/>
                    <a:pt x="1490" y="66"/>
                  </a:cubicBezTo>
                  <a:cubicBezTo>
                    <a:pt x="1490" y="66"/>
                    <a:pt x="1490" y="50"/>
                    <a:pt x="1490" y="50"/>
                  </a:cubicBezTo>
                  <a:cubicBezTo>
                    <a:pt x="1490" y="50"/>
                    <a:pt x="1479" y="71"/>
                    <a:pt x="1467" y="71"/>
                  </a:cubicBezTo>
                  <a:cubicBezTo>
                    <a:pt x="1464" y="71"/>
                    <a:pt x="1460" y="69"/>
                    <a:pt x="1457" y="66"/>
                  </a:cubicBezTo>
                  <a:lnTo>
                    <a:pt x="1474" y="50"/>
                  </a:lnTo>
                  <a:cubicBezTo>
                    <a:pt x="1470" y="48"/>
                    <a:pt x="1467" y="47"/>
                    <a:pt x="1463" y="47"/>
                  </a:cubicBezTo>
                  <a:cubicBezTo>
                    <a:pt x="1437" y="47"/>
                    <a:pt x="1423" y="100"/>
                    <a:pt x="1408" y="115"/>
                  </a:cubicBezTo>
                  <a:cubicBezTo>
                    <a:pt x="1408" y="50"/>
                    <a:pt x="1375" y="33"/>
                    <a:pt x="1375" y="33"/>
                  </a:cubicBezTo>
                  <a:lnTo>
                    <a:pt x="1375" y="17"/>
                  </a:lnTo>
                  <a:cubicBezTo>
                    <a:pt x="1343" y="17"/>
                    <a:pt x="1310" y="66"/>
                    <a:pt x="1293" y="82"/>
                  </a:cubicBezTo>
                  <a:cubicBezTo>
                    <a:pt x="1277" y="33"/>
                    <a:pt x="1228" y="66"/>
                    <a:pt x="1195" y="33"/>
                  </a:cubicBezTo>
                  <a:cubicBezTo>
                    <a:pt x="1195" y="33"/>
                    <a:pt x="1195" y="66"/>
                    <a:pt x="1195" y="82"/>
                  </a:cubicBezTo>
                  <a:cubicBezTo>
                    <a:pt x="1193" y="80"/>
                    <a:pt x="1191" y="79"/>
                    <a:pt x="1189" y="79"/>
                  </a:cubicBezTo>
                  <a:cubicBezTo>
                    <a:pt x="1183" y="79"/>
                    <a:pt x="1181" y="88"/>
                    <a:pt x="1180" y="88"/>
                  </a:cubicBezTo>
                  <a:cubicBezTo>
                    <a:pt x="1179" y="88"/>
                    <a:pt x="1179" y="83"/>
                    <a:pt x="1179" y="66"/>
                  </a:cubicBezTo>
                  <a:cubicBezTo>
                    <a:pt x="1169" y="36"/>
                    <a:pt x="1159" y="31"/>
                    <a:pt x="1153" y="31"/>
                  </a:cubicBezTo>
                  <a:cubicBezTo>
                    <a:pt x="1149" y="31"/>
                    <a:pt x="1146" y="33"/>
                    <a:pt x="1146" y="33"/>
                  </a:cubicBezTo>
                  <a:lnTo>
                    <a:pt x="1146" y="82"/>
                  </a:lnTo>
                  <a:cubicBezTo>
                    <a:pt x="1137" y="59"/>
                    <a:pt x="1126" y="51"/>
                    <a:pt x="1115" y="51"/>
                  </a:cubicBezTo>
                  <a:cubicBezTo>
                    <a:pt x="1097" y="51"/>
                    <a:pt x="1079" y="71"/>
                    <a:pt x="1065" y="71"/>
                  </a:cubicBezTo>
                  <a:cubicBezTo>
                    <a:pt x="1058" y="71"/>
                    <a:pt x="1052" y="66"/>
                    <a:pt x="1048" y="50"/>
                  </a:cubicBezTo>
                  <a:cubicBezTo>
                    <a:pt x="1048" y="58"/>
                    <a:pt x="1044" y="58"/>
                    <a:pt x="1040" y="58"/>
                  </a:cubicBezTo>
                  <a:cubicBezTo>
                    <a:pt x="1036" y="58"/>
                    <a:pt x="1032" y="58"/>
                    <a:pt x="1032" y="66"/>
                  </a:cubicBezTo>
                  <a:lnTo>
                    <a:pt x="1032" y="33"/>
                  </a:lnTo>
                  <a:lnTo>
                    <a:pt x="972" y="33"/>
                  </a:lnTo>
                  <a:cubicBezTo>
                    <a:pt x="965" y="61"/>
                    <a:pt x="962" y="115"/>
                    <a:pt x="950" y="115"/>
                  </a:cubicBezTo>
                  <a:lnTo>
                    <a:pt x="950" y="66"/>
                  </a:lnTo>
                  <a:cubicBezTo>
                    <a:pt x="928" y="66"/>
                    <a:pt x="913" y="44"/>
                    <a:pt x="896" y="44"/>
                  </a:cubicBezTo>
                  <a:cubicBezTo>
                    <a:pt x="888" y="44"/>
                    <a:pt x="879" y="50"/>
                    <a:pt x="868" y="66"/>
                  </a:cubicBezTo>
                  <a:cubicBezTo>
                    <a:pt x="868" y="50"/>
                    <a:pt x="868" y="33"/>
                    <a:pt x="868" y="33"/>
                  </a:cubicBezTo>
                  <a:cubicBezTo>
                    <a:pt x="868" y="33"/>
                    <a:pt x="860" y="25"/>
                    <a:pt x="852" y="25"/>
                  </a:cubicBezTo>
                  <a:cubicBezTo>
                    <a:pt x="843" y="25"/>
                    <a:pt x="835" y="33"/>
                    <a:pt x="835" y="66"/>
                  </a:cubicBezTo>
                  <a:cubicBezTo>
                    <a:pt x="835" y="56"/>
                    <a:pt x="834" y="52"/>
                    <a:pt x="831" y="52"/>
                  </a:cubicBezTo>
                  <a:cubicBezTo>
                    <a:pt x="825" y="52"/>
                    <a:pt x="814" y="71"/>
                    <a:pt x="802" y="82"/>
                  </a:cubicBezTo>
                  <a:lnTo>
                    <a:pt x="802" y="50"/>
                  </a:lnTo>
                  <a:cubicBezTo>
                    <a:pt x="786" y="99"/>
                    <a:pt x="786" y="115"/>
                    <a:pt x="770" y="115"/>
                  </a:cubicBezTo>
                  <a:cubicBezTo>
                    <a:pt x="770" y="115"/>
                    <a:pt x="770" y="99"/>
                    <a:pt x="770" y="99"/>
                  </a:cubicBezTo>
                  <a:cubicBezTo>
                    <a:pt x="770" y="96"/>
                    <a:pt x="770" y="95"/>
                    <a:pt x="770" y="95"/>
                  </a:cubicBezTo>
                  <a:cubicBezTo>
                    <a:pt x="769" y="95"/>
                    <a:pt x="768" y="118"/>
                    <a:pt x="759" y="118"/>
                  </a:cubicBezTo>
                  <a:cubicBezTo>
                    <a:pt x="758" y="118"/>
                    <a:pt x="756" y="117"/>
                    <a:pt x="753" y="115"/>
                  </a:cubicBezTo>
                  <a:lnTo>
                    <a:pt x="753" y="99"/>
                  </a:lnTo>
                  <a:cubicBezTo>
                    <a:pt x="753" y="99"/>
                    <a:pt x="753" y="99"/>
                    <a:pt x="737" y="131"/>
                  </a:cubicBezTo>
                  <a:cubicBezTo>
                    <a:pt x="737" y="135"/>
                    <a:pt x="736" y="136"/>
                    <a:pt x="735" y="136"/>
                  </a:cubicBezTo>
                  <a:cubicBezTo>
                    <a:pt x="731" y="136"/>
                    <a:pt x="721" y="112"/>
                    <a:pt x="721" y="99"/>
                  </a:cubicBezTo>
                  <a:cubicBezTo>
                    <a:pt x="721" y="115"/>
                    <a:pt x="704" y="131"/>
                    <a:pt x="704" y="131"/>
                  </a:cubicBezTo>
                  <a:cubicBezTo>
                    <a:pt x="704" y="115"/>
                    <a:pt x="704" y="99"/>
                    <a:pt x="704" y="99"/>
                  </a:cubicBezTo>
                  <a:cubicBezTo>
                    <a:pt x="702" y="97"/>
                    <a:pt x="700" y="96"/>
                    <a:pt x="699" y="96"/>
                  </a:cubicBezTo>
                  <a:cubicBezTo>
                    <a:pt x="687" y="96"/>
                    <a:pt x="676" y="124"/>
                    <a:pt x="665" y="124"/>
                  </a:cubicBezTo>
                  <a:cubicBezTo>
                    <a:pt x="662" y="124"/>
                    <a:pt x="658" y="122"/>
                    <a:pt x="655" y="115"/>
                  </a:cubicBezTo>
                  <a:cubicBezTo>
                    <a:pt x="655" y="99"/>
                    <a:pt x="655" y="99"/>
                    <a:pt x="655" y="82"/>
                  </a:cubicBezTo>
                  <a:cubicBezTo>
                    <a:pt x="671" y="82"/>
                    <a:pt x="688" y="82"/>
                    <a:pt x="688" y="99"/>
                  </a:cubicBezTo>
                  <a:cubicBezTo>
                    <a:pt x="688" y="66"/>
                    <a:pt x="671" y="50"/>
                    <a:pt x="688" y="17"/>
                  </a:cubicBezTo>
                  <a:lnTo>
                    <a:pt x="688" y="17"/>
                  </a:lnTo>
                  <a:cubicBezTo>
                    <a:pt x="674" y="31"/>
                    <a:pt x="660" y="69"/>
                    <a:pt x="646" y="69"/>
                  </a:cubicBezTo>
                  <a:cubicBezTo>
                    <a:pt x="643" y="69"/>
                    <a:pt x="641" y="68"/>
                    <a:pt x="639" y="66"/>
                  </a:cubicBezTo>
                  <a:cubicBezTo>
                    <a:pt x="622" y="50"/>
                    <a:pt x="622" y="50"/>
                    <a:pt x="622" y="50"/>
                  </a:cubicBezTo>
                  <a:cubicBezTo>
                    <a:pt x="622" y="33"/>
                    <a:pt x="606" y="33"/>
                    <a:pt x="606" y="33"/>
                  </a:cubicBezTo>
                  <a:cubicBezTo>
                    <a:pt x="606" y="62"/>
                    <a:pt x="593" y="65"/>
                    <a:pt x="601" y="88"/>
                  </a:cubicBezTo>
                  <a:lnTo>
                    <a:pt x="601" y="88"/>
                  </a:lnTo>
                  <a:cubicBezTo>
                    <a:pt x="603" y="85"/>
                    <a:pt x="606" y="82"/>
                    <a:pt x="606" y="82"/>
                  </a:cubicBezTo>
                  <a:lnTo>
                    <a:pt x="622" y="82"/>
                  </a:lnTo>
                  <a:cubicBezTo>
                    <a:pt x="622" y="94"/>
                    <a:pt x="614" y="105"/>
                    <a:pt x="609" y="105"/>
                  </a:cubicBezTo>
                  <a:cubicBezTo>
                    <a:pt x="607" y="105"/>
                    <a:pt x="606" y="103"/>
                    <a:pt x="606" y="99"/>
                  </a:cubicBezTo>
                  <a:cubicBezTo>
                    <a:pt x="606" y="115"/>
                    <a:pt x="606" y="131"/>
                    <a:pt x="590" y="148"/>
                  </a:cubicBezTo>
                  <a:cubicBezTo>
                    <a:pt x="590" y="99"/>
                    <a:pt x="573" y="82"/>
                    <a:pt x="573" y="50"/>
                  </a:cubicBezTo>
                  <a:cubicBezTo>
                    <a:pt x="541" y="66"/>
                    <a:pt x="524" y="66"/>
                    <a:pt x="508" y="115"/>
                  </a:cubicBezTo>
                  <a:cubicBezTo>
                    <a:pt x="508" y="109"/>
                    <a:pt x="508" y="99"/>
                    <a:pt x="508" y="99"/>
                  </a:cubicBezTo>
                  <a:cubicBezTo>
                    <a:pt x="508" y="82"/>
                    <a:pt x="508" y="82"/>
                    <a:pt x="508" y="82"/>
                  </a:cubicBezTo>
                  <a:cubicBezTo>
                    <a:pt x="491" y="99"/>
                    <a:pt x="475" y="82"/>
                    <a:pt x="475" y="131"/>
                  </a:cubicBezTo>
                  <a:cubicBezTo>
                    <a:pt x="459" y="115"/>
                    <a:pt x="475" y="99"/>
                    <a:pt x="459" y="99"/>
                  </a:cubicBezTo>
                  <a:lnTo>
                    <a:pt x="459" y="82"/>
                  </a:lnTo>
                  <a:cubicBezTo>
                    <a:pt x="453" y="72"/>
                    <a:pt x="448" y="68"/>
                    <a:pt x="443" y="68"/>
                  </a:cubicBezTo>
                  <a:cubicBezTo>
                    <a:pt x="422" y="68"/>
                    <a:pt x="401" y="137"/>
                    <a:pt x="379" y="137"/>
                  </a:cubicBezTo>
                  <a:cubicBezTo>
                    <a:pt x="373" y="137"/>
                    <a:pt x="367" y="131"/>
                    <a:pt x="360" y="115"/>
                  </a:cubicBezTo>
                  <a:cubicBezTo>
                    <a:pt x="352" y="109"/>
                    <a:pt x="343" y="107"/>
                    <a:pt x="334" y="107"/>
                  </a:cubicBezTo>
                  <a:cubicBezTo>
                    <a:pt x="309" y="107"/>
                    <a:pt x="283" y="125"/>
                    <a:pt x="258" y="125"/>
                  </a:cubicBezTo>
                  <a:cubicBezTo>
                    <a:pt x="243" y="125"/>
                    <a:pt x="228" y="119"/>
                    <a:pt x="213" y="99"/>
                  </a:cubicBezTo>
                  <a:cubicBezTo>
                    <a:pt x="210" y="96"/>
                    <a:pt x="207" y="94"/>
                    <a:pt x="205" y="94"/>
                  </a:cubicBezTo>
                  <a:cubicBezTo>
                    <a:pt x="196" y="94"/>
                    <a:pt x="194" y="118"/>
                    <a:pt x="180" y="131"/>
                  </a:cubicBezTo>
                  <a:lnTo>
                    <a:pt x="180" y="99"/>
                  </a:lnTo>
                  <a:lnTo>
                    <a:pt x="164" y="148"/>
                  </a:lnTo>
                  <a:cubicBezTo>
                    <a:pt x="163" y="149"/>
                    <a:pt x="162" y="149"/>
                    <a:pt x="161" y="149"/>
                  </a:cubicBezTo>
                  <a:cubicBezTo>
                    <a:pt x="149" y="149"/>
                    <a:pt x="138" y="95"/>
                    <a:pt x="126" y="95"/>
                  </a:cubicBezTo>
                  <a:cubicBezTo>
                    <a:pt x="122" y="95"/>
                    <a:pt x="119" y="100"/>
                    <a:pt x="115" y="115"/>
                  </a:cubicBezTo>
                  <a:lnTo>
                    <a:pt x="115" y="131"/>
                  </a:lnTo>
                  <a:cubicBezTo>
                    <a:pt x="107" y="131"/>
                    <a:pt x="99" y="136"/>
                    <a:pt x="92" y="136"/>
                  </a:cubicBezTo>
                  <a:cubicBezTo>
                    <a:pt x="86" y="136"/>
                    <a:pt x="82" y="131"/>
                    <a:pt x="82" y="115"/>
                  </a:cubicBezTo>
                  <a:lnTo>
                    <a:pt x="49" y="148"/>
                  </a:lnTo>
                  <a:cubicBezTo>
                    <a:pt x="33" y="131"/>
                    <a:pt x="49" y="66"/>
                    <a:pt x="33" y="66"/>
                  </a:cubicBezTo>
                  <a:cubicBezTo>
                    <a:pt x="17" y="82"/>
                    <a:pt x="0" y="115"/>
                    <a:pt x="0" y="131"/>
                  </a:cubicBezTo>
                  <a:cubicBezTo>
                    <a:pt x="17" y="131"/>
                    <a:pt x="17" y="148"/>
                    <a:pt x="17" y="164"/>
                  </a:cubicBezTo>
                  <a:lnTo>
                    <a:pt x="17" y="181"/>
                  </a:lnTo>
                  <a:cubicBezTo>
                    <a:pt x="0" y="230"/>
                    <a:pt x="0" y="279"/>
                    <a:pt x="17" y="328"/>
                  </a:cubicBezTo>
                  <a:lnTo>
                    <a:pt x="33" y="295"/>
                  </a:lnTo>
                  <a:lnTo>
                    <a:pt x="33" y="311"/>
                  </a:lnTo>
                  <a:lnTo>
                    <a:pt x="33" y="328"/>
                  </a:lnTo>
                  <a:cubicBezTo>
                    <a:pt x="33" y="333"/>
                    <a:pt x="33" y="335"/>
                    <a:pt x="34" y="335"/>
                  </a:cubicBezTo>
                  <a:cubicBezTo>
                    <a:pt x="34" y="335"/>
                    <a:pt x="38" y="323"/>
                    <a:pt x="49" y="311"/>
                  </a:cubicBezTo>
                  <a:cubicBezTo>
                    <a:pt x="49" y="328"/>
                    <a:pt x="49" y="328"/>
                    <a:pt x="49" y="344"/>
                  </a:cubicBezTo>
                  <a:lnTo>
                    <a:pt x="66" y="279"/>
                  </a:lnTo>
                  <a:cubicBezTo>
                    <a:pt x="66" y="279"/>
                    <a:pt x="66" y="279"/>
                    <a:pt x="66" y="279"/>
                  </a:cubicBezTo>
                  <a:lnTo>
                    <a:pt x="66" y="279"/>
                  </a:lnTo>
                  <a:cubicBezTo>
                    <a:pt x="77" y="290"/>
                    <a:pt x="81" y="309"/>
                    <a:pt x="82" y="309"/>
                  </a:cubicBezTo>
                  <a:cubicBezTo>
                    <a:pt x="82" y="309"/>
                    <a:pt x="82" y="305"/>
                    <a:pt x="82" y="295"/>
                  </a:cubicBezTo>
                  <a:cubicBezTo>
                    <a:pt x="82" y="311"/>
                    <a:pt x="82" y="328"/>
                    <a:pt x="82" y="328"/>
                  </a:cubicBezTo>
                  <a:cubicBezTo>
                    <a:pt x="99" y="311"/>
                    <a:pt x="99" y="328"/>
                    <a:pt x="115" y="295"/>
                  </a:cubicBezTo>
                  <a:cubicBezTo>
                    <a:pt x="115" y="305"/>
                    <a:pt x="116" y="307"/>
                    <a:pt x="118" y="307"/>
                  </a:cubicBezTo>
                  <a:cubicBezTo>
                    <a:pt x="121" y="307"/>
                    <a:pt x="123" y="305"/>
                    <a:pt x="126" y="305"/>
                  </a:cubicBezTo>
                  <a:cubicBezTo>
                    <a:pt x="129" y="305"/>
                    <a:pt x="131" y="309"/>
                    <a:pt x="131" y="328"/>
                  </a:cubicBezTo>
                  <a:cubicBezTo>
                    <a:pt x="131" y="328"/>
                    <a:pt x="148" y="295"/>
                    <a:pt x="148" y="295"/>
                  </a:cubicBezTo>
                  <a:cubicBezTo>
                    <a:pt x="148" y="328"/>
                    <a:pt x="156" y="328"/>
                    <a:pt x="164" y="328"/>
                  </a:cubicBezTo>
                  <a:cubicBezTo>
                    <a:pt x="172" y="328"/>
                    <a:pt x="180" y="328"/>
                    <a:pt x="180" y="361"/>
                  </a:cubicBezTo>
                  <a:cubicBezTo>
                    <a:pt x="180" y="318"/>
                    <a:pt x="205" y="337"/>
                    <a:pt x="222" y="322"/>
                  </a:cubicBezTo>
                  <a:lnTo>
                    <a:pt x="222" y="322"/>
                  </a:lnTo>
                  <a:cubicBezTo>
                    <a:pt x="230" y="334"/>
                    <a:pt x="233" y="344"/>
                    <a:pt x="246" y="344"/>
                  </a:cubicBezTo>
                  <a:cubicBezTo>
                    <a:pt x="246" y="311"/>
                    <a:pt x="262" y="295"/>
                    <a:pt x="262" y="262"/>
                  </a:cubicBezTo>
                  <a:cubicBezTo>
                    <a:pt x="279" y="311"/>
                    <a:pt x="262" y="311"/>
                    <a:pt x="262" y="361"/>
                  </a:cubicBezTo>
                  <a:cubicBezTo>
                    <a:pt x="262" y="328"/>
                    <a:pt x="279" y="328"/>
                    <a:pt x="279" y="295"/>
                  </a:cubicBezTo>
                  <a:cubicBezTo>
                    <a:pt x="279" y="328"/>
                    <a:pt x="279" y="311"/>
                    <a:pt x="279" y="344"/>
                  </a:cubicBezTo>
                  <a:cubicBezTo>
                    <a:pt x="295" y="295"/>
                    <a:pt x="295" y="328"/>
                    <a:pt x="295" y="295"/>
                  </a:cubicBezTo>
                  <a:cubicBezTo>
                    <a:pt x="308" y="322"/>
                    <a:pt x="311" y="349"/>
                    <a:pt x="311" y="349"/>
                  </a:cubicBezTo>
                  <a:cubicBezTo>
                    <a:pt x="311" y="349"/>
                    <a:pt x="311" y="347"/>
                    <a:pt x="311" y="344"/>
                  </a:cubicBezTo>
                  <a:cubicBezTo>
                    <a:pt x="328" y="361"/>
                    <a:pt x="311" y="377"/>
                    <a:pt x="311" y="377"/>
                  </a:cubicBezTo>
                  <a:cubicBezTo>
                    <a:pt x="328" y="377"/>
                    <a:pt x="311" y="328"/>
                    <a:pt x="328" y="311"/>
                  </a:cubicBezTo>
                  <a:cubicBezTo>
                    <a:pt x="330" y="309"/>
                    <a:pt x="332" y="308"/>
                    <a:pt x="333" y="308"/>
                  </a:cubicBezTo>
                  <a:lnTo>
                    <a:pt x="333" y="308"/>
                  </a:lnTo>
                  <a:cubicBezTo>
                    <a:pt x="340" y="308"/>
                    <a:pt x="330" y="347"/>
                    <a:pt x="344" y="361"/>
                  </a:cubicBezTo>
                  <a:cubicBezTo>
                    <a:pt x="344" y="344"/>
                    <a:pt x="360" y="311"/>
                    <a:pt x="360" y="311"/>
                  </a:cubicBezTo>
                  <a:cubicBezTo>
                    <a:pt x="360" y="311"/>
                    <a:pt x="360" y="328"/>
                    <a:pt x="360" y="328"/>
                  </a:cubicBezTo>
                  <a:cubicBezTo>
                    <a:pt x="377" y="295"/>
                    <a:pt x="393" y="328"/>
                    <a:pt x="410" y="279"/>
                  </a:cubicBezTo>
                  <a:cubicBezTo>
                    <a:pt x="410" y="262"/>
                    <a:pt x="410" y="242"/>
                    <a:pt x="410" y="230"/>
                  </a:cubicBezTo>
                  <a:cubicBezTo>
                    <a:pt x="410" y="230"/>
                    <a:pt x="417" y="222"/>
                    <a:pt x="422" y="222"/>
                  </a:cubicBezTo>
                  <a:cubicBezTo>
                    <a:pt x="424" y="222"/>
                    <a:pt x="426" y="224"/>
                    <a:pt x="426" y="230"/>
                  </a:cubicBezTo>
                  <a:cubicBezTo>
                    <a:pt x="426" y="230"/>
                    <a:pt x="426" y="246"/>
                    <a:pt x="410" y="262"/>
                  </a:cubicBezTo>
                  <a:lnTo>
                    <a:pt x="426" y="246"/>
                  </a:lnTo>
                  <a:lnTo>
                    <a:pt x="426" y="246"/>
                  </a:lnTo>
                  <a:cubicBezTo>
                    <a:pt x="426" y="279"/>
                    <a:pt x="410" y="262"/>
                    <a:pt x="410" y="295"/>
                  </a:cubicBezTo>
                  <a:cubicBezTo>
                    <a:pt x="423" y="282"/>
                    <a:pt x="436" y="258"/>
                    <a:pt x="449" y="258"/>
                  </a:cubicBezTo>
                  <a:cubicBezTo>
                    <a:pt x="452" y="258"/>
                    <a:pt x="456" y="259"/>
                    <a:pt x="459" y="262"/>
                  </a:cubicBezTo>
                  <a:cubicBezTo>
                    <a:pt x="459" y="295"/>
                    <a:pt x="426" y="262"/>
                    <a:pt x="442" y="311"/>
                  </a:cubicBezTo>
                  <a:lnTo>
                    <a:pt x="426" y="295"/>
                  </a:lnTo>
                  <a:lnTo>
                    <a:pt x="426" y="295"/>
                  </a:lnTo>
                  <a:cubicBezTo>
                    <a:pt x="432" y="318"/>
                    <a:pt x="431" y="323"/>
                    <a:pt x="429" y="323"/>
                  </a:cubicBezTo>
                  <a:cubicBezTo>
                    <a:pt x="428" y="323"/>
                    <a:pt x="426" y="321"/>
                    <a:pt x="424" y="321"/>
                  </a:cubicBezTo>
                  <a:lnTo>
                    <a:pt x="424" y="321"/>
                  </a:lnTo>
                  <a:cubicBezTo>
                    <a:pt x="421" y="321"/>
                    <a:pt x="419" y="327"/>
                    <a:pt x="426" y="361"/>
                  </a:cubicBezTo>
                  <a:cubicBezTo>
                    <a:pt x="439" y="361"/>
                    <a:pt x="452" y="340"/>
                    <a:pt x="465" y="340"/>
                  </a:cubicBezTo>
                  <a:cubicBezTo>
                    <a:pt x="468" y="340"/>
                    <a:pt x="472" y="341"/>
                    <a:pt x="475" y="344"/>
                  </a:cubicBezTo>
                  <a:cubicBezTo>
                    <a:pt x="475" y="328"/>
                    <a:pt x="475" y="311"/>
                    <a:pt x="475" y="295"/>
                  </a:cubicBezTo>
                  <a:cubicBezTo>
                    <a:pt x="480" y="288"/>
                    <a:pt x="484" y="285"/>
                    <a:pt x="487" y="285"/>
                  </a:cubicBezTo>
                  <a:cubicBezTo>
                    <a:pt x="501" y="285"/>
                    <a:pt x="498" y="354"/>
                    <a:pt x="513" y="354"/>
                  </a:cubicBezTo>
                  <a:cubicBezTo>
                    <a:pt x="516" y="354"/>
                    <a:pt x="519" y="351"/>
                    <a:pt x="524" y="344"/>
                  </a:cubicBezTo>
                  <a:cubicBezTo>
                    <a:pt x="524" y="316"/>
                    <a:pt x="524" y="275"/>
                    <a:pt x="535" y="275"/>
                  </a:cubicBezTo>
                  <a:cubicBezTo>
                    <a:pt x="536" y="275"/>
                    <a:pt x="538" y="277"/>
                    <a:pt x="541" y="279"/>
                  </a:cubicBezTo>
                  <a:lnTo>
                    <a:pt x="541" y="328"/>
                  </a:lnTo>
                  <a:cubicBezTo>
                    <a:pt x="554" y="328"/>
                    <a:pt x="546" y="286"/>
                    <a:pt x="559" y="286"/>
                  </a:cubicBezTo>
                  <a:cubicBezTo>
                    <a:pt x="562" y="286"/>
                    <a:pt x="567" y="289"/>
                    <a:pt x="573" y="295"/>
                  </a:cubicBezTo>
                  <a:lnTo>
                    <a:pt x="573" y="328"/>
                  </a:lnTo>
                  <a:cubicBezTo>
                    <a:pt x="590" y="328"/>
                    <a:pt x="622" y="295"/>
                    <a:pt x="639" y="295"/>
                  </a:cubicBezTo>
                  <a:cubicBezTo>
                    <a:pt x="639" y="295"/>
                    <a:pt x="639" y="311"/>
                    <a:pt x="639" y="328"/>
                  </a:cubicBezTo>
                  <a:cubicBezTo>
                    <a:pt x="648" y="323"/>
                    <a:pt x="656" y="321"/>
                    <a:pt x="665" y="321"/>
                  </a:cubicBezTo>
                  <a:cubicBezTo>
                    <a:pt x="689" y="321"/>
                    <a:pt x="713" y="337"/>
                    <a:pt x="737" y="361"/>
                  </a:cubicBezTo>
                  <a:lnTo>
                    <a:pt x="737" y="328"/>
                  </a:lnTo>
                  <a:cubicBezTo>
                    <a:pt x="737" y="328"/>
                    <a:pt x="753" y="344"/>
                    <a:pt x="737" y="344"/>
                  </a:cubicBezTo>
                  <a:cubicBezTo>
                    <a:pt x="740" y="347"/>
                    <a:pt x="742" y="349"/>
                    <a:pt x="743" y="349"/>
                  </a:cubicBezTo>
                  <a:cubicBezTo>
                    <a:pt x="748" y="349"/>
                    <a:pt x="740" y="325"/>
                    <a:pt x="753" y="311"/>
                  </a:cubicBezTo>
                  <a:cubicBezTo>
                    <a:pt x="753" y="311"/>
                    <a:pt x="753" y="328"/>
                    <a:pt x="753" y="344"/>
                  </a:cubicBezTo>
                  <a:cubicBezTo>
                    <a:pt x="765" y="321"/>
                    <a:pt x="785" y="298"/>
                    <a:pt x="807" y="298"/>
                  </a:cubicBezTo>
                  <a:cubicBezTo>
                    <a:pt x="816" y="298"/>
                    <a:pt x="826" y="302"/>
                    <a:pt x="835" y="311"/>
                  </a:cubicBezTo>
                  <a:lnTo>
                    <a:pt x="819" y="328"/>
                  </a:lnTo>
                  <a:cubicBezTo>
                    <a:pt x="820" y="329"/>
                    <a:pt x="821" y="330"/>
                    <a:pt x="823" y="330"/>
                  </a:cubicBezTo>
                  <a:cubicBezTo>
                    <a:pt x="835" y="330"/>
                    <a:pt x="847" y="272"/>
                    <a:pt x="851" y="272"/>
                  </a:cubicBezTo>
                  <a:cubicBezTo>
                    <a:pt x="851" y="272"/>
                    <a:pt x="852" y="274"/>
                    <a:pt x="852" y="279"/>
                  </a:cubicBezTo>
                  <a:lnTo>
                    <a:pt x="852" y="295"/>
                  </a:lnTo>
                  <a:cubicBezTo>
                    <a:pt x="860" y="299"/>
                    <a:pt x="869" y="300"/>
                    <a:pt x="878" y="300"/>
                  </a:cubicBezTo>
                  <a:cubicBezTo>
                    <a:pt x="888" y="300"/>
                    <a:pt x="898" y="299"/>
                    <a:pt x="907" y="299"/>
                  </a:cubicBezTo>
                  <a:cubicBezTo>
                    <a:pt x="925" y="299"/>
                    <a:pt x="942" y="303"/>
                    <a:pt x="950" y="328"/>
                  </a:cubicBezTo>
                  <a:cubicBezTo>
                    <a:pt x="955" y="311"/>
                    <a:pt x="961" y="308"/>
                    <a:pt x="966" y="308"/>
                  </a:cubicBezTo>
                  <a:cubicBezTo>
                    <a:pt x="970" y="308"/>
                    <a:pt x="975" y="310"/>
                    <a:pt x="979" y="310"/>
                  </a:cubicBezTo>
                  <a:cubicBezTo>
                    <a:pt x="986" y="310"/>
                    <a:pt x="992" y="305"/>
                    <a:pt x="999" y="279"/>
                  </a:cubicBezTo>
                  <a:cubicBezTo>
                    <a:pt x="1015" y="311"/>
                    <a:pt x="999" y="328"/>
                    <a:pt x="1032" y="344"/>
                  </a:cubicBezTo>
                  <a:cubicBezTo>
                    <a:pt x="1048" y="344"/>
                    <a:pt x="1048" y="311"/>
                    <a:pt x="1048" y="295"/>
                  </a:cubicBezTo>
                  <a:lnTo>
                    <a:pt x="1048" y="328"/>
                  </a:lnTo>
                  <a:lnTo>
                    <a:pt x="1064" y="295"/>
                  </a:lnTo>
                  <a:lnTo>
                    <a:pt x="1064" y="344"/>
                  </a:lnTo>
                  <a:lnTo>
                    <a:pt x="1081" y="328"/>
                  </a:lnTo>
                  <a:cubicBezTo>
                    <a:pt x="1081" y="328"/>
                    <a:pt x="1064" y="311"/>
                    <a:pt x="1081" y="295"/>
                  </a:cubicBezTo>
                  <a:cubicBezTo>
                    <a:pt x="1081" y="293"/>
                    <a:pt x="1081" y="292"/>
                    <a:pt x="1082" y="292"/>
                  </a:cubicBezTo>
                  <a:cubicBezTo>
                    <a:pt x="1089" y="292"/>
                    <a:pt x="1113" y="330"/>
                    <a:pt x="1113" y="344"/>
                  </a:cubicBezTo>
                  <a:lnTo>
                    <a:pt x="1130" y="311"/>
                  </a:lnTo>
                  <a:cubicBezTo>
                    <a:pt x="1130" y="328"/>
                    <a:pt x="1130" y="328"/>
                    <a:pt x="1130" y="344"/>
                  </a:cubicBezTo>
                  <a:cubicBezTo>
                    <a:pt x="1133" y="337"/>
                    <a:pt x="1135" y="335"/>
                    <a:pt x="1136" y="335"/>
                  </a:cubicBezTo>
                  <a:cubicBezTo>
                    <a:pt x="1140" y="335"/>
                    <a:pt x="1136" y="354"/>
                    <a:pt x="1140" y="354"/>
                  </a:cubicBezTo>
                  <a:cubicBezTo>
                    <a:pt x="1141" y="354"/>
                    <a:pt x="1143" y="351"/>
                    <a:pt x="1146" y="344"/>
                  </a:cubicBezTo>
                  <a:cubicBezTo>
                    <a:pt x="1146" y="344"/>
                    <a:pt x="1146" y="328"/>
                    <a:pt x="1146" y="311"/>
                  </a:cubicBezTo>
                  <a:cubicBezTo>
                    <a:pt x="1156" y="331"/>
                    <a:pt x="1165" y="339"/>
                    <a:pt x="1172" y="339"/>
                  </a:cubicBezTo>
                  <a:cubicBezTo>
                    <a:pt x="1176" y="339"/>
                    <a:pt x="1179" y="335"/>
                    <a:pt x="1179" y="328"/>
                  </a:cubicBezTo>
                  <a:lnTo>
                    <a:pt x="1179" y="361"/>
                  </a:lnTo>
                  <a:cubicBezTo>
                    <a:pt x="1212" y="361"/>
                    <a:pt x="1228" y="344"/>
                    <a:pt x="1261" y="344"/>
                  </a:cubicBezTo>
                  <a:cubicBezTo>
                    <a:pt x="1244" y="328"/>
                    <a:pt x="1244" y="279"/>
                    <a:pt x="1261" y="279"/>
                  </a:cubicBezTo>
                  <a:cubicBezTo>
                    <a:pt x="1277" y="279"/>
                    <a:pt x="1277" y="328"/>
                    <a:pt x="1261" y="328"/>
                  </a:cubicBezTo>
                  <a:lnTo>
                    <a:pt x="1277" y="328"/>
                  </a:lnTo>
                  <a:cubicBezTo>
                    <a:pt x="1277" y="328"/>
                    <a:pt x="1277" y="344"/>
                    <a:pt x="1277" y="361"/>
                  </a:cubicBezTo>
                  <a:cubicBezTo>
                    <a:pt x="1277" y="353"/>
                    <a:pt x="1278" y="351"/>
                    <a:pt x="1279" y="351"/>
                  </a:cubicBezTo>
                  <a:cubicBezTo>
                    <a:pt x="1282" y="351"/>
                    <a:pt x="1287" y="363"/>
                    <a:pt x="1290" y="363"/>
                  </a:cubicBezTo>
                  <a:cubicBezTo>
                    <a:pt x="1292" y="363"/>
                    <a:pt x="1293" y="359"/>
                    <a:pt x="1293" y="344"/>
                  </a:cubicBezTo>
                  <a:lnTo>
                    <a:pt x="1293" y="361"/>
                  </a:lnTo>
                  <a:cubicBezTo>
                    <a:pt x="1326" y="361"/>
                    <a:pt x="1343" y="344"/>
                    <a:pt x="1359" y="344"/>
                  </a:cubicBezTo>
                  <a:cubicBezTo>
                    <a:pt x="1359" y="311"/>
                    <a:pt x="1375" y="328"/>
                    <a:pt x="1375" y="295"/>
                  </a:cubicBezTo>
                  <a:cubicBezTo>
                    <a:pt x="1392" y="311"/>
                    <a:pt x="1408" y="328"/>
                    <a:pt x="1424" y="328"/>
                  </a:cubicBezTo>
                  <a:cubicBezTo>
                    <a:pt x="1441" y="311"/>
                    <a:pt x="1424" y="295"/>
                    <a:pt x="1441" y="279"/>
                  </a:cubicBezTo>
                  <a:cubicBezTo>
                    <a:pt x="1441" y="311"/>
                    <a:pt x="1457" y="311"/>
                    <a:pt x="1441" y="328"/>
                  </a:cubicBezTo>
                  <a:lnTo>
                    <a:pt x="1441" y="328"/>
                  </a:lnTo>
                  <a:cubicBezTo>
                    <a:pt x="1474" y="328"/>
                    <a:pt x="1474" y="328"/>
                    <a:pt x="1506" y="295"/>
                  </a:cubicBezTo>
                  <a:cubicBezTo>
                    <a:pt x="1506" y="295"/>
                    <a:pt x="1490" y="279"/>
                    <a:pt x="1506" y="279"/>
                  </a:cubicBezTo>
                  <a:cubicBezTo>
                    <a:pt x="1506" y="283"/>
                    <a:pt x="1506" y="289"/>
                    <a:pt x="1506" y="295"/>
                  </a:cubicBezTo>
                  <a:cubicBezTo>
                    <a:pt x="1510" y="291"/>
                    <a:pt x="1514" y="290"/>
                    <a:pt x="1518" y="290"/>
                  </a:cubicBezTo>
                  <a:cubicBezTo>
                    <a:pt x="1542" y="290"/>
                    <a:pt x="1572" y="346"/>
                    <a:pt x="1591" y="346"/>
                  </a:cubicBezTo>
                  <a:cubicBezTo>
                    <a:pt x="1596" y="346"/>
                    <a:pt x="1601" y="341"/>
                    <a:pt x="1604" y="328"/>
                  </a:cubicBezTo>
                  <a:lnTo>
                    <a:pt x="1637" y="295"/>
                  </a:lnTo>
                  <a:lnTo>
                    <a:pt x="1637" y="295"/>
                  </a:lnTo>
                  <a:cubicBezTo>
                    <a:pt x="1637" y="311"/>
                    <a:pt x="1621" y="328"/>
                    <a:pt x="1637" y="344"/>
                  </a:cubicBezTo>
                  <a:cubicBezTo>
                    <a:pt x="1650" y="325"/>
                    <a:pt x="1660" y="321"/>
                    <a:pt x="1669" y="321"/>
                  </a:cubicBezTo>
                  <a:cubicBezTo>
                    <a:pt x="1676" y="321"/>
                    <a:pt x="1682" y="324"/>
                    <a:pt x="1688" y="324"/>
                  </a:cubicBezTo>
                  <a:cubicBezTo>
                    <a:pt x="1693" y="324"/>
                    <a:pt x="1698" y="321"/>
                    <a:pt x="1703" y="311"/>
                  </a:cubicBezTo>
                  <a:cubicBezTo>
                    <a:pt x="1709" y="348"/>
                    <a:pt x="1719" y="357"/>
                    <a:pt x="1732" y="357"/>
                  </a:cubicBezTo>
                  <a:cubicBezTo>
                    <a:pt x="1745" y="357"/>
                    <a:pt x="1761" y="346"/>
                    <a:pt x="1777" y="346"/>
                  </a:cubicBezTo>
                  <a:cubicBezTo>
                    <a:pt x="1781" y="346"/>
                    <a:pt x="1785" y="347"/>
                    <a:pt x="1790" y="349"/>
                  </a:cubicBezTo>
                  <a:lnTo>
                    <a:pt x="1790" y="349"/>
                  </a:lnTo>
                  <a:lnTo>
                    <a:pt x="1785" y="344"/>
                  </a:lnTo>
                  <a:cubicBezTo>
                    <a:pt x="1788" y="341"/>
                    <a:pt x="1790" y="340"/>
                    <a:pt x="1793" y="340"/>
                  </a:cubicBezTo>
                  <a:cubicBezTo>
                    <a:pt x="1801" y="340"/>
                    <a:pt x="1801" y="361"/>
                    <a:pt x="1801" y="361"/>
                  </a:cubicBezTo>
                  <a:cubicBezTo>
                    <a:pt x="1801" y="344"/>
                    <a:pt x="1801" y="344"/>
                    <a:pt x="1801" y="328"/>
                  </a:cubicBezTo>
                  <a:cubicBezTo>
                    <a:pt x="1808" y="326"/>
                    <a:pt x="1815" y="325"/>
                    <a:pt x="1822" y="325"/>
                  </a:cubicBezTo>
                  <a:cubicBezTo>
                    <a:pt x="1868" y="325"/>
                    <a:pt x="1922" y="363"/>
                    <a:pt x="1965" y="377"/>
                  </a:cubicBezTo>
                  <a:cubicBezTo>
                    <a:pt x="1966" y="378"/>
                    <a:pt x="1967" y="379"/>
                    <a:pt x="1968" y="379"/>
                  </a:cubicBezTo>
                  <a:cubicBezTo>
                    <a:pt x="1978" y="379"/>
                    <a:pt x="1981" y="316"/>
                    <a:pt x="1990" y="316"/>
                  </a:cubicBezTo>
                  <a:cubicBezTo>
                    <a:pt x="1992" y="316"/>
                    <a:pt x="1994" y="319"/>
                    <a:pt x="1997" y="328"/>
                  </a:cubicBezTo>
                  <a:lnTo>
                    <a:pt x="1997" y="361"/>
                  </a:lnTo>
                  <a:cubicBezTo>
                    <a:pt x="2010" y="342"/>
                    <a:pt x="2025" y="337"/>
                    <a:pt x="2041" y="337"/>
                  </a:cubicBezTo>
                  <a:cubicBezTo>
                    <a:pt x="2054" y="337"/>
                    <a:pt x="2067" y="340"/>
                    <a:pt x="2079" y="340"/>
                  </a:cubicBezTo>
                  <a:cubicBezTo>
                    <a:pt x="2091" y="340"/>
                    <a:pt x="2102" y="338"/>
                    <a:pt x="2112" y="328"/>
                  </a:cubicBezTo>
                  <a:cubicBezTo>
                    <a:pt x="2112" y="328"/>
                    <a:pt x="2112" y="344"/>
                    <a:pt x="2112" y="344"/>
                  </a:cubicBezTo>
                  <a:cubicBezTo>
                    <a:pt x="2117" y="354"/>
                    <a:pt x="2122" y="358"/>
                    <a:pt x="2127" y="358"/>
                  </a:cubicBezTo>
                  <a:cubicBezTo>
                    <a:pt x="2137" y="358"/>
                    <a:pt x="2145" y="339"/>
                    <a:pt x="2145" y="328"/>
                  </a:cubicBezTo>
                  <a:cubicBezTo>
                    <a:pt x="2145" y="328"/>
                    <a:pt x="2145" y="344"/>
                    <a:pt x="2145" y="361"/>
                  </a:cubicBezTo>
                  <a:cubicBezTo>
                    <a:pt x="2147" y="362"/>
                    <a:pt x="2148" y="363"/>
                    <a:pt x="2150" y="363"/>
                  </a:cubicBezTo>
                  <a:cubicBezTo>
                    <a:pt x="2161" y="363"/>
                    <a:pt x="2171" y="335"/>
                    <a:pt x="2175" y="335"/>
                  </a:cubicBezTo>
                  <a:cubicBezTo>
                    <a:pt x="2177" y="335"/>
                    <a:pt x="2177" y="337"/>
                    <a:pt x="2177" y="344"/>
                  </a:cubicBezTo>
                  <a:cubicBezTo>
                    <a:pt x="2177" y="344"/>
                    <a:pt x="2177" y="361"/>
                    <a:pt x="2177" y="361"/>
                  </a:cubicBezTo>
                  <a:cubicBezTo>
                    <a:pt x="2177" y="344"/>
                    <a:pt x="2194" y="361"/>
                    <a:pt x="2194" y="328"/>
                  </a:cubicBezTo>
                  <a:cubicBezTo>
                    <a:pt x="2197" y="331"/>
                    <a:pt x="2201" y="333"/>
                    <a:pt x="2204" y="333"/>
                  </a:cubicBezTo>
                  <a:cubicBezTo>
                    <a:pt x="2213" y="333"/>
                    <a:pt x="2221" y="323"/>
                    <a:pt x="2224" y="323"/>
                  </a:cubicBezTo>
                  <a:cubicBezTo>
                    <a:pt x="2226" y="323"/>
                    <a:pt x="2226" y="324"/>
                    <a:pt x="2226" y="328"/>
                  </a:cubicBezTo>
                  <a:cubicBezTo>
                    <a:pt x="2230" y="320"/>
                    <a:pt x="2234" y="318"/>
                    <a:pt x="2237" y="318"/>
                  </a:cubicBezTo>
                  <a:cubicBezTo>
                    <a:pt x="2244" y="318"/>
                    <a:pt x="2249" y="326"/>
                    <a:pt x="2253" y="326"/>
                  </a:cubicBezTo>
                  <a:cubicBezTo>
                    <a:pt x="2257" y="326"/>
                    <a:pt x="2259" y="319"/>
                    <a:pt x="2259" y="295"/>
                  </a:cubicBezTo>
                  <a:cubicBezTo>
                    <a:pt x="2259" y="328"/>
                    <a:pt x="2267" y="340"/>
                    <a:pt x="2276" y="340"/>
                  </a:cubicBezTo>
                  <a:cubicBezTo>
                    <a:pt x="2284" y="340"/>
                    <a:pt x="2292" y="328"/>
                    <a:pt x="2292" y="311"/>
                  </a:cubicBezTo>
                  <a:cubicBezTo>
                    <a:pt x="2292" y="328"/>
                    <a:pt x="2308" y="328"/>
                    <a:pt x="2308" y="361"/>
                  </a:cubicBezTo>
                  <a:cubicBezTo>
                    <a:pt x="2308" y="361"/>
                    <a:pt x="2325" y="344"/>
                    <a:pt x="2325" y="311"/>
                  </a:cubicBezTo>
                  <a:cubicBezTo>
                    <a:pt x="2329" y="327"/>
                    <a:pt x="2333" y="333"/>
                    <a:pt x="2337" y="333"/>
                  </a:cubicBezTo>
                  <a:cubicBezTo>
                    <a:pt x="2344" y="333"/>
                    <a:pt x="2352" y="313"/>
                    <a:pt x="2360" y="313"/>
                  </a:cubicBezTo>
                  <a:cubicBezTo>
                    <a:pt x="2364" y="313"/>
                    <a:pt x="2369" y="321"/>
                    <a:pt x="2374" y="344"/>
                  </a:cubicBezTo>
                  <a:cubicBezTo>
                    <a:pt x="2407" y="328"/>
                    <a:pt x="2439" y="295"/>
                    <a:pt x="2456" y="295"/>
                  </a:cubicBezTo>
                  <a:lnTo>
                    <a:pt x="2456" y="295"/>
                  </a:lnTo>
                  <a:cubicBezTo>
                    <a:pt x="2456" y="320"/>
                    <a:pt x="2447" y="320"/>
                    <a:pt x="2439" y="320"/>
                  </a:cubicBezTo>
                  <a:cubicBezTo>
                    <a:pt x="2431" y="320"/>
                    <a:pt x="2423" y="320"/>
                    <a:pt x="2423" y="344"/>
                  </a:cubicBezTo>
                  <a:cubicBezTo>
                    <a:pt x="2451" y="330"/>
                    <a:pt x="2467" y="292"/>
                    <a:pt x="2492" y="292"/>
                  </a:cubicBezTo>
                  <a:cubicBezTo>
                    <a:pt x="2496" y="292"/>
                    <a:pt x="2500" y="293"/>
                    <a:pt x="2505" y="295"/>
                  </a:cubicBezTo>
                  <a:cubicBezTo>
                    <a:pt x="2505" y="311"/>
                    <a:pt x="2488" y="311"/>
                    <a:pt x="2488" y="328"/>
                  </a:cubicBezTo>
                  <a:cubicBezTo>
                    <a:pt x="2505" y="320"/>
                    <a:pt x="2521" y="320"/>
                    <a:pt x="2535" y="320"/>
                  </a:cubicBezTo>
                  <a:cubicBezTo>
                    <a:pt x="2550" y="320"/>
                    <a:pt x="2562" y="320"/>
                    <a:pt x="2570" y="311"/>
                  </a:cubicBezTo>
                  <a:cubicBezTo>
                    <a:pt x="2570" y="279"/>
                    <a:pt x="2587" y="230"/>
                    <a:pt x="2587" y="213"/>
                  </a:cubicBezTo>
                  <a:cubicBezTo>
                    <a:pt x="2587" y="270"/>
                    <a:pt x="2611" y="241"/>
                    <a:pt x="2607" y="295"/>
                  </a:cubicBezTo>
                  <a:lnTo>
                    <a:pt x="2607" y="295"/>
                  </a:lnTo>
                  <a:cubicBezTo>
                    <a:pt x="2606" y="295"/>
                    <a:pt x="2604" y="295"/>
                    <a:pt x="2603" y="295"/>
                  </a:cubicBezTo>
                  <a:cubicBezTo>
                    <a:pt x="2603" y="311"/>
                    <a:pt x="2603" y="311"/>
                    <a:pt x="2603" y="328"/>
                  </a:cubicBezTo>
                  <a:cubicBezTo>
                    <a:pt x="2605" y="314"/>
                    <a:pt x="2607" y="304"/>
                    <a:pt x="2607" y="295"/>
                  </a:cubicBezTo>
                  <a:lnTo>
                    <a:pt x="2607" y="295"/>
                  </a:lnTo>
                  <a:cubicBezTo>
                    <a:pt x="2619" y="295"/>
                    <a:pt x="2618" y="298"/>
                    <a:pt x="2603" y="328"/>
                  </a:cubicBezTo>
                  <a:cubicBezTo>
                    <a:pt x="2619" y="311"/>
                    <a:pt x="2619" y="279"/>
                    <a:pt x="2636" y="279"/>
                  </a:cubicBezTo>
                  <a:cubicBezTo>
                    <a:pt x="2636" y="295"/>
                    <a:pt x="2636" y="295"/>
                    <a:pt x="2636" y="311"/>
                  </a:cubicBezTo>
                  <a:cubicBezTo>
                    <a:pt x="2636" y="298"/>
                    <a:pt x="2646" y="274"/>
                    <a:pt x="2659" y="274"/>
                  </a:cubicBezTo>
                  <a:cubicBezTo>
                    <a:pt x="2662" y="274"/>
                    <a:pt x="2665" y="276"/>
                    <a:pt x="2668" y="279"/>
                  </a:cubicBezTo>
                  <a:cubicBezTo>
                    <a:pt x="2668" y="279"/>
                    <a:pt x="2668" y="295"/>
                    <a:pt x="2652" y="295"/>
                  </a:cubicBezTo>
                  <a:cubicBezTo>
                    <a:pt x="2678" y="295"/>
                    <a:pt x="2694" y="253"/>
                    <a:pt x="2708" y="253"/>
                  </a:cubicBezTo>
                  <a:cubicBezTo>
                    <a:pt x="2711" y="253"/>
                    <a:pt x="2714" y="256"/>
                    <a:pt x="2718" y="262"/>
                  </a:cubicBezTo>
                  <a:cubicBezTo>
                    <a:pt x="2718" y="311"/>
                    <a:pt x="2734" y="279"/>
                    <a:pt x="2734" y="311"/>
                  </a:cubicBezTo>
                  <a:lnTo>
                    <a:pt x="2750" y="311"/>
                  </a:lnTo>
                  <a:lnTo>
                    <a:pt x="2734" y="279"/>
                  </a:lnTo>
                  <a:cubicBezTo>
                    <a:pt x="2747" y="279"/>
                    <a:pt x="2760" y="258"/>
                    <a:pt x="2765" y="258"/>
                  </a:cubicBezTo>
                  <a:cubicBezTo>
                    <a:pt x="2766" y="258"/>
                    <a:pt x="2767" y="259"/>
                    <a:pt x="2767" y="262"/>
                  </a:cubicBezTo>
                  <a:cubicBezTo>
                    <a:pt x="2783" y="246"/>
                    <a:pt x="2767" y="213"/>
                    <a:pt x="2783" y="213"/>
                  </a:cubicBezTo>
                  <a:cubicBezTo>
                    <a:pt x="2783" y="230"/>
                    <a:pt x="2799" y="213"/>
                    <a:pt x="2799" y="246"/>
                  </a:cubicBezTo>
                  <a:cubicBezTo>
                    <a:pt x="2811" y="234"/>
                    <a:pt x="2814" y="223"/>
                    <a:pt x="2821" y="223"/>
                  </a:cubicBezTo>
                  <a:cubicBezTo>
                    <a:pt x="2824" y="223"/>
                    <a:pt x="2827" y="225"/>
                    <a:pt x="2832" y="230"/>
                  </a:cubicBezTo>
                  <a:cubicBezTo>
                    <a:pt x="2832" y="246"/>
                    <a:pt x="2832" y="279"/>
                    <a:pt x="2832" y="279"/>
                  </a:cubicBezTo>
                  <a:cubicBezTo>
                    <a:pt x="2832" y="246"/>
                    <a:pt x="2848" y="279"/>
                    <a:pt x="2865" y="230"/>
                  </a:cubicBezTo>
                  <a:cubicBezTo>
                    <a:pt x="2865" y="246"/>
                    <a:pt x="2865" y="262"/>
                    <a:pt x="2865" y="279"/>
                  </a:cubicBezTo>
                  <a:cubicBezTo>
                    <a:pt x="2878" y="279"/>
                    <a:pt x="2870" y="237"/>
                    <a:pt x="2875" y="237"/>
                  </a:cubicBezTo>
                  <a:lnTo>
                    <a:pt x="2875" y="237"/>
                  </a:lnTo>
                  <a:cubicBezTo>
                    <a:pt x="2876" y="237"/>
                    <a:pt x="2878" y="239"/>
                    <a:pt x="2881" y="246"/>
                  </a:cubicBezTo>
                  <a:cubicBezTo>
                    <a:pt x="2881" y="246"/>
                    <a:pt x="2881" y="246"/>
                    <a:pt x="2881" y="262"/>
                  </a:cubicBezTo>
                  <a:cubicBezTo>
                    <a:pt x="2894" y="262"/>
                    <a:pt x="2907" y="241"/>
                    <a:pt x="2921" y="241"/>
                  </a:cubicBezTo>
                  <a:cubicBezTo>
                    <a:pt x="2924" y="241"/>
                    <a:pt x="2927" y="243"/>
                    <a:pt x="2930" y="246"/>
                  </a:cubicBezTo>
                  <a:cubicBezTo>
                    <a:pt x="2947" y="295"/>
                    <a:pt x="2914" y="262"/>
                    <a:pt x="2930" y="295"/>
                  </a:cubicBezTo>
                  <a:cubicBezTo>
                    <a:pt x="2944" y="295"/>
                    <a:pt x="2970" y="259"/>
                    <a:pt x="2988" y="259"/>
                  </a:cubicBezTo>
                  <a:cubicBezTo>
                    <a:pt x="2991" y="259"/>
                    <a:pt x="2993" y="260"/>
                    <a:pt x="2996" y="262"/>
                  </a:cubicBezTo>
                  <a:lnTo>
                    <a:pt x="2996" y="246"/>
                  </a:lnTo>
                  <a:cubicBezTo>
                    <a:pt x="2996" y="229"/>
                    <a:pt x="2997" y="223"/>
                    <a:pt x="2999" y="223"/>
                  </a:cubicBezTo>
                  <a:cubicBezTo>
                    <a:pt x="3003" y="223"/>
                    <a:pt x="3012" y="253"/>
                    <a:pt x="3021" y="253"/>
                  </a:cubicBezTo>
                  <a:cubicBezTo>
                    <a:pt x="3024" y="253"/>
                    <a:pt x="3026" y="251"/>
                    <a:pt x="3029" y="246"/>
                  </a:cubicBezTo>
                  <a:cubicBezTo>
                    <a:pt x="3029" y="262"/>
                    <a:pt x="3029" y="279"/>
                    <a:pt x="3029" y="279"/>
                  </a:cubicBezTo>
                  <a:cubicBezTo>
                    <a:pt x="3032" y="282"/>
                    <a:pt x="3035" y="283"/>
                    <a:pt x="3038" y="283"/>
                  </a:cubicBezTo>
                  <a:cubicBezTo>
                    <a:pt x="3052" y="283"/>
                    <a:pt x="3068" y="259"/>
                    <a:pt x="3094" y="246"/>
                  </a:cubicBezTo>
                  <a:lnTo>
                    <a:pt x="3094" y="246"/>
                  </a:lnTo>
                  <a:lnTo>
                    <a:pt x="3078" y="262"/>
                  </a:lnTo>
                  <a:cubicBezTo>
                    <a:pt x="3086" y="271"/>
                    <a:pt x="3094" y="271"/>
                    <a:pt x="3102" y="271"/>
                  </a:cubicBezTo>
                  <a:cubicBezTo>
                    <a:pt x="3110" y="271"/>
                    <a:pt x="3119" y="271"/>
                    <a:pt x="3127" y="279"/>
                  </a:cubicBezTo>
                  <a:cubicBezTo>
                    <a:pt x="3127" y="262"/>
                    <a:pt x="3127" y="262"/>
                    <a:pt x="3127" y="246"/>
                  </a:cubicBezTo>
                  <a:cubicBezTo>
                    <a:pt x="3135" y="267"/>
                    <a:pt x="3143" y="274"/>
                    <a:pt x="3152" y="274"/>
                  </a:cubicBezTo>
                  <a:cubicBezTo>
                    <a:pt x="3169" y="274"/>
                    <a:pt x="3187" y="243"/>
                    <a:pt x="3204" y="243"/>
                  </a:cubicBezTo>
                  <a:cubicBezTo>
                    <a:pt x="3211" y="243"/>
                    <a:pt x="3218" y="248"/>
                    <a:pt x="3225" y="262"/>
                  </a:cubicBezTo>
                  <a:cubicBezTo>
                    <a:pt x="3209" y="262"/>
                    <a:pt x="3209" y="279"/>
                    <a:pt x="3209" y="279"/>
                  </a:cubicBezTo>
                  <a:lnTo>
                    <a:pt x="3241" y="262"/>
                  </a:lnTo>
                  <a:cubicBezTo>
                    <a:pt x="3241" y="246"/>
                    <a:pt x="3241" y="246"/>
                    <a:pt x="3225" y="230"/>
                  </a:cubicBezTo>
                  <a:cubicBezTo>
                    <a:pt x="3241" y="213"/>
                    <a:pt x="3241" y="197"/>
                    <a:pt x="3241" y="197"/>
                  </a:cubicBezTo>
                  <a:cubicBezTo>
                    <a:pt x="3241" y="213"/>
                    <a:pt x="3241" y="246"/>
                    <a:pt x="3258" y="262"/>
                  </a:cubicBezTo>
                  <a:lnTo>
                    <a:pt x="3258" y="230"/>
                  </a:lnTo>
                  <a:cubicBezTo>
                    <a:pt x="3258" y="240"/>
                    <a:pt x="3258" y="244"/>
                    <a:pt x="3258" y="244"/>
                  </a:cubicBezTo>
                  <a:cubicBezTo>
                    <a:pt x="3258" y="244"/>
                    <a:pt x="3260" y="206"/>
                    <a:pt x="3268" y="206"/>
                  </a:cubicBezTo>
                  <a:cubicBezTo>
                    <a:pt x="3270" y="206"/>
                    <a:pt x="3272" y="208"/>
                    <a:pt x="3274" y="213"/>
                  </a:cubicBezTo>
                  <a:lnTo>
                    <a:pt x="3274" y="230"/>
                  </a:lnTo>
                  <a:cubicBezTo>
                    <a:pt x="3274" y="213"/>
                    <a:pt x="3290" y="197"/>
                    <a:pt x="3290" y="197"/>
                  </a:cubicBezTo>
                  <a:cubicBezTo>
                    <a:pt x="3290" y="230"/>
                    <a:pt x="3290" y="213"/>
                    <a:pt x="3290" y="246"/>
                  </a:cubicBezTo>
                  <a:cubicBezTo>
                    <a:pt x="3290" y="246"/>
                    <a:pt x="3292" y="241"/>
                    <a:pt x="3293" y="235"/>
                  </a:cubicBezTo>
                  <a:lnTo>
                    <a:pt x="3293" y="235"/>
                  </a:lnTo>
                  <a:cubicBezTo>
                    <a:pt x="3307" y="262"/>
                    <a:pt x="3308" y="262"/>
                    <a:pt x="3323" y="262"/>
                  </a:cubicBezTo>
                  <a:lnTo>
                    <a:pt x="3326" y="265"/>
                  </a:lnTo>
                  <a:lnTo>
                    <a:pt x="3326" y="265"/>
                  </a:lnTo>
                  <a:cubicBezTo>
                    <a:pt x="3342" y="204"/>
                    <a:pt x="3357" y="258"/>
                    <a:pt x="3372" y="197"/>
                  </a:cubicBezTo>
                  <a:lnTo>
                    <a:pt x="3372" y="197"/>
                  </a:lnTo>
                  <a:cubicBezTo>
                    <a:pt x="3356" y="262"/>
                    <a:pt x="3372" y="230"/>
                    <a:pt x="3372" y="262"/>
                  </a:cubicBezTo>
                  <a:cubicBezTo>
                    <a:pt x="3372" y="279"/>
                    <a:pt x="3372" y="295"/>
                    <a:pt x="3372" y="295"/>
                  </a:cubicBezTo>
                  <a:cubicBezTo>
                    <a:pt x="3375" y="293"/>
                    <a:pt x="3377" y="292"/>
                    <a:pt x="3379" y="292"/>
                  </a:cubicBezTo>
                  <a:cubicBezTo>
                    <a:pt x="3385" y="292"/>
                    <a:pt x="3388" y="301"/>
                    <a:pt x="3392" y="301"/>
                  </a:cubicBezTo>
                  <a:cubicBezTo>
                    <a:pt x="3395" y="301"/>
                    <a:pt x="3399" y="296"/>
                    <a:pt x="3405" y="279"/>
                  </a:cubicBezTo>
                  <a:cubicBezTo>
                    <a:pt x="3408" y="273"/>
                    <a:pt x="3411" y="271"/>
                    <a:pt x="3414" y="271"/>
                  </a:cubicBezTo>
                  <a:cubicBezTo>
                    <a:pt x="3424" y="271"/>
                    <a:pt x="3434" y="295"/>
                    <a:pt x="3449" y="295"/>
                  </a:cubicBezTo>
                  <a:cubicBezTo>
                    <a:pt x="3456" y="295"/>
                    <a:pt x="3463" y="291"/>
                    <a:pt x="3470" y="279"/>
                  </a:cubicBezTo>
                  <a:cubicBezTo>
                    <a:pt x="3487" y="246"/>
                    <a:pt x="3487" y="213"/>
                    <a:pt x="3503" y="197"/>
                  </a:cubicBezTo>
                  <a:cubicBezTo>
                    <a:pt x="3520" y="213"/>
                    <a:pt x="3503" y="230"/>
                    <a:pt x="3503" y="230"/>
                  </a:cubicBezTo>
                  <a:cubicBezTo>
                    <a:pt x="3511" y="238"/>
                    <a:pt x="3515" y="242"/>
                    <a:pt x="3520" y="242"/>
                  </a:cubicBezTo>
                  <a:cubicBezTo>
                    <a:pt x="3524" y="242"/>
                    <a:pt x="3528" y="238"/>
                    <a:pt x="3536" y="230"/>
                  </a:cubicBezTo>
                  <a:lnTo>
                    <a:pt x="3536" y="230"/>
                  </a:lnTo>
                  <a:cubicBezTo>
                    <a:pt x="3520" y="246"/>
                    <a:pt x="3536" y="246"/>
                    <a:pt x="3536" y="262"/>
                  </a:cubicBezTo>
                  <a:cubicBezTo>
                    <a:pt x="3536" y="262"/>
                    <a:pt x="3536" y="241"/>
                    <a:pt x="3544" y="241"/>
                  </a:cubicBezTo>
                  <a:cubicBezTo>
                    <a:pt x="3546" y="241"/>
                    <a:pt x="3549" y="243"/>
                    <a:pt x="3552" y="246"/>
                  </a:cubicBezTo>
                  <a:cubicBezTo>
                    <a:pt x="3552" y="246"/>
                    <a:pt x="3536" y="279"/>
                    <a:pt x="3536" y="279"/>
                  </a:cubicBezTo>
                  <a:cubicBezTo>
                    <a:pt x="3552" y="279"/>
                    <a:pt x="3552" y="246"/>
                    <a:pt x="3569" y="246"/>
                  </a:cubicBezTo>
                  <a:lnTo>
                    <a:pt x="3569" y="246"/>
                  </a:lnTo>
                  <a:cubicBezTo>
                    <a:pt x="3569" y="262"/>
                    <a:pt x="3552" y="279"/>
                    <a:pt x="3552" y="279"/>
                  </a:cubicBezTo>
                  <a:cubicBezTo>
                    <a:pt x="3561" y="279"/>
                    <a:pt x="3569" y="275"/>
                    <a:pt x="3575" y="266"/>
                  </a:cubicBezTo>
                  <a:lnTo>
                    <a:pt x="3575" y="266"/>
                  </a:lnTo>
                  <a:cubicBezTo>
                    <a:pt x="3576" y="267"/>
                    <a:pt x="3577" y="267"/>
                    <a:pt x="3577" y="267"/>
                  </a:cubicBezTo>
                  <a:cubicBezTo>
                    <a:pt x="3579" y="267"/>
                    <a:pt x="3582" y="266"/>
                    <a:pt x="3585" y="262"/>
                  </a:cubicBezTo>
                  <a:cubicBezTo>
                    <a:pt x="3585" y="253"/>
                    <a:pt x="3585" y="237"/>
                    <a:pt x="3585" y="230"/>
                  </a:cubicBezTo>
                  <a:cubicBezTo>
                    <a:pt x="3585" y="246"/>
                    <a:pt x="3581" y="258"/>
                    <a:pt x="3575" y="266"/>
                  </a:cubicBezTo>
                  <a:lnTo>
                    <a:pt x="3575" y="266"/>
                  </a:lnTo>
                  <a:cubicBezTo>
                    <a:pt x="3569" y="262"/>
                    <a:pt x="3569" y="242"/>
                    <a:pt x="3569" y="230"/>
                  </a:cubicBezTo>
                  <a:cubicBezTo>
                    <a:pt x="3569" y="208"/>
                    <a:pt x="3567" y="201"/>
                    <a:pt x="3564" y="201"/>
                  </a:cubicBezTo>
                  <a:cubicBezTo>
                    <a:pt x="3558" y="201"/>
                    <a:pt x="3547" y="230"/>
                    <a:pt x="3536" y="230"/>
                  </a:cubicBezTo>
                  <a:lnTo>
                    <a:pt x="3536" y="181"/>
                  </a:lnTo>
                  <a:lnTo>
                    <a:pt x="3520" y="230"/>
                  </a:lnTo>
                  <a:cubicBezTo>
                    <a:pt x="3520" y="213"/>
                    <a:pt x="3520" y="181"/>
                    <a:pt x="3520" y="181"/>
                  </a:cubicBezTo>
                  <a:cubicBezTo>
                    <a:pt x="3520" y="171"/>
                    <a:pt x="3520" y="169"/>
                    <a:pt x="3519" y="169"/>
                  </a:cubicBezTo>
                  <a:cubicBezTo>
                    <a:pt x="3519" y="169"/>
                    <a:pt x="3517" y="176"/>
                    <a:pt x="3513" y="176"/>
                  </a:cubicBezTo>
                  <a:cubicBezTo>
                    <a:pt x="3511" y="176"/>
                    <a:pt x="3508" y="173"/>
                    <a:pt x="3503" y="164"/>
                  </a:cubicBezTo>
                  <a:cubicBezTo>
                    <a:pt x="3503" y="164"/>
                    <a:pt x="3503" y="154"/>
                    <a:pt x="3503" y="148"/>
                  </a:cubicBezTo>
                  <a:cubicBezTo>
                    <a:pt x="3500" y="141"/>
                    <a:pt x="3496" y="138"/>
                    <a:pt x="3493" y="138"/>
                  </a:cubicBezTo>
                  <a:cubicBezTo>
                    <a:pt x="3484" y="138"/>
                    <a:pt x="3476" y="157"/>
                    <a:pt x="3473" y="157"/>
                  </a:cubicBezTo>
                  <a:cubicBezTo>
                    <a:pt x="3471" y="157"/>
                    <a:pt x="3470" y="155"/>
                    <a:pt x="3470" y="148"/>
                  </a:cubicBezTo>
                  <a:cubicBezTo>
                    <a:pt x="3454" y="164"/>
                    <a:pt x="3470" y="181"/>
                    <a:pt x="3454" y="213"/>
                  </a:cubicBezTo>
                  <a:lnTo>
                    <a:pt x="3438" y="131"/>
                  </a:lnTo>
                  <a:lnTo>
                    <a:pt x="3438" y="164"/>
                  </a:lnTo>
                  <a:cubicBezTo>
                    <a:pt x="3438" y="164"/>
                    <a:pt x="3433" y="164"/>
                    <a:pt x="3431" y="162"/>
                  </a:cubicBezTo>
                  <a:lnTo>
                    <a:pt x="3431" y="162"/>
                  </a:lnTo>
                  <a:cubicBezTo>
                    <a:pt x="3426" y="176"/>
                    <a:pt x="3435" y="170"/>
                    <a:pt x="3421" y="197"/>
                  </a:cubicBezTo>
                  <a:cubicBezTo>
                    <a:pt x="3421" y="174"/>
                    <a:pt x="3405" y="183"/>
                    <a:pt x="3395" y="173"/>
                  </a:cubicBezTo>
                  <a:lnTo>
                    <a:pt x="3395" y="173"/>
                  </a:lnTo>
                  <a:cubicBezTo>
                    <a:pt x="3397" y="177"/>
                    <a:pt x="3396" y="182"/>
                    <a:pt x="3389" y="197"/>
                  </a:cubicBezTo>
                  <a:cubicBezTo>
                    <a:pt x="3389" y="173"/>
                    <a:pt x="3386" y="166"/>
                    <a:pt x="3384" y="166"/>
                  </a:cubicBezTo>
                  <a:cubicBezTo>
                    <a:pt x="3381" y="166"/>
                    <a:pt x="3377" y="174"/>
                    <a:pt x="3374" y="174"/>
                  </a:cubicBezTo>
                  <a:cubicBezTo>
                    <a:pt x="3373" y="174"/>
                    <a:pt x="3372" y="172"/>
                    <a:pt x="3372" y="164"/>
                  </a:cubicBezTo>
                  <a:cubicBezTo>
                    <a:pt x="3372" y="148"/>
                    <a:pt x="3372" y="164"/>
                    <a:pt x="3372" y="131"/>
                  </a:cubicBezTo>
                  <a:cubicBezTo>
                    <a:pt x="3368" y="145"/>
                    <a:pt x="3363" y="150"/>
                    <a:pt x="3359" y="150"/>
                  </a:cubicBezTo>
                  <a:cubicBezTo>
                    <a:pt x="3350" y="150"/>
                    <a:pt x="3342" y="129"/>
                    <a:pt x="3340" y="129"/>
                  </a:cubicBezTo>
                  <a:cubicBezTo>
                    <a:pt x="3340" y="129"/>
                    <a:pt x="3340" y="130"/>
                    <a:pt x="3340" y="131"/>
                  </a:cubicBezTo>
                  <a:cubicBezTo>
                    <a:pt x="3340" y="164"/>
                    <a:pt x="3323" y="148"/>
                    <a:pt x="3307" y="164"/>
                  </a:cubicBezTo>
                  <a:cubicBezTo>
                    <a:pt x="3307" y="148"/>
                    <a:pt x="3274" y="131"/>
                    <a:pt x="3258" y="115"/>
                  </a:cubicBezTo>
                  <a:cubicBezTo>
                    <a:pt x="3258" y="164"/>
                    <a:pt x="3241" y="148"/>
                    <a:pt x="3225" y="164"/>
                  </a:cubicBezTo>
                  <a:cubicBezTo>
                    <a:pt x="3225" y="131"/>
                    <a:pt x="3225" y="115"/>
                    <a:pt x="3241" y="115"/>
                  </a:cubicBezTo>
                  <a:lnTo>
                    <a:pt x="3225" y="115"/>
                  </a:lnTo>
                  <a:cubicBezTo>
                    <a:pt x="3225" y="131"/>
                    <a:pt x="3225" y="131"/>
                    <a:pt x="3209" y="131"/>
                  </a:cubicBezTo>
                  <a:lnTo>
                    <a:pt x="3225" y="99"/>
                  </a:lnTo>
                  <a:lnTo>
                    <a:pt x="3225" y="99"/>
                  </a:lnTo>
                  <a:cubicBezTo>
                    <a:pt x="3213" y="99"/>
                    <a:pt x="3200" y="126"/>
                    <a:pt x="3188" y="126"/>
                  </a:cubicBezTo>
                  <a:cubicBezTo>
                    <a:pt x="3184" y="126"/>
                    <a:pt x="3180" y="123"/>
                    <a:pt x="3176" y="115"/>
                  </a:cubicBezTo>
                  <a:lnTo>
                    <a:pt x="3176" y="115"/>
                  </a:lnTo>
                  <a:cubicBezTo>
                    <a:pt x="3176" y="148"/>
                    <a:pt x="3192" y="197"/>
                    <a:pt x="3176" y="230"/>
                  </a:cubicBezTo>
                  <a:cubicBezTo>
                    <a:pt x="3176" y="213"/>
                    <a:pt x="3176" y="181"/>
                    <a:pt x="3176" y="181"/>
                  </a:cubicBezTo>
                  <a:lnTo>
                    <a:pt x="3159" y="181"/>
                  </a:lnTo>
                  <a:cubicBezTo>
                    <a:pt x="3168" y="181"/>
                    <a:pt x="3168" y="172"/>
                    <a:pt x="3168" y="164"/>
                  </a:cubicBezTo>
                  <a:lnTo>
                    <a:pt x="3168" y="164"/>
                  </a:lnTo>
                  <a:lnTo>
                    <a:pt x="3159" y="181"/>
                  </a:lnTo>
                  <a:cubicBezTo>
                    <a:pt x="3159" y="148"/>
                    <a:pt x="3159" y="164"/>
                    <a:pt x="3159" y="131"/>
                  </a:cubicBezTo>
                  <a:cubicBezTo>
                    <a:pt x="3159" y="131"/>
                    <a:pt x="3159" y="139"/>
                    <a:pt x="3164" y="139"/>
                  </a:cubicBezTo>
                  <a:cubicBezTo>
                    <a:pt x="3167" y="139"/>
                    <a:pt x="3170" y="137"/>
                    <a:pt x="3176" y="131"/>
                  </a:cubicBezTo>
                  <a:cubicBezTo>
                    <a:pt x="3163" y="131"/>
                    <a:pt x="3160" y="121"/>
                    <a:pt x="3152" y="109"/>
                  </a:cubicBezTo>
                  <a:lnTo>
                    <a:pt x="3152" y="109"/>
                  </a:lnTo>
                  <a:cubicBezTo>
                    <a:pt x="3147" y="111"/>
                    <a:pt x="3143" y="115"/>
                    <a:pt x="3143" y="131"/>
                  </a:cubicBezTo>
                  <a:cubicBezTo>
                    <a:pt x="3143" y="131"/>
                    <a:pt x="3143" y="115"/>
                    <a:pt x="3143" y="99"/>
                  </a:cubicBezTo>
                  <a:cubicBezTo>
                    <a:pt x="3127" y="115"/>
                    <a:pt x="3110" y="99"/>
                    <a:pt x="3110" y="148"/>
                  </a:cubicBezTo>
                  <a:cubicBezTo>
                    <a:pt x="3106" y="156"/>
                    <a:pt x="3101" y="159"/>
                    <a:pt x="3095" y="159"/>
                  </a:cubicBezTo>
                  <a:cubicBezTo>
                    <a:pt x="3081" y="159"/>
                    <a:pt x="3065" y="144"/>
                    <a:pt x="3053" y="144"/>
                  </a:cubicBezTo>
                  <a:cubicBezTo>
                    <a:pt x="3050" y="144"/>
                    <a:pt x="3047" y="145"/>
                    <a:pt x="3045" y="148"/>
                  </a:cubicBezTo>
                  <a:lnTo>
                    <a:pt x="3045" y="131"/>
                  </a:lnTo>
                  <a:cubicBezTo>
                    <a:pt x="3029" y="148"/>
                    <a:pt x="3012" y="131"/>
                    <a:pt x="3012" y="164"/>
                  </a:cubicBezTo>
                  <a:cubicBezTo>
                    <a:pt x="2996" y="164"/>
                    <a:pt x="2996" y="148"/>
                    <a:pt x="2996" y="131"/>
                  </a:cubicBezTo>
                  <a:cubicBezTo>
                    <a:pt x="2985" y="131"/>
                    <a:pt x="2981" y="139"/>
                    <a:pt x="2975" y="139"/>
                  </a:cubicBezTo>
                  <a:cubicBezTo>
                    <a:pt x="2972" y="139"/>
                    <a:pt x="2969" y="137"/>
                    <a:pt x="2963" y="131"/>
                  </a:cubicBezTo>
                  <a:cubicBezTo>
                    <a:pt x="2979" y="115"/>
                    <a:pt x="2963" y="115"/>
                    <a:pt x="2979" y="115"/>
                  </a:cubicBezTo>
                  <a:cubicBezTo>
                    <a:pt x="2970" y="106"/>
                    <a:pt x="2966" y="96"/>
                    <a:pt x="2961" y="96"/>
                  </a:cubicBezTo>
                  <a:cubicBezTo>
                    <a:pt x="2958" y="96"/>
                    <a:pt x="2954" y="101"/>
                    <a:pt x="2947" y="115"/>
                  </a:cubicBezTo>
                  <a:cubicBezTo>
                    <a:pt x="2947" y="82"/>
                    <a:pt x="2947" y="82"/>
                    <a:pt x="2930" y="82"/>
                  </a:cubicBezTo>
                  <a:lnTo>
                    <a:pt x="2947" y="115"/>
                  </a:lnTo>
                  <a:lnTo>
                    <a:pt x="2914" y="115"/>
                  </a:lnTo>
                  <a:lnTo>
                    <a:pt x="2930" y="66"/>
                  </a:lnTo>
                  <a:cubicBezTo>
                    <a:pt x="2925" y="58"/>
                    <a:pt x="2920" y="55"/>
                    <a:pt x="2915" y="55"/>
                  </a:cubicBezTo>
                  <a:cubicBezTo>
                    <a:pt x="2899" y="55"/>
                    <a:pt x="2886" y="94"/>
                    <a:pt x="2870" y="94"/>
                  </a:cubicBezTo>
                  <a:cubicBezTo>
                    <a:pt x="2864" y="94"/>
                    <a:pt x="2857" y="86"/>
                    <a:pt x="2848" y="66"/>
                  </a:cubicBezTo>
                  <a:lnTo>
                    <a:pt x="2848" y="66"/>
                  </a:lnTo>
                  <a:cubicBezTo>
                    <a:pt x="2848" y="99"/>
                    <a:pt x="2865" y="99"/>
                    <a:pt x="2865" y="131"/>
                  </a:cubicBezTo>
                  <a:cubicBezTo>
                    <a:pt x="2848" y="115"/>
                    <a:pt x="2832" y="66"/>
                    <a:pt x="2832" y="66"/>
                  </a:cubicBezTo>
                  <a:cubicBezTo>
                    <a:pt x="2829" y="60"/>
                    <a:pt x="2827" y="58"/>
                    <a:pt x="2825" y="58"/>
                  </a:cubicBezTo>
                  <a:cubicBezTo>
                    <a:pt x="2816" y="58"/>
                    <a:pt x="2814" y="101"/>
                    <a:pt x="2804" y="101"/>
                  </a:cubicBezTo>
                  <a:cubicBezTo>
                    <a:pt x="2802" y="101"/>
                    <a:pt x="2801" y="100"/>
                    <a:pt x="2799" y="99"/>
                  </a:cubicBezTo>
                  <a:cubicBezTo>
                    <a:pt x="2785" y="84"/>
                    <a:pt x="2771" y="83"/>
                    <a:pt x="2767" y="71"/>
                  </a:cubicBezTo>
                  <a:lnTo>
                    <a:pt x="2767" y="71"/>
                  </a:lnTo>
                  <a:cubicBezTo>
                    <a:pt x="2768" y="75"/>
                    <a:pt x="2770" y="80"/>
                    <a:pt x="2773" y="86"/>
                  </a:cubicBezTo>
                  <a:lnTo>
                    <a:pt x="2773" y="86"/>
                  </a:lnTo>
                  <a:cubicBezTo>
                    <a:pt x="2770" y="84"/>
                    <a:pt x="2768" y="83"/>
                    <a:pt x="2765" y="83"/>
                  </a:cubicBezTo>
                  <a:cubicBezTo>
                    <a:pt x="2758" y="83"/>
                    <a:pt x="2752" y="87"/>
                    <a:pt x="2745" y="87"/>
                  </a:cubicBezTo>
                  <a:cubicBezTo>
                    <a:pt x="2741" y="87"/>
                    <a:pt x="2738" y="86"/>
                    <a:pt x="2734" y="82"/>
                  </a:cubicBezTo>
                  <a:cubicBezTo>
                    <a:pt x="2734" y="82"/>
                    <a:pt x="2734" y="99"/>
                    <a:pt x="2734" y="99"/>
                  </a:cubicBezTo>
                  <a:cubicBezTo>
                    <a:pt x="2732" y="96"/>
                    <a:pt x="2730" y="95"/>
                    <a:pt x="2729" y="95"/>
                  </a:cubicBezTo>
                  <a:lnTo>
                    <a:pt x="2729" y="95"/>
                  </a:lnTo>
                  <a:cubicBezTo>
                    <a:pt x="2722" y="95"/>
                    <a:pt x="2732" y="131"/>
                    <a:pt x="2718" y="131"/>
                  </a:cubicBezTo>
                  <a:cubicBezTo>
                    <a:pt x="2704" y="118"/>
                    <a:pt x="2712" y="94"/>
                    <a:pt x="2707" y="94"/>
                  </a:cubicBezTo>
                  <a:lnTo>
                    <a:pt x="2707" y="94"/>
                  </a:lnTo>
                  <a:cubicBezTo>
                    <a:pt x="2706" y="94"/>
                    <a:pt x="2704" y="96"/>
                    <a:pt x="2701" y="99"/>
                  </a:cubicBezTo>
                  <a:cubicBezTo>
                    <a:pt x="2685" y="82"/>
                    <a:pt x="2701" y="66"/>
                    <a:pt x="2701" y="50"/>
                  </a:cubicBezTo>
                  <a:lnTo>
                    <a:pt x="2701" y="50"/>
                  </a:lnTo>
                  <a:cubicBezTo>
                    <a:pt x="2697" y="58"/>
                    <a:pt x="2693" y="61"/>
                    <a:pt x="2689" y="61"/>
                  </a:cubicBezTo>
                  <a:cubicBezTo>
                    <a:pt x="2678" y="61"/>
                    <a:pt x="2668" y="33"/>
                    <a:pt x="2668" y="33"/>
                  </a:cubicBezTo>
                  <a:lnTo>
                    <a:pt x="2668" y="50"/>
                  </a:lnTo>
                  <a:cubicBezTo>
                    <a:pt x="2668" y="50"/>
                    <a:pt x="2652" y="50"/>
                    <a:pt x="2652" y="33"/>
                  </a:cubicBezTo>
                  <a:lnTo>
                    <a:pt x="2652" y="33"/>
                  </a:lnTo>
                  <a:cubicBezTo>
                    <a:pt x="2652" y="50"/>
                    <a:pt x="2668" y="82"/>
                    <a:pt x="2652" y="115"/>
                  </a:cubicBezTo>
                  <a:cubicBezTo>
                    <a:pt x="2652" y="111"/>
                    <a:pt x="2651" y="110"/>
                    <a:pt x="2650" y="110"/>
                  </a:cubicBezTo>
                  <a:cubicBezTo>
                    <a:pt x="2648" y="110"/>
                    <a:pt x="2646" y="111"/>
                    <a:pt x="2644" y="111"/>
                  </a:cubicBezTo>
                  <a:cubicBezTo>
                    <a:pt x="2640" y="111"/>
                    <a:pt x="2636" y="107"/>
                    <a:pt x="2636" y="82"/>
                  </a:cubicBezTo>
                  <a:lnTo>
                    <a:pt x="2636" y="82"/>
                  </a:lnTo>
                  <a:cubicBezTo>
                    <a:pt x="2638" y="85"/>
                    <a:pt x="2640" y="86"/>
                    <a:pt x="2641" y="86"/>
                  </a:cubicBezTo>
                  <a:cubicBezTo>
                    <a:pt x="2648" y="86"/>
                    <a:pt x="2638" y="50"/>
                    <a:pt x="2652" y="50"/>
                  </a:cubicBezTo>
                  <a:lnTo>
                    <a:pt x="2636" y="50"/>
                  </a:lnTo>
                  <a:cubicBezTo>
                    <a:pt x="2636" y="33"/>
                    <a:pt x="2636" y="33"/>
                    <a:pt x="2636" y="33"/>
                  </a:cubicBezTo>
                  <a:cubicBezTo>
                    <a:pt x="2633" y="28"/>
                    <a:pt x="2631" y="25"/>
                    <a:pt x="2629" y="25"/>
                  </a:cubicBezTo>
                  <a:cubicBezTo>
                    <a:pt x="2619" y="25"/>
                    <a:pt x="2617" y="82"/>
                    <a:pt x="2603" y="82"/>
                  </a:cubicBezTo>
                  <a:cubicBezTo>
                    <a:pt x="2603" y="50"/>
                    <a:pt x="2603" y="33"/>
                    <a:pt x="2603" y="33"/>
                  </a:cubicBezTo>
                  <a:cubicBezTo>
                    <a:pt x="2603" y="33"/>
                    <a:pt x="2603" y="82"/>
                    <a:pt x="2587" y="99"/>
                  </a:cubicBezTo>
                  <a:cubicBezTo>
                    <a:pt x="2587" y="93"/>
                    <a:pt x="2587" y="91"/>
                    <a:pt x="2586" y="91"/>
                  </a:cubicBezTo>
                  <a:cubicBezTo>
                    <a:pt x="2585" y="91"/>
                    <a:pt x="2581" y="99"/>
                    <a:pt x="2570" y="99"/>
                  </a:cubicBezTo>
                  <a:lnTo>
                    <a:pt x="2587" y="115"/>
                  </a:lnTo>
                  <a:cubicBezTo>
                    <a:pt x="2587" y="131"/>
                    <a:pt x="2570" y="131"/>
                    <a:pt x="2570" y="131"/>
                  </a:cubicBezTo>
                  <a:cubicBezTo>
                    <a:pt x="2570" y="123"/>
                    <a:pt x="2570" y="123"/>
                    <a:pt x="2570" y="123"/>
                  </a:cubicBezTo>
                  <a:cubicBezTo>
                    <a:pt x="2570" y="123"/>
                    <a:pt x="2570" y="123"/>
                    <a:pt x="2570" y="115"/>
                  </a:cubicBezTo>
                  <a:cubicBezTo>
                    <a:pt x="2567" y="122"/>
                    <a:pt x="2564" y="124"/>
                    <a:pt x="2562" y="124"/>
                  </a:cubicBezTo>
                  <a:cubicBezTo>
                    <a:pt x="2554" y="124"/>
                    <a:pt x="2551" y="96"/>
                    <a:pt x="2543" y="96"/>
                  </a:cubicBezTo>
                  <a:cubicBezTo>
                    <a:pt x="2541" y="96"/>
                    <a:pt x="2539" y="97"/>
                    <a:pt x="2537" y="99"/>
                  </a:cubicBezTo>
                  <a:cubicBezTo>
                    <a:pt x="2521" y="82"/>
                    <a:pt x="2537" y="66"/>
                    <a:pt x="2521" y="50"/>
                  </a:cubicBezTo>
                  <a:cubicBezTo>
                    <a:pt x="2521" y="58"/>
                    <a:pt x="2520" y="61"/>
                    <a:pt x="2518" y="61"/>
                  </a:cubicBezTo>
                  <a:cubicBezTo>
                    <a:pt x="2514" y="61"/>
                    <a:pt x="2505" y="46"/>
                    <a:pt x="2496" y="46"/>
                  </a:cubicBezTo>
                  <a:cubicBezTo>
                    <a:pt x="2493" y="46"/>
                    <a:pt x="2491" y="47"/>
                    <a:pt x="2488" y="50"/>
                  </a:cubicBezTo>
                  <a:cubicBezTo>
                    <a:pt x="2505" y="82"/>
                    <a:pt x="2505" y="66"/>
                    <a:pt x="2488" y="99"/>
                  </a:cubicBezTo>
                  <a:lnTo>
                    <a:pt x="2521" y="82"/>
                  </a:lnTo>
                  <a:lnTo>
                    <a:pt x="2505" y="115"/>
                  </a:lnTo>
                  <a:cubicBezTo>
                    <a:pt x="2505" y="115"/>
                    <a:pt x="2521" y="99"/>
                    <a:pt x="2521" y="99"/>
                  </a:cubicBezTo>
                  <a:lnTo>
                    <a:pt x="2521" y="99"/>
                  </a:lnTo>
                  <a:cubicBezTo>
                    <a:pt x="2505" y="131"/>
                    <a:pt x="2521" y="115"/>
                    <a:pt x="2521" y="148"/>
                  </a:cubicBezTo>
                  <a:cubicBezTo>
                    <a:pt x="2516" y="134"/>
                    <a:pt x="2512" y="129"/>
                    <a:pt x="2508" y="129"/>
                  </a:cubicBezTo>
                  <a:cubicBezTo>
                    <a:pt x="2499" y="129"/>
                    <a:pt x="2491" y="150"/>
                    <a:pt x="2489" y="150"/>
                  </a:cubicBezTo>
                  <a:cubicBezTo>
                    <a:pt x="2489" y="150"/>
                    <a:pt x="2488" y="150"/>
                    <a:pt x="2488" y="148"/>
                  </a:cubicBezTo>
                  <a:lnTo>
                    <a:pt x="2488" y="66"/>
                  </a:lnTo>
                  <a:cubicBezTo>
                    <a:pt x="2485" y="59"/>
                    <a:pt x="2482" y="57"/>
                    <a:pt x="2478" y="57"/>
                  </a:cubicBezTo>
                  <a:cubicBezTo>
                    <a:pt x="2467" y="57"/>
                    <a:pt x="2453" y="85"/>
                    <a:pt x="2434" y="85"/>
                  </a:cubicBezTo>
                  <a:cubicBezTo>
                    <a:pt x="2430" y="85"/>
                    <a:pt x="2427" y="84"/>
                    <a:pt x="2423" y="82"/>
                  </a:cubicBezTo>
                  <a:lnTo>
                    <a:pt x="2423" y="82"/>
                  </a:lnTo>
                  <a:lnTo>
                    <a:pt x="2439" y="99"/>
                  </a:lnTo>
                  <a:cubicBezTo>
                    <a:pt x="2433" y="111"/>
                    <a:pt x="2429" y="114"/>
                    <a:pt x="2426" y="114"/>
                  </a:cubicBezTo>
                  <a:cubicBezTo>
                    <a:pt x="2423" y="114"/>
                    <a:pt x="2420" y="110"/>
                    <a:pt x="2416" y="110"/>
                  </a:cubicBezTo>
                  <a:cubicBezTo>
                    <a:pt x="2413" y="110"/>
                    <a:pt x="2410" y="111"/>
                    <a:pt x="2407" y="115"/>
                  </a:cubicBezTo>
                  <a:cubicBezTo>
                    <a:pt x="2407" y="99"/>
                    <a:pt x="2407" y="82"/>
                    <a:pt x="2407" y="66"/>
                  </a:cubicBezTo>
                  <a:cubicBezTo>
                    <a:pt x="2407" y="82"/>
                    <a:pt x="2390" y="66"/>
                    <a:pt x="2390" y="115"/>
                  </a:cubicBezTo>
                  <a:lnTo>
                    <a:pt x="2374" y="82"/>
                  </a:lnTo>
                  <a:cubicBezTo>
                    <a:pt x="2372" y="81"/>
                    <a:pt x="2371" y="80"/>
                    <a:pt x="2370" y="80"/>
                  </a:cubicBezTo>
                  <a:cubicBezTo>
                    <a:pt x="2357" y="80"/>
                    <a:pt x="2354" y="148"/>
                    <a:pt x="2325" y="148"/>
                  </a:cubicBezTo>
                  <a:cubicBezTo>
                    <a:pt x="2341" y="115"/>
                    <a:pt x="2325" y="99"/>
                    <a:pt x="2341" y="82"/>
                  </a:cubicBezTo>
                  <a:lnTo>
                    <a:pt x="2341" y="82"/>
                  </a:lnTo>
                  <a:cubicBezTo>
                    <a:pt x="2341" y="82"/>
                    <a:pt x="2325" y="82"/>
                    <a:pt x="2325" y="99"/>
                  </a:cubicBezTo>
                  <a:cubicBezTo>
                    <a:pt x="2325" y="96"/>
                    <a:pt x="2324" y="95"/>
                    <a:pt x="2324" y="95"/>
                  </a:cubicBezTo>
                  <a:cubicBezTo>
                    <a:pt x="2321" y="95"/>
                    <a:pt x="2315" y="110"/>
                    <a:pt x="2311" y="110"/>
                  </a:cubicBezTo>
                  <a:cubicBezTo>
                    <a:pt x="2309" y="110"/>
                    <a:pt x="2308" y="107"/>
                    <a:pt x="2308" y="99"/>
                  </a:cubicBezTo>
                  <a:cubicBezTo>
                    <a:pt x="2308" y="115"/>
                    <a:pt x="2308" y="131"/>
                    <a:pt x="2292" y="131"/>
                  </a:cubicBezTo>
                  <a:cubicBezTo>
                    <a:pt x="2292" y="131"/>
                    <a:pt x="2292" y="148"/>
                    <a:pt x="2292" y="164"/>
                  </a:cubicBezTo>
                  <a:cubicBezTo>
                    <a:pt x="2285" y="138"/>
                    <a:pt x="2276" y="133"/>
                    <a:pt x="2267" y="133"/>
                  </a:cubicBezTo>
                  <a:cubicBezTo>
                    <a:pt x="2260" y="133"/>
                    <a:pt x="2253" y="135"/>
                    <a:pt x="2247" y="135"/>
                  </a:cubicBezTo>
                  <a:cubicBezTo>
                    <a:pt x="2239" y="135"/>
                    <a:pt x="2232" y="131"/>
                    <a:pt x="2226" y="115"/>
                  </a:cubicBezTo>
                  <a:cubicBezTo>
                    <a:pt x="2210" y="115"/>
                    <a:pt x="2194" y="115"/>
                    <a:pt x="2177" y="131"/>
                  </a:cubicBezTo>
                  <a:cubicBezTo>
                    <a:pt x="2177" y="115"/>
                    <a:pt x="2177" y="115"/>
                    <a:pt x="2177" y="115"/>
                  </a:cubicBezTo>
                  <a:cubicBezTo>
                    <a:pt x="2176" y="114"/>
                    <a:pt x="2175" y="113"/>
                    <a:pt x="2174" y="113"/>
                  </a:cubicBezTo>
                  <a:cubicBezTo>
                    <a:pt x="2165" y="113"/>
                    <a:pt x="2172" y="166"/>
                    <a:pt x="2152" y="166"/>
                  </a:cubicBezTo>
                  <a:cubicBezTo>
                    <a:pt x="2150" y="166"/>
                    <a:pt x="2148" y="166"/>
                    <a:pt x="2145" y="164"/>
                  </a:cubicBezTo>
                  <a:cubicBezTo>
                    <a:pt x="2145" y="135"/>
                    <a:pt x="2151" y="129"/>
                    <a:pt x="2155" y="129"/>
                  </a:cubicBezTo>
                  <a:cubicBezTo>
                    <a:pt x="2158" y="129"/>
                    <a:pt x="2161" y="131"/>
                    <a:pt x="2161" y="131"/>
                  </a:cubicBezTo>
                  <a:cubicBezTo>
                    <a:pt x="2161" y="100"/>
                    <a:pt x="2156" y="93"/>
                    <a:pt x="2150" y="93"/>
                  </a:cubicBezTo>
                  <a:cubicBezTo>
                    <a:pt x="2143" y="93"/>
                    <a:pt x="2135" y="99"/>
                    <a:pt x="2128" y="99"/>
                  </a:cubicBezTo>
                  <a:cubicBezTo>
                    <a:pt x="2122" y="99"/>
                    <a:pt x="2117" y="96"/>
                    <a:pt x="2112" y="83"/>
                  </a:cubicBezTo>
                  <a:lnTo>
                    <a:pt x="2112" y="83"/>
                  </a:lnTo>
                  <a:cubicBezTo>
                    <a:pt x="2101" y="93"/>
                    <a:pt x="2090" y="115"/>
                    <a:pt x="2079" y="115"/>
                  </a:cubicBezTo>
                  <a:lnTo>
                    <a:pt x="2079" y="99"/>
                  </a:lnTo>
                  <a:cubicBezTo>
                    <a:pt x="2079" y="127"/>
                    <a:pt x="2054" y="143"/>
                    <a:pt x="2037" y="158"/>
                  </a:cubicBezTo>
                  <a:lnTo>
                    <a:pt x="2037" y="158"/>
                  </a:lnTo>
                  <a:cubicBezTo>
                    <a:pt x="2036" y="162"/>
                    <a:pt x="2034" y="164"/>
                    <a:pt x="2030" y="164"/>
                  </a:cubicBezTo>
                  <a:cubicBezTo>
                    <a:pt x="2032" y="162"/>
                    <a:pt x="2034" y="160"/>
                    <a:pt x="2037" y="158"/>
                  </a:cubicBezTo>
                  <a:lnTo>
                    <a:pt x="2037" y="158"/>
                  </a:lnTo>
                  <a:cubicBezTo>
                    <a:pt x="2038" y="156"/>
                    <a:pt x="2038" y="153"/>
                    <a:pt x="2038" y="150"/>
                  </a:cubicBezTo>
                  <a:lnTo>
                    <a:pt x="2038" y="150"/>
                  </a:lnTo>
                  <a:cubicBezTo>
                    <a:pt x="2036" y="153"/>
                    <a:pt x="2033" y="158"/>
                    <a:pt x="2030" y="164"/>
                  </a:cubicBezTo>
                  <a:cubicBezTo>
                    <a:pt x="2030" y="148"/>
                    <a:pt x="2014" y="131"/>
                    <a:pt x="2014" y="99"/>
                  </a:cubicBezTo>
                  <a:lnTo>
                    <a:pt x="2030" y="99"/>
                  </a:lnTo>
                  <a:cubicBezTo>
                    <a:pt x="2025" y="88"/>
                    <a:pt x="2021" y="84"/>
                    <a:pt x="2018" y="84"/>
                  </a:cubicBezTo>
                  <a:cubicBezTo>
                    <a:pt x="2012" y="84"/>
                    <a:pt x="2008" y="99"/>
                    <a:pt x="1997" y="99"/>
                  </a:cubicBezTo>
                  <a:lnTo>
                    <a:pt x="1997" y="82"/>
                  </a:lnTo>
                  <a:cubicBezTo>
                    <a:pt x="1981" y="82"/>
                    <a:pt x="1981" y="131"/>
                    <a:pt x="1948" y="131"/>
                  </a:cubicBezTo>
                  <a:lnTo>
                    <a:pt x="1965" y="148"/>
                  </a:lnTo>
                  <a:cubicBezTo>
                    <a:pt x="1961" y="155"/>
                    <a:pt x="1958" y="157"/>
                    <a:pt x="1956" y="157"/>
                  </a:cubicBezTo>
                  <a:cubicBezTo>
                    <a:pt x="1950" y="157"/>
                    <a:pt x="1947" y="138"/>
                    <a:pt x="1940" y="138"/>
                  </a:cubicBezTo>
                  <a:cubicBezTo>
                    <a:pt x="1938" y="138"/>
                    <a:pt x="1935" y="141"/>
                    <a:pt x="1932" y="148"/>
                  </a:cubicBezTo>
                  <a:lnTo>
                    <a:pt x="1932" y="99"/>
                  </a:lnTo>
                  <a:cubicBezTo>
                    <a:pt x="1915" y="115"/>
                    <a:pt x="1899" y="148"/>
                    <a:pt x="1883" y="164"/>
                  </a:cubicBezTo>
                  <a:cubicBezTo>
                    <a:pt x="1884" y="160"/>
                    <a:pt x="1885" y="157"/>
                    <a:pt x="1887" y="153"/>
                  </a:cubicBezTo>
                  <a:lnTo>
                    <a:pt x="1887" y="153"/>
                  </a:lnTo>
                  <a:cubicBezTo>
                    <a:pt x="1881" y="161"/>
                    <a:pt x="1874" y="164"/>
                    <a:pt x="1866" y="164"/>
                  </a:cubicBezTo>
                  <a:cubicBezTo>
                    <a:pt x="1866" y="66"/>
                    <a:pt x="1817" y="131"/>
                    <a:pt x="1817" y="66"/>
                  </a:cubicBezTo>
                  <a:cubicBezTo>
                    <a:pt x="1809" y="74"/>
                    <a:pt x="1802" y="77"/>
                    <a:pt x="1795" y="77"/>
                  </a:cubicBezTo>
                  <a:cubicBezTo>
                    <a:pt x="1775" y="77"/>
                    <a:pt x="1760" y="50"/>
                    <a:pt x="1735" y="50"/>
                  </a:cubicBezTo>
                  <a:cubicBezTo>
                    <a:pt x="1735" y="131"/>
                    <a:pt x="1719" y="66"/>
                    <a:pt x="1719" y="131"/>
                  </a:cubicBezTo>
                  <a:lnTo>
                    <a:pt x="1686" y="82"/>
                  </a:lnTo>
                  <a:cubicBezTo>
                    <a:pt x="1686" y="66"/>
                    <a:pt x="1703" y="66"/>
                    <a:pt x="1703" y="50"/>
                  </a:cubicBezTo>
                  <a:cubicBezTo>
                    <a:pt x="1686" y="50"/>
                    <a:pt x="1686" y="17"/>
                    <a:pt x="1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2"/>
            <p:cNvSpPr/>
            <p:nvPr/>
          </p:nvSpPr>
          <p:spPr>
            <a:xfrm>
              <a:off x="4102716" y="22432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2"/>
            <p:cNvSpPr/>
            <p:nvPr/>
          </p:nvSpPr>
          <p:spPr>
            <a:xfrm>
              <a:off x="4572408" y="22525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2"/>
            <p:cNvSpPr/>
            <p:nvPr/>
          </p:nvSpPr>
          <p:spPr>
            <a:xfrm>
              <a:off x="4186158" y="2286521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2"/>
            <p:cNvSpPr/>
            <p:nvPr/>
          </p:nvSpPr>
          <p:spPr>
            <a:xfrm>
              <a:off x="4612619" y="227425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17" y="17"/>
                  </a:lnTo>
                  <a:cubicBezTo>
                    <a:pt x="1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2"/>
            <p:cNvSpPr/>
            <p:nvPr/>
          </p:nvSpPr>
          <p:spPr>
            <a:xfrm>
              <a:off x="4624890" y="227425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12"/>
            <p:cNvSpPr/>
            <p:nvPr/>
          </p:nvSpPr>
          <p:spPr>
            <a:xfrm>
              <a:off x="4470465" y="228350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17"/>
                    <a:pt x="0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2"/>
            <p:cNvSpPr/>
            <p:nvPr/>
          </p:nvSpPr>
          <p:spPr>
            <a:xfrm>
              <a:off x="4516717" y="227122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6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2"/>
            <p:cNvSpPr/>
            <p:nvPr/>
          </p:nvSpPr>
          <p:spPr>
            <a:xfrm>
              <a:off x="4421004" y="229275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2"/>
            <p:cNvSpPr/>
            <p:nvPr/>
          </p:nvSpPr>
          <p:spPr>
            <a:xfrm>
              <a:off x="4513697" y="2272928"/>
              <a:ext cx="3209" cy="1510"/>
            </a:xfrm>
            <a:custGeom>
              <a:avLst/>
              <a:gdLst/>
              <a:ahLst/>
              <a:cxnLst/>
              <a:rect l="l" t="t" r="r" b="b"/>
              <a:pathLst>
                <a:path w="17" h="8" extrusionOk="0">
                  <a:moveTo>
                    <a:pt x="1" y="0"/>
                  </a:moveTo>
                  <a:cubicBezTo>
                    <a:pt x="0" y="0"/>
                    <a:pt x="0" y="2"/>
                    <a:pt x="0" y="7"/>
                  </a:cubicBezTo>
                  <a:lnTo>
                    <a:pt x="17" y="7"/>
                  </a:lnTo>
                  <a:cubicBezTo>
                    <a:pt x="6" y="7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2"/>
            <p:cNvSpPr/>
            <p:nvPr/>
          </p:nvSpPr>
          <p:spPr>
            <a:xfrm>
              <a:off x="4665100" y="228048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2"/>
            <p:cNvSpPr/>
            <p:nvPr/>
          </p:nvSpPr>
          <p:spPr>
            <a:xfrm>
              <a:off x="4665100" y="227727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12"/>
            <p:cNvSpPr/>
            <p:nvPr/>
          </p:nvSpPr>
          <p:spPr>
            <a:xfrm>
              <a:off x="4665100" y="227727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0" y="1"/>
                  </a:lnTo>
                  <a:cubicBezTo>
                    <a:pt x="0" y="1"/>
                    <a:pt x="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2"/>
            <p:cNvSpPr/>
            <p:nvPr/>
          </p:nvSpPr>
          <p:spPr>
            <a:xfrm>
              <a:off x="4646600" y="2276704"/>
              <a:ext cx="6230" cy="4720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7" y="0"/>
                  </a:moveTo>
                  <a:cubicBezTo>
                    <a:pt x="5" y="0"/>
                    <a:pt x="3" y="1"/>
                    <a:pt x="0" y="4"/>
                  </a:cubicBezTo>
                  <a:cubicBezTo>
                    <a:pt x="13" y="4"/>
                    <a:pt x="16" y="25"/>
                    <a:pt x="25" y="25"/>
                  </a:cubicBezTo>
                  <a:cubicBezTo>
                    <a:pt x="26" y="25"/>
                    <a:pt x="28" y="24"/>
                    <a:pt x="30" y="22"/>
                  </a:cubicBezTo>
                  <a:lnTo>
                    <a:pt x="30" y="22"/>
                  </a:lnTo>
                  <a:cubicBezTo>
                    <a:pt x="31" y="23"/>
                    <a:pt x="32" y="24"/>
                    <a:pt x="32" y="24"/>
                  </a:cubicBezTo>
                  <a:cubicBezTo>
                    <a:pt x="33" y="24"/>
                    <a:pt x="33" y="23"/>
                    <a:pt x="33" y="20"/>
                  </a:cubicBezTo>
                  <a:lnTo>
                    <a:pt x="33" y="20"/>
                  </a:lnTo>
                  <a:cubicBezTo>
                    <a:pt x="32" y="21"/>
                    <a:pt x="31" y="22"/>
                    <a:pt x="30" y="22"/>
                  </a:cubicBezTo>
                  <a:lnTo>
                    <a:pt x="30" y="22"/>
                  </a:lnTo>
                  <a:cubicBezTo>
                    <a:pt x="26" y="18"/>
                    <a:pt x="17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2"/>
            <p:cNvSpPr/>
            <p:nvPr/>
          </p:nvSpPr>
          <p:spPr>
            <a:xfrm>
              <a:off x="4631120" y="2242912"/>
              <a:ext cx="3209" cy="9817"/>
            </a:xfrm>
            <a:custGeom>
              <a:avLst/>
              <a:gdLst/>
              <a:ahLst/>
              <a:cxnLst/>
              <a:rect l="l" t="t" r="r" b="b"/>
              <a:pathLst>
                <a:path w="17" h="52" extrusionOk="0">
                  <a:moveTo>
                    <a:pt x="12" y="1"/>
                  </a:moveTo>
                  <a:cubicBezTo>
                    <a:pt x="12" y="1"/>
                    <a:pt x="12" y="5"/>
                    <a:pt x="16" y="15"/>
                  </a:cubicBezTo>
                  <a:lnTo>
                    <a:pt x="16" y="15"/>
                  </a:lnTo>
                  <a:cubicBezTo>
                    <a:pt x="15" y="8"/>
                    <a:pt x="13" y="1"/>
                    <a:pt x="12" y="1"/>
                  </a:cubicBezTo>
                  <a:close/>
                  <a:moveTo>
                    <a:pt x="16" y="15"/>
                  </a:moveTo>
                  <a:cubicBezTo>
                    <a:pt x="16" y="25"/>
                    <a:pt x="14" y="35"/>
                    <a:pt x="0" y="35"/>
                  </a:cubicBezTo>
                  <a:lnTo>
                    <a:pt x="17" y="52"/>
                  </a:lnTo>
                  <a:cubicBezTo>
                    <a:pt x="17" y="35"/>
                    <a:pt x="17" y="19"/>
                    <a:pt x="17" y="19"/>
                  </a:cubicBezTo>
                  <a:cubicBezTo>
                    <a:pt x="16" y="18"/>
                    <a:pt x="16" y="17"/>
                    <a:pt x="16" y="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2"/>
            <p:cNvSpPr/>
            <p:nvPr/>
          </p:nvSpPr>
          <p:spPr>
            <a:xfrm>
              <a:off x="4621869" y="2243289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cubicBezTo>
                    <a:pt x="17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2"/>
            <p:cNvSpPr/>
            <p:nvPr/>
          </p:nvSpPr>
          <p:spPr>
            <a:xfrm>
              <a:off x="4550698" y="2240269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3"/>
                  </a:moveTo>
                  <a:lnTo>
                    <a:pt x="1" y="0"/>
                  </a:lnTo>
                  <a:cubicBezTo>
                    <a:pt x="1" y="17"/>
                    <a:pt x="1" y="17"/>
                    <a:pt x="1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2"/>
            <p:cNvSpPr/>
            <p:nvPr/>
          </p:nvSpPr>
          <p:spPr>
            <a:xfrm>
              <a:off x="4535218" y="2274250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0"/>
                  </a:moveTo>
                  <a:lnTo>
                    <a:pt x="1" y="17"/>
                  </a:lnTo>
                  <a:lnTo>
                    <a:pt x="17" y="33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12"/>
            <p:cNvSpPr/>
            <p:nvPr/>
          </p:nvSpPr>
          <p:spPr>
            <a:xfrm>
              <a:off x="4525967" y="223403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2"/>
            <p:cNvSpPr/>
            <p:nvPr/>
          </p:nvSpPr>
          <p:spPr>
            <a:xfrm>
              <a:off x="4408544" y="2234039"/>
              <a:ext cx="189" cy="9439"/>
            </a:xfrm>
            <a:custGeom>
              <a:avLst/>
              <a:gdLst/>
              <a:ahLst/>
              <a:cxnLst/>
              <a:rect l="l" t="t" r="r" b="b"/>
              <a:pathLst>
                <a:path w="1" h="50" extrusionOk="0">
                  <a:moveTo>
                    <a:pt x="1" y="17"/>
                  </a:moveTo>
                  <a:lnTo>
                    <a:pt x="1" y="50"/>
                  </a:lnTo>
                  <a:cubicBezTo>
                    <a:pt x="1" y="50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2"/>
            <p:cNvSpPr/>
            <p:nvPr/>
          </p:nvSpPr>
          <p:spPr>
            <a:xfrm>
              <a:off x="4353042" y="2241024"/>
              <a:ext cx="3209" cy="3776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8" y="0"/>
                  </a:moveTo>
                  <a:cubicBezTo>
                    <a:pt x="4" y="0"/>
                    <a:pt x="0" y="5"/>
                    <a:pt x="0" y="13"/>
                  </a:cubicBezTo>
                  <a:cubicBezTo>
                    <a:pt x="0" y="13"/>
                    <a:pt x="7" y="20"/>
                    <a:pt x="12" y="20"/>
                  </a:cubicBezTo>
                  <a:cubicBezTo>
                    <a:pt x="15" y="20"/>
                    <a:pt x="17" y="18"/>
                    <a:pt x="17" y="13"/>
                  </a:cubicBezTo>
                  <a:cubicBezTo>
                    <a:pt x="17" y="5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2"/>
            <p:cNvSpPr/>
            <p:nvPr/>
          </p:nvSpPr>
          <p:spPr>
            <a:xfrm>
              <a:off x="4198429" y="223101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2"/>
            <p:cNvSpPr/>
            <p:nvPr/>
          </p:nvSpPr>
          <p:spPr>
            <a:xfrm>
              <a:off x="4584679" y="1220466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" y="1"/>
                  </a:moveTo>
                  <a:lnTo>
                    <a:pt x="17" y="33"/>
                  </a:lnTo>
                  <a:lnTo>
                    <a:pt x="17" y="17"/>
                  </a:ln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2"/>
            <p:cNvSpPr/>
            <p:nvPr/>
          </p:nvSpPr>
          <p:spPr>
            <a:xfrm>
              <a:off x="4575429" y="1214425"/>
              <a:ext cx="9439" cy="18689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20" y="6"/>
                  </a:moveTo>
                  <a:cubicBezTo>
                    <a:pt x="18" y="6"/>
                    <a:pt x="18" y="9"/>
                    <a:pt x="17" y="16"/>
                  </a:cubicBezTo>
                  <a:lnTo>
                    <a:pt x="17" y="16"/>
                  </a:lnTo>
                  <a:cubicBezTo>
                    <a:pt x="17" y="16"/>
                    <a:pt x="17" y="16"/>
                    <a:pt x="17" y="16"/>
                  </a:cubicBezTo>
                  <a:cubicBezTo>
                    <a:pt x="17" y="23"/>
                    <a:pt x="17" y="28"/>
                    <a:pt x="17" y="33"/>
                  </a:cubicBezTo>
                  <a:cubicBezTo>
                    <a:pt x="17" y="26"/>
                    <a:pt x="17" y="21"/>
                    <a:pt x="17" y="16"/>
                  </a:cubicBezTo>
                  <a:lnTo>
                    <a:pt x="17" y="16"/>
                  </a:lnTo>
                  <a:cubicBezTo>
                    <a:pt x="19" y="18"/>
                    <a:pt x="33" y="34"/>
                    <a:pt x="33" y="49"/>
                  </a:cubicBezTo>
                  <a:cubicBezTo>
                    <a:pt x="33" y="33"/>
                    <a:pt x="50" y="49"/>
                    <a:pt x="33" y="16"/>
                  </a:cubicBezTo>
                  <a:cubicBezTo>
                    <a:pt x="27" y="10"/>
                    <a:pt x="23" y="6"/>
                    <a:pt x="20" y="6"/>
                  </a:cubicBezTo>
                  <a:close/>
                  <a:moveTo>
                    <a:pt x="1" y="0"/>
                  </a:moveTo>
                  <a:cubicBezTo>
                    <a:pt x="1" y="33"/>
                    <a:pt x="1" y="66"/>
                    <a:pt x="17" y="98"/>
                  </a:cubicBezTo>
                  <a:cubicBezTo>
                    <a:pt x="17" y="56"/>
                    <a:pt x="17" y="62"/>
                    <a:pt x="17" y="33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2"/>
            <p:cNvSpPr/>
            <p:nvPr/>
          </p:nvSpPr>
          <p:spPr>
            <a:xfrm>
              <a:off x="4390044" y="127615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0"/>
                  </a:cubicBez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2"/>
            <p:cNvSpPr/>
            <p:nvPr/>
          </p:nvSpPr>
          <p:spPr>
            <a:xfrm>
              <a:off x="4374564" y="127615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2"/>
            <p:cNvSpPr/>
            <p:nvPr/>
          </p:nvSpPr>
          <p:spPr>
            <a:xfrm>
              <a:off x="4458006" y="125142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cubicBezTo>
                    <a:pt x="1" y="17"/>
                    <a:pt x="1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2"/>
            <p:cNvSpPr/>
            <p:nvPr/>
          </p:nvSpPr>
          <p:spPr>
            <a:xfrm>
              <a:off x="4566178" y="123594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2"/>
            <p:cNvSpPr/>
            <p:nvPr/>
          </p:nvSpPr>
          <p:spPr>
            <a:xfrm>
              <a:off x="4488966" y="122971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4"/>
                  </a:moveTo>
                  <a:lnTo>
                    <a:pt x="0" y="17"/>
                  </a:ln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12"/>
            <p:cNvSpPr/>
            <p:nvPr/>
          </p:nvSpPr>
          <p:spPr>
            <a:xfrm>
              <a:off x="4510676" y="1223676"/>
              <a:ext cx="3209" cy="9439"/>
            </a:xfrm>
            <a:custGeom>
              <a:avLst/>
              <a:gdLst/>
              <a:ahLst/>
              <a:cxnLst/>
              <a:rect l="l" t="t" r="r" b="b"/>
              <a:pathLst>
                <a:path w="17" h="50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7"/>
                    <a:pt x="3" y="11"/>
                    <a:pt x="6" y="13"/>
                  </a:cubicBezTo>
                  <a:lnTo>
                    <a:pt x="6" y="13"/>
                  </a:lnTo>
                  <a:cubicBezTo>
                    <a:pt x="3" y="6"/>
                    <a:pt x="0" y="0"/>
                    <a:pt x="0" y="0"/>
                  </a:cubicBezTo>
                  <a:close/>
                  <a:moveTo>
                    <a:pt x="6" y="13"/>
                  </a:moveTo>
                  <a:cubicBezTo>
                    <a:pt x="11" y="24"/>
                    <a:pt x="16" y="39"/>
                    <a:pt x="16" y="49"/>
                  </a:cubicBezTo>
                  <a:cubicBezTo>
                    <a:pt x="16" y="33"/>
                    <a:pt x="16" y="16"/>
                    <a:pt x="16" y="16"/>
                  </a:cubicBezTo>
                  <a:cubicBezTo>
                    <a:pt x="16" y="16"/>
                    <a:pt x="11" y="16"/>
                    <a:pt x="6" y="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12"/>
            <p:cNvSpPr/>
            <p:nvPr/>
          </p:nvSpPr>
          <p:spPr>
            <a:xfrm>
              <a:off x="3836910" y="156348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12"/>
            <p:cNvSpPr/>
            <p:nvPr/>
          </p:nvSpPr>
          <p:spPr>
            <a:xfrm>
              <a:off x="3796699" y="154498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12"/>
            <p:cNvSpPr/>
            <p:nvPr/>
          </p:nvSpPr>
          <p:spPr>
            <a:xfrm>
              <a:off x="4349833" y="127917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12"/>
            <p:cNvSpPr/>
            <p:nvPr/>
          </p:nvSpPr>
          <p:spPr>
            <a:xfrm>
              <a:off x="4152177" y="1368849"/>
              <a:ext cx="6230" cy="12460"/>
            </a:xfrm>
            <a:custGeom>
              <a:avLst/>
              <a:gdLst/>
              <a:ahLst/>
              <a:cxnLst/>
              <a:rect l="l" t="t" r="r" b="b"/>
              <a:pathLst>
                <a:path w="33" h="66" extrusionOk="0">
                  <a:moveTo>
                    <a:pt x="17" y="0"/>
                  </a:moveTo>
                  <a:cubicBezTo>
                    <a:pt x="33" y="17"/>
                    <a:pt x="0" y="33"/>
                    <a:pt x="33" y="66"/>
                  </a:cubicBezTo>
                  <a:cubicBezTo>
                    <a:pt x="33" y="50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12"/>
            <p:cNvSpPr/>
            <p:nvPr/>
          </p:nvSpPr>
          <p:spPr>
            <a:xfrm>
              <a:off x="4300372" y="1303908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7"/>
                  </a:moveTo>
                  <a:cubicBezTo>
                    <a:pt x="17" y="1"/>
                    <a:pt x="17" y="1"/>
                    <a:pt x="1" y="1"/>
                  </a:cubicBezTo>
                  <a:cubicBezTo>
                    <a:pt x="17" y="1"/>
                    <a:pt x="17" y="1"/>
                    <a:pt x="17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12"/>
            <p:cNvSpPr/>
            <p:nvPr/>
          </p:nvSpPr>
          <p:spPr>
            <a:xfrm>
              <a:off x="4285080" y="131938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12"/>
            <p:cNvSpPr/>
            <p:nvPr/>
          </p:nvSpPr>
          <p:spPr>
            <a:xfrm>
              <a:off x="4266391" y="132863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12"/>
            <p:cNvSpPr/>
            <p:nvPr/>
          </p:nvSpPr>
          <p:spPr>
            <a:xfrm>
              <a:off x="3892601" y="1529503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1"/>
                  </a:moveTo>
                  <a:cubicBezTo>
                    <a:pt x="17" y="17"/>
                    <a:pt x="0" y="33"/>
                    <a:pt x="33" y="33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12"/>
            <p:cNvSpPr/>
            <p:nvPr/>
          </p:nvSpPr>
          <p:spPr>
            <a:xfrm>
              <a:off x="4566178" y="123594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2"/>
            <p:cNvSpPr/>
            <p:nvPr/>
          </p:nvSpPr>
          <p:spPr>
            <a:xfrm>
              <a:off x="4037775" y="147381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2"/>
            <p:cNvSpPr/>
            <p:nvPr/>
          </p:nvSpPr>
          <p:spPr>
            <a:xfrm>
              <a:off x="4288101" y="136884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17" y="17"/>
                  </a:lnTo>
                  <a:cubicBezTo>
                    <a:pt x="1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2"/>
            <p:cNvSpPr/>
            <p:nvPr/>
          </p:nvSpPr>
          <p:spPr>
            <a:xfrm>
              <a:off x="3790658" y="1213481"/>
              <a:ext cx="784958" cy="359442"/>
            </a:xfrm>
            <a:custGeom>
              <a:avLst/>
              <a:gdLst/>
              <a:ahLst/>
              <a:cxnLst/>
              <a:rect l="l" t="t" r="r" b="b"/>
              <a:pathLst>
                <a:path w="4158" h="1904" extrusionOk="0">
                  <a:moveTo>
                    <a:pt x="3863" y="54"/>
                  </a:moveTo>
                  <a:cubicBezTo>
                    <a:pt x="3863" y="54"/>
                    <a:pt x="3863" y="54"/>
                    <a:pt x="3863" y="54"/>
                  </a:cubicBezTo>
                  <a:cubicBezTo>
                    <a:pt x="3863" y="54"/>
                    <a:pt x="3863" y="54"/>
                    <a:pt x="3863" y="54"/>
                  </a:cubicBezTo>
                  <a:close/>
                  <a:moveTo>
                    <a:pt x="4125" y="54"/>
                  </a:moveTo>
                  <a:lnTo>
                    <a:pt x="4125" y="54"/>
                  </a:lnTo>
                  <a:cubicBezTo>
                    <a:pt x="4125" y="54"/>
                    <a:pt x="4128" y="60"/>
                    <a:pt x="4131" y="64"/>
                  </a:cubicBezTo>
                  <a:lnTo>
                    <a:pt x="4131" y="64"/>
                  </a:lnTo>
                  <a:cubicBezTo>
                    <a:pt x="4130" y="61"/>
                    <a:pt x="4128" y="58"/>
                    <a:pt x="4125" y="54"/>
                  </a:cubicBezTo>
                  <a:close/>
                  <a:moveTo>
                    <a:pt x="3905" y="77"/>
                  </a:moveTo>
                  <a:cubicBezTo>
                    <a:pt x="3909" y="79"/>
                    <a:pt x="3912" y="79"/>
                    <a:pt x="3912" y="87"/>
                  </a:cubicBezTo>
                  <a:cubicBezTo>
                    <a:pt x="3910" y="83"/>
                    <a:pt x="3907" y="80"/>
                    <a:pt x="3905" y="77"/>
                  </a:cubicBezTo>
                  <a:close/>
                  <a:moveTo>
                    <a:pt x="3699" y="87"/>
                  </a:moveTo>
                  <a:lnTo>
                    <a:pt x="3699" y="87"/>
                  </a:lnTo>
                  <a:cubicBezTo>
                    <a:pt x="3699" y="87"/>
                    <a:pt x="3699" y="87"/>
                    <a:pt x="3699" y="87"/>
                  </a:cubicBezTo>
                  <a:close/>
                  <a:moveTo>
                    <a:pt x="4104" y="13"/>
                  </a:moveTo>
                  <a:cubicBezTo>
                    <a:pt x="4091" y="13"/>
                    <a:pt x="4088" y="59"/>
                    <a:pt x="4076" y="70"/>
                  </a:cubicBezTo>
                  <a:cubicBezTo>
                    <a:pt x="4076" y="70"/>
                    <a:pt x="4076" y="87"/>
                    <a:pt x="4092" y="87"/>
                  </a:cubicBezTo>
                  <a:cubicBezTo>
                    <a:pt x="4092" y="87"/>
                    <a:pt x="4076" y="54"/>
                    <a:pt x="4092" y="54"/>
                  </a:cubicBezTo>
                  <a:cubicBezTo>
                    <a:pt x="4109" y="70"/>
                    <a:pt x="4109" y="87"/>
                    <a:pt x="4109" y="103"/>
                  </a:cubicBezTo>
                  <a:cubicBezTo>
                    <a:pt x="4109" y="87"/>
                    <a:pt x="4125" y="70"/>
                    <a:pt x="4125" y="54"/>
                  </a:cubicBezTo>
                  <a:lnTo>
                    <a:pt x="4125" y="38"/>
                  </a:lnTo>
                  <a:cubicBezTo>
                    <a:pt x="4116" y="19"/>
                    <a:pt x="4109" y="13"/>
                    <a:pt x="4104" y="13"/>
                  </a:cubicBezTo>
                  <a:close/>
                  <a:moveTo>
                    <a:pt x="4141" y="38"/>
                  </a:moveTo>
                  <a:cubicBezTo>
                    <a:pt x="4141" y="44"/>
                    <a:pt x="4141" y="54"/>
                    <a:pt x="4141" y="54"/>
                  </a:cubicBezTo>
                  <a:cubicBezTo>
                    <a:pt x="4141" y="65"/>
                    <a:pt x="4140" y="69"/>
                    <a:pt x="4137" y="69"/>
                  </a:cubicBezTo>
                  <a:cubicBezTo>
                    <a:pt x="4135" y="69"/>
                    <a:pt x="4133" y="67"/>
                    <a:pt x="4131" y="64"/>
                  </a:cubicBezTo>
                  <a:lnTo>
                    <a:pt x="4131" y="64"/>
                  </a:lnTo>
                  <a:cubicBezTo>
                    <a:pt x="4135" y="77"/>
                    <a:pt x="4125" y="90"/>
                    <a:pt x="4125" y="103"/>
                  </a:cubicBezTo>
                  <a:cubicBezTo>
                    <a:pt x="4141" y="87"/>
                    <a:pt x="4158" y="70"/>
                    <a:pt x="4141" y="38"/>
                  </a:cubicBezTo>
                  <a:close/>
                  <a:moveTo>
                    <a:pt x="3601" y="136"/>
                  </a:moveTo>
                  <a:cubicBezTo>
                    <a:pt x="3601" y="136"/>
                    <a:pt x="3601" y="136"/>
                    <a:pt x="3601" y="136"/>
                  </a:cubicBezTo>
                  <a:cubicBezTo>
                    <a:pt x="3601" y="136"/>
                    <a:pt x="3601" y="136"/>
                    <a:pt x="3601" y="136"/>
                  </a:cubicBezTo>
                  <a:close/>
                  <a:moveTo>
                    <a:pt x="3945" y="169"/>
                  </a:moveTo>
                  <a:cubicBezTo>
                    <a:pt x="3945" y="185"/>
                    <a:pt x="3961" y="169"/>
                    <a:pt x="3961" y="201"/>
                  </a:cubicBezTo>
                  <a:cubicBezTo>
                    <a:pt x="3978" y="185"/>
                    <a:pt x="3961" y="185"/>
                    <a:pt x="3945" y="169"/>
                  </a:cubicBezTo>
                  <a:close/>
                  <a:moveTo>
                    <a:pt x="2996" y="300"/>
                  </a:moveTo>
                  <a:lnTo>
                    <a:pt x="2979" y="316"/>
                  </a:lnTo>
                  <a:cubicBezTo>
                    <a:pt x="2979" y="316"/>
                    <a:pt x="2996" y="316"/>
                    <a:pt x="2996" y="300"/>
                  </a:cubicBezTo>
                  <a:close/>
                  <a:moveTo>
                    <a:pt x="3045" y="316"/>
                  </a:moveTo>
                  <a:cubicBezTo>
                    <a:pt x="3045" y="316"/>
                    <a:pt x="3045" y="316"/>
                    <a:pt x="3045" y="316"/>
                  </a:cubicBezTo>
                  <a:cubicBezTo>
                    <a:pt x="3045" y="316"/>
                    <a:pt x="3045" y="316"/>
                    <a:pt x="3045" y="316"/>
                  </a:cubicBezTo>
                  <a:close/>
                  <a:moveTo>
                    <a:pt x="2963" y="332"/>
                  </a:moveTo>
                  <a:cubicBezTo>
                    <a:pt x="2959" y="336"/>
                    <a:pt x="2959" y="342"/>
                    <a:pt x="2961" y="347"/>
                  </a:cubicBezTo>
                  <a:lnTo>
                    <a:pt x="2961" y="347"/>
                  </a:lnTo>
                  <a:cubicBezTo>
                    <a:pt x="2963" y="345"/>
                    <a:pt x="2963" y="341"/>
                    <a:pt x="2963" y="332"/>
                  </a:cubicBezTo>
                  <a:close/>
                  <a:moveTo>
                    <a:pt x="3290" y="463"/>
                  </a:moveTo>
                  <a:lnTo>
                    <a:pt x="3290" y="463"/>
                  </a:lnTo>
                  <a:cubicBezTo>
                    <a:pt x="3290" y="463"/>
                    <a:pt x="3290" y="463"/>
                    <a:pt x="3290" y="463"/>
                  </a:cubicBezTo>
                  <a:lnTo>
                    <a:pt x="3290" y="463"/>
                  </a:lnTo>
                  <a:cubicBezTo>
                    <a:pt x="3290" y="463"/>
                    <a:pt x="3290" y="463"/>
                    <a:pt x="3290" y="463"/>
                  </a:cubicBezTo>
                  <a:close/>
                  <a:moveTo>
                    <a:pt x="2635" y="512"/>
                  </a:moveTo>
                  <a:cubicBezTo>
                    <a:pt x="2635" y="512"/>
                    <a:pt x="2635" y="512"/>
                    <a:pt x="2635" y="512"/>
                  </a:cubicBezTo>
                  <a:cubicBezTo>
                    <a:pt x="2635" y="512"/>
                    <a:pt x="2635" y="512"/>
                    <a:pt x="2635" y="512"/>
                  </a:cubicBezTo>
                  <a:close/>
                  <a:moveTo>
                    <a:pt x="3101" y="557"/>
                  </a:moveTo>
                  <a:cubicBezTo>
                    <a:pt x="3099" y="559"/>
                    <a:pt x="3096" y="560"/>
                    <a:pt x="3094" y="561"/>
                  </a:cubicBezTo>
                  <a:cubicBezTo>
                    <a:pt x="3100" y="561"/>
                    <a:pt x="3101" y="559"/>
                    <a:pt x="3101" y="557"/>
                  </a:cubicBezTo>
                  <a:close/>
                  <a:moveTo>
                    <a:pt x="2603" y="578"/>
                  </a:moveTo>
                  <a:cubicBezTo>
                    <a:pt x="2603" y="578"/>
                    <a:pt x="2603" y="588"/>
                    <a:pt x="2611" y="592"/>
                  </a:cubicBezTo>
                  <a:lnTo>
                    <a:pt x="2611" y="592"/>
                  </a:lnTo>
                  <a:cubicBezTo>
                    <a:pt x="2611" y="588"/>
                    <a:pt x="2609" y="584"/>
                    <a:pt x="2603" y="578"/>
                  </a:cubicBezTo>
                  <a:close/>
                  <a:moveTo>
                    <a:pt x="3012" y="611"/>
                  </a:moveTo>
                  <a:cubicBezTo>
                    <a:pt x="3012" y="611"/>
                    <a:pt x="3012" y="627"/>
                    <a:pt x="3012" y="627"/>
                  </a:cubicBezTo>
                  <a:cubicBezTo>
                    <a:pt x="3012" y="627"/>
                    <a:pt x="3028" y="627"/>
                    <a:pt x="3012" y="611"/>
                  </a:cubicBezTo>
                  <a:close/>
                  <a:moveTo>
                    <a:pt x="2308" y="692"/>
                  </a:moveTo>
                  <a:cubicBezTo>
                    <a:pt x="2308" y="702"/>
                    <a:pt x="2318" y="716"/>
                    <a:pt x="2324" y="729"/>
                  </a:cubicBezTo>
                  <a:lnTo>
                    <a:pt x="2324" y="729"/>
                  </a:lnTo>
                  <a:cubicBezTo>
                    <a:pt x="2324" y="713"/>
                    <a:pt x="2322" y="720"/>
                    <a:pt x="2308" y="692"/>
                  </a:cubicBezTo>
                  <a:close/>
                  <a:moveTo>
                    <a:pt x="2146" y="761"/>
                  </a:moveTo>
                  <a:cubicBezTo>
                    <a:pt x="2144" y="764"/>
                    <a:pt x="2144" y="768"/>
                    <a:pt x="2144" y="774"/>
                  </a:cubicBezTo>
                  <a:cubicBezTo>
                    <a:pt x="2144" y="769"/>
                    <a:pt x="2145" y="765"/>
                    <a:pt x="2146" y="761"/>
                  </a:cubicBezTo>
                  <a:close/>
                  <a:moveTo>
                    <a:pt x="1817" y="807"/>
                  </a:moveTo>
                  <a:cubicBezTo>
                    <a:pt x="1817" y="807"/>
                    <a:pt x="1817" y="807"/>
                    <a:pt x="1817" y="807"/>
                  </a:cubicBezTo>
                  <a:lnTo>
                    <a:pt x="1817" y="807"/>
                  </a:lnTo>
                  <a:close/>
                  <a:moveTo>
                    <a:pt x="802" y="1331"/>
                  </a:moveTo>
                  <a:cubicBezTo>
                    <a:pt x="802" y="1331"/>
                    <a:pt x="802" y="1331"/>
                    <a:pt x="802" y="1331"/>
                  </a:cubicBezTo>
                  <a:cubicBezTo>
                    <a:pt x="802" y="1331"/>
                    <a:pt x="802" y="1331"/>
                    <a:pt x="802" y="1331"/>
                  </a:cubicBezTo>
                  <a:close/>
                  <a:moveTo>
                    <a:pt x="1293" y="1347"/>
                  </a:moveTo>
                  <a:lnTo>
                    <a:pt x="1310" y="1380"/>
                  </a:lnTo>
                  <a:lnTo>
                    <a:pt x="1326" y="1364"/>
                  </a:lnTo>
                  <a:cubicBezTo>
                    <a:pt x="1310" y="1364"/>
                    <a:pt x="1310" y="1364"/>
                    <a:pt x="1293" y="1347"/>
                  </a:cubicBezTo>
                  <a:close/>
                  <a:moveTo>
                    <a:pt x="393" y="1527"/>
                  </a:moveTo>
                  <a:cubicBezTo>
                    <a:pt x="399" y="1532"/>
                    <a:pt x="404" y="1536"/>
                    <a:pt x="409" y="1538"/>
                  </a:cubicBezTo>
                  <a:lnTo>
                    <a:pt x="409" y="1538"/>
                  </a:lnTo>
                  <a:cubicBezTo>
                    <a:pt x="409" y="1527"/>
                    <a:pt x="407" y="1527"/>
                    <a:pt x="393" y="1527"/>
                  </a:cubicBezTo>
                  <a:close/>
                  <a:moveTo>
                    <a:pt x="933" y="1511"/>
                  </a:moveTo>
                  <a:cubicBezTo>
                    <a:pt x="933" y="1511"/>
                    <a:pt x="949" y="1526"/>
                    <a:pt x="949" y="1542"/>
                  </a:cubicBezTo>
                  <a:lnTo>
                    <a:pt x="949" y="1542"/>
                  </a:lnTo>
                  <a:cubicBezTo>
                    <a:pt x="943" y="1534"/>
                    <a:pt x="933" y="1520"/>
                    <a:pt x="933" y="1511"/>
                  </a:cubicBezTo>
                  <a:close/>
                  <a:moveTo>
                    <a:pt x="819" y="1511"/>
                  </a:moveTo>
                  <a:cubicBezTo>
                    <a:pt x="819" y="1527"/>
                    <a:pt x="819" y="1527"/>
                    <a:pt x="835" y="1527"/>
                  </a:cubicBezTo>
                  <a:cubicBezTo>
                    <a:pt x="835" y="1527"/>
                    <a:pt x="819" y="1527"/>
                    <a:pt x="819" y="1544"/>
                  </a:cubicBezTo>
                  <a:cubicBezTo>
                    <a:pt x="819" y="1527"/>
                    <a:pt x="819" y="1511"/>
                    <a:pt x="819" y="1511"/>
                  </a:cubicBezTo>
                  <a:close/>
                  <a:moveTo>
                    <a:pt x="197" y="1609"/>
                  </a:moveTo>
                  <a:lnTo>
                    <a:pt x="197" y="1609"/>
                  </a:lnTo>
                  <a:lnTo>
                    <a:pt x="197" y="1609"/>
                  </a:lnTo>
                  <a:close/>
                  <a:moveTo>
                    <a:pt x="4021" y="0"/>
                  </a:moveTo>
                  <a:cubicBezTo>
                    <a:pt x="4020" y="0"/>
                    <a:pt x="4019" y="1"/>
                    <a:pt x="4020" y="2"/>
                  </a:cubicBezTo>
                  <a:lnTo>
                    <a:pt x="4020" y="2"/>
                  </a:lnTo>
                  <a:cubicBezTo>
                    <a:pt x="4019" y="2"/>
                    <a:pt x="4018" y="2"/>
                    <a:pt x="4017" y="2"/>
                  </a:cubicBezTo>
                  <a:cubicBezTo>
                    <a:pt x="4002" y="2"/>
                    <a:pt x="4004" y="31"/>
                    <a:pt x="3992" y="31"/>
                  </a:cubicBezTo>
                  <a:cubicBezTo>
                    <a:pt x="3989" y="31"/>
                    <a:pt x="3984" y="28"/>
                    <a:pt x="3978" y="21"/>
                  </a:cubicBezTo>
                  <a:lnTo>
                    <a:pt x="3978" y="5"/>
                  </a:lnTo>
                  <a:lnTo>
                    <a:pt x="3978" y="5"/>
                  </a:lnTo>
                  <a:cubicBezTo>
                    <a:pt x="3961" y="38"/>
                    <a:pt x="3994" y="54"/>
                    <a:pt x="3994" y="87"/>
                  </a:cubicBezTo>
                  <a:lnTo>
                    <a:pt x="3945" y="21"/>
                  </a:lnTo>
                  <a:lnTo>
                    <a:pt x="3945" y="54"/>
                  </a:lnTo>
                  <a:cubicBezTo>
                    <a:pt x="3945" y="64"/>
                    <a:pt x="3945" y="58"/>
                    <a:pt x="3945" y="70"/>
                  </a:cubicBezTo>
                  <a:cubicBezTo>
                    <a:pt x="3942" y="68"/>
                    <a:pt x="3940" y="67"/>
                    <a:pt x="3937" y="67"/>
                  </a:cubicBezTo>
                  <a:cubicBezTo>
                    <a:pt x="3929" y="67"/>
                    <a:pt x="3921" y="77"/>
                    <a:pt x="3913" y="77"/>
                  </a:cubicBezTo>
                  <a:cubicBezTo>
                    <a:pt x="3907" y="77"/>
                    <a:pt x="3902" y="72"/>
                    <a:pt x="3896" y="54"/>
                  </a:cubicBezTo>
                  <a:lnTo>
                    <a:pt x="3896" y="54"/>
                  </a:lnTo>
                  <a:cubicBezTo>
                    <a:pt x="3896" y="62"/>
                    <a:pt x="3897" y="66"/>
                    <a:pt x="3898" y="70"/>
                  </a:cubicBezTo>
                  <a:lnTo>
                    <a:pt x="3898" y="70"/>
                  </a:lnTo>
                  <a:cubicBezTo>
                    <a:pt x="3896" y="69"/>
                    <a:pt x="3895" y="68"/>
                    <a:pt x="3894" y="68"/>
                  </a:cubicBezTo>
                  <a:cubicBezTo>
                    <a:pt x="3886" y="68"/>
                    <a:pt x="3886" y="90"/>
                    <a:pt x="3873" y="90"/>
                  </a:cubicBezTo>
                  <a:cubicBezTo>
                    <a:pt x="3870" y="90"/>
                    <a:pt x="3867" y="89"/>
                    <a:pt x="3863" y="87"/>
                  </a:cubicBezTo>
                  <a:cubicBezTo>
                    <a:pt x="3863" y="54"/>
                    <a:pt x="3879" y="70"/>
                    <a:pt x="3863" y="54"/>
                  </a:cubicBezTo>
                  <a:cubicBezTo>
                    <a:pt x="3863" y="70"/>
                    <a:pt x="3859" y="76"/>
                    <a:pt x="3854" y="76"/>
                  </a:cubicBezTo>
                  <a:cubicBezTo>
                    <a:pt x="3843" y="76"/>
                    <a:pt x="3825" y="54"/>
                    <a:pt x="3814" y="54"/>
                  </a:cubicBezTo>
                  <a:lnTo>
                    <a:pt x="3814" y="54"/>
                  </a:lnTo>
                  <a:cubicBezTo>
                    <a:pt x="3830" y="103"/>
                    <a:pt x="3798" y="87"/>
                    <a:pt x="3798" y="103"/>
                  </a:cubicBezTo>
                  <a:cubicBezTo>
                    <a:pt x="3798" y="95"/>
                    <a:pt x="3785" y="95"/>
                    <a:pt x="3771" y="95"/>
                  </a:cubicBezTo>
                  <a:cubicBezTo>
                    <a:pt x="3757" y="95"/>
                    <a:pt x="3740" y="95"/>
                    <a:pt x="3732" y="87"/>
                  </a:cubicBezTo>
                  <a:lnTo>
                    <a:pt x="3732" y="87"/>
                  </a:lnTo>
                  <a:cubicBezTo>
                    <a:pt x="3749" y="136"/>
                    <a:pt x="3716" y="136"/>
                    <a:pt x="3716" y="136"/>
                  </a:cubicBezTo>
                  <a:cubicBezTo>
                    <a:pt x="3699" y="120"/>
                    <a:pt x="3699" y="103"/>
                    <a:pt x="3699" y="87"/>
                  </a:cubicBezTo>
                  <a:lnTo>
                    <a:pt x="3699" y="103"/>
                  </a:lnTo>
                  <a:cubicBezTo>
                    <a:pt x="3699" y="120"/>
                    <a:pt x="3699" y="120"/>
                    <a:pt x="3683" y="136"/>
                  </a:cubicBezTo>
                  <a:lnTo>
                    <a:pt x="3683" y="103"/>
                  </a:lnTo>
                  <a:cubicBezTo>
                    <a:pt x="3669" y="103"/>
                    <a:pt x="3667" y="139"/>
                    <a:pt x="3646" y="139"/>
                  </a:cubicBezTo>
                  <a:cubicBezTo>
                    <a:pt x="3643" y="139"/>
                    <a:pt x="3639" y="138"/>
                    <a:pt x="3634" y="136"/>
                  </a:cubicBezTo>
                  <a:lnTo>
                    <a:pt x="3634" y="136"/>
                  </a:lnTo>
                  <a:cubicBezTo>
                    <a:pt x="3650" y="169"/>
                    <a:pt x="3683" y="201"/>
                    <a:pt x="3667" y="234"/>
                  </a:cubicBezTo>
                  <a:cubicBezTo>
                    <a:pt x="3667" y="218"/>
                    <a:pt x="3650" y="201"/>
                    <a:pt x="3650" y="185"/>
                  </a:cubicBezTo>
                  <a:lnTo>
                    <a:pt x="3650" y="169"/>
                  </a:lnTo>
                  <a:cubicBezTo>
                    <a:pt x="3647" y="165"/>
                    <a:pt x="3645" y="164"/>
                    <a:pt x="3644" y="164"/>
                  </a:cubicBezTo>
                  <a:lnTo>
                    <a:pt x="3644" y="164"/>
                  </a:lnTo>
                  <a:cubicBezTo>
                    <a:pt x="3639" y="164"/>
                    <a:pt x="3647" y="185"/>
                    <a:pt x="3634" y="185"/>
                  </a:cubicBezTo>
                  <a:cubicBezTo>
                    <a:pt x="3634" y="169"/>
                    <a:pt x="3634" y="185"/>
                    <a:pt x="3618" y="152"/>
                  </a:cubicBezTo>
                  <a:lnTo>
                    <a:pt x="3618" y="152"/>
                  </a:lnTo>
                  <a:cubicBezTo>
                    <a:pt x="3618" y="152"/>
                    <a:pt x="3625" y="160"/>
                    <a:pt x="3630" y="160"/>
                  </a:cubicBezTo>
                  <a:cubicBezTo>
                    <a:pt x="3632" y="160"/>
                    <a:pt x="3634" y="158"/>
                    <a:pt x="3634" y="152"/>
                  </a:cubicBezTo>
                  <a:cubicBezTo>
                    <a:pt x="3618" y="152"/>
                    <a:pt x="3601" y="152"/>
                    <a:pt x="3601" y="136"/>
                  </a:cubicBezTo>
                  <a:cubicBezTo>
                    <a:pt x="3601" y="136"/>
                    <a:pt x="3601" y="152"/>
                    <a:pt x="3601" y="169"/>
                  </a:cubicBezTo>
                  <a:cubicBezTo>
                    <a:pt x="3585" y="169"/>
                    <a:pt x="3585" y="136"/>
                    <a:pt x="3568" y="136"/>
                  </a:cubicBezTo>
                  <a:cubicBezTo>
                    <a:pt x="3568" y="149"/>
                    <a:pt x="3557" y="141"/>
                    <a:pt x="3563" y="156"/>
                  </a:cubicBezTo>
                  <a:lnTo>
                    <a:pt x="3563" y="156"/>
                  </a:lnTo>
                  <a:cubicBezTo>
                    <a:pt x="3560" y="154"/>
                    <a:pt x="3557" y="152"/>
                    <a:pt x="3552" y="152"/>
                  </a:cubicBezTo>
                  <a:cubicBezTo>
                    <a:pt x="3552" y="169"/>
                    <a:pt x="3519" y="169"/>
                    <a:pt x="3552" y="201"/>
                  </a:cubicBezTo>
                  <a:cubicBezTo>
                    <a:pt x="3546" y="220"/>
                    <a:pt x="3534" y="225"/>
                    <a:pt x="3522" y="225"/>
                  </a:cubicBezTo>
                  <a:cubicBezTo>
                    <a:pt x="3512" y="225"/>
                    <a:pt x="3501" y="222"/>
                    <a:pt x="3492" y="222"/>
                  </a:cubicBezTo>
                  <a:cubicBezTo>
                    <a:pt x="3483" y="222"/>
                    <a:pt x="3475" y="224"/>
                    <a:pt x="3470" y="234"/>
                  </a:cubicBezTo>
                  <a:lnTo>
                    <a:pt x="3470" y="218"/>
                  </a:lnTo>
                  <a:cubicBezTo>
                    <a:pt x="3454" y="234"/>
                    <a:pt x="3438" y="250"/>
                    <a:pt x="3438" y="267"/>
                  </a:cubicBezTo>
                  <a:cubicBezTo>
                    <a:pt x="3421" y="267"/>
                    <a:pt x="3421" y="250"/>
                    <a:pt x="3405" y="250"/>
                  </a:cubicBezTo>
                  <a:cubicBezTo>
                    <a:pt x="3405" y="250"/>
                    <a:pt x="3405" y="258"/>
                    <a:pt x="3400" y="258"/>
                  </a:cubicBezTo>
                  <a:cubicBezTo>
                    <a:pt x="3398" y="258"/>
                    <a:pt x="3394" y="256"/>
                    <a:pt x="3388" y="250"/>
                  </a:cubicBezTo>
                  <a:cubicBezTo>
                    <a:pt x="3388" y="242"/>
                    <a:pt x="3384" y="242"/>
                    <a:pt x="3382" y="242"/>
                  </a:cubicBezTo>
                  <a:cubicBezTo>
                    <a:pt x="3380" y="242"/>
                    <a:pt x="3380" y="242"/>
                    <a:pt x="3388" y="234"/>
                  </a:cubicBezTo>
                  <a:cubicBezTo>
                    <a:pt x="3380" y="234"/>
                    <a:pt x="3372" y="230"/>
                    <a:pt x="3366" y="230"/>
                  </a:cubicBezTo>
                  <a:cubicBezTo>
                    <a:pt x="3360" y="230"/>
                    <a:pt x="3356" y="234"/>
                    <a:pt x="3356" y="250"/>
                  </a:cubicBezTo>
                  <a:cubicBezTo>
                    <a:pt x="3356" y="234"/>
                    <a:pt x="3323" y="234"/>
                    <a:pt x="3323" y="234"/>
                  </a:cubicBezTo>
                  <a:lnTo>
                    <a:pt x="3323" y="234"/>
                  </a:lnTo>
                  <a:lnTo>
                    <a:pt x="3339" y="250"/>
                  </a:lnTo>
                  <a:cubicBezTo>
                    <a:pt x="3339" y="267"/>
                    <a:pt x="3323" y="267"/>
                    <a:pt x="3323" y="267"/>
                  </a:cubicBezTo>
                  <a:lnTo>
                    <a:pt x="3307" y="218"/>
                  </a:lnTo>
                  <a:cubicBezTo>
                    <a:pt x="3303" y="217"/>
                    <a:pt x="3300" y="216"/>
                    <a:pt x="3298" y="216"/>
                  </a:cubicBezTo>
                  <a:cubicBezTo>
                    <a:pt x="3268" y="216"/>
                    <a:pt x="3279" y="279"/>
                    <a:pt x="3251" y="279"/>
                  </a:cubicBezTo>
                  <a:cubicBezTo>
                    <a:pt x="3245" y="279"/>
                    <a:pt x="3236" y="276"/>
                    <a:pt x="3225" y="267"/>
                  </a:cubicBezTo>
                  <a:lnTo>
                    <a:pt x="3225" y="267"/>
                  </a:lnTo>
                  <a:cubicBezTo>
                    <a:pt x="3225" y="283"/>
                    <a:pt x="3257" y="267"/>
                    <a:pt x="3257" y="300"/>
                  </a:cubicBezTo>
                  <a:cubicBezTo>
                    <a:pt x="3241" y="300"/>
                    <a:pt x="3208" y="267"/>
                    <a:pt x="3208" y="267"/>
                  </a:cubicBezTo>
                  <a:cubicBezTo>
                    <a:pt x="3205" y="265"/>
                    <a:pt x="3202" y="264"/>
                    <a:pt x="3200" y="264"/>
                  </a:cubicBezTo>
                  <a:cubicBezTo>
                    <a:pt x="3182" y="264"/>
                    <a:pt x="3205" y="316"/>
                    <a:pt x="3176" y="316"/>
                  </a:cubicBezTo>
                  <a:cubicBezTo>
                    <a:pt x="3192" y="332"/>
                    <a:pt x="3208" y="365"/>
                    <a:pt x="3192" y="381"/>
                  </a:cubicBezTo>
                  <a:cubicBezTo>
                    <a:pt x="3179" y="381"/>
                    <a:pt x="3166" y="351"/>
                    <a:pt x="3161" y="330"/>
                  </a:cubicBezTo>
                  <a:lnTo>
                    <a:pt x="3161" y="330"/>
                  </a:lnTo>
                  <a:cubicBezTo>
                    <a:pt x="3176" y="316"/>
                    <a:pt x="3175" y="315"/>
                    <a:pt x="3159" y="300"/>
                  </a:cubicBezTo>
                  <a:lnTo>
                    <a:pt x="3159" y="316"/>
                  </a:lnTo>
                  <a:cubicBezTo>
                    <a:pt x="3159" y="300"/>
                    <a:pt x="3127" y="316"/>
                    <a:pt x="3127" y="283"/>
                  </a:cubicBezTo>
                  <a:lnTo>
                    <a:pt x="3127" y="283"/>
                  </a:lnTo>
                  <a:cubicBezTo>
                    <a:pt x="3127" y="295"/>
                    <a:pt x="3127" y="306"/>
                    <a:pt x="3132" y="312"/>
                  </a:cubicBezTo>
                  <a:lnTo>
                    <a:pt x="3132" y="312"/>
                  </a:lnTo>
                  <a:cubicBezTo>
                    <a:pt x="3130" y="312"/>
                    <a:pt x="3128" y="311"/>
                    <a:pt x="3127" y="311"/>
                  </a:cubicBezTo>
                  <a:cubicBezTo>
                    <a:pt x="3110" y="311"/>
                    <a:pt x="3107" y="332"/>
                    <a:pt x="3094" y="332"/>
                  </a:cubicBezTo>
                  <a:cubicBezTo>
                    <a:pt x="3094" y="332"/>
                    <a:pt x="3110" y="349"/>
                    <a:pt x="3094" y="349"/>
                  </a:cubicBezTo>
                  <a:cubicBezTo>
                    <a:pt x="3061" y="349"/>
                    <a:pt x="3094" y="381"/>
                    <a:pt x="3077" y="381"/>
                  </a:cubicBezTo>
                  <a:cubicBezTo>
                    <a:pt x="3065" y="381"/>
                    <a:pt x="3062" y="354"/>
                    <a:pt x="3061" y="354"/>
                  </a:cubicBezTo>
                  <a:cubicBezTo>
                    <a:pt x="3061" y="354"/>
                    <a:pt x="3061" y="357"/>
                    <a:pt x="3061" y="365"/>
                  </a:cubicBezTo>
                  <a:cubicBezTo>
                    <a:pt x="3045" y="349"/>
                    <a:pt x="3045" y="332"/>
                    <a:pt x="3045" y="316"/>
                  </a:cubicBezTo>
                  <a:cubicBezTo>
                    <a:pt x="3039" y="327"/>
                    <a:pt x="3032" y="331"/>
                    <a:pt x="3024" y="331"/>
                  </a:cubicBezTo>
                  <a:cubicBezTo>
                    <a:pt x="3008" y="331"/>
                    <a:pt x="2990" y="316"/>
                    <a:pt x="2979" y="316"/>
                  </a:cubicBezTo>
                  <a:lnTo>
                    <a:pt x="2979" y="316"/>
                  </a:lnTo>
                  <a:lnTo>
                    <a:pt x="2996" y="332"/>
                  </a:lnTo>
                  <a:lnTo>
                    <a:pt x="2979" y="332"/>
                  </a:lnTo>
                  <a:cubicBezTo>
                    <a:pt x="2979" y="349"/>
                    <a:pt x="2996" y="365"/>
                    <a:pt x="2996" y="398"/>
                  </a:cubicBezTo>
                  <a:lnTo>
                    <a:pt x="2996" y="398"/>
                  </a:lnTo>
                  <a:cubicBezTo>
                    <a:pt x="2996" y="394"/>
                    <a:pt x="2995" y="393"/>
                    <a:pt x="2993" y="393"/>
                  </a:cubicBezTo>
                  <a:cubicBezTo>
                    <a:pt x="2991" y="393"/>
                    <a:pt x="2986" y="397"/>
                    <a:pt x="2980" y="397"/>
                  </a:cubicBezTo>
                  <a:cubicBezTo>
                    <a:pt x="2975" y="397"/>
                    <a:pt x="2969" y="394"/>
                    <a:pt x="2963" y="381"/>
                  </a:cubicBezTo>
                  <a:cubicBezTo>
                    <a:pt x="2987" y="381"/>
                    <a:pt x="2966" y="363"/>
                    <a:pt x="2961" y="347"/>
                  </a:cubicBezTo>
                  <a:lnTo>
                    <a:pt x="2961" y="347"/>
                  </a:lnTo>
                  <a:cubicBezTo>
                    <a:pt x="2958" y="349"/>
                    <a:pt x="2954" y="349"/>
                    <a:pt x="2946" y="349"/>
                  </a:cubicBezTo>
                  <a:cubicBezTo>
                    <a:pt x="2946" y="332"/>
                    <a:pt x="2946" y="332"/>
                    <a:pt x="2946" y="332"/>
                  </a:cubicBezTo>
                  <a:cubicBezTo>
                    <a:pt x="2943" y="331"/>
                    <a:pt x="2940" y="330"/>
                    <a:pt x="2938" y="330"/>
                  </a:cubicBezTo>
                  <a:cubicBezTo>
                    <a:pt x="2924" y="330"/>
                    <a:pt x="2959" y="381"/>
                    <a:pt x="2930" y="381"/>
                  </a:cubicBezTo>
                  <a:cubicBezTo>
                    <a:pt x="2930" y="365"/>
                    <a:pt x="2914" y="349"/>
                    <a:pt x="2914" y="349"/>
                  </a:cubicBezTo>
                  <a:lnTo>
                    <a:pt x="2914" y="349"/>
                  </a:lnTo>
                  <a:cubicBezTo>
                    <a:pt x="2914" y="349"/>
                    <a:pt x="2930" y="381"/>
                    <a:pt x="2930" y="398"/>
                  </a:cubicBezTo>
                  <a:cubicBezTo>
                    <a:pt x="2914" y="398"/>
                    <a:pt x="2914" y="431"/>
                    <a:pt x="2914" y="431"/>
                  </a:cubicBezTo>
                  <a:lnTo>
                    <a:pt x="2930" y="431"/>
                  </a:lnTo>
                  <a:cubicBezTo>
                    <a:pt x="2930" y="447"/>
                    <a:pt x="2914" y="447"/>
                    <a:pt x="2914" y="463"/>
                  </a:cubicBezTo>
                  <a:cubicBezTo>
                    <a:pt x="2911" y="461"/>
                    <a:pt x="2909" y="458"/>
                    <a:pt x="2908" y="456"/>
                  </a:cubicBezTo>
                  <a:lnTo>
                    <a:pt x="2908" y="456"/>
                  </a:lnTo>
                  <a:cubicBezTo>
                    <a:pt x="2908" y="456"/>
                    <a:pt x="2908" y="456"/>
                    <a:pt x="2908" y="456"/>
                  </a:cubicBezTo>
                  <a:cubicBezTo>
                    <a:pt x="2912" y="456"/>
                    <a:pt x="2914" y="454"/>
                    <a:pt x="2914" y="447"/>
                  </a:cubicBezTo>
                  <a:lnTo>
                    <a:pt x="2914" y="447"/>
                  </a:lnTo>
                  <a:cubicBezTo>
                    <a:pt x="2914" y="447"/>
                    <a:pt x="2902" y="447"/>
                    <a:pt x="2908" y="456"/>
                  </a:cubicBezTo>
                  <a:lnTo>
                    <a:pt x="2908" y="456"/>
                  </a:lnTo>
                  <a:cubicBezTo>
                    <a:pt x="2899" y="456"/>
                    <a:pt x="2880" y="437"/>
                    <a:pt x="2870" y="437"/>
                  </a:cubicBezTo>
                  <a:cubicBezTo>
                    <a:pt x="2867" y="437"/>
                    <a:pt x="2865" y="440"/>
                    <a:pt x="2865" y="447"/>
                  </a:cubicBezTo>
                  <a:cubicBezTo>
                    <a:pt x="2848" y="431"/>
                    <a:pt x="2848" y="414"/>
                    <a:pt x="2832" y="398"/>
                  </a:cubicBezTo>
                  <a:cubicBezTo>
                    <a:pt x="2832" y="407"/>
                    <a:pt x="2831" y="410"/>
                    <a:pt x="2828" y="410"/>
                  </a:cubicBezTo>
                  <a:cubicBezTo>
                    <a:pt x="2825" y="410"/>
                    <a:pt x="2819" y="402"/>
                    <a:pt x="2812" y="402"/>
                  </a:cubicBezTo>
                  <a:cubicBezTo>
                    <a:pt x="2808" y="402"/>
                    <a:pt x="2804" y="405"/>
                    <a:pt x="2799" y="414"/>
                  </a:cubicBezTo>
                  <a:cubicBezTo>
                    <a:pt x="2816" y="431"/>
                    <a:pt x="2816" y="431"/>
                    <a:pt x="2816" y="463"/>
                  </a:cubicBezTo>
                  <a:lnTo>
                    <a:pt x="2832" y="431"/>
                  </a:lnTo>
                  <a:lnTo>
                    <a:pt x="2832" y="480"/>
                  </a:lnTo>
                  <a:cubicBezTo>
                    <a:pt x="2848" y="463"/>
                    <a:pt x="2848" y="447"/>
                    <a:pt x="2848" y="447"/>
                  </a:cubicBezTo>
                  <a:cubicBezTo>
                    <a:pt x="2848" y="480"/>
                    <a:pt x="2848" y="463"/>
                    <a:pt x="2865" y="496"/>
                  </a:cubicBezTo>
                  <a:cubicBezTo>
                    <a:pt x="2858" y="489"/>
                    <a:pt x="2853" y="487"/>
                    <a:pt x="2850" y="487"/>
                  </a:cubicBezTo>
                  <a:cubicBezTo>
                    <a:pt x="2841" y="487"/>
                    <a:pt x="2842" y="505"/>
                    <a:pt x="2839" y="505"/>
                  </a:cubicBezTo>
                  <a:cubicBezTo>
                    <a:pt x="2837" y="505"/>
                    <a:pt x="2835" y="503"/>
                    <a:pt x="2832" y="496"/>
                  </a:cubicBezTo>
                  <a:lnTo>
                    <a:pt x="2799" y="431"/>
                  </a:lnTo>
                  <a:cubicBezTo>
                    <a:pt x="2796" y="429"/>
                    <a:pt x="2792" y="428"/>
                    <a:pt x="2790" y="428"/>
                  </a:cubicBezTo>
                  <a:cubicBezTo>
                    <a:pt x="2769" y="428"/>
                    <a:pt x="2777" y="480"/>
                    <a:pt x="2734" y="480"/>
                  </a:cubicBezTo>
                  <a:lnTo>
                    <a:pt x="2750" y="496"/>
                  </a:lnTo>
                  <a:cubicBezTo>
                    <a:pt x="2758" y="504"/>
                    <a:pt x="2754" y="504"/>
                    <a:pt x="2748" y="504"/>
                  </a:cubicBezTo>
                  <a:cubicBezTo>
                    <a:pt x="2742" y="504"/>
                    <a:pt x="2734" y="504"/>
                    <a:pt x="2734" y="512"/>
                  </a:cubicBezTo>
                  <a:cubicBezTo>
                    <a:pt x="2734" y="496"/>
                    <a:pt x="2717" y="496"/>
                    <a:pt x="2701" y="480"/>
                  </a:cubicBezTo>
                  <a:lnTo>
                    <a:pt x="2701" y="480"/>
                  </a:lnTo>
                  <a:cubicBezTo>
                    <a:pt x="2717" y="496"/>
                    <a:pt x="2685" y="480"/>
                    <a:pt x="2701" y="529"/>
                  </a:cubicBezTo>
                  <a:lnTo>
                    <a:pt x="2685" y="512"/>
                  </a:lnTo>
                  <a:cubicBezTo>
                    <a:pt x="2682" y="511"/>
                    <a:pt x="2679" y="510"/>
                    <a:pt x="2677" y="510"/>
                  </a:cubicBezTo>
                  <a:cubicBezTo>
                    <a:pt x="2657" y="510"/>
                    <a:pt x="2682" y="578"/>
                    <a:pt x="2652" y="578"/>
                  </a:cubicBezTo>
                  <a:cubicBezTo>
                    <a:pt x="2652" y="545"/>
                    <a:pt x="2635" y="545"/>
                    <a:pt x="2635" y="512"/>
                  </a:cubicBezTo>
                  <a:cubicBezTo>
                    <a:pt x="2635" y="529"/>
                    <a:pt x="2635" y="529"/>
                    <a:pt x="2635" y="529"/>
                  </a:cubicBezTo>
                  <a:cubicBezTo>
                    <a:pt x="2621" y="529"/>
                    <a:pt x="2619" y="565"/>
                    <a:pt x="2619" y="565"/>
                  </a:cubicBezTo>
                  <a:cubicBezTo>
                    <a:pt x="2619" y="565"/>
                    <a:pt x="2619" y="564"/>
                    <a:pt x="2619" y="561"/>
                  </a:cubicBezTo>
                  <a:cubicBezTo>
                    <a:pt x="2619" y="561"/>
                    <a:pt x="2619" y="594"/>
                    <a:pt x="2619" y="594"/>
                  </a:cubicBezTo>
                  <a:cubicBezTo>
                    <a:pt x="2616" y="594"/>
                    <a:pt x="2613" y="594"/>
                    <a:pt x="2611" y="592"/>
                  </a:cubicBezTo>
                  <a:lnTo>
                    <a:pt x="2611" y="592"/>
                  </a:lnTo>
                  <a:cubicBezTo>
                    <a:pt x="2611" y="599"/>
                    <a:pt x="2609" y="607"/>
                    <a:pt x="2619" y="627"/>
                  </a:cubicBezTo>
                  <a:cubicBezTo>
                    <a:pt x="2606" y="609"/>
                    <a:pt x="2595" y="604"/>
                    <a:pt x="2586" y="604"/>
                  </a:cubicBezTo>
                  <a:cubicBezTo>
                    <a:pt x="2568" y="604"/>
                    <a:pt x="2555" y="625"/>
                    <a:pt x="2540" y="625"/>
                  </a:cubicBezTo>
                  <a:cubicBezTo>
                    <a:pt x="2534" y="625"/>
                    <a:pt x="2528" y="621"/>
                    <a:pt x="2521" y="611"/>
                  </a:cubicBezTo>
                  <a:cubicBezTo>
                    <a:pt x="2505" y="611"/>
                    <a:pt x="2488" y="627"/>
                    <a:pt x="2472" y="643"/>
                  </a:cubicBezTo>
                  <a:cubicBezTo>
                    <a:pt x="2472" y="627"/>
                    <a:pt x="2472" y="627"/>
                    <a:pt x="2472" y="627"/>
                  </a:cubicBezTo>
                  <a:cubicBezTo>
                    <a:pt x="2469" y="625"/>
                    <a:pt x="2466" y="625"/>
                    <a:pt x="2465" y="625"/>
                  </a:cubicBezTo>
                  <a:cubicBezTo>
                    <a:pt x="2449" y="625"/>
                    <a:pt x="2478" y="678"/>
                    <a:pt x="2462" y="678"/>
                  </a:cubicBezTo>
                  <a:cubicBezTo>
                    <a:pt x="2461" y="678"/>
                    <a:pt x="2458" y="678"/>
                    <a:pt x="2455" y="676"/>
                  </a:cubicBezTo>
                  <a:cubicBezTo>
                    <a:pt x="2439" y="660"/>
                    <a:pt x="2455" y="660"/>
                    <a:pt x="2455" y="643"/>
                  </a:cubicBezTo>
                  <a:cubicBezTo>
                    <a:pt x="2447" y="626"/>
                    <a:pt x="2441" y="620"/>
                    <a:pt x="2435" y="620"/>
                  </a:cubicBezTo>
                  <a:cubicBezTo>
                    <a:pt x="2423" y="620"/>
                    <a:pt x="2417" y="650"/>
                    <a:pt x="2403" y="650"/>
                  </a:cubicBezTo>
                  <a:cubicBezTo>
                    <a:pt x="2399" y="650"/>
                    <a:pt x="2395" y="648"/>
                    <a:pt x="2390" y="643"/>
                  </a:cubicBezTo>
                  <a:lnTo>
                    <a:pt x="2390" y="627"/>
                  </a:lnTo>
                  <a:cubicBezTo>
                    <a:pt x="2388" y="625"/>
                    <a:pt x="2387" y="624"/>
                    <a:pt x="2385" y="624"/>
                  </a:cubicBezTo>
                  <a:cubicBezTo>
                    <a:pt x="2373" y="624"/>
                    <a:pt x="2372" y="676"/>
                    <a:pt x="2357" y="676"/>
                  </a:cubicBezTo>
                  <a:cubicBezTo>
                    <a:pt x="2357" y="676"/>
                    <a:pt x="2357" y="660"/>
                    <a:pt x="2357" y="660"/>
                  </a:cubicBezTo>
                  <a:cubicBezTo>
                    <a:pt x="2357" y="706"/>
                    <a:pt x="2343" y="723"/>
                    <a:pt x="2328" y="738"/>
                  </a:cubicBezTo>
                  <a:lnTo>
                    <a:pt x="2328" y="738"/>
                  </a:lnTo>
                  <a:cubicBezTo>
                    <a:pt x="2327" y="735"/>
                    <a:pt x="2326" y="732"/>
                    <a:pt x="2324" y="729"/>
                  </a:cubicBezTo>
                  <a:lnTo>
                    <a:pt x="2324" y="729"/>
                  </a:lnTo>
                  <a:cubicBezTo>
                    <a:pt x="2324" y="732"/>
                    <a:pt x="2324" y="736"/>
                    <a:pt x="2324" y="742"/>
                  </a:cubicBezTo>
                  <a:cubicBezTo>
                    <a:pt x="2326" y="740"/>
                    <a:pt x="2327" y="739"/>
                    <a:pt x="2328" y="738"/>
                  </a:cubicBezTo>
                  <a:lnTo>
                    <a:pt x="2328" y="738"/>
                  </a:lnTo>
                  <a:cubicBezTo>
                    <a:pt x="2330" y="746"/>
                    <a:pt x="2330" y="753"/>
                    <a:pt x="2324" y="758"/>
                  </a:cubicBezTo>
                  <a:cubicBezTo>
                    <a:pt x="2308" y="742"/>
                    <a:pt x="2292" y="742"/>
                    <a:pt x="2275" y="709"/>
                  </a:cubicBezTo>
                  <a:lnTo>
                    <a:pt x="2292" y="692"/>
                  </a:lnTo>
                  <a:cubicBezTo>
                    <a:pt x="2284" y="684"/>
                    <a:pt x="2278" y="681"/>
                    <a:pt x="2275" y="681"/>
                  </a:cubicBezTo>
                  <a:cubicBezTo>
                    <a:pt x="2265" y="681"/>
                    <a:pt x="2271" y="709"/>
                    <a:pt x="2259" y="709"/>
                  </a:cubicBezTo>
                  <a:lnTo>
                    <a:pt x="2259" y="692"/>
                  </a:lnTo>
                  <a:cubicBezTo>
                    <a:pt x="2226" y="709"/>
                    <a:pt x="2259" y="742"/>
                    <a:pt x="2226" y="758"/>
                  </a:cubicBezTo>
                  <a:lnTo>
                    <a:pt x="2226" y="774"/>
                  </a:lnTo>
                  <a:cubicBezTo>
                    <a:pt x="2230" y="781"/>
                    <a:pt x="2231" y="784"/>
                    <a:pt x="2231" y="784"/>
                  </a:cubicBezTo>
                  <a:cubicBezTo>
                    <a:pt x="2230" y="784"/>
                    <a:pt x="2222" y="772"/>
                    <a:pt x="2216" y="772"/>
                  </a:cubicBezTo>
                  <a:cubicBezTo>
                    <a:pt x="2213" y="772"/>
                    <a:pt x="2210" y="776"/>
                    <a:pt x="2210" y="791"/>
                  </a:cubicBezTo>
                  <a:lnTo>
                    <a:pt x="2194" y="742"/>
                  </a:lnTo>
                  <a:cubicBezTo>
                    <a:pt x="2177" y="758"/>
                    <a:pt x="2177" y="807"/>
                    <a:pt x="2161" y="807"/>
                  </a:cubicBezTo>
                  <a:cubicBezTo>
                    <a:pt x="2161" y="774"/>
                    <a:pt x="2177" y="758"/>
                    <a:pt x="2177" y="725"/>
                  </a:cubicBezTo>
                  <a:lnTo>
                    <a:pt x="2177" y="725"/>
                  </a:lnTo>
                  <a:cubicBezTo>
                    <a:pt x="2163" y="739"/>
                    <a:pt x="2149" y="741"/>
                    <a:pt x="2146" y="761"/>
                  </a:cubicBezTo>
                  <a:lnTo>
                    <a:pt x="2146" y="761"/>
                  </a:lnTo>
                  <a:cubicBezTo>
                    <a:pt x="2147" y="758"/>
                    <a:pt x="2151" y="758"/>
                    <a:pt x="2161" y="758"/>
                  </a:cubicBezTo>
                  <a:cubicBezTo>
                    <a:pt x="2161" y="791"/>
                    <a:pt x="2144" y="823"/>
                    <a:pt x="2128" y="823"/>
                  </a:cubicBezTo>
                  <a:cubicBezTo>
                    <a:pt x="2115" y="790"/>
                    <a:pt x="2104" y="784"/>
                    <a:pt x="2093" y="784"/>
                  </a:cubicBezTo>
                  <a:cubicBezTo>
                    <a:pt x="2086" y="784"/>
                    <a:pt x="2080" y="786"/>
                    <a:pt x="2072" y="786"/>
                  </a:cubicBezTo>
                  <a:cubicBezTo>
                    <a:pt x="2061" y="786"/>
                    <a:pt x="2047" y="781"/>
                    <a:pt x="2030" y="758"/>
                  </a:cubicBezTo>
                  <a:cubicBezTo>
                    <a:pt x="2013" y="807"/>
                    <a:pt x="1964" y="774"/>
                    <a:pt x="1932" y="807"/>
                  </a:cubicBezTo>
                  <a:cubicBezTo>
                    <a:pt x="1981" y="856"/>
                    <a:pt x="1932" y="807"/>
                    <a:pt x="1948" y="873"/>
                  </a:cubicBezTo>
                  <a:lnTo>
                    <a:pt x="1899" y="840"/>
                  </a:lnTo>
                  <a:cubicBezTo>
                    <a:pt x="1883" y="823"/>
                    <a:pt x="1899" y="823"/>
                    <a:pt x="1899" y="807"/>
                  </a:cubicBezTo>
                  <a:lnTo>
                    <a:pt x="1899" y="807"/>
                  </a:lnTo>
                  <a:cubicBezTo>
                    <a:pt x="1893" y="810"/>
                    <a:pt x="1888" y="811"/>
                    <a:pt x="1883" y="811"/>
                  </a:cubicBezTo>
                  <a:cubicBezTo>
                    <a:pt x="1866" y="811"/>
                    <a:pt x="1863" y="788"/>
                    <a:pt x="1850" y="774"/>
                  </a:cubicBezTo>
                  <a:lnTo>
                    <a:pt x="1850" y="774"/>
                  </a:lnTo>
                  <a:cubicBezTo>
                    <a:pt x="1866" y="807"/>
                    <a:pt x="1866" y="807"/>
                    <a:pt x="1850" y="807"/>
                  </a:cubicBezTo>
                  <a:lnTo>
                    <a:pt x="1883" y="840"/>
                  </a:lnTo>
                  <a:cubicBezTo>
                    <a:pt x="1879" y="850"/>
                    <a:pt x="1875" y="854"/>
                    <a:pt x="1870" y="854"/>
                  </a:cubicBezTo>
                  <a:cubicBezTo>
                    <a:pt x="1858" y="854"/>
                    <a:pt x="1842" y="826"/>
                    <a:pt x="1829" y="826"/>
                  </a:cubicBezTo>
                  <a:cubicBezTo>
                    <a:pt x="1825" y="826"/>
                    <a:pt x="1821" y="829"/>
                    <a:pt x="1817" y="840"/>
                  </a:cubicBezTo>
                  <a:lnTo>
                    <a:pt x="1817" y="807"/>
                  </a:lnTo>
                  <a:cubicBezTo>
                    <a:pt x="1817" y="823"/>
                    <a:pt x="1768" y="823"/>
                    <a:pt x="1784" y="889"/>
                  </a:cubicBezTo>
                  <a:cubicBezTo>
                    <a:pt x="1768" y="889"/>
                    <a:pt x="1768" y="873"/>
                    <a:pt x="1768" y="856"/>
                  </a:cubicBezTo>
                  <a:cubicBezTo>
                    <a:pt x="1741" y="870"/>
                    <a:pt x="1725" y="929"/>
                    <a:pt x="1701" y="929"/>
                  </a:cubicBezTo>
                  <a:cubicBezTo>
                    <a:pt x="1696" y="929"/>
                    <a:pt x="1691" y="927"/>
                    <a:pt x="1686" y="922"/>
                  </a:cubicBezTo>
                  <a:lnTo>
                    <a:pt x="1670" y="905"/>
                  </a:lnTo>
                  <a:lnTo>
                    <a:pt x="1670" y="905"/>
                  </a:lnTo>
                  <a:cubicBezTo>
                    <a:pt x="1670" y="922"/>
                    <a:pt x="1686" y="938"/>
                    <a:pt x="1670" y="938"/>
                  </a:cubicBezTo>
                  <a:cubicBezTo>
                    <a:pt x="1670" y="922"/>
                    <a:pt x="1653" y="922"/>
                    <a:pt x="1653" y="922"/>
                  </a:cubicBezTo>
                  <a:cubicBezTo>
                    <a:pt x="1653" y="922"/>
                    <a:pt x="1653" y="943"/>
                    <a:pt x="1645" y="943"/>
                  </a:cubicBezTo>
                  <a:cubicBezTo>
                    <a:pt x="1643" y="943"/>
                    <a:pt x="1640" y="941"/>
                    <a:pt x="1637" y="938"/>
                  </a:cubicBezTo>
                  <a:lnTo>
                    <a:pt x="1637" y="922"/>
                  </a:lnTo>
                  <a:cubicBezTo>
                    <a:pt x="1604" y="922"/>
                    <a:pt x="1604" y="987"/>
                    <a:pt x="1588" y="1003"/>
                  </a:cubicBezTo>
                  <a:cubicBezTo>
                    <a:pt x="1572" y="971"/>
                    <a:pt x="1539" y="954"/>
                    <a:pt x="1522" y="954"/>
                  </a:cubicBezTo>
                  <a:cubicBezTo>
                    <a:pt x="1473" y="954"/>
                    <a:pt x="1473" y="1020"/>
                    <a:pt x="1441" y="1053"/>
                  </a:cubicBezTo>
                  <a:cubicBezTo>
                    <a:pt x="1429" y="1035"/>
                    <a:pt x="1417" y="1030"/>
                    <a:pt x="1405" y="1030"/>
                  </a:cubicBezTo>
                  <a:cubicBezTo>
                    <a:pt x="1388" y="1030"/>
                    <a:pt x="1369" y="1040"/>
                    <a:pt x="1348" y="1040"/>
                  </a:cubicBezTo>
                  <a:cubicBezTo>
                    <a:pt x="1341" y="1040"/>
                    <a:pt x="1334" y="1039"/>
                    <a:pt x="1326" y="1036"/>
                  </a:cubicBezTo>
                  <a:lnTo>
                    <a:pt x="1326" y="1036"/>
                  </a:lnTo>
                  <a:cubicBezTo>
                    <a:pt x="1326" y="1053"/>
                    <a:pt x="1342" y="1085"/>
                    <a:pt x="1326" y="1085"/>
                  </a:cubicBezTo>
                  <a:cubicBezTo>
                    <a:pt x="1326" y="1085"/>
                    <a:pt x="1326" y="1107"/>
                    <a:pt x="1321" y="1107"/>
                  </a:cubicBezTo>
                  <a:cubicBezTo>
                    <a:pt x="1319" y="1107"/>
                    <a:pt x="1315" y="1102"/>
                    <a:pt x="1310" y="1085"/>
                  </a:cubicBezTo>
                  <a:cubicBezTo>
                    <a:pt x="1303" y="1064"/>
                    <a:pt x="1296" y="1058"/>
                    <a:pt x="1289" y="1058"/>
                  </a:cubicBezTo>
                  <a:cubicBezTo>
                    <a:pt x="1279" y="1058"/>
                    <a:pt x="1270" y="1069"/>
                    <a:pt x="1261" y="1069"/>
                  </a:cubicBezTo>
                  <a:lnTo>
                    <a:pt x="1277" y="1118"/>
                  </a:lnTo>
                  <a:cubicBezTo>
                    <a:pt x="1263" y="1104"/>
                    <a:pt x="1252" y="1099"/>
                    <a:pt x="1243" y="1099"/>
                  </a:cubicBezTo>
                  <a:cubicBezTo>
                    <a:pt x="1218" y="1099"/>
                    <a:pt x="1207" y="1137"/>
                    <a:pt x="1188" y="1137"/>
                  </a:cubicBezTo>
                  <a:cubicBezTo>
                    <a:pt x="1181" y="1137"/>
                    <a:pt x="1173" y="1132"/>
                    <a:pt x="1162" y="1118"/>
                  </a:cubicBezTo>
                  <a:cubicBezTo>
                    <a:pt x="1162" y="1151"/>
                    <a:pt x="1146" y="1151"/>
                    <a:pt x="1146" y="1167"/>
                  </a:cubicBezTo>
                  <a:lnTo>
                    <a:pt x="1130" y="1134"/>
                  </a:lnTo>
                  <a:cubicBezTo>
                    <a:pt x="1113" y="1134"/>
                    <a:pt x="1097" y="1134"/>
                    <a:pt x="1064" y="1151"/>
                  </a:cubicBezTo>
                  <a:lnTo>
                    <a:pt x="1064" y="1134"/>
                  </a:lnTo>
                  <a:lnTo>
                    <a:pt x="1064" y="1134"/>
                  </a:lnTo>
                  <a:cubicBezTo>
                    <a:pt x="1048" y="1134"/>
                    <a:pt x="1080" y="1233"/>
                    <a:pt x="1064" y="1233"/>
                  </a:cubicBezTo>
                  <a:lnTo>
                    <a:pt x="1048" y="1200"/>
                  </a:lnTo>
                  <a:cubicBezTo>
                    <a:pt x="1035" y="1200"/>
                    <a:pt x="1019" y="1197"/>
                    <a:pt x="1005" y="1197"/>
                  </a:cubicBezTo>
                  <a:cubicBezTo>
                    <a:pt x="984" y="1197"/>
                    <a:pt x="966" y="1203"/>
                    <a:pt x="966" y="1233"/>
                  </a:cubicBezTo>
                  <a:cubicBezTo>
                    <a:pt x="966" y="1216"/>
                    <a:pt x="950" y="1216"/>
                    <a:pt x="966" y="1200"/>
                  </a:cubicBezTo>
                  <a:lnTo>
                    <a:pt x="966" y="1200"/>
                  </a:lnTo>
                  <a:cubicBezTo>
                    <a:pt x="950" y="1215"/>
                    <a:pt x="905" y="1201"/>
                    <a:pt x="929" y="1242"/>
                  </a:cubicBezTo>
                  <a:lnTo>
                    <a:pt x="929" y="1242"/>
                  </a:lnTo>
                  <a:cubicBezTo>
                    <a:pt x="926" y="1239"/>
                    <a:pt x="924" y="1238"/>
                    <a:pt x="922" y="1238"/>
                  </a:cubicBezTo>
                  <a:cubicBezTo>
                    <a:pt x="910" y="1238"/>
                    <a:pt x="900" y="1269"/>
                    <a:pt x="900" y="1282"/>
                  </a:cubicBezTo>
                  <a:lnTo>
                    <a:pt x="884" y="1265"/>
                  </a:lnTo>
                  <a:cubicBezTo>
                    <a:pt x="884" y="1298"/>
                    <a:pt x="884" y="1314"/>
                    <a:pt x="884" y="1331"/>
                  </a:cubicBezTo>
                  <a:cubicBezTo>
                    <a:pt x="868" y="1331"/>
                    <a:pt x="868" y="1314"/>
                    <a:pt x="868" y="1314"/>
                  </a:cubicBezTo>
                  <a:cubicBezTo>
                    <a:pt x="865" y="1312"/>
                    <a:pt x="864" y="1311"/>
                    <a:pt x="862" y="1311"/>
                  </a:cubicBezTo>
                  <a:cubicBezTo>
                    <a:pt x="857" y="1311"/>
                    <a:pt x="862" y="1334"/>
                    <a:pt x="857" y="1334"/>
                  </a:cubicBezTo>
                  <a:cubicBezTo>
                    <a:pt x="855" y="1334"/>
                    <a:pt x="854" y="1333"/>
                    <a:pt x="851" y="1331"/>
                  </a:cubicBezTo>
                  <a:lnTo>
                    <a:pt x="851" y="1314"/>
                  </a:lnTo>
                  <a:cubicBezTo>
                    <a:pt x="835" y="1314"/>
                    <a:pt x="835" y="1331"/>
                    <a:pt x="835" y="1347"/>
                  </a:cubicBezTo>
                  <a:cubicBezTo>
                    <a:pt x="835" y="1354"/>
                    <a:pt x="829" y="1358"/>
                    <a:pt x="823" y="1358"/>
                  </a:cubicBezTo>
                  <a:cubicBezTo>
                    <a:pt x="813" y="1358"/>
                    <a:pt x="802" y="1350"/>
                    <a:pt x="802" y="1331"/>
                  </a:cubicBezTo>
                  <a:cubicBezTo>
                    <a:pt x="802" y="1344"/>
                    <a:pt x="802" y="1368"/>
                    <a:pt x="794" y="1368"/>
                  </a:cubicBezTo>
                  <a:cubicBezTo>
                    <a:pt x="791" y="1368"/>
                    <a:pt x="789" y="1367"/>
                    <a:pt x="786" y="1364"/>
                  </a:cubicBezTo>
                  <a:cubicBezTo>
                    <a:pt x="786" y="1364"/>
                    <a:pt x="786" y="1347"/>
                    <a:pt x="786" y="1347"/>
                  </a:cubicBezTo>
                  <a:cubicBezTo>
                    <a:pt x="758" y="1347"/>
                    <a:pt x="766" y="1383"/>
                    <a:pt x="748" y="1383"/>
                  </a:cubicBezTo>
                  <a:cubicBezTo>
                    <a:pt x="745" y="1383"/>
                    <a:pt x="741" y="1382"/>
                    <a:pt x="737" y="1380"/>
                  </a:cubicBezTo>
                  <a:cubicBezTo>
                    <a:pt x="737" y="1364"/>
                    <a:pt x="737" y="1364"/>
                    <a:pt x="737" y="1364"/>
                  </a:cubicBezTo>
                  <a:cubicBezTo>
                    <a:pt x="753" y="1347"/>
                    <a:pt x="769" y="1347"/>
                    <a:pt x="769" y="1347"/>
                  </a:cubicBezTo>
                  <a:cubicBezTo>
                    <a:pt x="753" y="1314"/>
                    <a:pt x="737" y="1331"/>
                    <a:pt x="737" y="1282"/>
                  </a:cubicBezTo>
                  <a:cubicBezTo>
                    <a:pt x="737" y="1310"/>
                    <a:pt x="737" y="1350"/>
                    <a:pt x="716" y="1350"/>
                  </a:cubicBezTo>
                  <a:cubicBezTo>
                    <a:pt x="712" y="1350"/>
                    <a:pt x="708" y="1349"/>
                    <a:pt x="704" y="1347"/>
                  </a:cubicBezTo>
                  <a:lnTo>
                    <a:pt x="688" y="1347"/>
                  </a:lnTo>
                  <a:cubicBezTo>
                    <a:pt x="688" y="1364"/>
                    <a:pt x="688" y="1364"/>
                    <a:pt x="671" y="1364"/>
                  </a:cubicBezTo>
                  <a:cubicBezTo>
                    <a:pt x="671" y="1364"/>
                    <a:pt x="671" y="1347"/>
                    <a:pt x="671" y="1347"/>
                  </a:cubicBezTo>
                  <a:cubicBezTo>
                    <a:pt x="671" y="1342"/>
                    <a:pt x="669" y="1340"/>
                    <a:pt x="667" y="1340"/>
                  </a:cubicBezTo>
                  <a:cubicBezTo>
                    <a:pt x="662" y="1340"/>
                    <a:pt x="655" y="1347"/>
                    <a:pt x="655" y="1347"/>
                  </a:cubicBezTo>
                  <a:cubicBezTo>
                    <a:pt x="655" y="1380"/>
                    <a:pt x="655" y="1380"/>
                    <a:pt x="671" y="1396"/>
                  </a:cubicBezTo>
                  <a:cubicBezTo>
                    <a:pt x="671" y="1396"/>
                    <a:pt x="671" y="1396"/>
                    <a:pt x="671" y="1380"/>
                  </a:cubicBezTo>
                  <a:lnTo>
                    <a:pt x="688" y="1380"/>
                  </a:lnTo>
                  <a:cubicBezTo>
                    <a:pt x="688" y="1391"/>
                    <a:pt x="688" y="1403"/>
                    <a:pt x="682" y="1403"/>
                  </a:cubicBezTo>
                  <a:cubicBezTo>
                    <a:pt x="679" y="1403"/>
                    <a:pt x="676" y="1401"/>
                    <a:pt x="671" y="1396"/>
                  </a:cubicBezTo>
                  <a:lnTo>
                    <a:pt x="671" y="1396"/>
                  </a:lnTo>
                  <a:cubicBezTo>
                    <a:pt x="688" y="1413"/>
                    <a:pt x="688" y="1445"/>
                    <a:pt x="688" y="1445"/>
                  </a:cubicBezTo>
                  <a:cubicBezTo>
                    <a:pt x="655" y="1413"/>
                    <a:pt x="622" y="1396"/>
                    <a:pt x="622" y="1364"/>
                  </a:cubicBezTo>
                  <a:cubicBezTo>
                    <a:pt x="606" y="1396"/>
                    <a:pt x="573" y="1413"/>
                    <a:pt x="573" y="1462"/>
                  </a:cubicBezTo>
                  <a:cubicBezTo>
                    <a:pt x="573" y="1467"/>
                    <a:pt x="572" y="1469"/>
                    <a:pt x="570" y="1469"/>
                  </a:cubicBezTo>
                  <a:cubicBezTo>
                    <a:pt x="565" y="1469"/>
                    <a:pt x="557" y="1457"/>
                    <a:pt x="557" y="1445"/>
                  </a:cubicBezTo>
                  <a:cubicBezTo>
                    <a:pt x="557" y="1445"/>
                    <a:pt x="557" y="1445"/>
                    <a:pt x="557" y="1429"/>
                  </a:cubicBezTo>
                  <a:cubicBezTo>
                    <a:pt x="557" y="1445"/>
                    <a:pt x="524" y="1445"/>
                    <a:pt x="540" y="1495"/>
                  </a:cubicBezTo>
                  <a:cubicBezTo>
                    <a:pt x="514" y="1481"/>
                    <a:pt x="519" y="1457"/>
                    <a:pt x="514" y="1457"/>
                  </a:cubicBezTo>
                  <a:lnTo>
                    <a:pt x="514" y="1457"/>
                  </a:lnTo>
                  <a:cubicBezTo>
                    <a:pt x="513" y="1457"/>
                    <a:pt x="511" y="1459"/>
                    <a:pt x="508" y="1462"/>
                  </a:cubicBezTo>
                  <a:cubicBezTo>
                    <a:pt x="500" y="1456"/>
                    <a:pt x="493" y="1453"/>
                    <a:pt x="487" y="1453"/>
                  </a:cubicBezTo>
                  <a:cubicBezTo>
                    <a:pt x="455" y="1453"/>
                    <a:pt x="461" y="1542"/>
                    <a:pt x="424" y="1542"/>
                  </a:cubicBezTo>
                  <a:cubicBezTo>
                    <a:pt x="420" y="1542"/>
                    <a:pt x="415" y="1541"/>
                    <a:pt x="409" y="1538"/>
                  </a:cubicBezTo>
                  <a:lnTo>
                    <a:pt x="409" y="1538"/>
                  </a:lnTo>
                  <a:cubicBezTo>
                    <a:pt x="409" y="1540"/>
                    <a:pt x="409" y="1541"/>
                    <a:pt x="409" y="1544"/>
                  </a:cubicBezTo>
                  <a:cubicBezTo>
                    <a:pt x="404" y="1542"/>
                    <a:pt x="399" y="1542"/>
                    <a:pt x="395" y="1542"/>
                  </a:cubicBezTo>
                  <a:cubicBezTo>
                    <a:pt x="347" y="1542"/>
                    <a:pt x="316" y="1599"/>
                    <a:pt x="262" y="1599"/>
                  </a:cubicBezTo>
                  <a:cubicBezTo>
                    <a:pt x="252" y="1599"/>
                    <a:pt x="241" y="1597"/>
                    <a:pt x="229" y="1593"/>
                  </a:cubicBezTo>
                  <a:cubicBezTo>
                    <a:pt x="226" y="1590"/>
                    <a:pt x="224" y="1588"/>
                    <a:pt x="222" y="1588"/>
                  </a:cubicBezTo>
                  <a:cubicBezTo>
                    <a:pt x="213" y="1588"/>
                    <a:pt x="213" y="1612"/>
                    <a:pt x="213" y="1625"/>
                  </a:cubicBezTo>
                  <a:lnTo>
                    <a:pt x="197" y="1609"/>
                  </a:lnTo>
                  <a:lnTo>
                    <a:pt x="197" y="1642"/>
                  </a:lnTo>
                  <a:cubicBezTo>
                    <a:pt x="194" y="1651"/>
                    <a:pt x="189" y="1654"/>
                    <a:pt x="184" y="1654"/>
                  </a:cubicBezTo>
                  <a:cubicBezTo>
                    <a:pt x="169" y="1654"/>
                    <a:pt x="147" y="1621"/>
                    <a:pt x="131" y="1621"/>
                  </a:cubicBezTo>
                  <a:cubicBezTo>
                    <a:pt x="124" y="1621"/>
                    <a:pt x="119" y="1626"/>
                    <a:pt x="115" y="1642"/>
                  </a:cubicBezTo>
                  <a:lnTo>
                    <a:pt x="131" y="1675"/>
                  </a:lnTo>
                  <a:cubicBezTo>
                    <a:pt x="120" y="1675"/>
                    <a:pt x="109" y="1682"/>
                    <a:pt x="103" y="1682"/>
                  </a:cubicBezTo>
                  <a:cubicBezTo>
                    <a:pt x="100" y="1682"/>
                    <a:pt x="98" y="1680"/>
                    <a:pt x="98" y="1675"/>
                  </a:cubicBezTo>
                  <a:cubicBezTo>
                    <a:pt x="98" y="1675"/>
                    <a:pt x="98" y="1691"/>
                    <a:pt x="82" y="1691"/>
                  </a:cubicBezTo>
                  <a:lnTo>
                    <a:pt x="82" y="1675"/>
                  </a:lnTo>
                  <a:lnTo>
                    <a:pt x="66" y="1707"/>
                  </a:lnTo>
                  <a:cubicBezTo>
                    <a:pt x="51" y="1707"/>
                    <a:pt x="37" y="1656"/>
                    <a:pt x="22" y="1656"/>
                  </a:cubicBezTo>
                  <a:cubicBezTo>
                    <a:pt x="20" y="1656"/>
                    <a:pt x="18" y="1656"/>
                    <a:pt x="17" y="1658"/>
                  </a:cubicBezTo>
                  <a:cubicBezTo>
                    <a:pt x="0" y="1658"/>
                    <a:pt x="0" y="1707"/>
                    <a:pt x="17" y="1724"/>
                  </a:cubicBezTo>
                  <a:cubicBezTo>
                    <a:pt x="33" y="1724"/>
                    <a:pt x="33" y="1740"/>
                    <a:pt x="49" y="1756"/>
                  </a:cubicBezTo>
                  <a:lnTo>
                    <a:pt x="49" y="1773"/>
                  </a:lnTo>
                  <a:cubicBezTo>
                    <a:pt x="66" y="1822"/>
                    <a:pt x="82" y="1871"/>
                    <a:pt x="115" y="1904"/>
                  </a:cubicBezTo>
                  <a:lnTo>
                    <a:pt x="115" y="1855"/>
                  </a:lnTo>
                  <a:lnTo>
                    <a:pt x="131" y="1887"/>
                  </a:lnTo>
                  <a:cubicBezTo>
                    <a:pt x="136" y="1892"/>
                    <a:pt x="138" y="1894"/>
                    <a:pt x="138" y="1894"/>
                  </a:cubicBezTo>
                  <a:cubicBezTo>
                    <a:pt x="139" y="1894"/>
                    <a:pt x="131" y="1883"/>
                    <a:pt x="131" y="1871"/>
                  </a:cubicBezTo>
                  <a:lnTo>
                    <a:pt x="131" y="1871"/>
                  </a:lnTo>
                  <a:cubicBezTo>
                    <a:pt x="147" y="1887"/>
                    <a:pt x="147" y="1887"/>
                    <a:pt x="164" y="1887"/>
                  </a:cubicBezTo>
                  <a:lnTo>
                    <a:pt x="147" y="1838"/>
                  </a:lnTo>
                  <a:lnTo>
                    <a:pt x="147" y="1838"/>
                  </a:lnTo>
                  <a:cubicBezTo>
                    <a:pt x="164" y="1855"/>
                    <a:pt x="164" y="1887"/>
                    <a:pt x="180" y="1887"/>
                  </a:cubicBezTo>
                  <a:cubicBezTo>
                    <a:pt x="180" y="1855"/>
                    <a:pt x="147" y="1838"/>
                    <a:pt x="164" y="1822"/>
                  </a:cubicBezTo>
                  <a:lnTo>
                    <a:pt x="164" y="1822"/>
                  </a:lnTo>
                  <a:cubicBezTo>
                    <a:pt x="175" y="1833"/>
                    <a:pt x="179" y="1852"/>
                    <a:pt x="180" y="1852"/>
                  </a:cubicBezTo>
                  <a:cubicBezTo>
                    <a:pt x="180" y="1852"/>
                    <a:pt x="180" y="1848"/>
                    <a:pt x="180" y="1838"/>
                  </a:cubicBezTo>
                  <a:cubicBezTo>
                    <a:pt x="180" y="1855"/>
                    <a:pt x="197" y="1855"/>
                    <a:pt x="180" y="1871"/>
                  </a:cubicBezTo>
                  <a:cubicBezTo>
                    <a:pt x="197" y="1855"/>
                    <a:pt x="213" y="1855"/>
                    <a:pt x="197" y="1822"/>
                  </a:cubicBezTo>
                  <a:lnTo>
                    <a:pt x="197" y="1822"/>
                  </a:lnTo>
                  <a:cubicBezTo>
                    <a:pt x="201" y="1826"/>
                    <a:pt x="205" y="1827"/>
                    <a:pt x="209" y="1827"/>
                  </a:cubicBezTo>
                  <a:cubicBezTo>
                    <a:pt x="213" y="1827"/>
                    <a:pt x="217" y="1826"/>
                    <a:pt x="221" y="1826"/>
                  </a:cubicBezTo>
                  <a:cubicBezTo>
                    <a:pt x="229" y="1826"/>
                    <a:pt x="237" y="1830"/>
                    <a:pt x="246" y="1855"/>
                  </a:cubicBezTo>
                  <a:cubicBezTo>
                    <a:pt x="246" y="1838"/>
                    <a:pt x="246" y="1806"/>
                    <a:pt x="246" y="1806"/>
                  </a:cubicBezTo>
                  <a:cubicBezTo>
                    <a:pt x="251" y="1827"/>
                    <a:pt x="257" y="1833"/>
                    <a:pt x="263" y="1833"/>
                  </a:cubicBezTo>
                  <a:cubicBezTo>
                    <a:pt x="269" y="1833"/>
                    <a:pt x="275" y="1827"/>
                    <a:pt x="283" y="1827"/>
                  </a:cubicBezTo>
                  <a:cubicBezTo>
                    <a:pt x="291" y="1827"/>
                    <a:pt x="300" y="1833"/>
                    <a:pt x="311" y="1855"/>
                  </a:cubicBezTo>
                  <a:cubicBezTo>
                    <a:pt x="295" y="1806"/>
                    <a:pt x="328" y="1822"/>
                    <a:pt x="344" y="1773"/>
                  </a:cubicBezTo>
                  <a:cubicBezTo>
                    <a:pt x="344" y="1789"/>
                    <a:pt x="344" y="1789"/>
                    <a:pt x="344" y="1789"/>
                  </a:cubicBezTo>
                  <a:cubicBezTo>
                    <a:pt x="344" y="1789"/>
                    <a:pt x="360" y="1806"/>
                    <a:pt x="377" y="1806"/>
                  </a:cubicBezTo>
                  <a:cubicBezTo>
                    <a:pt x="360" y="1773"/>
                    <a:pt x="360" y="1756"/>
                    <a:pt x="360" y="1724"/>
                  </a:cubicBezTo>
                  <a:lnTo>
                    <a:pt x="360" y="1724"/>
                  </a:lnTo>
                  <a:cubicBezTo>
                    <a:pt x="393" y="1756"/>
                    <a:pt x="377" y="1773"/>
                    <a:pt x="393" y="1806"/>
                  </a:cubicBezTo>
                  <a:cubicBezTo>
                    <a:pt x="377" y="1773"/>
                    <a:pt x="409" y="1773"/>
                    <a:pt x="393" y="1740"/>
                  </a:cubicBezTo>
                  <a:lnTo>
                    <a:pt x="393" y="1740"/>
                  </a:lnTo>
                  <a:cubicBezTo>
                    <a:pt x="409" y="1756"/>
                    <a:pt x="409" y="1756"/>
                    <a:pt x="426" y="1789"/>
                  </a:cubicBezTo>
                  <a:cubicBezTo>
                    <a:pt x="418" y="1756"/>
                    <a:pt x="418" y="1752"/>
                    <a:pt x="420" y="1752"/>
                  </a:cubicBezTo>
                  <a:lnTo>
                    <a:pt x="420" y="1752"/>
                  </a:lnTo>
                  <a:cubicBezTo>
                    <a:pt x="420" y="1752"/>
                    <a:pt x="421" y="1753"/>
                    <a:pt x="422" y="1753"/>
                  </a:cubicBezTo>
                  <a:cubicBezTo>
                    <a:pt x="424" y="1753"/>
                    <a:pt x="426" y="1751"/>
                    <a:pt x="426" y="1740"/>
                  </a:cubicBezTo>
                  <a:cubicBezTo>
                    <a:pt x="437" y="1752"/>
                    <a:pt x="441" y="1763"/>
                    <a:pt x="447" y="1763"/>
                  </a:cubicBezTo>
                  <a:cubicBezTo>
                    <a:pt x="450" y="1763"/>
                    <a:pt x="454" y="1761"/>
                    <a:pt x="458" y="1756"/>
                  </a:cubicBezTo>
                  <a:cubicBezTo>
                    <a:pt x="475" y="1773"/>
                    <a:pt x="475" y="1789"/>
                    <a:pt x="475" y="1789"/>
                  </a:cubicBezTo>
                  <a:cubicBezTo>
                    <a:pt x="491" y="1789"/>
                    <a:pt x="458" y="1756"/>
                    <a:pt x="458" y="1724"/>
                  </a:cubicBezTo>
                  <a:cubicBezTo>
                    <a:pt x="458" y="1721"/>
                    <a:pt x="459" y="1720"/>
                    <a:pt x="459" y="1720"/>
                  </a:cubicBezTo>
                  <a:cubicBezTo>
                    <a:pt x="463" y="1720"/>
                    <a:pt x="477" y="1759"/>
                    <a:pt x="491" y="1773"/>
                  </a:cubicBezTo>
                  <a:cubicBezTo>
                    <a:pt x="491" y="1756"/>
                    <a:pt x="491" y="1707"/>
                    <a:pt x="491" y="1707"/>
                  </a:cubicBezTo>
                  <a:cubicBezTo>
                    <a:pt x="508" y="1724"/>
                    <a:pt x="508" y="1724"/>
                    <a:pt x="508" y="1724"/>
                  </a:cubicBezTo>
                  <a:cubicBezTo>
                    <a:pt x="508" y="1693"/>
                    <a:pt x="535" y="1705"/>
                    <a:pt x="540" y="1669"/>
                  </a:cubicBezTo>
                  <a:lnTo>
                    <a:pt x="540" y="1669"/>
                  </a:lnTo>
                  <a:cubicBezTo>
                    <a:pt x="540" y="1671"/>
                    <a:pt x="540" y="1673"/>
                    <a:pt x="540" y="1675"/>
                  </a:cubicBezTo>
                  <a:cubicBezTo>
                    <a:pt x="540" y="1675"/>
                    <a:pt x="540" y="1658"/>
                    <a:pt x="540" y="1658"/>
                  </a:cubicBezTo>
                  <a:cubicBezTo>
                    <a:pt x="540" y="1662"/>
                    <a:pt x="540" y="1665"/>
                    <a:pt x="540" y="1669"/>
                  </a:cubicBezTo>
                  <a:lnTo>
                    <a:pt x="540" y="1669"/>
                  </a:lnTo>
                  <a:cubicBezTo>
                    <a:pt x="537" y="1651"/>
                    <a:pt x="524" y="1625"/>
                    <a:pt x="524" y="1625"/>
                  </a:cubicBezTo>
                  <a:cubicBezTo>
                    <a:pt x="524" y="1614"/>
                    <a:pt x="524" y="1602"/>
                    <a:pt x="530" y="1602"/>
                  </a:cubicBezTo>
                  <a:cubicBezTo>
                    <a:pt x="532" y="1602"/>
                    <a:pt x="536" y="1604"/>
                    <a:pt x="540" y="1609"/>
                  </a:cubicBezTo>
                  <a:cubicBezTo>
                    <a:pt x="540" y="1609"/>
                    <a:pt x="540" y="1625"/>
                    <a:pt x="540" y="1625"/>
                  </a:cubicBezTo>
                  <a:cubicBezTo>
                    <a:pt x="557" y="1658"/>
                    <a:pt x="540" y="1642"/>
                    <a:pt x="540" y="1658"/>
                  </a:cubicBezTo>
                  <a:cubicBezTo>
                    <a:pt x="557" y="1642"/>
                    <a:pt x="557" y="1609"/>
                    <a:pt x="573" y="1609"/>
                  </a:cubicBezTo>
                  <a:lnTo>
                    <a:pt x="573" y="1609"/>
                  </a:lnTo>
                  <a:cubicBezTo>
                    <a:pt x="589" y="1642"/>
                    <a:pt x="557" y="1642"/>
                    <a:pt x="589" y="1658"/>
                  </a:cubicBezTo>
                  <a:lnTo>
                    <a:pt x="557" y="1658"/>
                  </a:lnTo>
                  <a:cubicBezTo>
                    <a:pt x="581" y="1683"/>
                    <a:pt x="581" y="1683"/>
                    <a:pt x="579" y="1683"/>
                  </a:cubicBezTo>
                  <a:cubicBezTo>
                    <a:pt x="577" y="1683"/>
                    <a:pt x="573" y="1683"/>
                    <a:pt x="589" y="1707"/>
                  </a:cubicBezTo>
                  <a:cubicBezTo>
                    <a:pt x="616" y="1707"/>
                    <a:pt x="610" y="1686"/>
                    <a:pt x="624" y="1686"/>
                  </a:cubicBezTo>
                  <a:cubicBezTo>
                    <a:pt x="627" y="1686"/>
                    <a:pt x="632" y="1688"/>
                    <a:pt x="639" y="1691"/>
                  </a:cubicBezTo>
                  <a:cubicBezTo>
                    <a:pt x="622" y="1658"/>
                    <a:pt x="622" y="1658"/>
                    <a:pt x="622" y="1625"/>
                  </a:cubicBezTo>
                  <a:cubicBezTo>
                    <a:pt x="625" y="1617"/>
                    <a:pt x="628" y="1614"/>
                    <a:pt x="632" y="1614"/>
                  </a:cubicBezTo>
                  <a:cubicBezTo>
                    <a:pt x="649" y="1614"/>
                    <a:pt x="675" y="1669"/>
                    <a:pt x="684" y="1669"/>
                  </a:cubicBezTo>
                  <a:cubicBezTo>
                    <a:pt x="686" y="1669"/>
                    <a:pt x="688" y="1666"/>
                    <a:pt x="688" y="1658"/>
                  </a:cubicBezTo>
                  <a:cubicBezTo>
                    <a:pt x="673" y="1630"/>
                    <a:pt x="659" y="1589"/>
                    <a:pt x="677" y="1589"/>
                  </a:cubicBezTo>
                  <a:cubicBezTo>
                    <a:pt x="680" y="1589"/>
                    <a:pt x="683" y="1590"/>
                    <a:pt x="688" y="1593"/>
                  </a:cubicBezTo>
                  <a:lnTo>
                    <a:pt x="704" y="1642"/>
                  </a:lnTo>
                  <a:cubicBezTo>
                    <a:pt x="719" y="1642"/>
                    <a:pt x="694" y="1590"/>
                    <a:pt x="712" y="1590"/>
                  </a:cubicBezTo>
                  <a:cubicBezTo>
                    <a:pt x="714" y="1590"/>
                    <a:pt x="717" y="1591"/>
                    <a:pt x="720" y="1593"/>
                  </a:cubicBezTo>
                  <a:cubicBezTo>
                    <a:pt x="720" y="1609"/>
                    <a:pt x="704" y="1609"/>
                    <a:pt x="720" y="1625"/>
                  </a:cubicBezTo>
                  <a:cubicBezTo>
                    <a:pt x="725" y="1628"/>
                    <a:pt x="728" y="1629"/>
                    <a:pt x="731" y="1629"/>
                  </a:cubicBezTo>
                  <a:cubicBezTo>
                    <a:pt x="745" y="1629"/>
                    <a:pt x="723" y="1593"/>
                    <a:pt x="737" y="1593"/>
                  </a:cubicBezTo>
                  <a:lnTo>
                    <a:pt x="737" y="1593"/>
                  </a:lnTo>
                  <a:lnTo>
                    <a:pt x="753" y="1625"/>
                  </a:lnTo>
                  <a:cubicBezTo>
                    <a:pt x="769" y="1609"/>
                    <a:pt x="786" y="1576"/>
                    <a:pt x="802" y="1544"/>
                  </a:cubicBezTo>
                  <a:cubicBezTo>
                    <a:pt x="819" y="1560"/>
                    <a:pt x="819" y="1576"/>
                    <a:pt x="819" y="1576"/>
                  </a:cubicBezTo>
                  <a:cubicBezTo>
                    <a:pt x="835" y="1560"/>
                    <a:pt x="855" y="1556"/>
                    <a:pt x="876" y="1556"/>
                  </a:cubicBezTo>
                  <a:cubicBezTo>
                    <a:pt x="896" y="1556"/>
                    <a:pt x="917" y="1560"/>
                    <a:pt x="933" y="1560"/>
                  </a:cubicBezTo>
                  <a:lnTo>
                    <a:pt x="933" y="1527"/>
                  </a:lnTo>
                  <a:cubicBezTo>
                    <a:pt x="933" y="1527"/>
                    <a:pt x="950" y="1544"/>
                    <a:pt x="950" y="1544"/>
                  </a:cubicBezTo>
                  <a:cubicBezTo>
                    <a:pt x="953" y="1547"/>
                    <a:pt x="954" y="1548"/>
                    <a:pt x="954" y="1548"/>
                  </a:cubicBezTo>
                  <a:cubicBezTo>
                    <a:pt x="954" y="1548"/>
                    <a:pt x="952" y="1546"/>
                    <a:pt x="950" y="1543"/>
                  </a:cubicBezTo>
                  <a:lnTo>
                    <a:pt x="950" y="1543"/>
                  </a:lnTo>
                  <a:cubicBezTo>
                    <a:pt x="963" y="1503"/>
                    <a:pt x="977" y="1474"/>
                    <a:pt x="1008" y="1474"/>
                  </a:cubicBezTo>
                  <a:cubicBezTo>
                    <a:pt x="1015" y="1474"/>
                    <a:pt x="1023" y="1475"/>
                    <a:pt x="1031" y="1478"/>
                  </a:cubicBezTo>
                  <a:lnTo>
                    <a:pt x="1031" y="1495"/>
                  </a:lnTo>
                  <a:cubicBezTo>
                    <a:pt x="1045" y="1495"/>
                    <a:pt x="1025" y="1438"/>
                    <a:pt x="1036" y="1438"/>
                  </a:cubicBezTo>
                  <a:cubicBezTo>
                    <a:pt x="1039" y="1438"/>
                    <a:pt x="1042" y="1440"/>
                    <a:pt x="1048" y="1445"/>
                  </a:cubicBezTo>
                  <a:cubicBezTo>
                    <a:pt x="1085" y="1445"/>
                    <a:pt x="1112" y="1418"/>
                    <a:pt x="1144" y="1418"/>
                  </a:cubicBezTo>
                  <a:cubicBezTo>
                    <a:pt x="1155" y="1418"/>
                    <a:pt x="1166" y="1421"/>
                    <a:pt x="1179" y="1429"/>
                  </a:cubicBezTo>
                  <a:cubicBezTo>
                    <a:pt x="1162" y="1380"/>
                    <a:pt x="1228" y="1429"/>
                    <a:pt x="1195" y="1364"/>
                  </a:cubicBezTo>
                  <a:lnTo>
                    <a:pt x="1195" y="1364"/>
                  </a:lnTo>
                  <a:cubicBezTo>
                    <a:pt x="1228" y="1396"/>
                    <a:pt x="1228" y="1396"/>
                    <a:pt x="1277" y="1413"/>
                  </a:cubicBezTo>
                  <a:cubicBezTo>
                    <a:pt x="1277" y="1413"/>
                    <a:pt x="1261" y="1364"/>
                    <a:pt x="1277" y="1347"/>
                  </a:cubicBezTo>
                  <a:lnTo>
                    <a:pt x="1293" y="1380"/>
                  </a:lnTo>
                  <a:lnTo>
                    <a:pt x="1293" y="1347"/>
                  </a:lnTo>
                  <a:cubicBezTo>
                    <a:pt x="1296" y="1344"/>
                    <a:pt x="1300" y="1343"/>
                    <a:pt x="1304" y="1343"/>
                  </a:cubicBezTo>
                  <a:cubicBezTo>
                    <a:pt x="1322" y="1343"/>
                    <a:pt x="1345" y="1367"/>
                    <a:pt x="1359" y="1380"/>
                  </a:cubicBezTo>
                  <a:lnTo>
                    <a:pt x="1375" y="1331"/>
                  </a:lnTo>
                  <a:cubicBezTo>
                    <a:pt x="1391" y="1347"/>
                    <a:pt x="1375" y="1347"/>
                    <a:pt x="1375" y="1364"/>
                  </a:cubicBezTo>
                  <a:cubicBezTo>
                    <a:pt x="1379" y="1352"/>
                    <a:pt x="1382" y="1347"/>
                    <a:pt x="1385" y="1347"/>
                  </a:cubicBezTo>
                  <a:cubicBezTo>
                    <a:pt x="1391" y="1347"/>
                    <a:pt x="1394" y="1372"/>
                    <a:pt x="1401" y="1372"/>
                  </a:cubicBezTo>
                  <a:cubicBezTo>
                    <a:pt x="1403" y="1372"/>
                    <a:pt x="1405" y="1369"/>
                    <a:pt x="1408" y="1364"/>
                  </a:cubicBezTo>
                  <a:cubicBezTo>
                    <a:pt x="1391" y="1347"/>
                    <a:pt x="1391" y="1331"/>
                    <a:pt x="1391" y="1331"/>
                  </a:cubicBezTo>
                  <a:lnTo>
                    <a:pt x="1391" y="1331"/>
                  </a:lnTo>
                  <a:cubicBezTo>
                    <a:pt x="1397" y="1336"/>
                    <a:pt x="1402" y="1338"/>
                    <a:pt x="1408" y="1338"/>
                  </a:cubicBezTo>
                  <a:cubicBezTo>
                    <a:pt x="1419" y="1338"/>
                    <a:pt x="1430" y="1331"/>
                    <a:pt x="1441" y="1331"/>
                  </a:cubicBezTo>
                  <a:lnTo>
                    <a:pt x="1441" y="1347"/>
                  </a:lnTo>
                  <a:cubicBezTo>
                    <a:pt x="1473" y="1347"/>
                    <a:pt x="1506" y="1314"/>
                    <a:pt x="1522" y="1298"/>
                  </a:cubicBezTo>
                  <a:cubicBezTo>
                    <a:pt x="1522" y="1298"/>
                    <a:pt x="1506" y="1249"/>
                    <a:pt x="1506" y="1249"/>
                  </a:cubicBezTo>
                  <a:lnTo>
                    <a:pt x="1506" y="1249"/>
                  </a:lnTo>
                  <a:lnTo>
                    <a:pt x="1522" y="1282"/>
                  </a:lnTo>
                  <a:cubicBezTo>
                    <a:pt x="1522" y="1249"/>
                    <a:pt x="1506" y="1265"/>
                    <a:pt x="1506" y="1233"/>
                  </a:cubicBezTo>
                  <a:lnTo>
                    <a:pt x="1506" y="1233"/>
                  </a:lnTo>
                  <a:cubicBezTo>
                    <a:pt x="1522" y="1233"/>
                    <a:pt x="1539" y="1282"/>
                    <a:pt x="1539" y="1282"/>
                  </a:cubicBezTo>
                  <a:lnTo>
                    <a:pt x="1539" y="1265"/>
                  </a:lnTo>
                  <a:cubicBezTo>
                    <a:pt x="1555" y="1282"/>
                    <a:pt x="1539" y="1282"/>
                    <a:pt x="1555" y="1298"/>
                  </a:cubicBezTo>
                  <a:cubicBezTo>
                    <a:pt x="1555" y="1296"/>
                    <a:pt x="1556" y="1295"/>
                    <a:pt x="1557" y="1295"/>
                  </a:cubicBezTo>
                  <a:cubicBezTo>
                    <a:pt x="1561" y="1295"/>
                    <a:pt x="1571" y="1304"/>
                    <a:pt x="1578" y="1304"/>
                  </a:cubicBezTo>
                  <a:cubicBezTo>
                    <a:pt x="1584" y="1304"/>
                    <a:pt x="1588" y="1299"/>
                    <a:pt x="1588" y="1282"/>
                  </a:cubicBezTo>
                  <a:lnTo>
                    <a:pt x="1588" y="1298"/>
                  </a:lnTo>
                  <a:cubicBezTo>
                    <a:pt x="1621" y="1282"/>
                    <a:pt x="1621" y="1265"/>
                    <a:pt x="1653" y="1249"/>
                  </a:cubicBezTo>
                  <a:cubicBezTo>
                    <a:pt x="1637" y="1216"/>
                    <a:pt x="1653" y="1233"/>
                    <a:pt x="1653" y="1200"/>
                  </a:cubicBezTo>
                  <a:cubicBezTo>
                    <a:pt x="1664" y="1200"/>
                    <a:pt x="1682" y="1207"/>
                    <a:pt x="1698" y="1207"/>
                  </a:cubicBezTo>
                  <a:cubicBezTo>
                    <a:pt x="1706" y="1207"/>
                    <a:pt x="1713" y="1205"/>
                    <a:pt x="1719" y="1200"/>
                  </a:cubicBezTo>
                  <a:cubicBezTo>
                    <a:pt x="1719" y="1184"/>
                    <a:pt x="1719" y="1184"/>
                    <a:pt x="1702" y="1151"/>
                  </a:cubicBezTo>
                  <a:lnTo>
                    <a:pt x="1702" y="1151"/>
                  </a:lnTo>
                  <a:cubicBezTo>
                    <a:pt x="1719" y="1183"/>
                    <a:pt x="1735" y="1167"/>
                    <a:pt x="1735" y="1200"/>
                  </a:cubicBezTo>
                  <a:cubicBezTo>
                    <a:pt x="1768" y="1184"/>
                    <a:pt x="1768" y="1167"/>
                    <a:pt x="1801" y="1134"/>
                  </a:cubicBezTo>
                  <a:cubicBezTo>
                    <a:pt x="1784" y="1134"/>
                    <a:pt x="1784" y="1118"/>
                    <a:pt x="1784" y="1118"/>
                  </a:cubicBezTo>
                  <a:cubicBezTo>
                    <a:pt x="1784" y="1113"/>
                    <a:pt x="1786" y="1111"/>
                    <a:pt x="1788" y="1111"/>
                  </a:cubicBezTo>
                  <a:cubicBezTo>
                    <a:pt x="1792" y="1111"/>
                    <a:pt x="1801" y="1123"/>
                    <a:pt x="1801" y="1134"/>
                  </a:cubicBezTo>
                  <a:cubicBezTo>
                    <a:pt x="1804" y="1124"/>
                    <a:pt x="1812" y="1120"/>
                    <a:pt x="1821" y="1120"/>
                  </a:cubicBezTo>
                  <a:cubicBezTo>
                    <a:pt x="1843" y="1120"/>
                    <a:pt x="1877" y="1141"/>
                    <a:pt x="1898" y="1141"/>
                  </a:cubicBezTo>
                  <a:cubicBezTo>
                    <a:pt x="1908" y="1141"/>
                    <a:pt x="1915" y="1136"/>
                    <a:pt x="1915" y="1118"/>
                  </a:cubicBezTo>
                  <a:lnTo>
                    <a:pt x="1932" y="1069"/>
                  </a:lnTo>
                  <a:cubicBezTo>
                    <a:pt x="1948" y="1069"/>
                    <a:pt x="1932" y="1102"/>
                    <a:pt x="1964" y="1102"/>
                  </a:cubicBezTo>
                  <a:cubicBezTo>
                    <a:pt x="1964" y="1053"/>
                    <a:pt x="2013" y="1085"/>
                    <a:pt x="2030" y="1053"/>
                  </a:cubicBezTo>
                  <a:cubicBezTo>
                    <a:pt x="2043" y="1070"/>
                    <a:pt x="2053" y="1076"/>
                    <a:pt x="2063" y="1076"/>
                  </a:cubicBezTo>
                  <a:cubicBezTo>
                    <a:pt x="2084" y="1076"/>
                    <a:pt x="2100" y="1046"/>
                    <a:pt x="2124" y="1046"/>
                  </a:cubicBezTo>
                  <a:cubicBezTo>
                    <a:pt x="2130" y="1046"/>
                    <a:pt x="2137" y="1048"/>
                    <a:pt x="2144" y="1053"/>
                  </a:cubicBezTo>
                  <a:lnTo>
                    <a:pt x="2144" y="1036"/>
                  </a:lnTo>
                  <a:cubicBezTo>
                    <a:pt x="2144" y="1032"/>
                    <a:pt x="2144" y="1030"/>
                    <a:pt x="2145" y="1030"/>
                  </a:cubicBezTo>
                  <a:lnTo>
                    <a:pt x="2145" y="1030"/>
                  </a:lnTo>
                  <a:cubicBezTo>
                    <a:pt x="2145" y="1037"/>
                    <a:pt x="2149" y="1040"/>
                    <a:pt x="2161" y="1053"/>
                  </a:cubicBezTo>
                  <a:cubicBezTo>
                    <a:pt x="2149" y="1041"/>
                    <a:pt x="2146" y="1029"/>
                    <a:pt x="2145" y="1029"/>
                  </a:cubicBezTo>
                  <a:cubicBezTo>
                    <a:pt x="2145" y="1029"/>
                    <a:pt x="2145" y="1029"/>
                    <a:pt x="2145" y="1030"/>
                  </a:cubicBezTo>
                  <a:lnTo>
                    <a:pt x="2145" y="1030"/>
                  </a:lnTo>
                  <a:cubicBezTo>
                    <a:pt x="2144" y="1027"/>
                    <a:pt x="2144" y="1024"/>
                    <a:pt x="2144" y="1020"/>
                  </a:cubicBezTo>
                  <a:cubicBezTo>
                    <a:pt x="2174" y="990"/>
                    <a:pt x="2215" y="984"/>
                    <a:pt x="2261" y="984"/>
                  </a:cubicBezTo>
                  <a:cubicBezTo>
                    <a:pt x="2292" y="984"/>
                    <a:pt x="2324" y="987"/>
                    <a:pt x="2357" y="987"/>
                  </a:cubicBezTo>
                  <a:cubicBezTo>
                    <a:pt x="2371" y="973"/>
                    <a:pt x="2337" y="899"/>
                    <a:pt x="2358" y="899"/>
                  </a:cubicBezTo>
                  <a:cubicBezTo>
                    <a:pt x="2362" y="899"/>
                    <a:pt x="2367" y="901"/>
                    <a:pt x="2374" y="905"/>
                  </a:cubicBezTo>
                  <a:lnTo>
                    <a:pt x="2374" y="954"/>
                  </a:lnTo>
                  <a:cubicBezTo>
                    <a:pt x="2406" y="889"/>
                    <a:pt x="2472" y="905"/>
                    <a:pt x="2505" y="856"/>
                  </a:cubicBezTo>
                  <a:cubicBezTo>
                    <a:pt x="2505" y="856"/>
                    <a:pt x="2505" y="873"/>
                    <a:pt x="2505" y="873"/>
                  </a:cubicBezTo>
                  <a:cubicBezTo>
                    <a:pt x="2508" y="880"/>
                    <a:pt x="2512" y="884"/>
                    <a:pt x="2516" y="884"/>
                  </a:cubicBezTo>
                  <a:cubicBezTo>
                    <a:pt x="2527" y="884"/>
                    <a:pt x="2533" y="852"/>
                    <a:pt x="2521" y="840"/>
                  </a:cubicBezTo>
                  <a:cubicBezTo>
                    <a:pt x="2537" y="840"/>
                    <a:pt x="2537" y="856"/>
                    <a:pt x="2554" y="873"/>
                  </a:cubicBezTo>
                  <a:cubicBezTo>
                    <a:pt x="2568" y="873"/>
                    <a:pt x="2558" y="836"/>
                    <a:pt x="2565" y="836"/>
                  </a:cubicBezTo>
                  <a:lnTo>
                    <a:pt x="2565" y="836"/>
                  </a:lnTo>
                  <a:cubicBezTo>
                    <a:pt x="2566" y="836"/>
                    <a:pt x="2568" y="837"/>
                    <a:pt x="2570" y="840"/>
                  </a:cubicBezTo>
                  <a:cubicBezTo>
                    <a:pt x="2570" y="856"/>
                    <a:pt x="2570" y="856"/>
                    <a:pt x="2570" y="856"/>
                  </a:cubicBezTo>
                  <a:cubicBezTo>
                    <a:pt x="2570" y="840"/>
                    <a:pt x="2603" y="856"/>
                    <a:pt x="2586" y="823"/>
                  </a:cubicBezTo>
                  <a:cubicBezTo>
                    <a:pt x="2599" y="823"/>
                    <a:pt x="2613" y="802"/>
                    <a:pt x="2626" y="802"/>
                  </a:cubicBezTo>
                  <a:cubicBezTo>
                    <a:pt x="2629" y="802"/>
                    <a:pt x="2632" y="804"/>
                    <a:pt x="2635" y="807"/>
                  </a:cubicBezTo>
                  <a:cubicBezTo>
                    <a:pt x="2635" y="774"/>
                    <a:pt x="2668" y="807"/>
                    <a:pt x="2652" y="758"/>
                  </a:cubicBezTo>
                  <a:lnTo>
                    <a:pt x="2652" y="758"/>
                  </a:lnTo>
                  <a:cubicBezTo>
                    <a:pt x="2659" y="780"/>
                    <a:pt x="2670" y="789"/>
                    <a:pt x="2679" y="789"/>
                  </a:cubicBezTo>
                  <a:cubicBezTo>
                    <a:pt x="2691" y="789"/>
                    <a:pt x="2701" y="776"/>
                    <a:pt x="2701" y="758"/>
                  </a:cubicBezTo>
                  <a:cubicBezTo>
                    <a:pt x="2701" y="774"/>
                    <a:pt x="2717" y="774"/>
                    <a:pt x="2717" y="791"/>
                  </a:cubicBezTo>
                  <a:cubicBezTo>
                    <a:pt x="2734" y="791"/>
                    <a:pt x="2734" y="774"/>
                    <a:pt x="2734" y="742"/>
                  </a:cubicBezTo>
                  <a:cubicBezTo>
                    <a:pt x="2740" y="751"/>
                    <a:pt x="2744" y="754"/>
                    <a:pt x="2748" y="754"/>
                  </a:cubicBezTo>
                  <a:cubicBezTo>
                    <a:pt x="2758" y="754"/>
                    <a:pt x="2760" y="721"/>
                    <a:pt x="2774" y="721"/>
                  </a:cubicBezTo>
                  <a:cubicBezTo>
                    <a:pt x="2780" y="721"/>
                    <a:pt x="2788" y="726"/>
                    <a:pt x="2799" y="742"/>
                  </a:cubicBezTo>
                  <a:cubicBezTo>
                    <a:pt x="2816" y="709"/>
                    <a:pt x="2848" y="676"/>
                    <a:pt x="2881" y="643"/>
                  </a:cubicBezTo>
                  <a:lnTo>
                    <a:pt x="2881" y="643"/>
                  </a:lnTo>
                  <a:cubicBezTo>
                    <a:pt x="2897" y="692"/>
                    <a:pt x="2848" y="676"/>
                    <a:pt x="2865" y="725"/>
                  </a:cubicBezTo>
                  <a:cubicBezTo>
                    <a:pt x="2881" y="692"/>
                    <a:pt x="2881" y="643"/>
                    <a:pt x="2930" y="643"/>
                  </a:cubicBezTo>
                  <a:cubicBezTo>
                    <a:pt x="2930" y="643"/>
                    <a:pt x="2930" y="660"/>
                    <a:pt x="2930" y="676"/>
                  </a:cubicBezTo>
                  <a:cubicBezTo>
                    <a:pt x="2946" y="643"/>
                    <a:pt x="2996" y="643"/>
                    <a:pt x="3012" y="611"/>
                  </a:cubicBezTo>
                  <a:cubicBezTo>
                    <a:pt x="3000" y="587"/>
                    <a:pt x="3005" y="564"/>
                    <a:pt x="3003" y="541"/>
                  </a:cubicBezTo>
                  <a:lnTo>
                    <a:pt x="3003" y="541"/>
                  </a:lnTo>
                  <a:cubicBezTo>
                    <a:pt x="3017" y="578"/>
                    <a:pt x="3031" y="541"/>
                    <a:pt x="3045" y="611"/>
                  </a:cubicBezTo>
                  <a:cubicBezTo>
                    <a:pt x="3061" y="611"/>
                    <a:pt x="3061" y="594"/>
                    <a:pt x="3045" y="578"/>
                  </a:cubicBezTo>
                  <a:cubicBezTo>
                    <a:pt x="3061" y="578"/>
                    <a:pt x="3061" y="594"/>
                    <a:pt x="3061" y="611"/>
                  </a:cubicBezTo>
                  <a:cubicBezTo>
                    <a:pt x="3077" y="578"/>
                    <a:pt x="3061" y="561"/>
                    <a:pt x="3077" y="561"/>
                  </a:cubicBezTo>
                  <a:cubicBezTo>
                    <a:pt x="3077" y="561"/>
                    <a:pt x="3077" y="578"/>
                    <a:pt x="3077" y="594"/>
                  </a:cubicBezTo>
                  <a:cubicBezTo>
                    <a:pt x="3077" y="561"/>
                    <a:pt x="3077" y="545"/>
                    <a:pt x="3094" y="545"/>
                  </a:cubicBezTo>
                  <a:cubicBezTo>
                    <a:pt x="3094" y="545"/>
                    <a:pt x="3101" y="552"/>
                    <a:pt x="3101" y="557"/>
                  </a:cubicBezTo>
                  <a:lnTo>
                    <a:pt x="3101" y="557"/>
                  </a:lnTo>
                  <a:cubicBezTo>
                    <a:pt x="3124" y="538"/>
                    <a:pt x="3128" y="493"/>
                    <a:pt x="3150" y="493"/>
                  </a:cubicBezTo>
                  <a:cubicBezTo>
                    <a:pt x="3152" y="493"/>
                    <a:pt x="3156" y="494"/>
                    <a:pt x="3159" y="496"/>
                  </a:cubicBezTo>
                  <a:cubicBezTo>
                    <a:pt x="3167" y="521"/>
                    <a:pt x="3172" y="521"/>
                    <a:pt x="3176" y="521"/>
                  </a:cubicBezTo>
                  <a:cubicBezTo>
                    <a:pt x="3180" y="521"/>
                    <a:pt x="3184" y="521"/>
                    <a:pt x="3192" y="545"/>
                  </a:cubicBezTo>
                  <a:lnTo>
                    <a:pt x="3208" y="529"/>
                  </a:lnTo>
                  <a:lnTo>
                    <a:pt x="3192" y="512"/>
                  </a:lnTo>
                  <a:cubicBezTo>
                    <a:pt x="3205" y="499"/>
                    <a:pt x="3208" y="475"/>
                    <a:pt x="3217" y="475"/>
                  </a:cubicBezTo>
                  <a:cubicBezTo>
                    <a:pt x="3219" y="475"/>
                    <a:pt x="3222" y="477"/>
                    <a:pt x="3225" y="480"/>
                  </a:cubicBezTo>
                  <a:lnTo>
                    <a:pt x="3225" y="496"/>
                  </a:lnTo>
                  <a:lnTo>
                    <a:pt x="3241" y="480"/>
                  </a:lnTo>
                  <a:lnTo>
                    <a:pt x="3225" y="463"/>
                  </a:lnTo>
                  <a:cubicBezTo>
                    <a:pt x="3225" y="447"/>
                    <a:pt x="3192" y="414"/>
                    <a:pt x="3225" y="414"/>
                  </a:cubicBezTo>
                  <a:cubicBezTo>
                    <a:pt x="3225" y="422"/>
                    <a:pt x="3229" y="422"/>
                    <a:pt x="3235" y="422"/>
                  </a:cubicBezTo>
                  <a:cubicBezTo>
                    <a:pt x="3241" y="422"/>
                    <a:pt x="3249" y="422"/>
                    <a:pt x="3257" y="431"/>
                  </a:cubicBezTo>
                  <a:cubicBezTo>
                    <a:pt x="3257" y="419"/>
                    <a:pt x="3257" y="407"/>
                    <a:pt x="3263" y="407"/>
                  </a:cubicBezTo>
                  <a:cubicBezTo>
                    <a:pt x="3266" y="407"/>
                    <a:pt x="3269" y="409"/>
                    <a:pt x="3274" y="414"/>
                  </a:cubicBezTo>
                  <a:cubicBezTo>
                    <a:pt x="3274" y="429"/>
                    <a:pt x="3288" y="459"/>
                    <a:pt x="3290" y="463"/>
                  </a:cubicBezTo>
                  <a:lnTo>
                    <a:pt x="3290" y="463"/>
                  </a:lnTo>
                  <a:cubicBezTo>
                    <a:pt x="3276" y="434"/>
                    <a:pt x="3313" y="444"/>
                    <a:pt x="3310" y="411"/>
                  </a:cubicBezTo>
                  <a:lnTo>
                    <a:pt x="3310" y="411"/>
                  </a:lnTo>
                  <a:cubicBezTo>
                    <a:pt x="3314" y="422"/>
                    <a:pt x="3323" y="431"/>
                    <a:pt x="3323" y="431"/>
                  </a:cubicBezTo>
                  <a:lnTo>
                    <a:pt x="3323" y="414"/>
                  </a:lnTo>
                  <a:cubicBezTo>
                    <a:pt x="3323" y="414"/>
                    <a:pt x="3323" y="414"/>
                    <a:pt x="3339" y="431"/>
                  </a:cubicBezTo>
                  <a:cubicBezTo>
                    <a:pt x="3353" y="431"/>
                    <a:pt x="3319" y="394"/>
                    <a:pt x="3330" y="394"/>
                  </a:cubicBezTo>
                  <a:cubicBezTo>
                    <a:pt x="3332" y="394"/>
                    <a:pt x="3335" y="395"/>
                    <a:pt x="3339" y="398"/>
                  </a:cubicBezTo>
                  <a:cubicBezTo>
                    <a:pt x="3339" y="398"/>
                    <a:pt x="3339" y="398"/>
                    <a:pt x="3339" y="414"/>
                  </a:cubicBezTo>
                  <a:cubicBezTo>
                    <a:pt x="3372" y="414"/>
                    <a:pt x="3372" y="381"/>
                    <a:pt x="3405" y="381"/>
                  </a:cubicBezTo>
                  <a:cubicBezTo>
                    <a:pt x="3421" y="414"/>
                    <a:pt x="3388" y="398"/>
                    <a:pt x="3405" y="431"/>
                  </a:cubicBezTo>
                  <a:cubicBezTo>
                    <a:pt x="3438" y="414"/>
                    <a:pt x="3454" y="349"/>
                    <a:pt x="3487" y="349"/>
                  </a:cubicBezTo>
                  <a:lnTo>
                    <a:pt x="3470" y="349"/>
                  </a:lnTo>
                  <a:cubicBezTo>
                    <a:pt x="3465" y="329"/>
                    <a:pt x="3466" y="322"/>
                    <a:pt x="3470" y="322"/>
                  </a:cubicBezTo>
                  <a:cubicBezTo>
                    <a:pt x="3477" y="322"/>
                    <a:pt x="3492" y="340"/>
                    <a:pt x="3499" y="340"/>
                  </a:cubicBezTo>
                  <a:cubicBezTo>
                    <a:pt x="3501" y="340"/>
                    <a:pt x="3503" y="338"/>
                    <a:pt x="3503" y="332"/>
                  </a:cubicBezTo>
                  <a:cubicBezTo>
                    <a:pt x="3503" y="349"/>
                    <a:pt x="3519" y="365"/>
                    <a:pt x="3519" y="365"/>
                  </a:cubicBezTo>
                  <a:cubicBezTo>
                    <a:pt x="3536" y="365"/>
                    <a:pt x="3552" y="332"/>
                    <a:pt x="3568" y="300"/>
                  </a:cubicBezTo>
                  <a:lnTo>
                    <a:pt x="3568" y="316"/>
                  </a:lnTo>
                  <a:cubicBezTo>
                    <a:pt x="3574" y="321"/>
                    <a:pt x="3579" y="323"/>
                    <a:pt x="3585" y="323"/>
                  </a:cubicBezTo>
                  <a:cubicBezTo>
                    <a:pt x="3596" y="323"/>
                    <a:pt x="3607" y="316"/>
                    <a:pt x="3618" y="316"/>
                  </a:cubicBezTo>
                  <a:cubicBezTo>
                    <a:pt x="3618" y="300"/>
                    <a:pt x="3634" y="300"/>
                    <a:pt x="3618" y="283"/>
                  </a:cubicBezTo>
                  <a:lnTo>
                    <a:pt x="3618" y="283"/>
                  </a:lnTo>
                  <a:cubicBezTo>
                    <a:pt x="3630" y="296"/>
                    <a:pt x="3639" y="300"/>
                    <a:pt x="3647" y="300"/>
                  </a:cubicBezTo>
                  <a:cubicBezTo>
                    <a:pt x="3674" y="300"/>
                    <a:pt x="3678" y="240"/>
                    <a:pt x="3708" y="240"/>
                  </a:cubicBezTo>
                  <a:cubicBezTo>
                    <a:pt x="3715" y="240"/>
                    <a:pt x="3722" y="243"/>
                    <a:pt x="3732" y="250"/>
                  </a:cubicBezTo>
                  <a:cubicBezTo>
                    <a:pt x="3732" y="250"/>
                    <a:pt x="3732" y="267"/>
                    <a:pt x="3732" y="267"/>
                  </a:cubicBezTo>
                  <a:lnTo>
                    <a:pt x="3749" y="250"/>
                  </a:lnTo>
                  <a:cubicBezTo>
                    <a:pt x="3749" y="218"/>
                    <a:pt x="3749" y="234"/>
                    <a:pt x="3732" y="218"/>
                  </a:cubicBezTo>
                  <a:cubicBezTo>
                    <a:pt x="3732" y="201"/>
                    <a:pt x="3732" y="185"/>
                    <a:pt x="3732" y="185"/>
                  </a:cubicBezTo>
                  <a:cubicBezTo>
                    <a:pt x="3732" y="201"/>
                    <a:pt x="3749" y="218"/>
                    <a:pt x="3765" y="234"/>
                  </a:cubicBezTo>
                  <a:cubicBezTo>
                    <a:pt x="3765" y="218"/>
                    <a:pt x="3765" y="218"/>
                    <a:pt x="3749" y="201"/>
                  </a:cubicBezTo>
                  <a:lnTo>
                    <a:pt x="3749" y="201"/>
                  </a:lnTo>
                  <a:cubicBezTo>
                    <a:pt x="3759" y="211"/>
                    <a:pt x="3764" y="215"/>
                    <a:pt x="3766" y="215"/>
                  </a:cubicBezTo>
                  <a:cubicBezTo>
                    <a:pt x="3774" y="215"/>
                    <a:pt x="3746" y="167"/>
                    <a:pt x="3759" y="167"/>
                  </a:cubicBezTo>
                  <a:cubicBezTo>
                    <a:pt x="3760" y="167"/>
                    <a:pt x="3762" y="167"/>
                    <a:pt x="3765" y="169"/>
                  </a:cubicBezTo>
                  <a:lnTo>
                    <a:pt x="3781" y="185"/>
                  </a:lnTo>
                  <a:cubicBezTo>
                    <a:pt x="3781" y="185"/>
                    <a:pt x="3781" y="152"/>
                    <a:pt x="3781" y="152"/>
                  </a:cubicBezTo>
                  <a:cubicBezTo>
                    <a:pt x="3798" y="185"/>
                    <a:pt x="3781" y="169"/>
                    <a:pt x="3798" y="201"/>
                  </a:cubicBezTo>
                  <a:cubicBezTo>
                    <a:pt x="3812" y="201"/>
                    <a:pt x="3801" y="150"/>
                    <a:pt x="3810" y="150"/>
                  </a:cubicBezTo>
                  <a:lnTo>
                    <a:pt x="3810" y="150"/>
                  </a:lnTo>
                  <a:cubicBezTo>
                    <a:pt x="3811" y="150"/>
                    <a:pt x="3812" y="150"/>
                    <a:pt x="3814" y="152"/>
                  </a:cubicBezTo>
                  <a:cubicBezTo>
                    <a:pt x="3814" y="169"/>
                    <a:pt x="3814" y="169"/>
                    <a:pt x="3814" y="185"/>
                  </a:cubicBezTo>
                  <a:cubicBezTo>
                    <a:pt x="3822" y="201"/>
                    <a:pt x="3826" y="205"/>
                    <a:pt x="3830" y="205"/>
                  </a:cubicBezTo>
                  <a:cubicBezTo>
                    <a:pt x="3834" y="205"/>
                    <a:pt x="3839" y="201"/>
                    <a:pt x="3847" y="201"/>
                  </a:cubicBezTo>
                  <a:lnTo>
                    <a:pt x="3863" y="201"/>
                  </a:lnTo>
                  <a:cubicBezTo>
                    <a:pt x="3847" y="120"/>
                    <a:pt x="3879" y="169"/>
                    <a:pt x="3879" y="120"/>
                  </a:cubicBezTo>
                  <a:cubicBezTo>
                    <a:pt x="3879" y="169"/>
                    <a:pt x="3896" y="152"/>
                    <a:pt x="3896" y="185"/>
                  </a:cubicBezTo>
                  <a:cubicBezTo>
                    <a:pt x="3912" y="185"/>
                    <a:pt x="3929" y="201"/>
                    <a:pt x="3929" y="201"/>
                  </a:cubicBezTo>
                  <a:cubicBezTo>
                    <a:pt x="3929" y="192"/>
                    <a:pt x="3930" y="189"/>
                    <a:pt x="3932" y="189"/>
                  </a:cubicBezTo>
                  <a:cubicBezTo>
                    <a:pt x="3934" y="189"/>
                    <a:pt x="3937" y="192"/>
                    <a:pt x="3939" y="192"/>
                  </a:cubicBezTo>
                  <a:cubicBezTo>
                    <a:pt x="3942" y="192"/>
                    <a:pt x="3945" y="188"/>
                    <a:pt x="3945" y="169"/>
                  </a:cubicBezTo>
                  <a:cubicBezTo>
                    <a:pt x="3950" y="153"/>
                    <a:pt x="3958" y="149"/>
                    <a:pt x="3967" y="149"/>
                  </a:cubicBezTo>
                  <a:cubicBezTo>
                    <a:pt x="3978" y="149"/>
                    <a:pt x="3990" y="155"/>
                    <a:pt x="3999" y="155"/>
                  </a:cubicBezTo>
                  <a:cubicBezTo>
                    <a:pt x="4006" y="155"/>
                    <a:pt x="4010" y="151"/>
                    <a:pt x="4010" y="136"/>
                  </a:cubicBezTo>
                  <a:cubicBezTo>
                    <a:pt x="4027" y="103"/>
                    <a:pt x="4027" y="70"/>
                    <a:pt x="4027" y="38"/>
                  </a:cubicBezTo>
                  <a:cubicBezTo>
                    <a:pt x="4043" y="54"/>
                    <a:pt x="4043" y="70"/>
                    <a:pt x="4043" y="70"/>
                  </a:cubicBezTo>
                  <a:cubicBezTo>
                    <a:pt x="4051" y="79"/>
                    <a:pt x="4060" y="83"/>
                    <a:pt x="4066" y="83"/>
                  </a:cubicBezTo>
                  <a:cubicBezTo>
                    <a:pt x="4072" y="83"/>
                    <a:pt x="4076" y="79"/>
                    <a:pt x="4076" y="70"/>
                  </a:cubicBezTo>
                  <a:lnTo>
                    <a:pt x="4076" y="54"/>
                  </a:lnTo>
                  <a:cubicBezTo>
                    <a:pt x="4060" y="54"/>
                    <a:pt x="4043" y="21"/>
                    <a:pt x="4060" y="21"/>
                  </a:cubicBezTo>
                  <a:cubicBezTo>
                    <a:pt x="4053" y="18"/>
                    <a:pt x="4049" y="17"/>
                    <a:pt x="4046" y="17"/>
                  </a:cubicBezTo>
                  <a:cubicBezTo>
                    <a:pt x="4040" y="17"/>
                    <a:pt x="4046" y="26"/>
                    <a:pt x="4040" y="26"/>
                  </a:cubicBezTo>
                  <a:cubicBezTo>
                    <a:pt x="4038" y="26"/>
                    <a:pt x="4034" y="25"/>
                    <a:pt x="4027" y="21"/>
                  </a:cubicBezTo>
                  <a:cubicBezTo>
                    <a:pt x="4027" y="21"/>
                    <a:pt x="4020" y="8"/>
                    <a:pt x="4020" y="2"/>
                  </a:cubicBezTo>
                  <a:lnTo>
                    <a:pt x="4020" y="2"/>
                  </a:lnTo>
                  <a:cubicBezTo>
                    <a:pt x="4022" y="3"/>
                    <a:pt x="4024" y="4"/>
                    <a:pt x="4027" y="5"/>
                  </a:cubicBezTo>
                  <a:cubicBezTo>
                    <a:pt x="4024" y="2"/>
                    <a:pt x="4022" y="0"/>
                    <a:pt x="4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12"/>
            <p:cNvSpPr/>
            <p:nvPr/>
          </p:nvSpPr>
          <p:spPr>
            <a:xfrm>
              <a:off x="3920352" y="147702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12"/>
            <p:cNvSpPr/>
            <p:nvPr/>
          </p:nvSpPr>
          <p:spPr>
            <a:xfrm>
              <a:off x="4461215" y="125444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2"/>
            <p:cNvSpPr/>
            <p:nvPr/>
          </p:nvSpPr>
          <p:spPr>
            <a:xfrm>
              <a:off x="4034754" y="147702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2"/>
            <p:cNvSpPr/>
            <p:nvPr/>
          </p:nvSpPr>
          <p:spPr>
            <a:xfrm>
              <a:off x="4516717" y="125444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7" y="1"/>
                  </a:ln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2"/>
            <p:cNvSpPr/>
            <p:nvPr/>
          </p:nvSpPr>
          <p:spPr>
            <a:xfrm>
              <a:off x="4529177" y="124840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cubicBezTo>
                    <a:pt x="0" y="16"/>
                    <a:pt x="0" y="1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2"/>
            <p:cNvSpPr/>
            <p:nvPr/>
          </p:nvSpPr>
          <p:spPr>
            <a:xfrm>
              <a:off x="4359083" y="133486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2"/>
            <p:cNvSpPr/>
            <p:nvPr/>
          </p:nvSpPr>
          <p:spPr>
            <a:xfrm>
              <a:off x="4405524" y="1297678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cubicBezTo>
                    <a:pt x="0" y="1"/>
                    <a:pt x="0" y="17"/>
                    <a:pt x="0" y="17"/>
                  </a:cubicBez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2"/>
            <p:cNvSpPr/>
            <p:nvPr/>
          </p:nvSpPr>
          <p:spPr>
            <a:xfrm>
              <a:off x="4303581" y="136582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2"/>
            <p:cNvSpPr/>
            <p:nvPr/>
          </p:nvSpPr>
          <p:spPr>
            <a:xfrm>
              <a:off x="4402503" y="130088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17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2"/>
            <p:cNvSpPr/>
            <p:nvPr/>
          </p:nvSpPr>
          <p:spPr>
            <a:xfrm>
              <a:off x="4575429" y="123292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" y="17"/>
                  </a:lnTo>
                  <a:lnTo>
                    <a:pt x="17" y="17"/>
                  </a:lnTo>
                  <a:cubicBezTo>
                    <a:pt x="17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2"/>
            <p:cNvSpPr/>
            <p:nvPr/>
          </p:nvSpPr>
          <p:spPr>
            <a:xfrm>
              <a:off x="4578638" y="123292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2"/>
            <p:cNvSpPr/>
            <p:nvPr/>
          </p:nvSpPr>
          <p:spPr>
            <a:xfrm>
              <a:off x="4578638" y="122971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2"/>
            <p:cNvSpPr/>
            <p:nvPr/>
          </p:nvSpPr>
          <p:spPr>
            <a:xfrm>
              <a:off x="4556928" y="1239911"/>
              <a:ext cx="6419" cy="3776"/>
            </a:xfrm>
            <a:custGeom>
              <a:avLst/>
              <a:gdLst/>
              <a:ahLst/>
              <a:cxnLst/>
              <a:rect l="l" t="t" r="r" b="b"/>
              <a:pathLst>
                <a:path w="34" h="20" extrusionOk="0">
                  <a:moveTo>
                    <a:pt x="6" y="1"/>
                  </a:moveTo>
                  <a:cubicBezTo>
                    <a:pt x="3" y="1"/>
                    <a:pt x="1" y="4"/>
                    <a:pt x="1" y="12"/>
                  </a:cubicBezTo>
                  <a:cubicBezTo>
                    <a:pt x="11" y="12"/>
                    <a:pt x="22" y="20"/>
                    <a:pt x="28" y="20"/>
                  </a:cubicBezTo>
                  <a:cubicBezTo>
                    <a:pt x="31" y="20"/>
                    <a:pt x="33" y="18"/>
                    <a:pt x="33" y="12"/>
                  </a:cubicBezTo>
                  <a:lnTo>
                    <a:pt x="33" y="12"/>
                  </a:lnTo>
                  <a:cubicBezTo>
                    <a:pt x="33" y="15"/>
                    <a:pt x="33" y="16"/>
                    <a:pt x="31" y="16"/>
                  </a:cubicBezTo>
                  <a:cubicBezTo>
                    <a:pt x="26" y="16"/>
                    <a:pt x="14" y="1"/>
                    <a:pt x="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2"/>
            <p:cNvSpPr/>
            <p:nvPr/>
          </p:nvSpPr>
          <p:spPr>
            <a:xfrm>
              <a:off x="4526723" y="1215369"/>
              <a:ext cx="5663" cy="8495"/>
            </a:xfrm>
            <a:custGeom>
              <a:avLst/>
              <a:gdLst/>
              <a:ahLst/>
              <a:cxnLst/>
              <a:rect l="l" t="t" r="r" b="b"/>
              <a:pathLst>
                <a:path w="30" h="45" extrusionOk="0">
                  <a:moveTo>
                    <a:pt x="2" y="0"/>
                  </a:moveTo>
                  <a:cubicBezTo>
                    <a:pt x="0" y="0"/>
                    <a:pt x="26" y="32"/>
                    <a:pt x="13" y="44"/>
                  </a:cubicBezTo>
                  <a:lnTo>
                    <a:pt x="30" y="44"/>
                  </a:lnTo>
                  <a:cubicBezTo>
                    <a:pt x="30" y="28"/>
                    <a:pt x="13" y="11"/>
                    <a:pt x="13" y="11"/>
                  </a:cubicBezTo>
                  <a:cubicBezTo>
                    <a:pt x="5" y="3"/>
                    <a:pt x="2" y="0"/>
                    <a:pt x="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2"/>
            <p:cNvSpPr/>
            <p:nvPr/>
          </p:nvSpPr>
          <p:spPr>
            <a:xfrm>
              <a:off x="4513697" y="122046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17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2"/>
            <p:cNvSpPr/>
            <p:nvPr/>
          </p:nvSpPr>
          <p:spPr>
            <a:xfrm>
              <a:off x="4430255" y="1254447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9"/>
                    <a:pt x="5" y="13"/>
                    <a:pt x="9" y="17"/>
                  </a:cubicBezTo>
                  <a:lnTo>
                    <a:pt x="0" y="1"/>
                  </a:lnTo>
                  <a:close/>
                  <a:moveTo>
                    <a:pt x="9" y="17"/>
                  </a:moveTo>
                  <a:lnTo>
                    <a:pt x="17" y="33"/>
                  </a:lnTo>
                  <a:cubicBezTo>
                    <a:pt x="17" y="25"/>
                    <a:pt x="13" y="21"/>
                    <a:pt x="9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2"/>
            <p:cNvSpPr/>
            <p:nvPr/>
          </p:nvSpPr>
          <p:spPr>
            <a:xfrm>
              <a:off x="4430255" y="1291637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0" y="0"/>
                  </a:moveTo>
                  <a:lnTo>
                    <a:pt x="0" y="17"/>
                  </a:lnTo>
                  <a:lnTo>
                    <a:pt x="17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2"/>
            <p:cNvSpPr/>
            <p:nvPr/>
          </p:nvSpPr>
          <p:spPr>
            <a:xfrm>
              <a:off x="4402503" y="12606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lnTo>
                    <a:pt x="0" y="17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2"/>
            <p:cNvSpPr/>
            <p:nvPr/>
          </p:nvSpPr>
          <p:spPr>
            <a:xfrm>
              <a:off x="4266391" y="1321654"/>
              <a:ext cx="3398" cy="7174"/>
            </a:xfrm>
            <a:custGeom>
              <a:avLst/>
              <a:gdLst/>
              <a:ahLst/>
              <a:cxnLst/>
              <a:rect l="l" t="t" r="r" b="b"/>
              <a:pathLst>
                <a:path w="18" h="38" extrusionOk="0">
                  <a:moveTo>
                    <a:pt x="9" y="0"/>
                  </a:moveTo>
                  <a:cubicBezTo>
                    <a:pt x="7" y="0"/>
                    <a:pt x="4" y="2"/>
                    <a:pt x="1" y="5"/>
                  </a:cubicBezTo>
                  <a:lnTo>
                    <a:pt x="17" y="38"/>
                  </a:lnTo>
                  <a:cubicBezTo>
                    <a:pt x="17" y="24"/>
                    <a:pt x="17" y="0"/>
                    <a:pt x="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2"/>
            <p:cNvSpPr/>
            <p:nvPr/>
          </p:nvSpPr>
          <p:spPr>
            <a:xfrm>
              <a:off x="4207679" y="1351104"/>
              <a:ext cx="3398" cy="3776"/>
            </a:xfrm>
            <a:custGeom>
              <a:avLst/>
              <a:gdLst/>
              <a:ahLst/>
              <a:cxnLst/>
              <a:rect l="l" t="t" r="r" b="b"/>
              <a:pathLst>
                <a:path w="18" h="20" extrusionOk="0">
                  <a:moveTo>
                    <a:pt x="3" y="0"/>
                  </a:moveTo>
                  <a:cubicBezTo>
                    <a:pt x="1" y="0"/>
                    <a:pt x="1" y="4"/>
                    <a:pt x="1" y="13"/>
                  </a:cubicBezTo>
                  <a:cubicBezTo>
                    <a:pt x="1" y="13"/>
                    <a:pt x="8" y="20"/>
                    <a:pt x="13" y="20"/>
                  </a:cubicBezTo>
                  <a:cubicBezTo>
                    <a:pt x="15" y="20"/>
                    <a:pt x="17" y="18"/>
                    <a:pt x="17" y="13"/>
                  </a:cubicBezTo>
                  <a:cubicBezTo>
                    <a:pt x="9" y="4"/>
                    <a:pt x="5" y="0"/>
                    <a:pt x="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2"/>
            <p:cNvSpPr/>
            <p:nvPr/>
          </p:nvSpPr>
          <p:spPr>
            <a:xfrm>
              <a:off x="4028524" y="141831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2"/>
            <p:cNvSpPr/>
            <p:nvPr/>
          </p:nvSpPr>
          <p:spPr>
            <a:xfrm>
              <a:off x="3744217" y="228604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0"/>
                  </a:moveTo>
                  <a:lnTo>
                    <a:pt x="33" y="33"/>
                  </a:lnTo>
                  <a:lnTo>
                    <a:pt x="33" y="17"/>
                  </a:lnTo>
                  <a:cubicBezTo>
                    <a:pt x="17" y="17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2"/>
            <p:cNvSpPr/>
            <p:nvPr/>
          </p:nvSpPr>
          <p:spPr>
            <a:xfrm>
              <a:off x="3734967" y="226527"/>
              <a:ext cx="12460" cy="11516"/>
            </a:xfrm>
            <a:custGeom>
              <a:avLst/>
              <a:gdLst/>
              <a:ahLst/>
              <a:cxnLst/>
              <a:rect l="l" t="t" r="r" b="b"/>
              <a:pathLst>
                <a:path w="66" h="61" extrusionOk="0">
                  <a:moveTo>
                    <a:pt x="25" y="1"/>
                  </a:moveTo>
                  <a:cubicBezTo>
                    <a:pt x="21" y="1"/>
                    <a:pt x="22" y="4"/>
                    <a:pt x="26" y="13"/>
                  </a:cubicBezTo>
                  <a:lnTo>
                    <a:pt x="26" y="13"/>
                  </a:lnTo>
                  <a:cubicBezTo>
                    <a:pt x="21" y="11"/>
                    <a:pt x="17" y="11"/>
                    <a:pt x="17" y="11"/>
                  </a:cubicBezTo>
                  <a:lnTo>
                    <a:pt x="17" y="11"/>
                  </a:lnTo>
                  <a:cubicBezTo>
                    <a:pt x="24" y="18"/>
                    <a:pt x="29" y="23"/>
                    <a:pt x="33" y="28"/>
                  </a:cubicBezTo>
                  <a:lnTo>
                    <a:pt x="33" y="28"/>
                  </a:lnTo>
                  <a:cubicBezTo>
                    <a:pt x="17" y="11"/>
                    <a:pt x="17" y="11"/>
                    <a:pt x="1" y="11"/>
                  </a:cubicBezTo>
                  <a:cubicBezTo>
                    <a:pt x="17" y="28"/>
                    <a:pt x="33" y="44"/>
                    <a:pt x="66" y="61"/>
                  </a:cubicBezTo>
                  <a:cubicBezTo>
                    <a:pt x="53" y="47"/>
                    <a:pt x="50" y="45"/>
                    <a:pt x="33" y="28"/>
                  </a:cubicBezTo>
                  <a:lnTo>
                    <a:pt x="33" y="28"/>
                  </a:lnTo>
                  <a:cubicBezTo>
                    <a:pt x="30" y="22"/>
                    <a:pt x="28" y="17"/>
                    <a:pt x="26" y="13"/>
                  </a:cubicBezTo>
                  <a:lnTo>
                    <a:pt x="26" y="13"/>
                  </a:lnTo>
                  <a:cubicBezTo>
                    <a:pt x="32" y="15"/>
                    <a:pt x="41" y="19"/>
                    <a:pt x="50" y="28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0" y="20"/>
                    <a:pt x="50" y="20"/>
                    <a:pt x="50" y="11"/>
                  </a:cubicBezTo>
                  <a:cubicBezTo>
                    <a:pt x="36" y="5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2"/>
            <p:cNvSpPr/>
            <p:nvPr/>
          </p:nvSpPr>
          <p:spPr>
            <a:xfrm>
              <a:off x="3645295" y="312045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" y="0"/>
                    <a:pt x="17" y="0"/>
                  </a:cubicBez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2"/>
            <p:cNvSpPr/>
            <p:nvPr/>
          </p:nvSpPr>
          <p:spPr>
            <a:xfrm>
              <a:off x="3636045" y="31204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2"/>
            <p:cNvSpPr/>
            <p:nvPr/>
          </p:nvSpPr>
          <p:spPr>
            <a:xfrm>
              <a:off x="3676256" y="278065"/>
              <a:ext cx="3209" cy="1510"/>
            </a:xfrm>
            <a:custGeom>
              <a:avLst/>
              <a:gdLst/>
              <a:ahLst/>
              <a:cxnLst/>
              <a:rect l="l" t="t" r="r" b="b"/>
              <a:pathLst>
                <a:path w="17" h="8" extrusionOk="0">
                  <a:moveTo>
                    <a:pt x="1" y="0"/>
                  </a:moveTo>
                  <a:cubicBezTo>
                    <a:pt x="6" y="6"/>
                    <a:pt x="10" y="8"/>
                    <a:pt x="12" y="8"/>
                  </a:cubicBezTo>
                  <a:cubicBezTo>
                    <a:pt x="17" y="8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2"/>
            <p:cNvSpPr/>
            <p:nvPr/>
          </p:nvSpPr>
          <p:spPr>
            <a:xfrm>
              <a:off x="3741197" y="24408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0"/>
                    <a:pt x="0" y="17"/>
                  </a:cubicBezTo>
                  <a:lnTo>
                    <a:pt x="17" y="17"/>
                  </a:lnTo>
                  <a:cubicBezTo>
                    <a:pt x="17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2"/>
            <p:cNvSpPr/>
            <p:nvPr/>
          </p:nvSpPr>
          <p:spPr>
            <a:xfrm>
              <a:off x="3685506" y="256355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7"/>
                  </a:moveTo>
                  <a:lnTo>
                    <a:pt x="17" y="17"/>
                  </a:ln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2"/>
            <p:cNvSpPr/>
            <p:nvPr/>
          </p:nvSpPr>
          <p:spPr>
            <a:xfrm>
              <a:off x="3697966" y="247104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cubicBezTo>
                    <a:pt x="0" y="1"/>
                    <a:pt x="16" y="17"/>
                    <a:pt x="33" y="33"/>
                  </a:cubicBezTo>
                  <a:cubicBezTo>
                    <a:pt x="16" y="17"/>
                    <a:pt x="16" y="17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2"/>
            <p:cNvSpPr/>
            <p:nvPr/>
          </p:nvSpPr>
          <p:spPr>
            <a:xfrm>
              <a:off x="3401199" y="63033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cubicBezTo>
                    <a:pt x="1" y="0"/>
                    <a:pt x="1" y="17"/>
                    <a:pt x="17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2"/>
            <p:cNvSpPr/>
            <p:nvPr/>
          </p:nvSpPr>
          <p:spPr>
            <a:xfrm>
              <a:off x="3620565" y="31827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16"/>
                  </a:lnTo>
                  <a:cubicBezTo>
                    <a:pt x="1" y="0"/>
                    <a:pt x="1" y="0"/>
                    <a:pt x="1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2"/>
            <p:cNvSpPr/>
            <p:nvPr/>
          </p:nvSpPr>
          <p:spPr>
            <a:xfrm>
              <a:off x="3540332" y="426259"/>
              <a:ext cx="9439" cy="9628"/>
            </a:xfrm>
            <a:custGeom>
              <a:avLst/>
              <a:gdLst/>
              <a:ahLst/>
              <a:cxnLst/>
              <a:rect l="l" t="t" r="r" b="b"/>
              <a:pathLst>
                <a:path w="50" h="51" extrusionOk="0">
                  <a:moveTo>
                    <a:pt x="0" y="1"/>
                  </a:moveTo>
                  <a:cubicBezTo>
                    <a:pt x="33" y="17"/>
                    <a:pt x="17" y="34"/>
                    <a:pt x="49" y="50"/>
                  </a:cubicBezTo>
                  <a:cubicBezTo>
                    <a:pt x="49" y="34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12"/>
            <p:cNvSpPr/>
            <p:nvPr/>
          </p:nvSpPr>
          <p:spPr>
            <a:xfrm>
              <a:off x="3602064" y="34904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" y="1"/>
                    <a:pt x="1" y="1"/>
                  </a:cubicBez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2"/>
            <p:cNvSpPr/>
            <p:nvPr/>
          </p:nvSpPr>
          <p:spPr>
            <a:xfrm>
              <a:off x="3599043" y="36452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2"/>
            <p:cNvSpPr/>
            <p:nvPr/>
          </p:nvSpPr>
          <p:spPr>
            <a:xfrm>
              <a:off x="3592813" y="3737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2"/>
            <p:cNvSpPr/>
            <p:nvPr/>
          </p:nvSpPr>
          <p:spPr>
            <a:xfrm>
              <a:off x="3456890" y="602393"/>
              <a:ext cx="6419" cy="4720"/>
            </a:xfrm>
            <a:custGeom>
              <a:avLst/>
              <a:gdLst/>
              <a:ahLst/>
              <a:cxnLst/>
              <a:rect l="l" t="t" r="r" b="b"/>
              <a:pathLst>
                <a:path w="34" h="25" extrusionOk="0">
                  <a:moveTo>
                    <a:pt x="0" y="1"/>
                  </a:moveTo>
                  <a:cubicBezTo>
                    <a:pt x="12" y="13"/>
                    <a:pt x="15" y="24"/>
                    <a:pt x="22" y="24"/>
                  </a:cubicBezTo>
                  <a:cubicBezTo>
                    <a:pt x="25" y="24"/>
                    <a:pt x="28" y="22"/>
                    <a:pt x="33" y="17"/>
                  </a:cubicBezTo>
                  <a:cubicBezTo>
                    <a:pt x="17" y="17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2"/>
            <p:cNvSpPr/>
            <p:nvPr/>
          </p:nvSpPr>
          <p:spPr>
            <a:xfrm>
              <a:off x="3741197" y="24408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2"/>
            <p:cNvSpPr/>
            <p:nvPr/>
          </p:nvSpPr>
          <p:spPr>
            <a:xfrm>
              <a:off x="3521831" y="52839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2"/>
            <p:cNvSpPr/>
            <p:nvPr/>
          </p:nvSpPr>
          <p:spPr>
            <a:xfrm>
              <a:off x="3629815" y="398508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lnTo>
                    <a:pt x="17" y="17"/>
                  </a:ln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2"/>
            <p:cNvSpPr/>
            <p:nvPr/>
          </p:nvSpPr>
          <p:spPr>
            <a:xfrm>
              <a:off x="3388928" y="231058"/>
              <a:ext cx="353401" cy="418908"/>
            </a:xfrm>
            <a:custGeom>
              <a:avLst/>
              <a:gdLst/>
              <a:ahLst/>
              <a:cxnLst/>
              <a:rect l="l" t="t" r="r" b="b"/>
              <a:pathLst>
                <a:path w="1872" h="2219" extrusionOk="0">
                  <a:moveTo>
                    <a:pt x="1834" y="4"/>
                  </a:moveTo>
                  <a:cubicBezTo>
                    <a:pt x="1834" y="4"/>
                    <a:pt x="1845" y="10"/>
                    <a:pt x="1855" y="14"/>
                  </a:cubicBezTo>
                  <a:lnTo>
                    <a:pt x="1855" y="14"/>
                  </a:lnTo>
                  <a:cubicBezTo>
                    <a:pt x="1853" y="11"/>
                    <a:pt x="1852" y="8"/>
                    <a:pt x="1850" y="4"/>
                  </a:cubicBezTo>
                  <a:close/>
                  <a:moveTo>
                    <a:pt x="1855" y="14"/>
                  </a:moveTo>
                  <a:cubicBezTo>
                    <a:pt x="1858" y="21"/>
                    <a:pt x="1860" y="27"/>
                    <a:pt x="1862" y="32"/>
                  </a:cubicBezTo>
                  <a:lnTo>
                    <a:pt x="1862" y="32"/>
                  </a:lnTo>
                  <a:cubicBezTo>
                    <a:pt x="1861" y="32"/>
                    <a:pt x="1859" y="31"/>
                    <a:pt x="1858" y="30"/>
                  </a:cubicBezTo>
                  <a:lnTo>
                    <a:pt x="1858" y="30"/>
                  </a:lnTo>
                  <a:cubicBezTo>
                    <a:pt x="1866" y="43"/>
                    <a:pt x="1866" y="53"/>
                    <a:pt x="1866" y="53"/>
                  </a:cubicBezTo>
                  <a:lnTo>
                    <a:pt x="1866" y="53"/>
                  </a:lnTo>
                  <a:cubicBezTo>
                    <a:pt x="1866" y="53"/>
                    <a:pt x="1866" y="46"/>
                    <a:pt x="1862" y="32"/>
                  </a:cubicBezTo>
                  <a:lnTo>
                    <a:pt x="1862" y="32"/>
                  </a:lnTo>
                  <a:cubicBezTo>
                    <a:pt x="1865" y="34"/>
                    <a:pt x="1867" y="35"/>
                    <a:pt x="1869" y="35"/>
                  </a:cubicBezTo>
                  <a:cubicBezTo>
                    <a:pt x="1872" y="35"/>
                    <a:pt x="1872" y="31"/>
                    <a:pt x="1866" y="20"/>
                  </a:cubicBezTo>
                  <a:cubicBezTo>
                    <a:pt x="1866" y="20"/>
                    <a:pt x="1861" y="18"/>
                    <a:pt x="1855" y="14"/>
                  </a:cubicBezTo>
                  <a:close/>
                  <a:moveTo>
                    <a:pt x="1812" y="2"/>
                  </a:moveTo>
                  <a:cubicBezTo>
                    <a:pt x="1806" y="2"/>
                    <a:pt x="1829" y="37"/>
                    <a:pt x="1817" y="37"/>
                  </a:cubicBezTo>
                  <a:cubicBezTo>
                    <a:pt x="1817" y="53"/>
                    <a:pt x="1834" y="53"/>
                    <a:pt x="1850" y="53"/>
                  </a:cubicBezTo>
                  <a:cubicBezTo>
                    <a:pt x="1850" y="53"/>
                    <a:pt x="1817" y="37"/>
                    <a:pt x="1834" y="37"/>
                  </a:cubicBezTo>
                  <a:lnTo>
                    <a:pt x="1834" y="37"/>
                  </a:lnTo>
                  <a:cubicBezTo>
                    <a:pt x="1834" y="37"/>
                    <a:pt x="1850" y="53"/>
                    <a:pt x="1866" y="69"/>
                  </a:cubicBezTo>
                  <a:cubicBezTo>
                    <a:pt x="1866" y="55"/>
                    <a:pt x="1854" y="41"/>
                    <a:pt x="1851" y="26"/>
                  </a:cubicBezTo>
                  <a:lnTo>
                    <a:pt x="1851" y="26"/>
                  </a:lnTo>
                  <a:cubicBezTo>
                    <a:pt x="1853" y="28"/>
                    <a:pt x="1856" y="29"/>
                    <a:pt x="1858" y="30"/>
                  </a:cubicBezTo>
                  <a:lnTo>
                    <a:pt x="1858" y="30"/>
                  </a:lnTo>
                  <a:cubicBezTo>
                    <a:pt x="1856" y="27"/>
                    <a:pt x="1853" y="24"/>
                    <a:pt x="1850" y="20"/>
                  </a:cubicBezTo>
                  <a:lnTo>
                    <a:pt x="1850" y="20"/>
                  </a:lnTo>
                  <a:cubicBezTo>
                    <a:pt x="1850" y="22"/>
                    <a:pt x="1850" y="24"/>
                    <a:pt x="1851" y="26"/>
                  </a:cubicBezTo>
                  <a:lnTo>
                    <a:pt x="1851" y="26"/>
                  </a:lnTo>
                  <a:cubicBezTo>
                    <a:pt x="1845" y="23"/>
                    <a:pt x="1838" y="20"/>
                    <a:pt x="1834" y="20"/>
                  </a:cubicBezTo>
                  <a:cubicBezTo>
                    <a:pt x="1820" y="7"/>
                    <a:pt x="1814" y="2"/>
                    <a:pt x="1812" y="2"/>
                  </a:cubicBezTo>
                  <a:close/>
                  <a:moveTo>
                    <a:pt x="1686" y="69"/>
                  </a:moveTo>
                  <a:cubicBezTo>
                    <a:pt x="1694" y="77"/>
                    <a:pt x="1698" y="77"/>
                    <a:pt x="1702" y="79"/>
                  </a:cubicBezTo>
                  <a:lnTo>
                    <a:pt x="1702" y="79"/>
                  </a:lnTo>
                  <a:cubicBezTo>
                    <a:pt x="1698" y="77"/>
                    <a:pt x="1693" y="74"/>
                    <a:pt x="1686" y="69"/>
                  </a:cubicBezTo>
                  <a:close/>
                  <a:moveTo>
                    <a:pt x="1702" y="79"/>
                  </a:moveTo>
                  <a:cubicBezTo>
                    <a:pt x="1703" y="80"/>
                    <a:pt x="1703" y="80"/>
                    <a:pt x="1704" y="80"/>
                  </a:cubicBezTo>
                  <a:lnTo>
                    <a:pt x="1704" y="80"/>
                  </a:lnTo>
                  <a:cubicBezTo>
                    <a:pt x="1703" y="80"/>
                    <a:pt x="1703" y="80"/>
                    <a:pt x="1702" y="79"/>
                  </a:cubicBezTo>
                  <a:close/>
                  <a:moveTo>
                    <a:pt x="1588" y="135"/>
                  </a:moveTo>
                  <a:cubicBezTo>
                    <a:pt x="1611" y="146"/>
                    <a:pt x="1610" y="157"/>
                    <a:pt x="1613" y="163"/>
                  </a:cubicBezTo>
                  <a:lnTo>
                    <a:pt x="1613" y="163"/>
                  </a:lnTo>
                  <a:cubicBezTo>
                    <a:pt x="1588" y="151"/>
                    <a:pt x="1588" y="150"/>
                    <a:pt x="1588" y="135"/>
                  </a:cubicBezTo>
                  <a:close/>
                  <a:moveTo>
                    <a:pt x="1784" y="151"/>
                  </a:moveTo>
                  <a:cubicBezTo>
                    <a:pt x="1801" y="151"/>
                    <a:pt x="1784" y="151"/>
                    <a:pt x="1817" y="167"/>
                  </a:cubicBezTo>
                  <a:cubicBezTo>
                    <a:pt x="1817" y="151"/>
                    <a:pt x="1801" y="151"/>
                    <a:pt x="1784" y="151"/>
                  </a:cubicBezTo>
                  <a:close/>
                  <a:moveTo>
                    <a:pt x="1781" y="173"/>
                  </a:moveTo>
                  <a:cubicBezTo>
                    <a:pt x="1781" y="176"/>
                    <a:pt x="1782" y="179"/>
                    <a:pt x="1784" y="184"/>
                  </a:cubicBezTo>
                  <a:cubicBezTo>
                    <a:pt x="1784" y="179"/>
                    <a:pt x="1783" y="176"/>
                    <a:pt x="1781" y="173"/>
                  </a:cubicBezTo>
                  <a:close/>
                  <a:moveTo>
                    <a:pt x="1523" y="184"/>
                  </a:moveTo>
                  <a:cubicBezTo>
                    <a:pt x="1523" y="184"/>
                    <a:pt x="1523" y="184"/>
                    <a:pt x="1523" y="184"/>
                  </a:cubicBezTo>
                  <a:lnTo>
                    <a:pt x="1523" y="184"/>
                  </a:lnTo>
                  <a:cubicBezTo>
                    <a:pt x="1533" y="194"/>
                    <a:pt x="1544" y="198"/>
                    <a:pt x="1555" y="200"/>
                  </a:cubicBezTo>
                  <a:lnTo>
                    <a:pt x="1555" y="200"/>
                  </a:lnTo>
                  <a:cubicBezTo>
                    <a:pt x="1551" y="196"/>
                    <a:pt x="1537" y="184"/>
                    <a:pt x="1523" y="184"/>
                  </a:cubicBezTo>
                  <a:close/>
                  <a:moveTo>
                    <a:pt x="1555" y="200"/>
                  </a:moveTo>
                  <a:cubicBezTo>
                    <a:pt x="1555" y="200"/>
                    <a:pt x="1555" y="200"/>
                    <a:pt x="1555" y="200"/>
                  </a:cubicBezTo>
                  <a:lnTo>
                    <a:pt x="1572" y="200"/>
                  </a:lnTo>
                  <a:cubicBezTo>
                    <a:pt x="1566" y="200"/>
                    <a:pt x="1560" y="200"/>
                    <a:pt x="1555" y="200"/>
                  </a:cubicBezTo>
                  <a:close/>
                  <a:moveTo>
                    <a:pt x="1555" y="200"/>
                  </a:moveTo>
                  <a:cubicBezTo>
                    <a:pt x="1555" y="200"/>
                    <a:pt x="1555" y="200"/>
                    <a:pt x="1555" y="200"/>
                  </a:cubicBezTo>
                  <a:cubicBezTo>
                    <a:pt x="1555" y="200"/>
                    <a:pt x="1555" y="200"/>
                    <a:pt x="1555" y="200"/>
                  </a:cubicBezTo>
                  <a:close/>
                  <a:moveTo>
                    <a:pt x="1524" y="208"/>
                  </a:moveTo>
                  <a:cubicBezTo>
                    <a:pt x="1527" y="210"/>
                    <a:pt x="1532" y="213"/>
                    <a:pt x="1539" y="217"/>
                  </a:cubicBezTo>
                  <a:cubicBezTo>
                    <a:pt x="1539" y="217"/>
                    <a:pt x="1528" y="217"/>
                    <a:pt x="1524" y="208"/>
                  </a:cubicBezTo>
                  <a:close/>
                  <a:moveTo>
                    <a:pt x="1595" y="207"/>
                  </a:moveTo>
                  <a:cubicBezTo>
                    <a:pt x="1617" y="222"/>
                    <a:pt x="1637" y="239"/>
                    <a:pt x="1637" y="249"/>
                  </a:cubicBezTo>
                  <a:cubicBezTo>
                    <a:pt x="1621" y="233"/>
                    <a:pt x="1604" y="217"/>
                    <a:pt x="1604" y="217"/>
                  </a:cubicBezTo>
                  <a:lnTo>
                    <a:pt x="1595" y="207"/>
                  </a:lnTo>
                  <a:close/>
                  <a:moveTo>
                    <a:pt x="1609" y="379"/>
                  </a:moveTo>
                  <a:cubicBezTo>
                    <a:pt x="1607" y="380"/>
                    <a:pt x="1606" y="380"/>
                    <a:pt x="1604" y="380"/>
                  </a:cubicBezTo>
                  <a:cubicBezTo>
                    <a:pt x="1607" y="380"/>
                    <a:pt x="1608" y="380"/>
                    <a:pt x="1609" y="379"/>
                  </a:cubicBezTo>
                  <a:close/>
                  <a:moveTo>
                    <a:pt x="1342" y="397"/>
                  </a:moveTo>
                  <a:lnTo>
                    <a:pt x="1342" y="413"/>
                  </a:lnTo>
                  <a:lnTo>
                    <a:pt x="1359" y="413"/>
                  </a:lnTo>
                  <a:cubicBezTo>
                    <a:pt x="1359" y="413"/>
                    <a:pt x="1342" y="397"/>
                    <a:pt x="1342" y="397"/>
                  </a:cubicBezTo>
                  <a:close/>
                  <a:moveTo>
                    <a:pt x="1424" y="626"/>
                  </a:moveTo>
                  <a:cubicBezTo>
                    <a:pt x="1424" y="626"/>
                    <a:pt x="1424" y="633"/>
                    <a:pt x="1429" y="642"/>
                  </a:cubicBezTo>
                  <a:cubicBezTo>
                    <a:pt x="1426" y="637"/>
                    <a:pt x="1424" y="631"/>
                    <a:pt x="1424" y="626"/>
                  </a:cubicBezTo>
                  <a:close/>
                  <a:moveTo>
                    <a:pt x="1408" y="659"/>
                  </a:moveTo>
                  <a:cubicBezTo>
                    <a:pt x="1424" y="675"/>
                    <a:pt x="1424" y="675"/>
                    <a:pt x="1424" y="675"/>
                  </a:cubicBezTo>
                  <a:cubicBezTo>
                    <a:pt x="1424" y="675"/>
                    <a:pt x="1441" y="675"/>
                    <a:pt x="1408" y="659"/>
                  </a:cubicBezTo>
                  <a:close/>
                  <a:moveTo>
                    <a:pt x="1259" y="920"/>
                  </a:moveTo>
                  <a:cubicBezTo>
                    <a:pt x="1257" y="924"/>
                    <a:pt x="1252" y="928"/>
                    <a:pt x="1261" y="937"/>
                  </a:cubicBezTo>
                  <a:cubicBezTo>
                    <a:pt x="1261" y="937"/>
                    <a:pt x="1261" y="937"/>
                    <a:pt x="1261" y="920"/>
                  </a:cubicBezTo>
                  <a:cubicBezTo>
                    <a:pt x="1260" y="920"/>
                    <a:pt x="1259" y="920"/>
                    <a:pt x="1259" y="920"/>
                  </a:cubicBezTo>
                  <a:close/>
                  <a:moveTo>
                    <a:pt x="917" y="920"/>
                  </a:moveTo>
                  <a:cubicBezTo>
                    <a:pt x="917" y="920"/>
                    <a:pt x="900" y="937"/>
                    <a:pt x="917" y="953"/>
                  </a:cubicBezTo>
                  <a:cubicBezTo>
                    <a:pt x="917" y="953"/>
                    <a:pt x="917" y="937"/>
                    <a:pt x="917" y="937"/>
                  </a:cubicBezTo>
                  <a:cubicBezTo>
                    <a:pt x="928" y="948"/>
                    <a:pt x="936" y="958"/>
                    <a:pt x="940" y="966"/>
                  </a:cubicBezTo>
                  <a:lnTo>
                    <a:pt x="940" y="966"/>
                  </a:lnTo>
                  <a:cubicBezTo>
                    <a:pt x="932" y="946"/>
                    <a:pt x="929" y="933"/>
                    <a:pt x="917" y="920"/>
                  </a:cubicBezTo>
                  <a:close/>
                  <a:moveTo>
                    <a:pt x="940" y="966"/>
                  </a:moveTo>
                  <a:lnTo>
                    <a:pt x="940" y="966"/>
                  </a:lnTo>
                  <a:cubicBezTo>
                    <a:pt x="942" y="970"/>
                    <a:pt x="945" y="976"/>
                    <a:pt x="948" y="982"/>
                  </a:cubicBezTo>
                  <a:lnTo>
                    <a:pt x="948" y="982"/>
                  </a:lnTo>
                  <a:cubicBezTo>
                    <a:pt x="946" y="977"/>
                    <a:pt x="944" y="972"/>
                    <a:pt x="940" y="966"/>
                  </a:cubicBezTo>
                  <a:close/>
                  <a:moveTo>
                    <a:pt x="671" y="1166"/>
                  </a:moveTo>
                  <a:lnTo>
                    <a:pt x="671" y="1166"/>
                  </a:lnTo>
                  <a:cubicBezTo>
                    <a:pt x="688" y="1166"/>
                    <a:pt x="688" y="1182"/>
                    <a:pt x="688" y="1182"/>
                  </a:cubicBezTo>
                  <a:lnTo>
                    <a:pt x="671" y="1166"/>
                  </a:lnTo>
                  <a:close/>
                  <a:moveTo>
                    <a:pt x="900" y="1298"/>
                  </a:moveTo>
                  <a:lnTo>
                    <a:pt x="900" y="1298"/>
                  </a:lnTo>
                  <a:cubicBezTo>
                    <a:pt x="898" y="1302"/>
                    <a:pt x="898" y="1306"/>
                    <a:pt x="900" y="1313"/>
                  </a:cubicBezTo>
                  <a:lnTo>
                    <a:pt x="900" y="1298"/>
                  </a:lnTo>
                  <a:close/>
                  <a:moveTo>
                    <a:pt x="818" y="1472"/>
                  </a:moveTo>
                  <a:cubicBezTo>
                    <a:pt x="815" y="1472"/>
                    <a:pt x="815" y="1473"/>
                    <a:pt x="819" y="1477"/>
                  </a:cubicBezTo>
                  <a:cubicBezTo>
                    <a:pt x="819" y="1477"/>
                    <a:pt x="819" y="1475"/>
                    <a:pt x="818" y="1472"/>
                  </a:cubicBezTo>
                  <a:close/>
                  <a:moveTo>
                    <a:pt x="737" y="1542"/>
                  </a:moveTo>
                  <a:cubicBezTo>
                    <a:pt x="737" y="1542"/>
                    <a:pt x="737" y="1559"/>
                    <a:pt x="753" y="1559"/>
                  </a:cubicBezTo>
                  <a:cubicBezTo>
                    <a:pt x="753" y="1559"/>
                    <a:pt x="737" y="1542"/>
                    <a:pt x="737" y="1542"/>
                  </a:cubicBezTo>
                  <a:close/>
                  <a:moveTo>
                    <a:pt x="688" y="1575"/>
                  </a:moveTo>
                  <a:lnTo>
                    <a:pt x="720" y="1592"/>
                  </a:lnTo>
                  <a:lnTo>
                    <a:pt x="720" y="1575"/>
                  </a:lnTo>
                  <a:close/>
                  <a:moveTo>
                    <a:pt x="377" y="1624"/>
                  </a:moveTo>
                  <a:lnTo>
                    <a:pt x="377" y="1624"/>
                  </a:lnTo>
                  <a:cubicBezTo>
                    <a:pt x="364" y="1624"/>
                    <a:pt x="371" y="1633"/>
                    <a:pt x="381" y="1638"/>
                  </a:cubicBezTo>
                  <a:lnTo>
                    <a:pt x="381" y="1638"/>
                  </a:lnTo>
                  <a:cubicBezTo>
                    <a:pt x="380" y="1633"/>
                    <a:pt x="364" y="1624"/>
                    <a:pt x="377" y="1624"/>
                  </a:cubicBezTo>
                  <a:close/>
                  <a:moveTo>
                    <a:pt x="328" y="1657"/>
                  </a:moveTo>
                  <a:cubicBezTo>
                    <a:pt x="332" y="1659"/>
                    <a:pt x="337" y="1661"/>
                    <a:pt x="341" y="1663"/>
                  </a:cubicBezTo>
                  <a:lnTo>
                    <a:pt x="341" y="1663"/>
                  </a:lnTo>
                  <a:cubicBezTo>
                    <a:pt x="337" y="1659"/>
                    <a:pt x="332" y="1657"/>
                    <a:pt x="328" y="1657"/>
                  </a:cubicBezTo>
                  <a:close/>
                  <a:moveTo>
                    <a:pt x="442" y="1788"/>
                  </a:moveTo>
                  <a:cubicBezTo>
                    <a:pt x="459" y="1788"/>
                    <a:pt x="459" y="1788"/>
                    <a:pt x="475" y="1804"/>
                  </a:cubicBezTo>
                  <a:lnTo>
                    <a:pt x="459" y="1804"/>
                  </a:lnTo>
                  <a:cubicBezTo>
                    <a:pt x="459" y="1804"/>
                    <a:pt x="442" y="1788"/>
                    <a:pt x="442" y="1788"/>
                  </a:cubicBezTo>
                  <a:close/>
                  <a:moveTo>
                    <a:pt x="440" y="1869"/>
                  </a:moveTo>
                  <a:lnTo>
                    <a:pt x="440" y="1869"/>
                  </a:lnTo>
                  <a:cubicBezTo>
                    <a:pt x="441" y="1870"/>
                    <a:pt x="441" y="1872"/>
                    <a:pt x="442" y="1873"/>
                  </a:cubicBezTo>
                  <a:lnTo>
                    <a:pt x="442" y="1873"/>
                  </a:lnTo>
                  <a:cubicBezTo>
                    <a:pt x="442" y="1872"/>
                    <a:pt x="442" y="1871"/>
                    <a:pt x="442" y="1870"/>
                  </a:cubicBezTo>
                  <a:cubicBezTo>
                    <a:pt x="442" y="1869"/>
                    <a:pt x="441" y="1869"/>
                    <a:pt x="440" y="1869"/>
                  </a:cubicBezTo>
                  <a:close/>
                  <a:moveTo>
                    <a:pt x="180" y="1886"/>
                  </a:moveTo>
                  <a:cubicBezTo>
                    <a:pt x="182" y="1887"/>
                    <a:pt x="184" y="1887"/>
                    <a:pt x="186" y="1888"/>
                  </a:cubicBezTo>
                  <a:lnTo>
                    <a:pt x="186" y="1888"/>
                  </a:lnTo>
                  <a:cubicBezTo>
                    <a:pt x="189" y="1887"/>
                    <a:pt x="192" y="1886"/>
                    <a:pt x="197" y="1886"/>
                  </a:cubicBezTo>
                  <a:close/>
                  <a:moveTo>
                    <a:pt x="442" y="1873"/>
                  </a:moveTo>
                  <a:cubicBezTo>
                    <a:pt x="442" y="1886"/>
                    <a:pt x="442" y="1886"/>
                    <a:pt x="442" y="1886"/>
                  </a:cubicBezTo>
                  <a:cubicBezTo>
                    <a:pt x="448" y="1889"/>
                    <a:pt x="452" y="1891"/>
                    <a:pt x="453" y="1891"/>
                  </a:cubicBezTo>
                  <a:cubicBezTo>
                    <a:pt x="456" y="1891"/>
                    <a:pt x="447" y="1882"/>
                    <a:pt x="442" y="1873"/>
                  </a:cubicBezTo>
                  <a:close/>
                  <a:moveTo>
                    <a:pt x="295" y="2050"/>
                  </a:moveTo>
                  <a:cubicBezTo>
                    <a:pt x="298" y="2052"/>
                    <a:pt x="301" y="2053"/>
                    <a:pt x="304" y="2055"/>
                  </a:cubicBezTo>
                  <a:lnTo>
                    <a:pt x="304" y="2055"/>
                  </a:lnTo>
                  <a:cubicBezTo>
                    <a:pt x="302" y="2053"/>
                    <a:pt x="300" y="2052"/>
                    <a:pt x="297" y="2050"/>
                  </a:cubicBezTo>
                  <a:lnTo>
                    <a:pt x="297" y="2050"/>
                  </a:lnTo>
                  <a:cubicBezTo>
                    <a:pt x="296" y="2050"/>
                    <a:pt x="296" y="2050"/>
                    <a:pt x="295" y="2050"/>
                  </a:cubicBezTo>
                  <a:close/>
                  <a:moveTo>
                    <a:pt x="304" y="2055"/>
                  </a:moveTo>
                  <a:cubicBezTo>
                    <a:pt x="308" y="2059"/>
                    <a:pt x="311" y="2062"/>
                    <a:pt x="315" y="2066"/>
                  </a:cubicBezTo>
                  <a:lnTo>
                    <a:pt x="315" y="2066"/>
                  </a:lnTo>
                  <a:cubicBezTo>
                    <a:pt x="312" y="2062"/>
                    <a:pt x="309" y="2059"/>
                    <a:pt x="304" y="2055"/>
                  </a:cubicBezTo>
                  <a:close/>
                  <a:moveTo>
                    <a:pt x="315" y="2066"/>
                  </a:moveTo>
                  <a:cubicBezTo>
                    <a:pt x="322" y="2077"/>
                    <a:pt x="322" y="2088"/>
                    <a:pt x="344" y="2099"/>
                  </a:cubicBezTo>
                  <a:cubicBezTo>
                    <a:pt x="331" y="2086"/>
                    <a:pt x="323" y="2075"/>
                    <a:pt x="315" y="2066"/>
                  </a:cubicBezTo>
                  <a:close/>
                  <a:moveTo>
                    <a:pt x="245" y="2137"/>
                  </a:moveTo>
                  <a:cubicBezTo>
                    <a:pt x="245" y="2137"/>
                    <a:pt x="245" y="2137"/>
                    <a:pt x="245" y="2137"/>
                  </a:cubicBezTo>
                  <a:lnTo>
                    <a:pt x="245" y="2137"/>
                  </a:lnTo>
                  <a:cubicBezTo>
                    <a:pt x="249" y="2143"/>
                    <a:pt x="256" y="2148"/>
                    <a:pt x="262" y="2148"/>
                  </a:cubicBezTo>
                  <a:cubicBezTo>
                    <a:pt x="254" y="2139"/>
                    <a:pt x="248" y="2137"/>
                    <a:pt x="245" y="2137"/>
                  </a:cubicBezTo>
                  <a:close/>
                  <a:moveTo>
                    <a:pt x="1726" y="0"/>
                  </a:moveTo>
                  <a:cubicBezTo>
                    <a:pt x="1717" y="0"/>
                    <a:pt x="1737" y="24"/>
                    <a:pt x="1729" y="24"/>
                  </a:cubicBezTo>
                  <a:cubicBezTo>
                    <a:pt x="1727" y="24"/>
                    <a:pt x="1724" y="23"/>
                    <a:pt x="1719" y="20"/>
                  </a:cubicBezTo>
                  <a:lnTo>
                    <a:pt x="1719" y="20"/>
                  </a:lnTo>
                  <a:cubicBezTo>
                    <a:pt x="1719" y="53"/>
                    <a:pt x="1752" y="53"/>
                    <a:pt x="1768" y="86"/>
                  </a:cubicBezTo>
                  <a:lnTo>
                    <a:pt x="1703" y="37"/>
                  </a:lnTo>
                  <a:lnTo>
                    <a:pt x="1719" y="53"/>
                  </a:lnTo>
                  <a:lnTo>
                    <a:pt x="1703" y="53"/>
                  </a:lnTo>
                  <a:cubicBezTo>
                    <a:pt x="1711" y="61"/>
                    <a:pt x="1715" y="61"/>
                    <a:pt x="1719" y="61"/>
                  </a:cubicBezTo>
                  <a:cubicBezTo>
                    <a:pt x="1723" y="61"/>
                    <a:pt x="1727" y="61"/>
                    <a:pt x="1735" y="69"/>
                  </a:cubicBezTo>
                  <a:cubicBezTo>
                    <a:pt x="1713" y="69"/>
                    <a:pt x="1721" y="84"/>
                    <a:pt x="1713" y="84"/>
                  </a:cubicBezTo>
                  <a:cubicBezTo>
                    <a:pt x="1712" y="84"/>
                    <a:pt x="1709" y="83"/>
                    <a:pt x="1704" y="80"/>
                  </a:cubicBezTo>
                  <a:lnTo>
                    <a:pt x="1704" y="80"/>
                  </a:lnTo>
                  <a:cubicBezTo>
                    <a:pt x="1708" y="83"/>
                    <a:pt x="1712" y="87"/>
                    <a:pt x="1719" y="102"/>
                  </a:cubicBezTo>
                  <a:cubicBezTo>
                    <a:pt x="1705" y="88"/>
                    <a:pt x="1699" y="83"/>
                    <a:pt x="1697" y="83"/>
                  </a:cubicBezTo>
                  <a:lnTo>
                    <a:pt x="1697" y="83"/>
                  </a:lnTo>
                  <a:cubicBezTo>
                    <a:pt x="1692" y="83"/>
                    <a:pt x="1704" y="105"/>
                    <a:pt x="1695" y="105"/>
                  </a:cubicBezTo>
                  <a:cubicBezTo>
                    <a:pt x="1693" y="105"/>
                    <a:pt x="1690" y="104"/>
                    <a:pt x="1686" y="102"/>
                  </a:cubicBezTo>
                  <a:cubicBezTo>
                    <a:pt x="1670" y="86"/>
                    <a:pt x="1686" y="86"/>
                    <a:pt x="1653" y="69"/>
                  </a:cubicBezTo>
                  <a:lnTo>
                    <a:pt x="1653" y="69"/>
                  </a:lnTo>
                  <a:cubicBezTo>
                    <a:pt x="1678" y="86"/>
                    <a:pt x="1674" y="90"/>
                    <a:pt x="1664" y="90"/>
                  </a:cubicBezTo>
                  <a:cubicBezTo>
                    <a:pt x="1653" y="90"/>
                    <a:pt x="1637" y="86"/>
                    <a:pt x="1637" y="86"/>
                  </a:cubicBezTo>
                  <a:lnTo>
                    <a:pt x="1637" y="86"/>
                  </a:lnTo>
                  <a:cubicBezTo>
                    <a:pt x="1670" y="118"/>
                    <a:pt x="1653" y="118"/>
                    <a:pt x="1653" y="135"/>
                  </a:cubicBezTo>
                  <a:cubicBezTo>
                    <a:pt x="1648" y="129"/>
                    <a:pt x="1643" y="127"/>
                    <a:pt x="1637" y="127"/>
                  </a:cubicBezTo>
                  <a:cubicBezTo>
                    <a:pt x="1626" y="127"/>
                    <a:pt x="1615" y="135"/>
                    <a:pt x="1604" y="135"/>
                  </a:cubicBezTo>
                  <a:lnTo>
                    <a:pt x="1588" y="135"/>
                  </a:lnTo>
                  <a:lnTo>
                    <a:pt x="1572" y="151"/>
                  </a:lnTo>
                  <a:cubicBezTo>
                    <a:pt x="1572" y="151"/>
                    <a:pt x="1572" y="151"/>
                    <a:pt x="1572" y="151"/>
                  </a:cubicBezTo>
                  <a:lnTo>
                    <a:pt x="1572" y="151"/>
                  </a:lnTo>
                  <a:cubicBezTo>
                    <a:pt x="1588" y="151"/>
                    <a:pt x="1588" y="167"/>
                    <a:pt x="1588" y="167"/>
                  </a:cubicBezTo>
                  <a:lnTo>
                    <a:pt x="1572" y="151"/>
                  </a:lnTo>
                  <a:lnTo>
                    <a:pt x="1572" y="151"/>
                  </a:lnTo>
                  <a:cubicBezTo>
                    <a:pt x="1555" y="151"/>
                    <a:pt x="1588" y="184"/>
                    <a:pt x="1555" y="184"/>
                  </a:cubicBezTo>
                  <a:cubicBezTo>
                    <a:pt x="1564" y="188"/>
                    <a:pt x="1575" y="194"/>
                    <a:pt x="1585" y="201"/>
                  </a:cubicBezTo>
                  <a:lnTo>
                    <a:pt x="1585" y="201"/>
                  </a:lnTo>
                  <a:cubicBezTo>
                    <a:pt x="1577" y="203"/>
                    <a:pt x="1603" y="217"/>
                    <a:pt x="1588" y="217"/>
                  </a:cubicBezTo>
                  <a:cubicBezTo>
                    <a:pt x="1580" y="208"/>
                    <a:pt x="1576" y="208"/>
                    <a:pt x="1572" y="208"/>
                  </a:cubicBezTo>
                  <a:cubicBezTo>
                    <a:pt x="1568" y="208"/>
                    <a:pt x="1563" y="208"/>
                    <a:pt x="1555" y="200"/>
                  </a:cubicBezTo>
                  <a:cubicBezTo>
                    <a:pt x="1555" y="205"/>
                    <a:pt x="1552" y="207"/>
                    <a:pt x="1548" y="207"/>
                  </a:cubicBezTo>
                  <a:cubicBezTo>
                    <a:pt x="1539" y="207"/>
                    <a:pt x="1523" y="195"/>
                    <a:pt x="1523" y="184"/>
                  </a:cubicBezTo>
                  <a:lnTo>
                    <a:pt x="1523" y="184"/>
                  </a:lnTo>
                  <a:cubicBezTo>
                    <a:pt x="1522" y="196"/>
                    <a:pt x="1514" y="199"/>
                    <a:pt x="1522" y="206"/>
                  </a:cubicBezTo>
                  <a:lnTo>
                    <a:pt x="1522" y="206"/>
                  </a:lnTo>
                  <a:cubicBezTo>
                    <a:pt x="1519" y="221"/>
                    <a:pt x="1510" y="235"/>
                    <a:pt x="1539" y="249"/>
                  </a:cubicBezTo>
                  <a:cubicBezTo>
                    <a:pt x="1555" y="282"/>
                    <a:pt x="1506" y="266"/>
                    <a:pt x="1506" y="282"/>
                  </a:cubicBezTo>
                  <a:lnTo>
                    <a:pt x="1490" y="282"/>
                  </a:lnTo>
                  <a:cubicBezTo>
                    <a:pt x="1490" y="298"/>
                    <a:pt x="1490" y="298"/>
                    <a:pt x="1506" y="331"/>
                  </a:cubicBezTo>
                  <a:cubicBezTo>
                    <a:pt x="1490" y="331"/>
                    <a:pt x="1473" y="315"/>
                    <a:pt x="1473" y="298"/>
                  </a:cubicBezTo>
                  <a:cubicBezTo>
                    <a:pt x="1473" y="310"/>
                    <a:pt x="1473" y="322"/>
                    <a:pt x="1468" y="322"/>
                  </a:cubicBezTo>
                  <a:cubicBezTo>
                    <a:pt x="1465" y="322"/>
                    <a:pt x="1462" y="320"/>
                    <a:pt x="1457" y="315"/>
                  </a:cubicBezTo>
                  <a:cubicBezTo>
                    <a:pt x="1449" y="307"/>
                    <a:pt x="1445" y="307"/>
                    <a:pt x="1445" y="307"/>
                  </a:cubicBezTo>
                  <a:cubicBezTo>
                    <a:pt x="1445" y="307"/>
                    <a:pt x="1449" y="307"/>
                    <a:pt x="1457" y="298"/>
                  </a:cubicBezTo>
                  <a:lnTo>
                    <a:pt x="1457" y="298"/>
                  </a:lnTo>
                  <a:cubicBezTo>
                    <a:pt x="1441" y="315"/>
                    <a:pt x="1424" y="298"/>
                    <a:pt x="1441" y="331"/>
                  </a:cubicBezTo>
                  <a:cubicBezTo>
                    <a:pt x="1432" y="315"/>
                    <a:pt x="1424" y="311"/>
                    <a:pt x="1418" y="311"/>
                  </a:cubicBezTo>
                  <a:cubicBezTo>
                    <a:pt x="1412" y="311"/>
                    <a:pt x="1408" y="315"/>
                    <a:pt x="1408" y="315"/>
                  </a:cubicBezTo>
                  <a:lnTo>
                    <a:pt x="1424" y="331"/>
                  </a:lnTo>
                  <a:lnTo>
                    <a:pt x="1392" y="315"/>
                  </a:lnTo>
                  <a:cubicBezTo>
                    <a:pt x="1388" y="313"/>
                    <a:pt x="1385" y="313"/>
                    <a:pt x="1382" y="313"/>
                  </a:cubicBezTo>
                  <a:cubicBezTo>
                    <a:pt x="1361" y="313"/>
                    <a:pt x="1395" y="361"/>
                    <a:pt x="1383" y="361"/>
                  </a:cubicBezTo>
                  <a:cubicBezTo>
                    <a:pt x="1379" y="361"/>
                    <a:pt x="1372" y="358"/>
                    <a:pt x="1359" y="348"/>
                  </a:cubicBezTo>
                  <a:lnTo>
                    <a:pt x="1359" y="348"/>
                  </a:lnTo>
                  <a:cubicBezTo>
                    <a:pt x="1375" y="380"/>
                    <a:pt x="1375" y="364"/>
                    <a:pt x="1408" y="380"/>
                  </a:cubicBezTo>
                  <a:cubicBezTo>
                    <a:pt x="1392" y="380"/>
                    <a:pt x="1342" y="364"/>
                    <a:pt x="1342" y="364"/>
                  </a:cubicBezTo>
                  <a:cubicBezTo>
                    <a:pt x="1338" y="362"/>
                    <a:pt x="1335" y="361"/>
                    <a:pt x="1334" y="361"/>
                  </a:cubicBezTo>
                  <a:lnTo>
                    <a:pt x="1334" y="361"/>
                  </a:lnTo>
                  <a:cubicBezTo>
                    <a:pt x="1326" y="361"/>
                    <a:pt x="1373" y="399"/>
                    <a:pt x="1359" y="413"/>
                  </a:cubicBezTo>
                  <a:cubicBezTo>
                    <a:pt x="1375" y="413"/>
                    <a:pt x="1392" y="429"/>
                    <a:pt x="1408" y="446"/>
                  </a:cubicBezTo>
                  <a:cubicBezTo>
                    <a:pt x="1405" y="449"/>
                    <a:pt x="1400" y="450"/>
                    <a:pt x="1396" y="450"/>
                  </a:cubicBezTo>
                  <a:cubicBezTo>
                    <a:pt x="1375" y="450"/>
                    <a:pt x="1342" y="426"/>
                    <a:pt x="1342" y="413"/>
                  </a:cubicBezTo>
                  <a:cubicBezTo>
                    <a:pt x="1334" y="405"/>
                    <a:pt x="1330" y="405"/>
                    <a:pt x="1326" y="405"/>
                  </a:cubicBezTo>
                  <a:cubicBezTo>
                    <a:pt x="1322" y="405"/>
                    <a:pt x="1318" y="405"/>
                    <a:pt x="1310" y="397"/>
                  </a:cubicBezTo>
                  <a:lnTo>
                    <a:pt x="1310" y="397"/>
                  </a:lnTo>
                  <a:cubicBezTo>
                    <a:pt x="1310" y="413"/>
                    <a:pt x="1326" y="413"/>
                    <a:pt x="1326" y="413"/>
                  </a:cubicBezTo>
                  <a:cubicBezTo>
                    <a:pt x="1310" y="413"/>
                    <a:pt x="1326" y="429"/>
                    <a:pt x="1310" y="429"/>
                  </a:cubicBezTo>
                  <a:cubicBezTo>
                    <a:pt x="1310" y="429"/>
                    <a:pt x="1326" y="446"/>
                    <a:pt x="1326" y="446"/>
                  </a:cubicBezTo>
                  <a:cubicBezTo>
                    <a:pt x="1293" y="446"/>
                    <a:pt x="1342" y="462"/>
                    <a:pt x="1342" y="478"/>
                  </a:cubicBezTo>
                  <a:cubicBezTo>
                    <a:pt x="1324" y="478"/>
                    <a:pt x="1310" y="468"/>
                    <a:pt x="1305" y="462"/>
                  </a:cubicBezTo>
                  <a:lnTo>
                    <a:pt x="1305" y="462"/>
                  </a:lnTo>
                  <a:cubicBezTo>
                    <a:pt x="1307" y="462"/>
                    <a:pt x="1308" y="462"/>
                    <a:pt x="1310" y="462"/>
                  </a:cubicBezTo>
                  <a:cubicBezTo>
                    <a:pt x="1306" y="459"/>
                    <a:pt x="1304" y="458"/>
                    <a:pt x="1304" y="458"/>
                  </a:cubicBezTo>
                  <a:lnTo>
                    <a:pt x="1304" y="458"/>
                  </a:lnTo>
                  <a:cubicBezTo>
                    <a:pt x="1303" y="458"/>
                    <a:pt x="1303" y="459"/>
                    <a:pt x="1305" y="462"/>
                  </a:cubicBezTo>
                  <a:lnTo>
                    <a:pt x="1305" y="462"/>
                  </a:lnTo>
                  <a:cubicBezTo>
                    <a:pt x="1291" y="459"/>
                    <a:pt x="1276" y="444"/>
                    <a:pt x="1261" y="429"/>
                  </a:cubicBezTo>
                  <a:lnTo>
                    <a:pt x="1261" y="429"/>
                  </a:lnTo>
                  <a:cubicBezTo>
                    <a:pt x="1269" y="446"/>
                    <a:pt x="1265" y="450"/>
                    <a:pt x="1257" y="450"/>
                  </a:cubicBezTo>
                  <a:cubicBezTo>
                    <a:pt x="1248" y="450"/>
                    <a:pt x="1236" y="446"/>
                    <a:pt x="1228" y="446"/>
                  </a:cubicBezTo>
                  <a:lnTo>
                    <a:pt x="1228" y="446"/>
                  </a:lnTo>
                  <a:cubicBezTo>
                    <a:pt x="1244" y="462"/>
                    <a:pt x="1277" y="478"/>
                    <a:pt x="1293" y="495"/>
                  </a:cubicBezTo>
                  <a:cubicBezTo>
                    <a:pt x="1282" y="495"/>
                    <a:pt x="1286" y="509"/>
                    <a:pt x="1280" y="509"/>
                  </a:cubicBezTo>
                  <a:cubicBezTo>
                    <a:pt x="1277" y="509"/>
                    <a:pt x="1272" y="506"/>
                    <a:pt x="1261" y="495"/>
                  </a:cubicBezTo>
                  <a:cubicBezTo>
                    <a:pt x="1277" y="495"/>
                    <a:pt x="1228" y="478"/>
                    <a:pt x="1228" y="462"/>
                  </a:cubicBezTo>
                  <a:cubicBezTo>
                    <a:pt x="1221" y="460"/>
                    <a:pt x="1216" y="459"/>
                    <a:pt x="1214" y="459"/>
                  </a:cubicBezTo>
                  <a:cubicBezTo>
                    <a:pt x="1196" y="459"/>
                    <a:pt x="1244" y="497"/>
                    <a:pt x="1244" y="511"/>
                  </a:cubicBezTo>
                  <a:cubicBezTo>
                    <a:pt x="1233" y="500"/>
                    <a:pt x="1221" y="488"/>
                    <a:pt x="1215" y="488"/>
                  </a:cubicBezTo>
                  <a:cubicBezTo>
                    <a:pt x="1213" y="488"/>
                    <a:pt x="1212" y="490"/>
                    <a:pt x="1212" y="495"/>
                  </a:cubicBezTo>
                  <a:cubicBezTo>
                    <a:pt x="1212" y="492"/>
                    <a:pt x="1213" y="490"/>
                    <a:pt x="1215" y="490"/>
                  </a:cubicBezTo>
                  <a:cubicBezTo>
                    <a:pt x="1223" y="490"/>
                    <a:pt x="1244" y="514"/>
                    <a:pt x="1244" y="528"/>
                  </a:cubicBezTo>
                  <a:cubicBezTo>
                    <a:pt x="1228" y="528"/>
                    <a:pt x="1244" y="544"/>
                    <a:pt x="1244" y="544"/>
                  </a:cubicBezTo>
                  <a:lnTo>
                    <a:pt x="1261" y="544"/>
                  </a:lnTo>
                  <a:cubicBezTo>
                    <a:pt x="1261" y="560"/>
                    <a:pt x="1261" y="560"/>
                    <a:pt x="1261" y="560"/>
                  </a:cubicBezTo>
                  <a:lnTo>
                    <a:pt x="1244" y="560"/>
                  </a:lnTo>
                  <a:cubicBezTo>
                    <a:pt x="1251" y="564"/>
                    <a:pt x="1254" y="565"/>
                    <a:pt x="1254" y="565"/>
                  </a:cubicBezTo>
                  <a:cubicBezTo>
                    <a:pt x="1253" y="565"/>
                    <a:pt x="1233" y="556"/>
                    <a:pt x="1227" y="556"/>
                  </a:cubicBezTo>
                  <a:lnTo>
                    <a:pt x="1227" y="556"/>
                  </a:lnTo>
                  <a:cubicBezTo>
                    <a:pt x="1225" y="556"/>
                    <a:pt x="1224" y="557"/>
                    <a:pt x="1228" y="560"/>
                  </a:cubicBezTo>
                  <a:cubicBezTo>
                    <a:pt x="1212" y="560"/>
                    <a:pt x="1195" y="544"/>
                    <a:pt x="1179" y="544"/>
                  </a:cubicBezTo>
                  <a:lnTo>
                    <a:pt x="1179" y="544"/>
                  </a:lnTo>
                  <a:cubicBezTo>
                    <a:pt x="1182" y="548"/>
                    <a:pt x="1183" y="549"/>
                    <a:pt x="1181" y="549"/>
                  </a:cubicBezTo>
                  <a:cubicBezTo>
                    <a:pt x="1179" y="549"/>
                    <a:pt x="1170" y="545"/>
                    <a:pt x="1164" y="545"/>
                  </a:cubicBezTo>
                  <a:cubicBezTo>
                    <a:pt x="1159" y="545"/>
                    <a:pt x="1156" y="548"/>
                    <a:pt x="1162" y="560"/>
                  </a:cubicBezTo>
                  <a:cubicBezTo>
                    <a:pt x="1195" y="560"/>
                    <a:pt x="1179" y="560"/>
                    <a:pt x="1195" y="593"/>
                  </a:cubicBezTo>
                  <a:lnTo>
                    <a:pt x="1195" y="560"/>
                  </a:lnTo>
                  <a:lnTo>
                    <a:pt x="1228" y="593"/>
                  </a:lnTo>
                  <a:cubicBezTo>
                    <a:pt x="1228" y="593"/>
                    <a:pt x="1212" y="577"/>
                    <a:pt x="1228" y="577"/>
                  </a:cubicBezTo>
                  <a:cubicBezTo>
                    <a:pt x="1228" y="587"/>
                    <a:pt x="1228" y="591"/>
                    <a:pt x="1232" y="592"/>
                  </a:cubicBezTo>
                  <a:lnTo>
                    <a:pt x="1232" y="592"/>
                  </a:lnTo>
                  <a:cubicBezTo>
                    <a:pt x="1233" y="601"/>
                    <a:pt x="1251" y="626"/>
                    <a:pt x="1228" y="626"/>
                  </a:cubicBezTo>
                  <a:lnTo>
                    <a:pt x="1179" y="577"/>
                  </a:lnTo>
                  <a:cubicBezTo>
                    <a:pt x="1175" y="575"/>
                    <a:pt x="1172" y="574"/>
                    <a:pt x="1171" y="574"/>
                  </a:cubicBezTo>
                  <a:lnTo>
                    <a:pt x="1171" y="574"/>
                  </a:lnTo>
                  <a:cubicBezTo>
                    <a:pt x="1156" y="574"/>
                    <a:pt x="1191" y="626"/>
                    <a:pt x="1162" y="626"/>
                  </a:cubicBezTo>
                  <a:lnTo>
                    <a:pt x="1179" y="626"/>
                  </a:lnTo>
                  <a:cubicBezTo>
                    <a:pt x="1195" y="642"/>
                    <a:pt x="1179" y="642"/>
                    <a:pt x="1179" y="642"/>
                  </a:cubicBezTo>
                  <a:cubicBezTo>
                    <a:pt x="1162" y="626"/>
                    <a:pt x="1146" y="626"/>
                    <a:pt x="1130" y="626"/>
                  </a:cubicBezTo>
                  <a:cubicBezTo>
                    <a:pt x="1146" y="626"/>
                    <a:pt x="1130" y="626"/>
                    <a:pt x="1162" y="659"/>
                  </a:cubicBezTo>
                  <a:lnTo>
                    <a:pt x="1130" y="642"/>
                  </a:lnTo>
                  <a:lnTo>
                    <a:pt x="1130" y="642"/>
                  </a:lnTo>
                  <a:cubicBezTo>
                    <a:pt x="1113" y="659"/>
                    <a:pt x="1179" y="708"/>
                    <a:pt x="1162" y="708"/>
                  </a:cubicBezTo>
                  <a:cubicBezTo>
                    <a:pt x="1146" y="691"/>
                    <a:pt x="1130" y="691"/>
                    <a:pt x="1113" y="675"/>
                  </a:cubicBezTo>
                  <a:lnTo>
                    <a:pt x="1113" y="675"/>
                  </a:lnTo>
                  <a:cubicBezTo>
                    <a:pt x="1113" y="675"/>
                    <a:pt x="1130" y="708"/>
                    <a:pt x="1113" y="708"/>
                  </a:cubicBezTo>
                  <a:cubicBezTo>
                    <a:pt x="1113" y="708"/>
                    <a:pt x="1146" y="724"/>
                    <a:pt x="1130" y="724"/>
                  </a:cubicBezTo>
                  <a:cubicBezTo>
                    <a:pt x="1130" y="724"/>
                    <a:pt x="1130" y="733"/>
                    <a:pt x="1143" y="745"/>
                  </a:cubicBezTo>
                  <a:lnTo>
                    <a:pt x="1143" y="745"/>
                  </a:lnTo>
                  <a:cubicBezTo>
                    <a:pt x="1138" y="742"/>
                    <a:pt x="1133" y="741"/>
                    <a:pt x="1130" y="741"/>
                  </a:cubicBezTo>
                  <a:cubicBezTo>
                    <a:pt x="1113" y="741"/>
                    <a:pt x="1115" y="765"/>
                    <a:pt x="1100" y="765"/>
                  </a:cubicBezTo>
                  <a:cubicBezTo>
                    <a:pt x="1095" y="765"/>
                    <a:pt x="1089" y="762"/>
                    <a:pt x="1081" y="757"/>
                  </a:cubicBezTo>
                  <a:cubicBezTo>
                    <a:pt x="1081" y="773"/>
                    <a:pt x="1081" y="789"/>
                    <a:pt x="1081" y="789"/>
                  </a:cubicBezTo>
                  <a:lnTo>
                    <a:pt x="1064" y="789"/>
                  </a:lnTo>
                  <a:cubicBezTo>
                    <a:pt x="1062" y="788"/>
                    <a:pt x="1062" y="787"/>
                    <a:pt x="1062" y="787"/>
                  </a:cubicBezTo>
                  <a:lnTo>
                    <a:pt x="1062" y="787"/>
                  </a:lnTo>
                  <a:cubicBezTo>
                    <a:pt x="1061" y="787"/>
                    <a:pt x="1098" y="825"/>
                    <a:pt x="1088" y="825"/>
                  </a:cubicBezTo>
                  <a:cubicBezTo>
                    <a:pt x="1087" y="825"/>
                    <a:pt x="1084" y="824"/>
                    <a:pt x="1081" y="822"/>
                  </a:cubicBezTo>
                  <a:cubicBezTo>
                    <a:pt x="1048" y="806"/>
                    <a:pt x="1081" y="806"/>
                    <a:pt x="1064" y="806"/>
                  </a:cubicBezTo>
                  <a:cubicBezTo>
                    <a:pt x="1046" y="792"/>
                    <a:pt x="1038" y="787"/>
                    <a:pt x="1034" y="787"/>
                  </a:cubicBezTo>
                  <a:lnTo>
                    <a:pt x="1034" y="787"/>
                  </a:lnTo>
                  <a:cubicBezTo>
                    <a:pt x="1028" y="787"/>
                    <a:pt x="1043" y="809"/>
                    <a:pt x="1028" y="809"/>
                  </a:cubicBezTo>
                  <a:cubicBezTo>
                    <a:pt x="1025" y="809"/>
                    <a:pt x="1021" y="808"/>
                    <a:pt x="1015" y="806"/>
                  </a:cubicBezTo>
                  <a:cubicBezTo>
                    <a:pt x="1010" y="803"/>
                    <a:pt x="1007" y="802"/>
                    <a:pt x="1006" y="802"/>
                  </a:cubicBezTo>
                  <a:lnTo>
                    <a:pt x="1006" y="802"/>
                  </a:lnTo>
                  <a:cubicBezTo>
                    <a:pt x="995" y="802"/>
                    <a:pt x="1029" y="839"/>
                    <a:pt x="1015" y="839"/>
                  </a:cubicBezTo>
                  <a:lnTo>
                    <a:pt x="999" y="839"/>
                  </a:lnTo>
                  <a:cubicBezTo>
                    <a:pt x="1031" y="855"/>
                    <a:pt x="1031" y="888"/>
                    <a:pt x="1031" y="904"/>
                  </a:cubicBezTo>
                  <a:cubicBezTo>
                    <a:pt x="1015" y="871"/>
                    <a:pt x="1015" y="888"/>
                    <a:pt x="999" y="871"/>
                  </a:cubicBezTo>
                  <a:lnTo>
                    <a:pt x="999" y="871"/>
                  </a:lnTo>
                  <a:cubicBezTo>
                    <a:pt x="1000" y="872"/>
                    <a:pt x="1031" y="904"/>
                    <a:pt x="1031" y="904"/>
                  </a:cubicBezTo>
                  <a:cubicBezTo>
                    <a:pt x="1015" y="904"/>
                    <a:pt x="999" y="904"/>
                    <a:pt x="982" y="888"/>
                  </a:cubicBezTo>
                  <a:lnTo>
                    <a:pt x="982" y="871"/>
                  </a:lnTo>
                  <a:cubicBezTo>
                    <a:pt x="976" y="868"/>
                    <a:pt x="971" y="867"/>
                    <a:pt x="968" y="867"/>
                  </a:cubicBezTo>
                  <a:cubicBezTo>
                    <a:pt x="955" y="867"/>
                    <a:pt x="966" y="888"/>
                    <a:pt x="966" y="888"/>
                  </a:cubicBezTo>
                  <a:lnTo>
                    <a:pt x="950" y="871"/>
                  </a:lnTo>
                  <a:lnTo>
                    <a:pt x="950" y="871"/>
                  </a:lnTo>
                  <a:cubicBezTo>
                    <a:pt x="950" y="888"/>
                    <a:pt x="982" y="920"/>
                    <a:pt x="966" y="920"/>
                  </a:cubicBezTo>
                  <a:lnTo>
                    <a:pt x="982" y="937"/>
                  </a:lnTo>
                  <a:cubicBezTo>
                    <a:pt x="991" y="946"/>
                    <a:pt x="993" y="949"/>
                    <a:pt x="991" y="949"/>
                  </a:cubicBezTo>
                  <a:cubicBezTo>
                    <a:pt x="987" y="949"/>
                    <a:pt x="974" y="941"/>
                    <a:pt x="967" y="941"/>
                  </a:cubicBezTo>
                  <a:cubicBezTo>
                    <a:pt x="963" y="941"/>
                    <a:pt x="961" y="944"/>
                    <a:pt x="966" y="953"/>
                  </a:cubicBezTo>
                  <a:lnTo>
                    <a:pt x="933" y="920"/>
                  </a:lnTo>
                  <a:lnTo>
                    <a:pt x="933" y="920"/>
                  </a:lnTo>
                  <a:cubicBezTo>
                    <a:pt x="933" y="937"/>
                    <a:pt x="950" y="970"/>
                    <a:pt x="950" y="986"/>
                  </a:cubicBezTo>
                  <a:cubicBezTo>
                    <a:pt x="949" y="984"/>
                    <a:pt x="948" y="983"/>
                    <a:pt x="948" y="982"/>
                  </a:cubicBezTo>
                  <a:lnTo>
                    <a:pt x="948" y="982"/>
                  </a:lnTo>
                  <a:cubicBezTo>
                    <a:pt x="950" y="989"/>
                    <a:pt x="950" y="996"/>
                    <a:pt x="950" y="1002"/>
                  </a:cubicBezTo>
                  <a:cubicBezTo>
                    <a:pt x="925" y="978"/>
                    <a:pt x="912" y="972"/>
                    <a:pt x="903" y="972"/>
                  </a:cubicBezTo>
                  <a:cubicBezTo>
                    <a:pt x="893" y="972"/>
                    <a:pt x="887" y="979"/>
                    <a:pt x="876" y="979"/>
                  </a:cubicBezTo>
                  <a:cubicBezTo>
                    <a:pt x="870" y="979"/>
                    <a:pt x="863" y="977"/>
                    <a:pt x="851" y="970"/>
                  </a:cubicBezTo>
                  <a:lnTo>
                    <a:pt x="851" y="970"/>
                  </a:lnTo>
                  <a:cubicBezTo>
                    <a:pt x="868" y="1002"/>
                    <a:pt x="819" y="1002"/>
                    <a:pt x="802" y="1019"/>
                  </a:cubicBezTo>
                  <a:cubicBezTo>
                    <a:pt x="851" y="1051"/>
                    <a:pt x="802" y="1019"/>
                    <a:pt x="851" y="1068"/>
                  </a:cubicBezTo>
                  <a:cubicBezTo>
                    <a:pt x="851" y="1084"/>
                    <a:pt x="851" y="1084"/>
                    <a:pt x="851" y="1084"/>
                  </a:cubicBezTo>
                  <a:lnTo>
                    <a:pt x="802" y="1068"/>
                  </a:lnTo>
                  <a:cubicBezTo>
                    <a:pt x="786" y="1051"/>
                    <a:pt x="786" y="1051"/>
                    <a:pt x="786" y="1035"/>
                  </a:cubicBezTo>
                  <a:cubicBezTo>
                    <a:pt x="783" y="1038"/>
                    <a:pt x="779" y="1040"/>
                    <a:pt x="776" y="1040"/>
                  </a:cubicBezTo>
                  <a:cubicBezTo>
                    <a:pt x="763" y="1040"/>
                    <a:pt x="750" y="1019"/>
                    <a:pt x="737" y="1019"/>
                  </a:cubicBezTo>
                  <a:lnTo>
                    <a:pt x="737" y="1019"/>
                  </a:lnTo>
                  <a:cubicBezTo>
                    <a:pt x="753" y="1035"/>
                    <a:pt x="753" y="1051"/>
                    <a:pt x="753" y="1051"/>
                  </a:cubicBezTo>
                  <a:lnTo>
                    <a:pt x="786" y="1051"/>
                  </a:lnTo>
                  <a:cubicBezTo>
                    <a:pt x="791" y="1066"/>
                    <a:pt x="787" y="1070"/>
                    <a:pt x="780" y="1070"/>
                  </a:cubicBezTo>
                  <a:cubicBezTo>
                    <a:pt x="768" y="1070"/>
                    <a:pt x="746" y="1058"/>
                    <a:pt x="738" y="1058"/>
                  </a:cubicBezTo>
                  <a:cubicBezTo>
                    <a:pt x="734" y="1058"/>
                    <a:pt x="733" y="1061"/>
                    <a:pt x="737" y="1068"/>
                  </a:cubicBezTo>
                  <a:lnTo>
                    <a:pt x="720" y="1051"/>
                  </a:lnTo>
                  <a:lnTo>
                    <a:pt x="720" y="1051"/>
                  </a:lnTo>
                  <a:cubicBezTo>
                    <a:pt x="737" y="1068"/>
                    <a:pt x="704" y="1084"/>
                    <a:pt x="737" y="1117"/>
                  </a:cubicBezTo>
                  <a:cubicBezTo>
                    <a:pt x="737" y="1117"/>
                    <a:pt x="720" y="1100"/>
                    <a:pt x="720" y="1100"/>
                  </a:cubicBezTo>
                  <a:lnTo>
                    <a:pt x="720" y="1100"/>
                  </a:lnTo>
                  <a:cubicBezTo>
                    <a:pt x="706" y="1115"/>
                    <a:pt x="730" y="1169"/>
                    <a:pt x="713" y="1169"/>
                  </a:cubicBezTo>
                  <a:cubicBezTo>
                    <a:pt x="710" y="1169"/>
                    <a:pt x="708" y="1168"/>
                    <a:pt x="704" y="1166"/>
                  </a:cubicBezTo>
                  <a:lnTo>
                    <a:pt x="688" y="1150"/>
                  </a:lnTo>
                  <a:lnTo>
                    <a:pt x="688" y="1150"/>
                  </a:lnTo>
                  <a:cubicBezTo>
                    <a:pt x="688" y="1161"/>
                    <a:pt x="696" y="1173"/>
                    <a:pt x="695" y="1173"/>
                  </a:cubicBezTo>
                  <a:cubicBezTo>
                    <a:pt x="694" y="1173"/>
                    <a:pt x="693" y="1171"/>
                    <a:pt x="688" y="1166"/>
                  </a:cubicBezTo>
                  <a:lnTo>
                    <a:pt x="671" y="1166"/>
                  </a:lnTo>
                  <a:cubicBezTo>
                    <a:pt x="639" y="1166"/>
                    <a:pt x="688" y="1231"/>
                    <a:pt x="688" y="1248"/>
                  </a:cubicBezTo>
                  <a:cubicBezTo>
                    <a:pt x="639" y="1215"/>
                    <a:pt x="622" y="1215"/>
                    <a:pt x="606" y="1215"/>
                  </a:cubicBezTo>
                  <a:cubicBezTo>
                    <a:pt x="589" y="1231"/>
                    <a:pt x="606" y="1281"/>
                    <a:pt x="606" y="1297"/>
                  </a:cubicBezTo>
                  <a:cubicBezTo>
                    <a:pt x="599" y="1295"/>
                    <a:pt x="593" y="1294"/>
                    <a:pt x="588" y="1294"/>
                  </a:cubicBezTo>
                  <a:cubicBezTo>
                    <a:pt x="556" y="1294"/>
                    <a:pt x="552" y="1330"/>
                    <a:pt x="524" y="1330"/>
                  </a:cubicBezTo>
                  <a:cubicBezTo>
                    <a:pt x="540" y="1330"/>
                    <a:pt x="557" y="1346"/>
                    <a:pt x="557" y="1362"/>
                  </a:cubicBezTo>
                  <a:cubicBezTo>
                    <a:pt x="546" y="1362"/>
                    <a:pt x="557" y="1377"/>
                    <a:pt x="556" y="1377"/>
                  </a:cubicBezTo>
                  <a:cubicBezTo>
                    <a:pt x="555" y="1377"/>
                    <a:pt x="551" y="1373"/>
                    <a:pt x="540" y="1362"/>
                  </a:cubicBezTo>
                  <a:cubicBezTo>
                    <a:pt x="527" y="1349"/>
                    <a:pt x="519" y="1343"/>
                    <a:pt x="513" y="1343"/>
                  </a:cubicBezTo>
                  <a:cubicBezTo>
                    <a:pt x="505" y="1343"/>
                    <a:pt x="501" y="1353"/>
                    <a:pt x="491" y="1362"/>
                  </a:cubicBezTo>
                  <a:lnTo>
                    <a:pt x="540" y="1395"/>
                  </a:lnTo>
                  <a:cubicBezTo>
                    <a:pt x="528" y="1390"/>
                    <a:pt x="520" y="1388"/>
                    <a:pt x="513" y="1388"/>
                  </a:cubicBezTo>
                  <a:cubicBezTo>
                    <a:pt x="481" y="1388"/>
                    <a:pt x="503" y="1435"/>
                    <a:pt x="480" y="1435"/>
                  </a:cubicBezTo>
                  <a:cubicBezTo>
                    <a:pt x="475" y="1435"/>
                    <a:pt x="468" y="1433"/>
                    <a:pt x="459" y="1428"/>
                  </a:cubicBezTo>
                  <a:lnTo>
                    <a:pt x="459" y="1428"/>
                  </a:lnTo>
                  <a:cubicBezTo>
                    <a:pt x="475" y="1444"/>
                    <a:pt x="459" y="1444"/>
                    <a:pt x="475" y="1461"/>
                  </a:cubicBezTo>
                  <a:lnTo>
                    <a:pt x="442" y="1428"/>
                  </a:lnTo>
                  <a:cubicBezTo>
                    <a:pt x="426" y="1444"/>
                    <a:pt x="426" y="1444"/>
                    <a:pt x="426" y="1461"/>
                  </a:cubicBezTo>
                  <a:lnTo>
                    <a:pt x="409" y="1444"/>
                  </a:lnTo>
                  <a:lnTo>
                    <a:pt x="409" y="1444"/>
                  </a:lnTo>
                  <a:cubicBezTo>
                    <a:pt x="393" y="1444"/>
                    <a:pt x="475" y="1510"/>
                    <a:pt x="459" y="1526"/>
                  </a:cubicBezTo>
                  <a:lnTo>
                    <a:pt x="426" y="1493"/>
                  </a:lnTo>
                  <a:cubicBezTo>
                    <a:pt x="409" y="1510"/>
                    <a:pt x="360" y="1493"/>
                    <a:pt x="393" y="1542"/>
                  </a:cubicBezTo>
                  <a:cubicBezTo>
                    <a:pt x="377" y="1542"/>
                    <a:pt x="377" y="1526"/>
                    <a:pt x="377" y="1526"/>
                  </a:cubicBezTo>
                  <a:cubicBezTo>
                    <a:pt x="360" y="1526"/>
                    <a:pt x="328" y="1526"/>
                    <a:pt x="377" y="1575"/>
                  </a:cubicBezTo>
                  <a:cubicBezTo>
                    <a:pt x="367" y="1566"/>
                    <a:pt x="362" y="1562"/>
                    <a:pt x="359" y="1562"/>
                  </a:cubicBezTo>
                  <a:lnTo>
                    <a:pt x="359" y="1562"/>
                  </a:lnTo>
                  <a:cubicBezTo>
                    <a:pt x="354" y="1562"/>
                    <a:pt x="365" y="1585"/>
                    <a:pt x="377" y="1608"/>
                  </a:cubicBezTo>
                  <a:lnTo>
                    <a:pt x="345" y="1576"/>
                  </a:lnTo>
                  <a:lnTo>
                    <a:pt x="345" y="1576"/>
                  </a:lnTo>
                  <a:cubicBezTo>
                    <a:pt x="377" y="1608"/>
                    <a:pt x="393" y="1624"/>
                    <a:pt x="393" y="1641"/>
                  </a:cubicBezTo>
                  <a:cubicBezTo>
                    <a:pt x="389" y="1641"/>
                    <a:pt x="385" y="1640"/>
                    <a:pt x="381" y="1638"/>
                  </a:cubicBezTo>
                  <a:lnTo>
                    <a:pt x="381" y="1638"/>
                  </a:lnTo>
                  <a:cubicBezTo>
                    <a:pt x="382" y="1640"/>
                    <a:pt x="381" y="1641"/>
                    <a:pt x="377" y="1641"/>
                  </a:cubicBezTo>
                  <a:lnTo>
                    <a:pt x="360" y="1624"/>
                  </a:lnTo>
                  <a:lnTo>
                    <a:pt x="360" y="1624"/>
                  </a:lnTo>
                  <a:cubicBezTo>
                    <a:pt x="344" y="1641"/>
                    <a:pt x="360" y="1641"/>
                    <a:pt x="377" y="1657"/>
                  </a:cubicBezTo>
                  <a:cubicBezTo>
                    <a:pt x="377" y="1665"/>
                    <a:pt x="373" y="1669"/>
                    <a:pt x="364" y="1669"/>
                  </a:cubicBezTo>
                  <a:cubicBezTo>
                    <a:pt x="359" y="1669"/>
                    <a:pt x="351" y="1667"/>
                    <a:pt x="341" y="1663"/>
                  </a:cubicBezTo>
                  <a:lnTo>
                    <a:pt x="341" y="1663"/>
                  </a:lnTo>
                  <a:cubicBezTo>
                    <a:pt x="352" y="1673"/>
                    <a:pt x="360" y="1690"/>
                    <a:pt x="360" y="1690"/>
                  </a:cubicBezTo>
                  <a:cubicBezTo>
                    <a:pt x="344" y="1673"/>
                    <a:pt x="344" y="1673"/>
                    <a:pt x="344" y="1673"/>
                  </a:cubicBezTo>
                  <a:cubicBezTo>
                    <a:pt x="311" y="1673"/>
                    <a:pt x="360" y="1706"/>
                    <a:pt x="328" y="1706"/>
                  </a:cubicBezTo>
                  <a:cubicBezTo>
                    <a:pt x="311" y="1690"/>
                    <a:pt x="311" y="1690"/>
                    <a:pt x="311" y="1690"/>
                  </a:cubicBezTo>
                  <a:cubicBezTo>
                    <a:pt x="311" y="1673"/>
                    <a:pt x="328" y="1673"/>
                    <a:pt x="328" y="1673"/>
                  </a:cubicBezTo>
                  <a:cubicBezTo>
                    <a:pt x="295" y="1657"/>
                    <a:pt x="295" y="1657"/>
                    <a:pt x="262" y="1624"/>
                  </a:cubicBezTo>
                  <a:lnTo>
                    <a:pt x="262" y="1624"/>
                  </a:lnTo>
                  <a:cubicBezTo>
                    <a:pt x="279" y="1641"/>
                    <a:pt x="311" y="1690"/>
                    <a:pt x="295" y="1690"/>
                  </a:cubicBezTo>
                  <a:lnTo>
                    <a:pt x="278" y="1690"/>
                  </a:lnTo>
                  <a:lnTo>
                    <a:pt x="278" y="1706"/>
                  </a:lnTo>
                  <a:cubicBezTo>
                    <a:pt x="278" y="1690"/>
                    <a:pt x="262" y="1690"/>
                    <a:pt x="262" y="1690"/>
                  </a:cubicBezTo>
                  <a:cubicBezTo>
                    <a:pt x="257" y="1684"/>
                    <a:pt x="253" y="1682"/>
                    <a:pt x="251" y="1682"/>
                  </a:cubicBezTo>
                  <a:cubicBezTo>
                    <a:pt x="246" y="1682"/>
                    <a:pt x="246" y="1690"/>
                    <a:pt x="246" y="1690"/>
                  </a:cubicBezTo>
                  <a:cubicBezTo>
                    <a:pt x="262" y="1706"/>
                    <a:pt x="262" y="1722"/>
                    <a:pt x="278" y="1722"/>
                  </a:cubicBezTo>
                  <a:cubicBezTo>
                    <a:pt x="278" y="1722"/>
                    <a:pt x="295" y="1706"/>
                    <a:pt x="295" y="1706"/>
                  </a:cubicBezTo>
                  <a:cubicBezTo>
                    <a:pt x="295" y="1718"/>
                    <a:pt x="303" y="1729"/>
                    <a:pt x="302" y="1729"/>
                  </a:cubicBezTo>
                  <a:cubicBezTo>
                    <a:pt x="302" y="1729"/>
                    <a:pt x="300" y="1727"/>
                    <a:pt x="295" y="1723"/>
                  </a:cubicBezTo>
                  <a:lnTo>
                    <a:pt x="295" y="1723"/>
                  </a:lnTo>
                  <a:cubicBezTo>
                    <a:pt x="311" y="1739"/>
                    <a:pt x="328" y="1755"/>
                    <a:pt x="328" y="1772"/>
                  </a:cubicBezTo>
                  <a:cubicBezTo>
                    <a:pt x="295" y="1739"/>
                    <a:pt x="262" y="1739"/>
                    <a:pt x="246" y="1722"/>
                  </a:cubicBezTo>
                  <a:lnTo>
                    <a:pt x="246" y="1722"/>
                  </a:lnTo>
                  <a:cubicBezTo>
                    <a:pt x="246" y="1738"/>
                    <a:pt x="232" y="1753"/>
                    <a:pt x="255" y="1793"/>
                  </a:cubicBezTo>
                  <a:lnTo>
                    <a:pt x="255" y="1793"/>
                  </a:lnTo>
                  <a:cubicBezTo>
                    <a:pt x="250" y="1790"/>
                    <a:pt x="246" y="1788"/>
                    <a:pt x="246" y="1788"/>
                  </a:cubicBezTo>
                  <a:cubicBezTo>
                    <a:pt x="229" y="1788"/>
                    <a:pt x="246" y="1788"/>
                    <a:pt x="229" y="1772"/>
                  </a:cubicBezTo>
                  <a:lnTo>
                    <a:pt x="229" y="1772"/>
                  </a:lnTo>
                  <a:cubicBezTo>
                    <a:pt x="246" y="1788"/>
                    <a:pt x="229" y="1804"/>
                    <a:pt x="262" y="1837"/>
                  </a:cubicBezTo>
                  <a:cubicBezTo>
                    <a:pt x="239" y="1825"/>
                    <a:pt x="232" y="1814"/>
                    <a:pt x="230" y="1814"/>
                  </a:cubicBezTo>
                  <a:cubicBezTo>
                    <a:pt x="229" y="1814"/>
                    <a:pt x="229" y="1816"/>
                    <a:pt x="229" y="1821"/>
                  </a:cubicBezTo>
                  <a:lnTo>
                    <a:pt x="213" y="1804"/>
                  </a:lnTo>
                  <a:cubicBezTo>
                    <a:pt x="209" y="1803"/>
                    <a:pt x="206" y="1803"/>
                    <a:pt x="203" y="1803"/>
                  </a:cubicBezTo>
                  <a:cubicBezTo>
                    <a:pt x="167" y="1803"/>
                    <a:pt x="249" y="1891"/>
                    <a:pt x="205" y="1891"/>
                  </a:cubicBezTo>
                  <a:cubicBezTo>
                    <a:pt x="200" y="1891"/>
                    <a:pt x="194" y="1890"/>
                    <a:pt x="186" y="1888"/>
                  </a:cubicBezTo>
                  <a:lnTo>
                    <a:pt x="186" y="1888"/>
                  </a:lnTo>
                  <a:cubicBezTo>
                    <a:pt x="152" y="1900"/>
                    <a:pt x="173" y="1968"/>
                    <a:pt x="98" y="1968"/>
                  </a:cubicBezTo>
                  <a:cubicBezTo>
                    <a:pt x="82" y="1968"/>
                    <a:pt x="115" y="1984"/>
                    <a:pt x="115" y="2001"/>
                  </a:cubicBezTo>
                  <a:lnTo>
                    <a:pt x="98" y="1984"/>
                  </a:lnTo>
                  <a:lnTo>
                    <a:pt x="115" y="2017"/>
                  </a:lnTo>
                  <a:cubicBezTo>
                    <a:pt x="118" y="2024"/>
                    <a:pt x="116" y="2027"/>
                    <a:pt x="112" y="2027"/>
                  </a:cubicBezTo>
                  <a:cubicBezTo>
                    <a:pt x="101" y="2027"/>
                    <a:pt x="76" y="2014"/>
                    <a:pt x="65" y="2014"/>
                  </a:cubicBezTo>
                  <a:cubicBezTo>
                    <a:pt x="58" y="2014"/>
                    <a:pt x="56" y="2019"/>
                    <a:pt x="66" y="2033"/>
                  </a:cubicBezTo>
                  <a:lnTo>
                    <a:pt x="82" y="2050"/>
                  </a:lnTo>
                  <a:cubicBezTo>
                    <a:pt x="82" y="2050"/>
                    <a:pt x="82" y="2057"/>
                    <a:pt x="77" y="2057"/>
                  </a:cubicBezTo>
                  <a:cubicBezTo>
                    <a:pt x="75" y="2057"/>
                    <a:pt x="71" y="2055"/>
                    <a:pt x="66" y="2050"/>
                  </a:cubicBezTo>
                  <a:lnTo>
                    <a:pt x="66" y="2050"/>
                  </a:lnTo>
                  <a:cubicBezTo>
                    <a:pt x="66" y="2050"/>
                    <a:pt x="82" y="2066"/>
                    <a:pt x="66" y="2066"/>
                  </a:cubicBezTo>
                  <a:lnTo>
                    <a:pt x="49" y="2050"/>
                  </a:lnTo>
                  <a:lnTo>
                    <a:pt x="66" y="2083"/>
                  </a:lnTo>
                  <a:cubicBezTo>
                    <a:pt x="52" y="2083"/>
                    <a:pt x="26" y="2046"/>
                    <a:pt x="8" y="2046"/>
                  </a:cubicBezTo>
                  <a:cubicBezTo>
                    <a:pt x="5" y="2046"/>
                    <a:pt x="3" y="2048"/>
                    <a:pt x="0" y="2050"/>
                  </a:cubicBezTo>
                  <a:cubicBezTo>
                    <a:pt x="0" y="2066"/>
                    <a:pt x="33" y="2099"/>
                    <a:pt x="49" y="2115"/>
                  </a:cubicBezTo>
                  <a:cubicBezTo>
                    <a:pt x="49" y="2110"/>
                    <a:pt x="51" y="2108"/>
                    <a:pt x="54" y="2108"/>
                  </a:cubicBezTo>
                  <a:cubicBezTo>
                    <a:pt x="58" y="2108"/>
                    <a:pt x="66" y="2115"/>
                    <a:pt x="66" y="2115"/>
                  </a:cubicBezTo>
                  <a:lnTo>
                    <a:pt x="82" y="2132"/>
                  </a:lnTo>
                  <a:cubicBezTo>
                    <a:pt x="115" y="2164"/>
                    <a:pt x="164" y="2214"/>
                    <a:pt x="197" y="2214"/>
                  </a:cubicBezTo>
                  <a:lnTo>
                    <a:pt x="180" y="2181"/>
                  </a:lnTo>
                  <a:lnTo>
                    <a:pt x="197" y="2197"/>
                  </a:lnTo>
                  <a:cubicBezTo>
                    <a:pt x="213" y="2197"/>
                    <a:pt x="213" y="2197"/>
                    <a:pt x="229" y="2214"/>
                  </a:cubicBezTo>
                  <a:lnTo>
                    <a:pt x="197" y="2164"/>
                  </a:lnTo>
                  <a:lnTo>
                    <a:pt x="197" y="2164"/>
                  </a:lnTo>
                  <a:cubicBezTo>
                    <a:pt x="197" y="2164"/>
                    <a:pt x="197" y="2164"/>
                    <a:pt x="197" y="2164"/>
                  </a:cubicBezTo>
                  <a:lnTo>
                    <a:pt x="197" y="2164"/>
                  </a:lnTo>
                  <a:cubicBezTo>
                    <a:pt x="191" y="2159"/>
                    <a:pt x="186" y="2154"/>
                    <a:pt x="180" y="2148"/>
                  </a:cubicBezTo>
                  <a:lnTo>
                    <a:pt x="180" y="2148"/>
                  </a:lnTo>
                  <a:cubicBezTo>
                    <a:pt x="203" y="2160"/>
                    <a:pt x="218" y="2171"/>
                    <a:pt x="219" y="2171"/>
                  </a:cubicBezTo>
                  <a:cubicBezTo>
                    <a:pt x="220" y="2171"/>
                    <a:pt x="218" y="2169"/>
                    <a:pt x="213" y="2164"/>
                  </a:cubicBezTo>
                  <a:lnTo>
                    <a:pt x="213" y="2164"/>
                  </a:lnTo>
                  <a:cubicBezTo>
                    <a:pt x="229" y="2164"/>
                    <a:pt x="229" y="2181"/>
                    <a:pt x="229" y="2181"/>
                  </a:cubicBezTo>
                  <a:cubicBezTo>
                    <a:pt x="229" y="2164"/>
                    <a:pt x="229" y="2164"/>
                    <a:pt x="213" y="2148"/>
                  </a:cubicBezTo>
                  <a:lnTo>
                    <a:pt x="213" y="2148"/>
                  </a:lnTo>
                  <a:cubicBezTo>
                    <a:pt x="218" y="2151"/>
                    <a:pt x="222" y="2151"/>
                    <a:pt x="225" y="2151"/>
                  </a:cubicBezTo>
                  <a:cubicBezTo>
                    <a:pt x="237" y="2151"/>
                    <a:pt x="237" y="2137"/>
                    <a:pt x="245" y="2137"/>
                  </a:cubicBezTo>
                  <a:lnTo>
                    <a:pt x="245" y="2137"/>
                  </a:lnTo>
                  <a:cubicBezTo>
                    <a:pt x="238" y="2127"/>
                    <a:pt x="236" y="2115"/>
                    <a:pt x="246" y="2115"/>
                  </a:cubicBezTo>
                  <a:lnTo>
                    <a:pt x="246" y="2115"/>
                  </a:lnTo>
                  <a:cubicBezTo>
                    <a:pt x="256" y="2131"/>
                    <a:pt x="260" y="2135"/>
                    <a:pt x="262" y="2135"/>
                  </a:cubicBezTo>
                  <a:cubicBezTo>
                    <a:pt x="265" y="2135"/>
                    <a:pt x="266" y="2129"/>
                    <a:pt x="274" y="2129"/>
                  </a:cubicBezTo>
                  <a:cubicBezTo>
                    <a:pt x="280" y="2129"/>
                    <a:pt x="291" y="2133"/>
                    <a:pt x="311" y="2148"/>
                  </a:cubicBezTo>
                  <a:cubicBezTo>
                    <a:pt x="262" y="2099"/>
                    <a:pt x="295" y="2115"/>
                    <a:pt x="278" y="2083"/>
                  </a:cubicBezTo>
                  <a:lnTo>
                    <a:pt x="278" y="2083"/>
                  </a:lnTo>
                  <a:cubicBezTo>
                    <a:pt x="295" y="2083"/>
                    <a:pt x="295" y="2099"/>
                    <a:pt x="295" y="2099"/>
                  </a:cubicBezTo>
                  <a:cubicBezTo>
                    <a:pt x="295" y="2093"/>
                    <a:pt x="297" y="2092"/>
                    <a:pt x="300" y="2092"/>
                  </a:cubicBezTo>
                  <a:cubicBezTo>
                    <a:pt x="306" y="2092"/>
                    <a:pt x="317" y="2099"/>
                    <a:pt x="328" y="2099"/>
                  </a:cubicBezTo>
                  <a:cubicBezTo>
                    <a:pt x="295" y="2066"/>
                    <a:pt x="295" y="2050"/>
                    <a:pt x="262" y="2033"/>
                  </a:cubicBezTo>
                  <a:lnTo>
                    <a:pt x="262" y="2033"/>
                  </a:lnTo>
                  <a:cubicBezTo>
                    <a:pt x="278" y="2039"/>
                    <a:pt x="289" y="2044"/>
                    <a:pt x="297" y="2050"/>
                  </a:cubicBezTo>
                  <a:lnTo>
                    <a:pt x="297" y="2050"/>
                  </a:lnTo>
                  <a:cubicBezTo>
                    <a:pt x="327" y="2050"/>
                    <a:pt x="312" y="2050"/>
                    <a:pt x="344" y="2066"/>
                  </a:cubicBezTo>
                  <a:cubicBezTo>
                    <a:pt x="319" y="2050"/>
                    <a:pt x="319" y="2050"/>
                    <a:pt x="321" y="2050"/>
                  </a:cubicBezTo>
                  <a:cubicBezTo>
                    <a:pt x="324" y="2050"/>
                    <a:pt x="328" y="2050"/>
                    <a:pt x="311" y="2033"/>
                  </a:cubicBezTo>
                  <a:lnTo>
                    <a:pt x="311" y="2033"/>
                  </a:lnTo>
                  <a:cubicBezTo>
                    <a:pt x="334" y="2045"/>
                    <a:pt x="349" y="2057"/>
                    <a:pt x="350" y="2057"/>
                  </a:cubicBezTo>
                  <a:cubicBezTo>
                    <a:pt x="351" y="2057"/>
                    <a:pt x="349" y="2055"/>
                    <a:pt x="344" y="2050"/>
                  </a:cubicBezTo>
                  <a:cubicBezTo>
                    <a:pt x="377" y="2050"/>
                    <a:pt x="377" y="2066"/>
                    <a:pt x="377" y="2066"/>
                  </a:cubicBezTo>
                  <a:cubicBezTo>
                    <a:pt x="393" y="2066"/>
                    <a:pt x="344" y="2033"/>
                    <a:pt x="328" y="2017"/>
                  </a:cubicBezTo>
                  <a:cubicBezTo>
                    <a:pt x="328" y="2014"/>
                    <a:pt x="329" y="2013"/>
                    <a:pt x="331" y="2013"/>
                  </a:cubicBezTo>
                  <a:cubicBezTo>
                    <a:pt x="340" y="2013"/>
                    <a:pt x="363" y="2037"/>
                    <a:pt x="377" y="2050"/>
                  </a:cubicBezTo>
                  <a:cubicBezTo>
                    <a:pt x="377" y="2033"/>
                    <a:pt x="344" y="2001"/>
                    <a:pt x="360" y="2001"/>
                  </a:cubicBezTo>
                  <a:lnTo>
                    <a:pt x="360" y="2001"/>
                  </a:lnTo>
                  <a:cubicBezTo>
                    <a:pt x="360" y="2001"/>
                    <a:pt x="360" y="2001"/>
                    <a:pt x="377" y="2017"/>
                  </a:cubicBezTo>
                  <a:cubicBezTo>
                    <a:pt x="344" y="1984"/>
                    <a:pt x="377" y="2001"/>
                    <a:pt x="360" y="1952"/>
                  </a:cubicBezTo>
                  <a:lnTo>
                    <a:pt x="360" y="1952"/>
                  </a:lnTo>
                  <a:cubicBezTo>
                    <a:pt x="360" y="1968"/>
                    <a:pt x="360" y="1968"/>
                    <a:pt x="360" y="1968"/>
                  </a:cubicBezTo>
                  <a:cubicBezTo>
                    <a:pt x="344" y="1952"/>
                    <a:pt x="328" y="1935"/>
                    <a:pt x="311" y="1935"/>
                  </a:cubicBezTo>
                  <a:cubicBezTo>
                    <a:pt x="323" y="1924"/>
                    <a:pt x="310" y="1912"/>
                    <a:pt x="313" y="1912"/>
                  </a:cubicBezTo>
                  <a:lnTo>
                    <a:pt x="313" y="1912"/>
                  </a:lnTo>
                  <a:cubicBezTo>
                    <a:pt x="314" y="1912"/>
                    <a:pt x="318" y="1914"/>
                    <a:pt x="328" y="1919"/>
                  </a:cubicBezTo>
                  <a:cubicBezTo>
                    <a:pt x="328" y="1919"/>
                    <a:pt x="328" y="1919"/>
                    <a:pt x="328" y="1919"/>
                  </a:cubicBezTo>
                  <a:lnTo>
                    <a:pt x="328" y="1919"/>
                  </a:lnTo>
                  <a:cubicBezTo>
                    <a:pt x="328" y="1919"/>
                    <a:pt x="328" y="1935"/>
                    <a:pt x="344" y="1935"/>
                  </a:cubicBezTo>
                  <a:cubicBezTo>
                    <a:pt x="354" y="1946"/>
                    <a:pt x="348" y="1939"/>
                    <a:pt x="360" y="1952"/>
                  </a:cubicBezTo>
                  <a:cubicBezTo>
                    <a:pt x="360" y="1935"/>
                    <a:pt x="344" y="1903"/>
                    <a:pt x="344" y="1903"/>
                  </a:cubicBezTo>
                  <a:lnTo>
                    <a:pt x="344" y="1903"/>
                  </a:lnTo>
                  <a:cubicBezTo>
                    <a:pt x="377" y="1935"/>
                    <a:pt x="344" y="1935"/>
                    <a:pt x="377" y="1952"/>
                  </a:cubicBezTo>
                  <a:lnTo>
                    <a:pt x="360" y="1952"/>
                  </a:lnTo>
                  <a:cubicBezTo>
                    <a:pt x="393" y="1968"/>
                    <a:pt x="393" y="1968"/>
                    <a:pt x="391" y="1968"/>
                  </a:cubicBezTo>
                  <a:cubicBezTo>
                    <a:pt x="389" y="1968"/>
                    <a:pt x="385" y="1968"/>
                    <a:pt x="409" y="1984"/>
                  </a:cubicBezTo>
                  <a:cubicBezTo>
                    <a:pt x="426" y="1984"/>
                    <a:pt x="409" y="1968"/>
                    <a:pt x="426" y="1952"/>
                  </a:cubicBezTo>
                  <a:cubicBezTo>
                    <a:pt x="409" y="1935"/>
                    <a:pt x="409" y="1935"/>
                    <a:pt x="393" y="1919"/>
                  </a:cubicBezTo>
                  <a:cubicBezTo>
                    <a:pt x="390" y="1909"/>
                    <a:pt x="391" y="1905"/>
                    <a:pt x="396" y="1905"/>
                  </a:cubicBezTo>
                  <a:cubicBezTo>
                    <a:pt x="408" y="1905"/>
                    <a:pt x="441" y="1933"/>
                    <a:pt x="448" y="1933"/>
                  </a:cubicBezTo>
                  <a:cubicBezTo>
                    <a:pt x="450" y="1933"/>
                    <a:pt x="449" y="1929"/>
                    <a:pt x="442" y="1919"/>
                  </a:cubicBezTo>
                  <a:cubicBezTo>
                    <a:pt x="426" y="1903"/>
                    <a:pt x="393" y="1870"/>
                    <a:pt x="409" y="1870"/>
                  </a:cubicBezTo>
                  <a:lnTo>
                    <a:pt x="409" y="1870"/>
                  </a:lnTo>
                  <a:lnTo>
                    <a:pt x="442" y="1903"/>
                  </a:lnTo>
                  <a:cubicBezTo>
                    <a:pt x="456" y="1903"/>
                    <a:pt x="422" y="1866"/>
                    <a:pt x="433" y="1866"/>
                  </a:cubicBezTo>
                  <a:lnTo>
                    <a:pt x="433" y="1866"/>
                  </a:lnTo>
                  <a:cubicBezTo>
                    <a:pt x="434" y="1866"/>
                    <a:pt x="437" y="1867"/>
                    <a:pt x="440" y="1869"/>
                  </a:cubicBezTo>
                  <a:lnTo>
                    <a:pt x="440" y="1869"/>
                  </a:lnTo>
                  <a:cubicBezTo>
                    <a:pt x="438" y="1863"/>
                    <a:pt x="438" y="1858"/>
                    <a:pt x="442" y="1853"/>
                  </a:cubicBezTo>
                  <a:lnTo>
                    <a:pt x="442" y="1853"/>
                  </a:lnTo>
                  <a:lnTo>
                    <a:pt x="475" y="1886"/>
                  </a:lnTo>
                  <a:cubicBezTo>
                    <a:pt x="475" y="1870"/>
                    <a:pt x="459" y="1837"/>
                    <a:pt x="475" y="1821"/>
                  </a:cubicBezTo>
                  <a:cubicBezTo>
                    <a:pt x="475" y="1821"/>
                    <a:pt x="491" y="1837"/>
                    <a:pt x="491" y="1837"/>
                  </a:cubicBezTo>
                  <a:cubicBezTo>
                    <a:pt x="491" y="1804"/>
                    <a:pt x="524" y="1804"/>
                    <a:pt x="557" y="1804"/>
                  </a:cubicBezTo>
                  <a:lnTo>
                    <a:pt x="540" y="1772"/>
                  </a:lnTo>
                  <a:lnTo>
                    <a:pt x="540" y="1772"/>
                  </a:lnTo>
                  <a:cubicBezTo>
                    <a:pt x="540" y="1772"/>
                    <a:pt x="557" y="1788"/>
                    <a:pt x="557" y="1788"/>
                  </a:cubicBezTo>
                  <a:cubicBezTo>
                    <a:pt x="573" y="1788"/>
                    <a:pt x="540" y="1772"/>
                    <a:pt x="540" y="1755"/>
                  </a:cubicBezTo>
                  <a:lnTo>
                    <a:pt x="540" y="1755"/>
                  </a:lnTo>
                  <a:cubicBezTo>
                    <a:pt x="540" y="1755"/>
                    <a:pt x="557" y="1772"/>
                    <a:pt x="557" y="1772"/>
                  </a:cubicBezTo>
                  <a:cubicBezTo>
                    <a:pt x="543" y="1757"/>
                    <a:pt x="541" y="1719"/>
                    <a:pt x="561" y="1719"/>
                  </a:cubicBezTo>
                  <a:cubicBezTo>
                    <a:pt x="565" y="1719"/>
                    <a:pt x="569" y="1720"/>
                    <a:pt x="573" y="1722"/>
                  </a:cubicBezTo>
                  <a:lnTo>
                    <a:pt x="589" y="1722"/>
                  </a:lnTo>
                  <a:cubicBezTo>
                    <a:pt x="604" y="1722"/>
                    <a:pt x="557" y="1686"/>
                    <a:pt x="565" y="1686"/>
                  </a:cubicBezTo>
                  <a:lnTo>
                    <a:pt x="565" y="1686"/>
                  </a:lnTo>
                  <a:cubicBezTo>
                    <a:pt x="566" y="1686"/>
                    <a:pt x="568" y="1687"/>
                    <a:pt x="573" y="1690"/>
                  </a:cubicBezTo>
                  <a:cubicBezTo>
                    <a:pt x="600" y="1676"/>
                    <a:pt x="594" y="1653"/>
                    <a:pt x="626" y="1653"/>
                  </a:cubicBezTo>
                  <a:cubicBezTo>
                    <a:pt x="633" y="1653"/>
                    <a:pt x="642" y="1654"/>
                    <a:pt x="655" y="1657"/>
                  </a:cubicBezTo>
                  <a:cubicBezTo>
                    <a:pt x="606" y="1624"/>
                    <a:pt x="688" y="1641"/>
                    <a:pt x="622" y="1608"/>
                  </a:cubicBezTo>
                  <a:cubicBezTo>
                    <a:pt x="671" y="1608"/>
                    <a:pt x="671" y="1624"/>
                    <a:pt x="704" y="1624"/>
                  </a:cubicBezTo>
                  <a:cubicBezTo>
                    <a:pt x="704" y="1624"/>
                    <a:pt x="671" y="1592"/>
                    <a:pt x="671" y="1575"/>
                  </a:cubicBezTo>
                  <a:lnTo>
                    <a:pt x="671" y="1575"/>
                  </a:lnTo>
                  <a:lnTo>
                    <a:pt x="704" y="1608"/>
                  </a:lnTo>
                  <a:lnTo>
                    <a:pt x="688" y="1575"/>
                  </a:lnTo>
                  <a:cubicBezTo>
                    <a:pt x="688" y="1567"/>
                    <a:pt x="696" y="1563"/>
                    <a:pt x="706" y="1563"/>
                  </a:cubicBezTo>
                  <a:cubicBezTo>
                    <a:pt x="716" y="1563"/>
                    <a:pt x="729" y="1567"/>
                    <a:pt x="737" y="1575"/>
                  </a:cubicBezTo>
                  <a:lnTo>
                    <a:pt x="737" y="1542"/>
                  </a:lnTo>
                  <a:cubicBezTo>
                    <a:pt x="753" y="1542"/>
                    <a:pt x="770" y="1542"/>
                    <a:pt x="770" y="1526"/>
                  </a:cubicBezTo>
                  <a:lnTo>
                    <a:pt x="786" y="1542"/>
                  </a:lnTo>
                  <a:cubicBezTo>
                    <a:pt x="802" y="1526"/>
                    <a:pt x="802" y="1510"/>
                    <a:pt x="819" y="1493"/>
                  </a:cubicBezTo>
                  <a:cubicBezTo>
                    <a:pt x="802" y="1477"/>
                    <a:pt x="770" y="1461"/>
                    <a:pt x="770" y="1444"/>
                  </a:cubicBezTo>
                  <a:lnTo>
                    <a:pt x="770" y="1444"/>
                  </a:lnTo>
                  <a:lnTo>
                    <a:pt x="770" y="1444"/>
                  </a:lnTo>
                  <a:lnTo>
                    <a:pt x="770" y="1444"/>
                  </a:lnTo>
                  <a:cubicBezTo>
                    <a:pt x="770" y="1444"/>
                    <a:pt x="778" y="1448"/>
                    <a:pt x="786" y="1454"/>
                  </a:cubicBezTo>
                  <a:lnTo>
                    <a:pt x="786" y="1454"/>
                  </a:lnTo>
                  <a:cubicBezTo>
                    <a:pt x="782" y="1452"/>
                    <a:pt x="778" y="1452"/>
                    <a:pt x="770" y="1444"/>
                  </a:cubicBezTo>
                  <a:lnTo>
                    <a:pt x="770" y="1444"/>
                  </a:lnTo>
                  <a:lnTo>
                    <a:pt x="802" y="1477"/>
                  </a:lnTo>
                  <a:cubicBezTo>
                    <a:pt x="798" y="1468"/>
                    <a:pt x="794" y="1462"/>
                    <a:pt x="792" y="1459"/>
                  </a:cubicBezTo>
                  <a:lnTo>
                    <a:pt x="792" y="1459"/>
                  </a:lnTo>
                  <a:cubicBezTo>
                    <a:pt x="797" y="1464"/>
                    <a:pt x="802" y="1471"/>
                    <a:pt x="802" y="1477"/>
                  </a:cubicBezTo>
                  <a:lnTo>
                    <a:pt x="802" y="1461"/>
                  </a:lnTo>
                  <a:cubicBezTo>
                    <a:pt x="813" y="1461"/>
                    <a:pt x="817" y="1467"/>
                    <a:pt x="818" y="1472"/>
                  </a:cubicBezTo>
                  <a:lnTo>
                    <a:pt x="818" y="1472"/>
                  </a:lnTo>
                  <a:cubicBezTo>
                    <a:pt x="818" y="1472"/>
                    <a:pt x="818" y="1472"/>
                    <a:pt x="818" y="1472"/>
                  </a:cubicBezTo>
                  <a:cubicBezTo>
                    <a:pt x="823" y="1472"/>
                    <a:pt x="834" y="1476"/>
                    <a:pt x="840" y="1476"/>
                  </a:cubicBezTo>
                  <a:cubicBezTo>
                    <a:pt x="846" y="1476"/>
                    <a:pt x="847" y="1473"/>
                    <a:pt x="835" y="1461"/>
                  </a:cubicBezTo>
                  <a:lnTo>
                    <a:pt x="835" y="1461"/>
                  </a:lnTo>
                  <a:lnTo>
                    <a:pt x="851" y="1477"/>
                  </a:lnTo>
                  <a:cubicBezTo>
                    <a:pt x="851" y="1461"/>
                    <a:pt x="851" y="1444"/>
                    <a:pt x="868" y="1428"/>
                  </a:cubicBezTo>
                  <a:cubicBezTo>
                    <a:pt x="835" y="1411"/>
                    <a:pt x="851" y="1411"/>
                    <a:pt x="835" y="1379"/>
                  </a:cubicBezTo>
                  <a:lnTo>
                    <a:pt x="835" y="1379"/>
                  </a:lnTo>
                  <a:cubicBezTo>
                    <a:pt x="846" y="1379"/>
                    <a:pt x="857" y="1386"/>
                    <a:pt x="868" y="1386"/>
                  </a:cubicBezTo>
                  <a:cubicBezTo>
                    <a:pt x="873" y="1386"/>
                    <a:pt x="879" y="1384"/>
                    <a:pt x="884" y="1379"/>
                  </a:cubicBezTo>
                  <a:cubicBezTo>
                    <a:pt x="868" y="1362"/>
                    <a:pt x="851" y="1346"/>
                    <a:pt x="851" y="1330"/>
                  </a:cubicBezTo>
                  <a:lnTo>
                    <a:pt x="851" y="1330"/>
                  </a:lnTo>
                  <a:cubicBezTo>
                    <a:pt x="868" y="1362"/>
                    <a:pt x="884" y="1346"/>
                    <a:pt x="884" y="1362"/>
                  </a:cubicBezTo>
                  <a:cubicBezTo>
                    <a:pt x="900" y="1346"/>
                    <a:pt x="900" y="1346"/>
                    <a:pt x="900" y="1313"/>
                  </a:cubicBezTo>
                  <a:cubicBezTo>
                    <a:pt x="884" y="1297"/>
                    <a:pt x="884" y="1297"/>
                    <a:pt x="868" y="1297"/>
                  </a:cubicBezTo>
                  <a:cubicBezTo>
                    <a:pt x="868" y="1291"/>
                    <a:pt x="870" y="1290"/>
                    <a:pt x="873" y="1290"/>
                  </a:cubicBezTo>
                  <a:cubicBezTo>
                    <a:pt x="879" y="1290"/>
                    <a:pt x="890" y="1297"/>
                    <a:pt x="900" y="1297"/>
                  </a:cubicBezTo>
                  <a:lnTo>
                    <a:pt x="900" y="1298"/>
                  </a:lnTo>
                  <a:lnTo>
                    <a:pt x="900" y="1298"/>
                  </a:lnTo>
                  <a:cubicBezTo>
                    <a:pt x="906" y="1289"/>
                    <a:pt x="923" y="1289"/>
                    <a:pt x="939" y="1289"/>
                  </a:cubicBezTo>
                  <a:cubicBezTo>
                    <a:pt x="962" y="1289"/>
                    <a:pt x="982" y="1289"/>
                    <a:pt x="966" y="1264"/>
                  </a:cubicBezTo>
                  <a:lnTo>
                    <a:pt x="950" y="1231"/>
                  </a:lnTo>
                  <a:cubicBezTo>
                    <a:pt x="953" y="1228"/>
                    <a:pt x="955" y="1227"/>
                    <a:pt x="958" y="1227"/>
                  </a:cubicBezTo>
                  <a:cubicBezTo>
                    <a:pt x="967" y="1227"/>
                    <a:pt x="969" y="1248"/>
                    <a:pt x="982" y="1248"/>
                  </a:cubicBezTo>
                  <a:cubicBezTo>
                    <a:pt x="966" y="1199"/>
                    <a:pt x="1015" y="1231"/>
                    <a:pt x="999" y="1199"/>
                  </a:cubicBezTo>
                  <a:lnTo>
                    <a:pt x="999" y="1199"/>
                  </a:lnTo>
                  <a:cubicBezTo>
                    <a:pt x="1013" y="1204"/>
                    <a:pt x="1023" y="1206"/>
                    <a:pt x="1030" y="1206"/>
                  </a:cubicBezTo>
                  <a:cubicBezTo>
                    <a:pt x="1059" y="1206"/>
                    <a:pt x="1048" y="1172"/>
                    <a:pt x="1063" y="1165"/>
                  </a:cubicBezTo>
                  <a:lnTo>
                    <a:pt x="1063" y="1165"/>
                  </a:lnTo>
                  <a:cubicBezTo>
                    <a:pt x="1063" y="1165"/>
                    <a:pt x="1064" y="1166"/>
                    <a:pt x="1064" y="1166"/>
                  </a:cubicBezTo>
                  <a:lnTo>
                    <a:pt x="1081" y="1166"/>
                  </a:lnTo>
                  <a:cubicBezTo>
                    <a:pt x="1076" y="1164"/>
                    <a:pt x="1072" y="1164"/>
                    <a:pt x="1069" y="1164"/>
                  </a:cubicBezTo>
                  <a:cubicBezTo>
                    <a:pt x="1067" y="1164"/>
                    <a:pt x="1065" y="1164"/>
                    <a:pt x="1063" y="1165"/>
                  </a:cubicBezTo>
                  <a:lnTo>
                    <a:pt x="1063" y="1165"/>
                  </a:lnTo>
                  <a:cubicBezTo>
                    <a:pt x="1059" y="1160"/>
                    <a:pt x="1059" y="1159"/>
                    <a:pt x="1061" y="1159"/>
                  </a:cubicBezTo>
                  <a:lnTo>
                    <a:pt x="1061" y="1159"/>
                  </a:lnTo>
                  <a:cubicBezTo>
                    <a:pt x="1066" y="1159"/>
                    <a:pt x="1081" y="1166"/>
                    <a:pt x="1081" y="1166"/>
                  </a:cubicBezTo>
                  <a:cubicBezTo>
                    <a:pt x="1064" y="1150"/>
                    <a:pt x="1064" y="1150"/>
                    <a:pt x="1064" y="1150"/>
                  </a:cubicBezTo>
                  <a:cubicBezTo>
                    <a:pt x="1064" y="1100"/>
                    <a:pt x="1130" y="1100"/>
                    <a:pt x="1179" y="1084"/>
                  </a:cubicBezTo>
                  <a:cubicBezTo>
                    <a:pt x="1193" y="1070"/>
                    <a:pt x="1117" y="1016"/>
                    <a:pt x="1135" y="1016"/>
                  </a:cubicBezTo>
                  <a:cubicBezTo>
                    <a:pt x="1137" y="1016"/>
                    <a:pt x="1141" y="1017"/>
                    <a:pt x="1146" y="1019"/>
                  </a:cubicBezTo>
                  <a:lnTo>
                    <a:pt x="1179" y="1051"/>
                  </a:lnTo>
                  <a:cubicBezTo>
                    <a:pt x="1162" y="986"/>
                    <a:pt x="1228" y="1002"/>
                    <a:pt x="1212" y="953"/>
                  </a:cubicBezTo>
                  <a:lnTo>
                    <a:pt x="1212" y="953"/>
                  </a:lnTo>
                  <a:cubicBezTo>
                    <a:pt x="1212" y="953"/>
                    <a:pt x="1228" y="953"/>
                    <a:pt x="1228" y="970"/>
                  </a:cubicBezTo>
                  <a:cubicBezTo>
                    <a:pt x="1244" y="970"/>
                    <a:pt x="1244" y="937"/>
                    <a:pt x="1212" y="937"/>
                  </a:cubicBezTo>
                  <a:cubicBezTo>
                    <a:pt x="1216" y="932"/>
                    <a:pt x="1220" y="930"/>
                    <a:pt x="1222" y="930"/>
                  </a:cubicBezTo>
                  <a:cubicBezTo>
                    <a:pt x="1229" y="930"/>
                    <a:pt x="1233" y="942"/>
                    <a:pt x="1244" y="953"/>
                  </a:cubicBezTo>
                  <a:cubicBezTo>
                    <a:pt x="1258" y="953"/>
                    <a:pt x="1236" y="917"/>
                    <a:pt x="1250" y="917"/>
                  </a:cubicBezTo>
                  <a:cubicBezTo>
                    <a:pt x="1252" y="917"/>
                    <a:pt x="1255" y="918"/>
                    <a:pt x="1259" y="920"/>
                  </a:cubicBezTo>
                  <a:lnTo>
                    <a:pt x="1259" y="920"/>
                  </a:lnTo>
                  <a:cubicBezTo>
                    <a:pt x="1261" y="916"/>
                    <a:pt x="1260" y="912"/>
                    <a:pt x="1244" y="904"/>
                  </a:cubicBezTo>
                  <a:cubicBezTo>
                    <a:pt x="1257" y="904"/>
                    <a:pt x="1249" y="883"/>
                    <a:pt x="1263" y="883"/>
                  </a:cubicBezTo>
                  <a:cubicBezTo>
                    <a:pt x="1266" y="883"/>
                    <a:pt x="1270" y="884"/>
                    <a:pt x="1277" y="888"/>
                  </a:cubicBezTo>
                  <a:cubicBezTo>
                    <a:pt x="1261" y="871"/>
                    <a:pt x="1265" y="871"/>
                    <a:pt x="1269" y="871"/>
                  </a:cubicBezTo>
                  <a:cubicBezTo>
                    <a:pt x="1273" y="871"/>
                    <a:pt x="1277" y="871"/>
                    <a:pt x="1261" y="855"/>
                  </a:cubicBezTo>
                  <a:lnTo>
                    <a:pt x="1261" y="855"/>
                  </a:lnTo>
                  <a:cubicBezTo>
                    <a:pt x="1271" y="865"/>
                    <a:pt x="1279" y="869"/>
                    <a:pt x="1286" y="869"/>
                  </a:cubicBezTo>
                  <a:cubicBezTo>
                    <a:pt x="1297" y="869"/>
                    <a:pt x="1302" y="857"/>
                    <a:pt x="1298" y="846"/>
                  </a:cubicBezTo>
                  <a:lnTo>
                    <a:pt x="1298" y="846"/>
                  </a:lnTo>
                  <a:cubicBezTo>
                    <a:pt x="1300" y="847"/>
                    <a:pt x="1302" y="847"/>
                    <a:pt x="1304" y="847"/>
                  </a:cubicBezTo>
                  <a:cubicBezTo>
                    <a:pt x="1310" y="847"/>
                    <a:pt x="1318" y="847"/>
                    <a:pt x="1326" y="855"/>
                  </a:cubicBezTo>
                  <a:cubicBezTo>
                    <a:pt x="1326" y="855"/>
                    <a:pt x="1326" y="839"/>
                    <a:pt x="1293" y="822"/>
                  </a:cubicBezTo>
                  <a:lnTo>
                    <a:pt x="1293" y="822"/>
                  </a:lnTo>
                  <a:cubicBezTo>
                    <a:pt x="1305" y="828"/>
                    <a:pt x="1312" y="830"/>
                    <a:pt x="1316" y="830"/>
                  </a:cubicBezTo>
                  <a:cubicBezTo>
                    <a:pt x="1331" y="830"/>
                    <a:pt x="1305" y="798"/>
                    <a:pt x="1320" y="798"/>
                  </a:cubicBezTo>
                  <a:cubicBezTo>
                    <a:pt x="1324" y="798"/>
                    <a:pt x="1331" y="800"/>
                    <a:pt x="1342" y="806"/>
                  </a:cubicBezTo>
                  <a:cubicBezTo>
                    <a:pt x="1342" y="773"/>
                    <a:pt x="1342" y="740"/>
                    <a:pt x="1342" y="724"/>
                  </a:cubicBezTo>
                  <a:cubicBezTo>
                    <a:pt x="1392" y="757"/>
                    <a:pt x="1342" y="740"/>
                    <a:pt x="1375" y="773"/>
                  </a:cubicBezTo>
                  <a:cubicBezTo>
                    <a:pt x="1375" y="740"/>
                    <a:pt x="1342" y="708"/>
                    <a:pt x="1375" y="708"/>
                  </a:cubicBezTo>
                  <a:cubicBezTo>
                    <a:pt x="1375" y="708"/>
                    <a:pt x="1392" y="724"/>
                    <a:pt x="1392" y="724"/>
                  </a:cubicBezTo>
                  <a:cubicBezTo>
                    <a:pt x="1392" y="691"/>
                    <a:pt x="1424" y="691"/>
                    <a:pt x="1408" y="659"/>
                  </a:cubicBezTo>
                  <a:lnTo>
                    <a:pt x="1408" y="659"/>
                  </a:lnTo>
                  <a:lnTo>
                    <a:pt x="1408" y="675"/>
                  </a:lnTo>
                  <a:cubicBezTo>
                    <a:pt x="1392" y="659"/>
                    <a:pt x="1375" y="609"/>
                    <a:pt x="1359" y="593"/>
                  </a:cubicBezTo>
                  <a:lnTo>
                    <a:pt x="1359" y="593"/>
                  </a:lnTo>
                  <a:cubicBezTo>
                    <a:pt x="1408" y="642"/>
                    <a:pt x="1375" y="593"/>
                    <a:pt x="1441" y="659"/>
                  </a:cubicBezTo>
                  <a:cubicBezTo>
                    <a:pt x="1441" y="626"/>
                    <a:pt x="1424" y="626"/>
                    <a:pt x="1424" y="609"/>
                  </a:cubicBezTo>
                  <a:lnTo>
                    <a:pt x="1424" y="609"/>
                  </a:lnTo>
                  <a:cubicBezTo>
                    <a:pt x="1441" y="626"/>
                    <a:pt x="1441" y="626"/>
                    <a:pt x="1441" y="626"/>
                  </a:cubicBezTo>
                  <a:cubicBezTo>
                    <a:pt x="1441" y="609"/>
                    <a:pt x="1424" y="593"/>
                    <a:pt x="1441" y="593"/>
                  </a:cubicBezTo>
                  <a:cubicBezTo>
                    <a:pt x="1441" y="593"/>
                    <a:pt x="1441" y="609"/>
                    <a:pt x="1441" y="609"/>
                  </a:cubicBezTo>
                  <a:cubicBezTo>
                    <a:pt x="1457" y="593"/>
                    <a:pt x="1408" y="544"/>
                    <a:pt x="1441" y="544"/>
                  </a:cubicBezTo>
                  <a:lnTo>
                    <a:pt x="1441" y="544"/>
                  </a:lnTo>
                  <a:cubicBezTo>
                    <a:pt x="1473" y="577"/>
                    <a:pt x="1457" y="560"/>
                    <a:pt x="1490" y="577"/>
                  </a:cubicBezTo>
                  <a:lnTo>
                    <a:pt x="1490" y="560"/>
                  </a:lnTo>
                  <a:lnTo>
                    <a:pt x="1473" y="560"/>
                  </a:lnTo>
                  <a:cubicBezTo>
                    <a:pt x="1473" y="544"/>
                    <a:pt x="1457" y="528"/>
                    <a:pt x="1473" y="528"/>
                  </a:cubicBezTo>
                  <a:lnTo>
                    <a:pt x="1490" y="544"/>
                  </a:lnTo>
                  <a:lnTo>
                    <a:pt x="1490" y="511"/>
                  </a:lnTo>
                  <a:lnTo>
                    <a:pt x="1473" y="511"/>
                  </a:lnTo>
                  <a:cubicBezTo>
                    <a:pt x="1457" y="495"/>
                    <a:pt x="1424" y="478"/>
                    <a:pt x="1441" y="478"/>
                  </a:cubicBezTo>
                  <a:lnTo>
                    <a:pt x="1441" y="478"/>
                  </a:lnTo>
                  <a:cubicBezTo>
                    <a:pt x="1441" y="478"/>
                    <a:pt x="1457" y="478"/>
                    <a:pt x="1473" y="495"/>
                  </a:cubicBezTo>
                  <a:cubicBezTo>
                    <a:pt x="1457" y="478"/>
                    <a:pt x="1457" y="462"/>
                    <a:pt x="1473" y="462"/>
                  </a:cubicBezTo>
                  <a:cubicBezTo>
                    <a:pt x="1473" y="478"/>
                    <a:pt x="1506" y="495"/>
                    <a:pt x="1506" y="495"/>
                  </a:cubicBezTo>
                  <a:cubicBezTo>
                    <a:pt x="1490" y="478"/>
                    <a:pt x="1522" y="478"/>
                    <a:pt x="1490" y="446"/>
                  </a:cubicBezTo>
                  <a:lnTo>
                    <a:pt x="1490" y="446"/>
                  </a:lnTo>
                  <a:cubicBezTo>
                    <a:pt x="1495" y="451"/>
                    <a:pt x="1501" y="457"/>
                    <a:pt x="1506" y="462"/>
                  </a:cubicBezTo>
                  <a:lnTo>
                    <a:pt x="1523" y="462"/>
                  </a:lnTo>
                  <a:cubicBezTo>
                    <a:pt x="1539" y="462"/>
                    <a:pt x="1490" y="446"/>
                    <a:pt x="1506" y="446"/>
                  </a:cubicBezTo>
                  <a:lnTo>
                    <a:pt x="1523" y="446"/>
                  </a:lnTo>
                  <a:cubicBezTo>
                    <a:pt x="1539" y="446"/>
                    <a:pt x="1523" y="413"/>
                    <a:pt x="1539" y="413"/>
                  </a:cubicBezTo>
                  <a:cubicBezTo>
                    <a:pt x="1572" y="446"/>
                    <a:pt x="1539" y="429"/>
                    <a:pt x="1572" y="446"/>
                  </a:cubicBezTo>
                  <a:cubicBezTo>
                    <a:pt x="1588" y="429"/>
                    <a:pt x="1555" y="380"/>
                    <a:pt x="1572" y="380"/>
                  </a:cubicBezTo>
                  <a:cubicBezTo>
                    <a:pt x="1554" y="363"/>
                    <a:pt x="1553" y="358"/>
                    <a:pt x="1559" y="358"/>
                  </a:cubicBezTo>
                  <a:cubicBezTo>
                    <a:pt x="1566" y="358"/>
                    <a:pt x="1585" y="367"/>
                    <a:pt x="1589" y="367"/>
                  </a:cubicBezTo>
                  <a:cubicBezTo>
                    <a:pt x="1591" y="367"/>
                    <a:pt x="1591" y="366"/>
                    <a:pt x="1588" y="364"/>
                  </a:cubicBezTo>
                  <a:lnTo>
                    <a:pt x="1588" y="364"/>
                  </a:lnTo>
                  <a:cubicBezTo>
                    <a:pt x="1588" y="364"/>
                    <a:pt x="1612" y="376"/>
                    <a:pt x="1609" y="379"/>
                  </a:cubicBezTo>
                  <a:lnTo>
                    <a:pt x="1609" y="379"/>
                  </a:lnTo>
                  <a:cubicBezTo>
                    <a:pt x="1621" y="374"/>
                    <a:pt x="1619" y="344"/>
                    <a:pt x="1604" y="315"/>
                  </a:cubicBezTo>
                  <a:lnTo>
                    <a:pt x="1604" y="315"/>
                  </a:lnTo>
                  <a:lnTo>
                    <a:pt x="1621" y="331"/>
                  </a:lnTo>
                  <a:cubicBezTo>
                    <a:pt x="1637" y="331"/>
                    <a:pt x="1637" y="315"/>
                    <a:pt x="1653" y="315"/>
                  </a:cubicBezTo>
                  <a:cubicBezTo>
                    <a:pt x="1649" y="310"/>
                    <a:pt x="1647" y="307"/>
                    <a:pt x="1645" y="304"/>
                  </a:cubicBezTo>
                  <a:lnTo>
                    <a:pt x="1645" y="304"/>
                  </a:lnTo>
                  <a:cubicBezTo>
                    <a:pt x="1647" y="304"/>
                    <a:pt x="1648" y="304"/>
                    <a:pt x="1649" y="304"/>
                  </a:cubicBezTo>
                  <a:cubicBezTo>
                    <a:pt x="1690" y="304"/>
                    <a:pt x="1646" y="243"/>
                    <a:pt x="1668" y="243"/>
                  </a:cubicBezTo>
                  <a:cubicBezTo>
                    <a:pt x="1672" y="243"/>
                    <a:pt x="1678" y="245"/>
                    <a:pt x="1686" y="249"/>
                  </a:cubicBezTo>
                  <a:cubicBezTo>
                    <a:pt x="1686" y="249"/>
                    <a:pt x="1703" y="266"/>
                    <a:pt x="1703" y="266"/>
                  </a:cubicBezTo>
                  <a:lnTo>
                    <a:pt x="1703" y="233"/>
                  </a:lnTo>
                  <a:cubicBezTo>
                    <a:pt x="1686" y="225"/>
                    <a:pt x="1682" y="225"/>
                    <a:pt x="1680" y="225"/>
                  </a:cubicBezTo>
                  <a:cubicBezTo>
                    <a:pt x="1678" y="225"/>
                    <a:pt x="1678" y="225"/>
                    <a:pt x="1670" y="217"/>
                  </a:cubicBezTo>
                  <a:cubicBezTo>
                    <a:pt x="1657" y="217"/>
                    <a:pt x="1654" y="206"/>
                    <a:pt x="1654" y="202"/>
                  </a:cubicBezTo>
                  <a:lnTo>
                    <a:pt x="1654" y="202"/>
                  </a:lnTo>
                  <a:cubicBezTo>
                    <a:pt x="1656" y="217"/>
                    <a:pt x="1687" y="217"/>
                    <a:pt x="1703" y="233"/>
                  </a:cubicBezTo>
                  <a:cubicBezTo>
                    <a:pt x="1686" y="217"/>
                    <a:pt x="1686" y="217"/>
                    <a:pt x="1686" y="217"/>
                  </a:cubicBezTo>
                  <a:lnTo>
                    <a:pt x="1686" y="217"/>
                  </a:lnTo>
                  <a:cubicBezTo>
                    <a:pt x="1691" y="219"/>
                    <a:pt x="1693" y="220"/>
                    <a:pt x="1694" y="220"/>
                  </a:cubicBezTo>
                  <a:cubicBezTo>
                    <a:pt x="1698" y="220"/>
                    <a:pt x="1642" y="184"/>
                    <a:pt x="1670" y="184"/>
                  </a:cubicBezTo>
                  <a:lnTo>
                    <a:pt x="1670" y="184"/>
                  </a:lnTo>
                  <a:lnTo>
                    <a:pt x="1686" y="200"/>
                  </a:lnTo>
                  <a:cubicBezTo>
                    <a:pt x="1686" y="184"/>
                    <a:pt x="1670" y="167"/>
                    <a:pt x="1670" y="167"/>
                  </a:cubicBezTo>
                  <a:lnTo>
                    <a:pt x="1670" y="167"/>
                  </a:lnTo>
                  <a:cubicBezTo>
                    <a:pt x="1703" y="184"/>
                    <a:pt x="1686" y="184"/>
                    <a:pt x="1703" y="200"/>
                  </a:cubicBezTo>
                  <a:cubicBezTo>
                    <a:pt x="1703" y="187"/>
                    <a:pt x="1681" y="163"/>
                    <a:pt x="1682" y="163"/>
                  </a:cubicBezTo>
                  <a:lnTo>
                    <a:pt x="1682" y="163"/>
                  </a:lnTo>
                  <a:cubicBezTo>
                    <a:pt x="1682" y="163"/>
                    <a:pt x="1683" y="164"/>
                    <a:pt x="1686" y="167"/>
                  </a:cubicBezTo>
                  <a:cubicBezTo>
                    <a:pt x="1703" y="167"/>
                    <a:pt x="1703" y="184"/>
                    <a:pt x="1703" y="184"/>
                  </a:cubicBezTo>
                  <a:cubicBezTo>
                    <a:pt x="1735" y="200"/>
                    <a:pt x="1719" y="200"/>
                    <a:pt x="1735" y="200"/>
                  </a:cubicBezTo>
                  <a:lnTo>
                    <a:pt x="1752" y="200"/>
                  </a:lnTo>
                  <a:lnTo>
                    <a:pt x="1752" y="184"/>
                  </a:lnTo>
                  <a:cubicBezTo>
                    <a:pt x="1702" y="146"/>
                    <a:pt x="1728" y="156"/>
                    <a:pt x="1729" y="142"/>
                  </a:cubicBezTo>
                  <a:lnTo>
                    <a:pt x="1729" y="142"/>
                  </a:lnTo>
                  <a:cubicBezTo>
                    <a:pt x="1737" y="155"/>
                    <a:pt x="1743" y="143"/>
                    <a:pt x="1768" y="167"/>
                  </a:cubicBezTo>
                  <a:cubicBezTo>
                    <a:pt x="1768" y="167"/>
                    <a:pt x="1776" y="167"/>
                    <a:pt x="1781" y="173"/>
                  </a:cubicBezTo>
                  <a:lnTo>
                    <a:pt x="1781" y="173"/>
                  </a:lnTo>
                  <a:cubicBezTo>
                    <a:pt x="1781" y="167"/>
                    <a:pt x="1786" y="167"/>
                    <a:pt x="1791" y="167"/>
                  </a:cubicBezTo>
                  <a:cubicBezTo>
                    <a:pt x="1797" y="167"/>
                    <a:pt x="1801" y="167"/>
                    <a:pt x="1784" y="151"/>
                  </a:cubicBezTo>
                  <a:cubicBezTo>
                    <a:pt x="1768" y="118"/>
                    <a:pt x="1850" y="151"/>
                    <a:pt x="1817" y="102"/>
                  </a:cubicBezTo>
                  <a:cubicBezTo>
                    <a:pt x="1801" y="86"/>
                    <a:pt x="1784" y="53"/>
                    <a:pt x="1768" y="37"/>
                  </a:cubicBezTo>
                  <a:lnTo>
                    <a:pt x="1768" y="37"/>
                  </a:lnTo>
                  <a:cubicBezTo>
                    <a:pt x="1784" y="37"/>
                    <a:pt x="1801" y="53"/>
                    <a:pt x="1801" y="53"/>
                  </a:cubicBezTo>
                  <a:cubicBezTo>
                    <a:pt x="1806" y="58"/>
                    <a:pt x="1809" y="60"/>
                    <a:pt x="1811" y="60"/>
                  </a:cubicBezTo>
                  <a:cubicBezTo>
                    <a:pt x="1817" y="60"/>
                    <a:pt x="1817" y="48"/>
                    <a:pt x="1817" y="37"/>
                  </a:cubicBezTo>
                  <a:cubicBezTo>
                    <a:pt x="1801" y="37"/>
                    <a:pt x="1784" y="20"/>
                    <a:pt x="1768" y="4"/>
                  </a:cubicBezTo>
                  <a:lnTo>
                    <a:pt x="1768" y="4"/>
                  </a:lnTo>
                  <a:cubicBezTo>
                    <a:pt x="1752" y="4"/>
                    <a:pt x="1784" y="20"/>
                    <a:pt x="1752" y="20"/>
                  </a:cubicBezTo>
                  <a:cubicBezTo>
                    <a:pt x="1752" y="20"/>
                    <a:pt x="1735" y="4"/>
                    <a:pt x="1735" y="4"/>
                  </a:cubicBezTo>
                  <a:cubicBezTo>
                    <a:pt x="1730" y="1"/>
                    <a:pt x="1727" y="0"/>
                    <a:pt x="1726" y="0"/>
                  </a:cubicBezTo>
                  <a:close/>
                  <a:moveTo>
                    <a:pt x="197" y="2197"/>
                  </a:moveTo>
                  <a:lnTo>
                    <a:pt x="197" y="2214"/>
                  </a:lnTo>
                  <a:cubicBezTo>
                    <a:pt x="203" y="2217"/>
                    <a:pt x="208" y="2218"/>
                    <a:pt x="211" y="2218"/>
                  </a:cubicBezTo>
                  <a:cubicBezTo>
                    <a:pt x="223" y="2218"/>
                    <a:pt x="210" y="2197"/>
                    <a:pt x="197" y="21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12"/>
            <p:cNvSpPr/>
            <p:nvPr/>
          </p:nvSpPr>
          <p:spPr>
            <a:xfrm>
              <a:off x="3444430" y="55614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2"/>
            <p:cNvSpPr/>
            <p:nvPr/>
          </p:nvSpPr>
          <p:spPr>
            <a:xfrm>
              <a:off x="3679276" y="278065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2"/>
            <p:cNvSpPr/>
            <p:nvPr/>
          </p:nvSpPr>
          <p:spPr>
            <a:xfrm>
              <a:off x="3521831" y="53443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2"/>
            <p:cNvSpPr/>
            <p:nvPr/>
          </p:nvSpPr>
          <p:spPr>
            <a:xfrm>
              <a:off x="3719487" y="26881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2"/>
            <p:cNvSpPr/>
            <p:nvPr/>
          </p:nvSpPr>
          <p:spPr>
            <a:xfrm>
              <a:off x="3722696" y="26258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cubicBezTo>
                    <a:pt x="16" y="17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2"/>
            <p:cNvSpPr/>
            <p:nvPr/>
          </p:nvSpPr>
          <p:spPr>
            <a:xfrm>
              <a:off x="3657755" y="36150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2"/>
            <p:cNvSpPr/>
            <p:nvPr/>
          </p:nvSpPr>
          <p:spPr>
            <a:xfrm>
              <a:off x="3667005" y="32431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17" y="17"/>
                    <a:pt x="17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2"/>
            <p:cNvSpPr/>
            <p:nvPr/>
          </p:nvSpPr>
          <p:spPr>
            <a:xfrm>
              <a:off x="3639254" y="39548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2"/>
            <p:cNvSpPr/>
            <p:nvPr/>
          </p:nvSpPr>
          <p:spPr>
            <a:xfrm>
              <a:off x="3667005" y="32752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0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2"/>
            <p:cNvSpPr/>
            <p:nvPr/>
          </p:nvSpPr>
          <p:spPr>
            <a:xfrm>
              <a:off x="3747238" y="24087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12"/>
            <p:cNvSpPr/>
            <p:nvPr/>
          </p:nvSpPr>
          <p:spPr>
            <a:xfrm>
              <a:off x="3747238" y="24087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2"/>
            <p:cNvSpPr/>
            <p:nvPr/>
          </p:nvSpPr>
          <p:spPr>
            <a:xfrm>
              <a:off x="3747238" y="23785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2"/>
            <p:cNvSpPr/>
            <p:nvPr/>
          </p:nvSpPr>
          <p:spPr>
            <a:xfrm>
              <a:off x="3737044" y="248803"/>
              <a:ext cx="6419" cy="3021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6" y="1"/>
                  </a:moveTo>
                  <a:cubicBezTo>
                    <a:pt x="2" y="1"/>
                    <a:pt x="0" y="3"/>
                    <a:pt x="6" y="8"/>
                  </a:cubicBezTo>
                  <a:cubicBezTo>
                    <a:pt x="6" y="8"/>
                    <a:pt x="20" y="15"/>
                    <a:pt x="25" y="15"/>
                  </a:cubicBezTo>
                  <a:cubicBezTo>
                    <a:pt x="28" y="15"/>
                    <a:pt x="28" y="13"/>
                    <a:pt x="22" y="8"/>
                  </a:cubicBezTo>
                  <a:cubicBezTo>
                    <a:pt x="33" y="8"/>
                    <a:pt x="15" y="1"/>
                    <a:pt x="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12"/>
            <p:cNvSpPr/>
            <p:nvPr/>
          </p:nvSpPr>
          <p:spPr>
            <a:xfrm>
              <a:off x="3702119" y="236910"/>
              <a:ext cx="8306" cy="4153"/>
            </a:xfrm>
            <a:custGeom>
              <a:avLst/>
              <a:gdLst/>
              <a:ahLst/>
              <a:cxnLst/>
              <a:rect l="l" t="t" r="r" b="b"/>
              <a:pathLst>
                <a:path w="44" h="22" extrusionOk="0">
                  <a:moveTo>
                    <a:pt x="10" y="1"/>
                  </a:moveTo>
                  <a:lnTo>
                    <a:pt x="10" y="1"/>
                  </a:lnTo>
                  <a:cubicBezTo>
                    <a:pt x="1" y="1"/>
                    <a:pt x="40" y="22"/>
                    <a:pt x="27" y="22"/>
                  </a:cubicBezTo>
                  <a:lnTo>
                    <a:pt x="44" y="22"/>
                  </a:lnTo>
                  <a:cubicBezTo>
                    <a:pt x="44" y="22"/>
                    <a:pt x="27" y="6"/>
                    <a:pt x="27" y="6"/>
                  </a:cubicBezTo>
                  <a:cubicBezTo>
                    <a:pt x="17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2"/>
            <p:cNvSpPr/>
            <p:nvPr/>
          </p:nvSpPr>
          <p:spPr>
            <a:xfrm>
              <a:off x="3697966" y="24408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17"/>
                    <a:pt x="16" y="17"/>
                  </a:cubicBezTo>
                  <a:cubicBezTo>
                    <a:pt x="16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2"/>
            <p:cNvSpPr/>
            <p:nvPr/>
          </p:nvSpPr>
          <p:spPr>
            <a:xfrm>
              <a:off x="3660775" y="284294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1" y="0"/>
                  </a:moveTo>
                  <a:cubicBezTo>
                    <a:pt x="1" y="16"/>
                    <a:pt x="17" y="16"/>
                    <a:pt x="33" y="3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12"/>
            <p:cNvSpPr/>
            <p:nvPr/>
          </p:nvSpPr>
          <p:spPr>
            <a:xfrm>
              <a:off x="3682485" y="31506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"/>
                  </a:lnTo>
                  <a:lnTo>
                    <a:pt x="17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12"/>
            <p:cNvSpPr/>
            <p:nvPr/>
          </p:nvSpPr>
          <p:spPr>
            <a:xfrm>
              <a:off x="3645295" y="293545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12"/>
            <p:cNvSpPr/>
            <p:nvPr/>
          </p:nvSpPr>
          <p:spPr>
            <a:xfrm>
              <a:off x="3589793" y="367548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lnTo>
                    <a:pt x="33" y="34"/>
                  </a:lnTo>
                  <a:cubicBezTo>
                    <a:pt x="33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2"/>
            <p:cNvSpPr/>
            <p:nvPr/>
          </p:nvSpPr>
          <p:spPr>
            <a:xfrm>
              <a:off x="3565062" y="402472"/>
              <a:ext cx="6230" cy="2454"/>
            </a:xfrm>
            <a:custGeom>
              <a:avLst/>
              <a:gdLst/>
              <a:ahLst/>
              <a:cxnLst/>
              <a:rect l="l" t="t" r="r" b="b"/>
              <a:pathLst>
                <a:path w="33" h="13" extrusionOk="0">
                  <a:moveTo>
                    <a:pt x="4" y="0"/>
                  </a:moveTo>
                  <a:cubicBezTo>
                    <a:pt x="0" y="0"/>
                    <a:pt x="0" y="4"/>
                    <a:pt x="0" y="12"/>
                  </a:cubicBezTo>
                  <a:lnTo>
                    <a:pt x="33" y="12"/>
                  </a:lnTo>
                  <a:cubicBezTo>
                    <a:pt x="17" y="4"/>
                    <a:pt x="8" y="0"/>
                    <a:pt x="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2"/>
            <p:cNvSpPr/>
            <p:nvPr/>
          </p:nvSpPr>
          <p:spPr>
            <a:xfrm>
              <a:off x="3484641" y="48817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2"/>
            <p:cNvSpPr/>
            <p:nvPr/>
          </p:nvSpPr>
          <p:spPr>
            <a:xfrm>
              <a:off x="2644179" y="-599585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0" y="1"/>
                  </a:moveTo>
                  <a:lnTo>
                    <a:pt x="33" y="17"/>
                  </a:lnTo>
                  <a:cubicBezTo>
                    <a:pt x="33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2"/>
            <p:cNvSpPr/>
            <p:nvPr/>
          </p:nvSpPr>
          <p:spPr>
            <a:xfrm>
              <a:off x="2634929" y="-599585"/>
              <a:ext cx="12460" cy="12648"/>
            </a:xfrm>
            <a:custGeom>
              <a:avLst/>
              <a:gdLst/>
              <a:ahLst/>
              <a:cxnLst/>
              <a:rect l="l" t="t" r="r" b="b"/>
              <a:pathLst>
                <a:path w="66" h="67" extrusionOk="0">
                  <a:moveTo>
                    <a:pt x="49" y="1"/>
                  </a:moveTo>
                  <a:cubicBezTo>
                    <a:pt x="21" y="1"/>
                    <a:pt x="5" y="1"/>
                    <a:pt x="12" y="21"/>
                  </a:cubicBezTo>
                  <a:lnTo>
                    <a:pt x="12" y="21"/>
                  </a:lnTo>
                  <a:cubicBezTo>
                    <a:pt x="7" y="17"/>
                    <a:pt x="0" y="17"/>
                    <a:pt x="0" y="17"/>
                  </a:cubicBezTo>
                  <a:lnTo>
                    <a:pt x="0" y="17"/>
                  </a:lnTo>
                  <a:cubicBezTo>
                    <a:pt x="4" y="21"/>
                    <a:pt x="9" y="25"/>
                    <a:pt x="15" y="29"/>
                  </a:cubicBezTo>
                  <a:lnTo>
                    <a:pt x="15" y="29"/>
                  </a:lnTo>
                  <a:cubicBezTo>
                    <a:pt x="15" y="30"/>
                    <a:pt x="16" y="32"/>
                    <a:pt x="17" y="33"/>
                  </a:cubicBezTo>
                  <a:cubicBezTo>
                    <a:pt x="17" y="32"/>
                    <a:pt x="17" y="31"/>
                    <a:pt x="16" y="30"/>
                  </a:cubicBezTo>
                  <a:lnTo>
                    <a:pt x="16" y="30"/>
                  </a:lnTo>
                  <a:cubicBezTo>
                    <a:pt x="33" y="42"/>
                    <a:pt x="54" y="54"/>
                    <a:pt x="66" y="66"/>
                  </a:cubicBezTo>
                  <a:cubicBezTo>
                    <a:pt x="49" y="33"/>
                    <a:pt x="49" y="50"/>
                    <a:pt x="17" y="17"/>
                  </a:cubicBezTo>
                  <a:lnTo>
                    <a:pt x="49" y="17"/>
                  </a:lnTo>
                  <a:cubicBezTo>
                    <a:pt x="49" y="17"/>
                    <a:pt x="66" y="17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12"/>
            <p:cNvSpPr/>
            <p:nvPr/>
          </p:nvSpPr>
          <p:spPr>
            <a:xfrm>
              <a:off x="2542237" y="-44195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17" y="0"/>
                    <a:pt x="17" y="0"/>
                    <a:pt x="17" y="17"/>
                  </a:cubicBez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12"/>
            <p:cNvSpPr/>
            <p:nvPr/>
          </p:nvSpPr>
          <p:spPr>
            <a:xfrm>
              <a:off x="2532986" y="-43270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2"/>
            <p:cNvSpPr/>
            <p:nvPr/>
          </p:nvSpPr>
          <p:spPr>
            <a:xfrm>
              <a:off x="2576217" y="-50066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12"/>
            <p:cNvSpPr/>
            <p:nvPr/>
          </p:nvSpPr>
          <p:spPr>
            <a:xfrm>
              <a:off x="2644179" y="-57787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7"/>
                    <a:pt x="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2"/>
            <p:cNvSpPr/>
            <p:nvPr/>
          </p:nvSpPr>
          <p:spPr>
            <a:xfrm>
              <a:off x="2582447" y="-53464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lnTo>
                    <a:pt x="16" y="17"/>
                  </a:lnTo>
                  <a:cubicBezTo>
                    <a:pt x="16" y="17"/>
                    <a:pt x="16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2"/>
            <p:cNvSpPr/>
            <p:nvPr/>
          </p:nvSpPr>
          <p:spPr>
            <a:xfrm>
              <a:off x="2594718" y="-553144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33" y="33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" y="0"/>
                    <a:pt x="1" y="0"/>
                  </a:cubicBezTo>
                  <a:cubicBezTo>
                    <a:pt x="1" y="0"/>
                    <a:pt x="17" y="17"/>
                    <a:pt x="33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2"/>
            <p:cNvSpPr/>
            <p:nvPr/>
          </p:nvSpPr>
          <p:spPr>
            <a:xfrm>
              <a:off x="2301161" y="10193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2"/>
            <p:cNvSpPr/>
            <p:nvPr/>
          </p:nvSpPr>
          <p:spPr>
            <a:xfrm>
              <a:off x="2514297" y="-41722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2"/>
            <p:cNvSpPr/>
            <p:nvPr/>
          </p:nvSpPr>
          <p:spPr>
            <a:xfrm>
              <a:off x="2437084" y="-238066"/>
              <a:ext cx="12648" cy="6419"/>
            </a:xfrm>
            <a:custGeom>
              <a:avLst/>
              <a:gdLst/>
              <a:ahLst/>
              <a:cxnLst/>
              <a:rect l="l" t="t" r="r" b="b"/>
              <a:pathLst>
                <a:path w="67" h="34" extrusionOk="0">
                  <a:moveTo>
                    <a:pt x="1" y="1"/>
                  </a:moveTo>
                  <a:lnTo>
                    <a:pt x="1" y="1"/>
                  </a:lnTo>
                  <a:cubicBezTo>
                    <a:pt x="6" y="1"/>
                    <a:pt x="13" y="4"/>
                    <a:pt x="21" y="9"/>
                  </a:cubicBezTo>
                  <a:lnTo>
                    <a:pt x="21" y="9"/>
                  </a:lnTo>
                  <a:cubicBezTo>
                    <a:pt x="17" y="4"/>
                    <a:pt x="12" y="1"/>
                    <a:pt x="1" y="1"/>
                  </a:cubicBezTo>
                  <a:close/>
                  <a:moveTo>
                    <a:pt x="21" y="9"/>
                  </a:moveTo>
                  <a:cubicBezTo>
                    <a:pt x="30" y="19"/>
                    <a:pt x="33" y="33"/>
                    <a:pt x="66" y="33"/>
                  </a:cubicBezTo>
                  <a:cubicBezTo>
                    <a:pt x="55" y="33"/>
                    <a:pt x="37" y="19"/>
                    <a:pt x="21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2"/>
            <p:cNvSpPr/>
            <p:nvPr/>
          </p:nvSpPr>
          <p:spPr>
            <a:xfrm>
              <a:off x="2499005" y="-37096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2"/>
            <p:cNvSpPr/>
            <p:nvPr/>
          </p:nvSpPr>
          <p:spPr>
            <a:xfrm>
              <a:off x="2495796" y="-34925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" y="0"/>
                    <a:pt x="1" y="0"/>
                  </a:cubicBezTo>
                  <a:lnTo>
                    <a:pt x="17" y="0"/>
                  </a:lnTo>
                  <a:cubicBezTo>
                    <a:pt x="17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2"/>
            <p:cNvSpPr/>
            <p:nvPr/>
          </p:nvSpPr>
          <p:spPr>
            <a:xfrm>
              <a:off x="2489566" y="-33377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2"/>
            <p:cNvSpPr/>
            <p:nvPr/>
          </p:nvSpPr>
          <p:spPr>
            <a:xfrm>
              <a:off x="2359872" y="33969"/>
              <a:ext cx="6419" cy="4531"/>
            </a:xfrm>
            <a:custGeom>
              <a:avLst/>
              <a:gdLst/>
              <a:ahLst/>
              <a:cxnLst/>
              <a:rect l="l" t="t" r="r" b="b"/>
              <a:pathLst>
                <a:path w="34" h="24" extrusionOk="0">
                  <a:moveTo>
                    <a:pt x="1" y="0"/>
                  </a:moveTo>
                  <a:cubicBezTo>
                    <a:pt x="12" y="12"/>
                    <a:pt x="24" y="23"/>
                    <a:pt x="29" y="23"/>
                  </a:cubicBezTo>
                  <a:cubicBezTo>
                    <a:pt x="32" y="23"/>
                    <a:pt x="33" y="21"/>
                    <a:pt x="33" y="17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2"/>
            <p:cNvSpPr/>
            <p:nvPr/>
          </p:nvSpPr>
          <p:spPr>
            <a:xfrm>
              <a:off x="2641159" y="-57787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lnTo>
                    <a:pt x="16" y="17"/>
                  </a:lnTo>
                  <a:cubicBezTo>
                    <a:pt x="16" y="17"/>
                    <a:pt x="0" y="0"/>
                    <a:pt x="0" y="0"/>
                  </a:cubicBezTo>
                  <a:cubicBezTo>
                    <a:pt x="16" y="17"/>
                    <a:pt x="16" y="17"/>
                    <a:pt x="16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2"/>
            <p:cNvSpPr/>
            <p:nvPr/>
          </p:nvSpPr>
          <p:spPr>
            <a:xfrm>
              <a:off x="2424814" y="-9270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2"/>
            <p:cNvSpPr/>
            <p:nvPr/>
          </p:nvSpPr>
          <p:spPr>
            <a:xfrm>
              <a:off x="2532986" y="-31829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2"/>
            <p:cNvSpPr/>
            <p:nvPr/>
          </p:nvSpPr>
          <p:spPr>
            <a:xfrm>
              <a:off x="2288890" y="-590334"/>
              <a:ext cx="355477" cy="701705"/>
            </a:xfrm>
            <a:custGeom>
              <a:avLst/>
              <a:gdLst/>
              <a:ahLst/>
              <a:cxnLst/>
              <a:rect l="l" t="t" r="r" b="b"/>
              <a:pathLst>
                <a:path w="1883" h="3717" extrusionOk="0">
                  <a:moveTo>
                    <a:pt x="1833" y="1"/>
                  </a:moveTo>
                  <a:cubicBezTo>
                    <a:pt x="1833" y="1"/>
                    <a:pt x="1866" y="17"/>
                    <a:pt x="1866" y="17"/>
                  </a:cubicBezTo>
                  <a:cubicBezTo>
                    <a:pt x="1874" y="33"/>
                    <a:pt x="1870" y="38"/>
                    <a:pt x="1862" y="38"/>
                  </a:cubicBezTo>
                  <a:cubicBezTo>
                    <a:pt x="1862" y="38"/>
                    <a:pt x="1861" y="38"/>
                    <a:pt x="1861" y="38"/>
                  </a:cubicBezTo>
                  <a:lnTo>
                    <a:pt x="1861" y="38"/>
                  </a:lnTo>
                  <a:cubicBezTo>
                    <a:pt x="1868" y="43"/>
                    <a:pt x="1871" y="55"/>
                    <a:pt x="1882" y="66"/>
                  </a:cubicBezTo>
                  <a:cubicBezTo>
                    <a:pt x="1882" y="50"/>
                    <a:pt x="1882" y="17"/>
                    <a:pt x="1850" y="1"/>
                  </a:cubicBezTo>
                  <a:close/>
                  <a:moveTo>
                    <a:pt x="1813" y="14"/>
                  </a:moveTo>
                  <a:cubicBezTo>
                    <a:pt x="1785" y="14"/>
                    <a:pt x="1831" y="52"/>
                    <a:pt x="1817" y="66"/>
                  </a:cubicBezTo>
                  <a:cubicBezTo>
                    <a:pt x="1817" y="66"/>
                    <a:pt x="1833" y="83"/>
                    <a:pt x="1850" y="83"/>
                  </a:cubicBezTo>
                  <a:cubicBezTo>
                    <a:pt x="1850" y="66"/>
                    <a:pt x="1817" y="50"/>
                    <a:pt x="1833" y="50"/>
                  </a:cubicBezTo>
                  <a:cubicBezTo>
                    <a:pt x="1850" y="66"/>
                    <a:pt x="1866" y="66"/>
                    <a:pt x="1866" y="82"/>
                  </a:cubicBezTo>
                  <a:lnTo>
                    <a:pt x="1866" y="82"/>
                  </a:lnTo>
                  <a:cubicBezTo>
                    <a:pt x="1866" y="67"/>
                    <a:pt x="1851" y="51"/>
                    <a:pt x="1850" y="36"/>
                  </a:cubicBezTo>
                  <a:lnTo>
                    <a:pt x="1850" y="36"/>
                  </a:lnTo>
                  <a:cubicBezTo>
                    <a:pt x="1854" y="37"/>
                    <a:pt x="1858" y="37"/>
                    <a:pt x="1861" y="38"/>
                  </a:cubicBezTo>
                  <a:lnTo>
                    <a:pt x="1861" y="38"/>
                  </a:lnTo>
                  <a:cubicBezTo>
                    <a:pt x="1858" y="35"/>
                    <a:pt x="1855" y="33"/>
                    <a:pt x="1850" y="33"/>
                  </a:cubicBezTo>
                  <a:cubicBezTo>
                    <a:pt x="1850" y="34"/>
                    <a:pt x="1850" y="35"/>
                    <a:pt x="1850" y="36"/>
                  </a:cubicBezTo>
                  <a:lnTo>
                    <a:pt x="1850" y="36"/>
                  </a:lnTo>
                  <a:cubicBezTo>
                    <a:pt x="1844" y="35"/>
                    <a:pt x="1838" y="33"/>
                    <a:pt x="1833" y="33"/>
                  </a:cubicBezTo>
                  <a:lnTo>
                    <a:pt x="1833" y="17"/>
                  </a:lnTo>
                  <a:cubicBezTo>
                    <a:pt x="1824" y="15"/>
                    <a:pt x="1818" y="14"/>
                    <a:pt x="1813" y="14"/>
                  </a:cubicBezTo>
                  <a:close/>
                  <a:moveTo>
                    <a:pt x="1797" y="253"/>
                  </a:moveTo>
                  <a:lnTo>
                    <a:pt x="1797" y="253"/>
                  </a:lnTo>
                  <a:cubicBezTo>
                    <a:pt x="1798" y="255"/>
                    <a:pt x="1799" y="259"/>
                    <a:pt x="1801" y="263"/>
                  </a:cubicBezTo>
                  <a:cubicBezTo>
                    <a:pt x="1801" y="258"/>
                    <a:pt x="1799" y="255"/>
                    <a:pt x="1797" y="253"/>
                  </a:cubicBezTo>
                  <a:close/>
                  <a:moveTo>
                    <a:pt x="1692" y="291"/>
                  </a:moveTo>
                  <a:cubicBezTo>
                    <a:pt x="1693" y="291"/>
                    <a:pt x="1696" y="292"/>
                    <a:pt x="1702" y="295"/>
                  </a:cubicBezTo>
                  <a:cubicBezTo>
                    <a:pt x="1702" y="295"/>
                    <a:pt x="1702" y="295"/>
                    <a:pt x="1702" y="309"/>
                  </a:cubicBezTo>
                  <a:lnTo>
                    <a:pt x="1702" y="309"/>
                  </a:lnTo>
                  <a:cubicBezTo>
                    <a:pt x="1697" y="299"/>
                    <a:pt x="1688" y="291"/>
                    <a:pt x="1692" y="291"/>
                  </a:cubicBezTo>
                  <a:close/>
                  <a:moveTo>
                    <a:pt x="1457" y="606"/>
                  </a:moveTo>
                  <a:cubicBezTo>
                    <a:pt x="1453" y="606"/>
                    <a:pt x="1450" y="606"/>
                    <a:pt x="1448" y="607"/>
                  </a:cubicBezTo>
                  <a:lnTo>
                    <a:pt x="1448" y="607"/>
                  </a:lnTo>
                  <a:cubicBezTo>
                    <a:pt x="1451" y="606"/>
                    <a:pt x="1454" y="606"/>
                    <a:pt x="1457" y="606"/>
                  </a:cubicBezTo>
                  <a:close/>
                  <a:moveTo>
                    <a:pt x="1326" y="770"/>
                  </a:moveTo>
                  <a:lnTo>
                    <a:pt x="1342" y="786"/>
                  </a:lnTo>
                  <a:lnTo>
                    <a:pt x="1359" y="786"/>
                  </a:lnTo>
                  <a:cubicBezTo>
                    <a:pt x="1359" y="786"/>
                    <a:pt x="1342" y="770"/>
                    <a:pt x="1326" y="770"/>
                  </a:cubicBezTo>
                  <a:close/>
                  <a:moveTo>
                    <a:pt x="1490" y="868"/>
                  </a:moveTo>
                  <a:lnTo>
                    <a:pt x="1506" y="885"/>
                  </a:lnTo>
                  <a:lnTo>
                    <a:pt x="1506" y="868"/>
                  </a:lnTo>
                  <a:close/>
                  <a:moveTo>
                    <a:pt x="1228" y="917"/>
                  </a:moveTo>
                  <a:lnTo>
                    <a:pt x="1228" y="917"/>
                  </a:lnTo>
                  <a:cubicBezTo>
                    <a:pt x="1224" y="921"/>
                    <a:pt x="1224" y="924"/>
                    <a:pt x="1227" y="927"/>
                  </a:cubicBezTo>
                  <a:lnTo>
                    <a:pt x="1227" y="927"/>
                  </a:lnTo>
                  <a:cubicBezTo>
                    <a:pt x="1228" y="924"/>
                    <a:pt x="1228" y="921"/>
                    <a:pt x="1228" y="917"/>
                  </a:cubicBezTo>
                  <a:close/>
                  <a:moveTo>
                    <a:pt x="1198" y="962"/>
                  </a:moveTo>
                  <a:cubicBezTo>
                    <a:pt x="1196" y="962"/>
                    <a:pt x="1195" y="963"/>
                    <a:pt x="1195" y="966"/>
                  </a:cubicBezTo>
                  <a:lnTo>
                    <a:pt x="1210" y="966"/>
                  </a:lnTo>
                  <a:cubicBezTo>
                    <a:pt x="1205" y="964"/>
                    <a:pt x="1201" y="962"/>
                    <a:pt x="1198" y="962"/>
                  </a:cubicBezTo>
                  <a:close/>
                  <a:moveTo>
                    <a:pt x="1424" y="1081"/>
                  </a:moveTo>
                  <a:lnTo>
                    <a:pt x="1440" y="1097"/>
                  </a:lnTo>
                  <a:cubicBezTo>
                    <a:pt x="1440" y="1097"/>
                    <a:pt x="1457" y="1097"/>
                    <a:pt x="1424" y="1081"/>
                  </a:cubicBezTo>
                  <a:close/>
                  <a:moveTo>
                    <a:pt x="999" y="1572"/>
                  </a:moveTo>
                  <a:cubicBezTo>
                    <a:pt x="999" y="1584"/>
                    <a:pt x="1017" y="1587"/>
                    <a:pt x="1026" y="1595"/>
                  </a:cubicBezTo>
                  <a:lnTo>
                    <a:pt x="1026" y="1595"/>
                  </a:lnTo>
                  <a:cubicBezTo>
                    <a:pt x="1015" y="1576"/>
                    <a:pt x="1013" y="1587"/>
                    <a:pt x="999" y="1572"/>
                  </a:cubicBezTo>
                  <a:close/>
                  <a:moveTo>
                    <a:pt x="962" y="1584"/>
                  </a:moveTo>
                  <a:cubicBezTo>
                    <a:pt x="945" y="1584"/>
                    <a:pt x="966" y="1605"/>
                    <a:pt x="966" y="1605"/>
                  </a:cubicBezTo>
                  <a:lnTo>
                    <a:pt x="982" y="1588"/>
                  </a:lnTo>
                  <a:cubicBezTo>
                    <a:pt x="972" y="1585"/>
                    <a:pt x="966" y="1584"/>
                    <a:pt x="962" y="1584"/>
                  </a:cubicBezTo>
                  <a:close/>
                  <a:moveTo>
                    <a:pt x="1026" y="1595"/>
                  </a:moveTo>
                  <a:cubicBezTo>
                    <a:pt x="1028" y="1598"/>
                    <a:pt x="1029" y="1601"/>
                    <a:pt x="1031" y="1605"/>
                  </a:cubicBezTo>
                  <a:cubicBezTo>
                    <a:pt x="1031" y="1601"/>
                    <a:pt x="1029" y="1598"/>
                    <a:pt x="1026" y="1595"/>
                  </a:cubicBezTo>
                  <a:close/>
                  <a:moveTo>
                    <a:pt x="842" y="2447"/>
                  </a:moveTo>
                  <a:cubicBezTo>
                    <a:pt x="841" y="2449"/>
                    <a:pt x="844" y="2452"/>
                    <a:pt x="851" y="2456"/>
                  </a:cubicBezTo>
                  <a:cubicBezTo>
                    <a:pt x="847" y="2452"/>
                    <a:pt x="844" y="2449"/>
                    <a:pt x="842" y="2447"/>
                  </a:cubicBezTo>
                  <a:close/>
                  <a:moveTo>
                    <a:pt x="246" y="2931"/>
                  </a:moveTo>
                  <a:cubicBezTo>
                    <a:pt x="248" y="2934"/>
                    <a:pt x="251" y="2936"/>
                    <a:pt x="254" y="2938"/>
                  </a:cubicBezTo>
                  <a:lnTo>
                    <a:pt x="254" y="2938"/>
                  </a:lnTo>
                  <a:cubicBezTo>
                    <a:pt x="250" y="2935"/>
                    <a:pt x="248" y="2933"/>
                    <a:pt x="246" y="2931"/>
                  </a:cubicBezTo>
                  <a:close/>
                  <a:moveTo>
                    <a:pt x="573" y="2979"/>
                  </a:moveTo>
                  <a:lnTo>
                    <a:pt x="573" y="2979"/>
                  </a:lnTo>
                  <a:cubicBezTo>
                    <a:pt x="573" y="2979"/>
                    <a:pt x="573" y="2979"/>
                    <a:pt x="573" y="2980"/>
                  </a:cubicBezTo>
                  <a:cubicBezTo>
                    <a:pt x="580" y="2980"/>
                    <a:pt x="578" y="2980"/>
                    <a:pt x="573" y="2979"/>
                  </a:cubicBezTo>
                  <a:close/>
                  <a:moveTo>
                    <a:pt x="491" y="3029"/>
                  </a:moveTo>
                  <a:cubicBezTo>
                    <a:pt x="491" y="3029"/>
                    <a:pt x="475" y="3045"/>
                    <a:pt x="475" y="3045"/>
                  </a:cubicBezTo>
                  <a:cubicBezTo>
                    <a:pt x="475" y="3045"/>
                    <a:pt x="458" y="3029"/>
                    <a:pt x="458" y="3029"/>
                  </a:cubicBezTo>
                  <a:close/>
                  <a:moveTo>
                    <a:pt x="442" y="3144"/>
                  </a:moveTo>
                  <a:cubicBezTo>
                    <a:pt x="458" y="3160"/>
                    <a:pt x="458" y="3176"/>
                    <a:pt x="458" y="3176"/>
                  </a:cubicBezTo>
                  <a:cubicBezTo>
                    <a:pt x="507" y="3176"/>
                    <a:pt x="442" y="3144"/>
                    <a:pt x="442" y="3144"/>
                  </a:cubicBezTo>
                  <a:close/>
                  <a:moveTo>
                    <a:pt x="343" y="3448"/>
                  </a:moveTo>
                  <a:cubicBezTo>
                    <a:pt x="346" y="3450"/>
                    <a:pt x="352" y="3452"/>
                    <a:pt x="360" y="3455"/>
                  </a:cubicBezTo>
                  <a:cubicBezTo>
                    <a:pt x="352" y="3450"/>
                    <a:pt x="347" y="3448"/>
                    <a:pt x="343" y="3448"/>
                  </a:cubicBezTo>
                  <a:close/>
                  <a:moveTo>
                    <a:pt x="227" y="3699"/>
                  </a:moveTo>
                  <a:lnTo>
                    <a:pt x="227" y="3699"/>
                  </a:lnTo>
                  <a:cubicBezTo>
                    <a:pt x="227" y="3700"/>
                    <a:pt x="228" y="3700"/>
                    <a:pt x="228" y="3701"/>
                  </a:cubicBezTo>
                  <a:lnTo>
                    <a:pt x="228" y="3701"/>
                  </a:lnTo>
                  <a:lnTo>
                    <a:pt x="229" y="3700"/>
                  </a:lnTo>
                  <a:lnTo>
                    <a:pt x="227" y="3699"/>
                  </a:lnTo>
                  <a:close/>
                  <a:moveTo>
                    <a:pt x="1735" y="50"/>
                  </a:moveTo>
                  <a:cubicBezTo>
                    <a:pt x="1729" y="50"/>
                    <a:pt x="1728" y="52"/>
                    <a:pt x="1728" y="54"/>
                  </a:cubicBezTo>
                  <a:lnTo>
                    <a:pt x="1728" y="54"/>
                  </a:lnTo>
                  <a:cubicBezTo>
                    <a:pt x="1730" y="53"/>
                    <a:pt x="1732" y="51"/>
                    <a:pt x="1735" y="50"/>
                  </a:cubicBezTo>
                  <a:lnTo>
                    <a:pt x="1735" y="50"/>
                  </a:lnTo>
                  <a:lnTo>
                    <a:pt x="1751" y="66"/>
                  </a:lnTo>
                  <a:cubicBezTo>
                    <a:pt x="1741" y="66"/>
                    <a:pt x="1730" y="59"/>
                    <a:pt x="1728" y="54"/>
                  </a:cubicBezTo>
                  <a:lnTo>
                    <a:pt x="1728" y="54"/>
                  </a:lnTo>
                  <a:cubicBezTo>
                    <a:pt x="1714" y="68"/>
                    <a:pt x="1735" y="87"/>
                    <a:pt x="1730" y="87"/>
                  </a:cubicBezTo>
                  <a:cubicBezTo>
                    <a:pt x="1728" y="87"/>
                    <a:pt x="1725" y="86"/>
                    <a:pt x="1719" y="83"/>
                  </a:cubicBezTo>
                  <a:lnTo>
                    <a:pt x="1719" y="83"/>
                  </a:lnTo>
                  <a:cubicBezTo>
                    <a:pt x="1719" y="115"/>
                    <a:pt x="1751" y="99"/>
                    <a:pt x="1784" y="132"/>
                  </a:cubicBezTo>
                  <a:lnTo>
                    <a:pt x="1702" y="115"/>
                  </a:lnTo>
                  <a:lnTo>
                    <a:pt x="1719" y="132"/>
                  </a:lnTo>
                  <a:lnTo>
                    <a:pt x="1702" y="132"/>
                  </a:lnTo>
                  <a:cubicBezTo>
                    <a:pt x="1711" y="140"/>
                    <a:pt x="1715" y="140"/>
                    <a:pt x="1719" y="140"/>
                  </a:cubicBezTo>
                  <a:cubicBezTo>
                    <a:pt x="1723" y="140"/>
                    <a:pt x="1727" y="140"/>
                    <a:pt x="1735" y="148"/>
                  </a:cubicBezTo>
                  <a:cubicBezTo>
                    <a:pt x="1709" y="148"/>
                    <a:pt x="1725" y="169"/>
                    <a:pt x="1707" y="169"/>
                  </a:cubicBezTo>
                  <a:cubicBezTo>
                    <a:pt x="1702" y="169"/>
                    <a:pt x="1696" y="168"/>
                    <a:pt x="1686" y="164"/>
                  </a:cubicBezTo>
                  <a:lnTo>
                    <a:pt x="1686" y="164"/>
                  </a:lnTo>
                  <a:cubicBezTo>
                    <a:pt x="1694" y="173"/>
                    <a:pt x="1698" y="173"/>
                    <a:pt x="1702" y="173"/>
                  </a:cubicBezTo>
                  <a:cubicBezTo>
                    <a:pt x="1706" y="173"/>
                    <a:pt x="1711" y="173"/>
                    <a:pt x="1719" y="181"/>
                  </a:cubicBezTo>
                  <a:cubicBezTo>
                    <a:pt x="1706" y="178"/>
                    <a:pt x="1698" y="176"/>
                    <a:pt x="1693" y="176"/>
                  </a:cubicBezTo>
                  <a:cubicBezTo>
                    <a:pt x="1676" y="176"/>
                    <a:pt x="1712" y="197"/>
                    <a:pt x="1686" y="197"/>
                  </a:cubicBezTo>
                  <a:cubicBezTo>
                    <a:pt x="1653" y="181"/>
                    <a:pt x="1686" y="181"/>
                    <a:pt x="1653" y="181"/>
                  </a:cubicBezTo>
                  <a:cubicBezTo>
                    <a:pt x="1702" y="214"/>
                    <a:pt x="1637" y="197"/>
                    <a:pt x="1637" y="214"/>
                  </a:cubicBezTo>
                  <a:cubicBezTo>
                    <a:pt x="1670" y="230"/>
                    <a:pt x="1637" y="246"/>
                    <a:pt x="1653" y="263"/>
                  </a:cubicBezTo>
                  <a:cubicBezTo>
                    <a:pt x="1639" y="263"/>
                    <a:pt x="1614" y="274"/>
                    <a:pt x="1596" y="288"/>
                  </a:cubicBezTo>
                  <a:lnTo>
                    <a:pt x="1596" y="288"/>
                  </a:lnTo>
                  <a:cubicBezTo>
                    <a:pt x="1594" y="285"/>
                    <a:pt x="1591" y="282"/>
                    <a:pt x="1588" y="279"/>
                  </a:cubicBezTo>
                  <a:lnTo>
                    <a:pt x="1588" y="295"/>
                  </a:lnTo>
                  <a:cubicBezTo>
                    <a:pt x="1590" y="293"/>
                    <a:pt x="1593" y="290"/>
                    <a:pt x="1596" y="288"/>
                  </a:cubicBezTo>
                  <a:lnTo>
                    <a:pt x="1596" y="288"/>
                  </a:lnTo>
                  <a:cubicBezTo>
                    <a:pt x="1617" y="312"/>
                    <a:pt x="1604" y="313"/>
                    <a:pt x="1604" y="328"/>
                  </a:cubicBezTo>
                  <a:cubicBezTo>
                    <a:pt x="1588" y="312"/>
                    <a:pt x="1588" y="312"/>
                    <a:pt x="1571" y="295"/>
                  </a:cubicBezTo>
                  <a:lnTo>
                    <a:pt x="1571" y="312"/>
                  </a:lnTo>
                  <a:cubicBezTo>
                    <a:pt x="1588" y="328"/>
                    <a:pt x="1588" y="328"/>
                    <a:pt x="1588" y="328"/>
                  </a:cubicBezTo>
                  <a:lnTo>
                    <a:pt x="1555" y="312"/>
                  </a:lnTo>
                  <a:lnTo>
                    <a:pt x="1555" y="312"/>
                  </a:lnTo>
                  <a:cubicBezTo>
                    <a:pt x="1555" y="328"/>
                    <a:pt x="1571" y="361"/>
                    <a:pt x="1555" y="377"/>
                  </a:cubicBezTo>
                  <a:cubicBezTo>
                    <a:pt x="1571" y="377"/>
                    <a:pt x="1637" y="394"/>
                    <a:pt x="1653" y="426"/>
                  </a:cubicBezTo>
                  <a:cubicBezTo>
                    <a:pt x="1637" y="410"/>
                    <a:pt x="1604" y="410"/>
                    <a:pt x="1604" y="394"/>
                  </a:cubicBezTo>
                  <a:cubicBezTo>
                    <a:pt x="1604" y="394"/>
                    <a:pt x="1604" y="410"/>
                    <a:pt x="1604" y="410"/>
                  </a:cubicBezTo>
                  <a:lnTo>
                    <a:pt x="1588" y="394"/>
                  </a:lnTo>
                  <a:cubicBezTo>
                    <a:pt x="1571" y="394"/>
                    <a:pt x="1604" y="410"/>
                    <a:pt x="1604" y="410"/>
                  </a:cubicBezTo>
                  <a:cubicBezTo>
                    <a:pt x="1588" y="402"/>
                    <a:pt x="1580" y="402"/>
                    <a:pt x="1576" y="402"/>
                  </a:cubicBezTo>
                  <a:cubicBezTo>
                    <a:pt x="1571" y="402"/>
                    <a:pt x="1571" y="402"/>
                    <a:pt x="1571" y="394"/>
                  </a:cubicBezTo>
                  <a:lnTo>
                    <a:pt x="1522" y="394"/>
                  </a:lnTo>
                  <a:cubicBezTo>
                    <a:pt x="1539" y="394"/>
                    <a:pt x="1555" y="410"/>
                    <a:pt x="1555" y="410"/>
                  </a:cubicBezTo>
                  <a:cubicBezTo>
                    <a:pt x="1555" y="415"/>
                    <a:pt x="1551" y="417"/>
                    <a:pt x="1546" y="417"/>
                  </a:cubicBezTo>
                  <a:cubicBezTo>
                    <a:pt x="1535" y="417"/>
                    <a:pt x="1517" y="410"/>
                    <a:pt x="1506" y="410"/>
                  </a:cubicBezTo>
                  <a:lnTo>
                    <a:pt x="1506" y="410"/>
                  </a:lnTo>
                  <a:cubicBezTo>
                    <a:pt x="1522" y="410"/>
                    <a:pt x="1506" y="426"/>
                    <a:pt x="1539" y="426"/>
                  </a:cubicBezTo>
                  <a:cubicBezTo>
                    <a:pt x="1539" y="432"/>
                    <a:pt x="1537" y="434"/>
                    <a:pt x="1534" y="434"/>
                  </a:cubicBezTo>
                  <a:cubicBezTo>
                    <a:pt x="1528" y="434"/>
                    <a:pt x="1517" y="426"/>
                    <a:pt x="1506" y="426"/>
                  </a:cubicBezTo>
                  <a:cubicBezTo>
                    <a:pt x="1522" y="443"/>
                    <a:pt x="1506" y="459"/>
                    <a:pt x="1539" y="475"/>
                  </a:cubicBezTo>
                  <a:cubicBezTo>
                    <a:pt x="1555" y="508"/>
                    <a:pt x="1506" y="508"/>
                    <a:pt x="1506" y="541"/>
                  </a:cubicBezTo>
                  <a:lnTo>
                    <a:pt x="1490" y="541"/>
                  </a:lnTo>
                  <a:cubicBezTo>
                    <a:pt x="1506" y="557"/>
                    <a:pt x="1490" y="574"/>
                    <a:pt x="1506" y="590"/>
                  </a:cubicBezTo>
                  <a:cubicBezTo>
                    <a:pt x="1506" y="595"/>
                    <a:pt x="1502" y="597"/>
                    <a:pt x="1497" y="597"/>
                  </a:cubicBezTo>
                  <a:cubicBezTo>
                    <a:pt x="1488" y="597"/>
                    <a:pt x="1473" y="590"/>
                    <a:pt x="1473" y="590"/>
                  </a:cubicBezTo>
                  <a:lnTo>
                    <a:pt x="1473" y="590"/>
                  </a:lnTo>
                  <a:cubicBezTo>
                    <a:pt x="1473" y="606"/>
                    <a:pt x="1490" y="606"/>
                    <a:pt x="1457" y="623"/>
                  </a:cubicBezTo>
                  <a:cubicBezTo>
                    <a:pt x="1444" y="610"/>
                    <a:pt x="1441" y="607"/>
                    <a:pt x="1448" y="607"/>
                  </a:cubicBezTo>
                  <a:lnTo>
                    <a:pt x="1448" y="607"/>
                  </a:lnTo>
                  <a:cubicBezTo>
                    <a:pt x="1436" y="607"/>
                    <a:pt x="1427" y="612"/>
                    <a:pt x="1440" y="639"/>
                  </a:cubicBezTo>
                  <a:cubicBezTo>
                    <a:pt x="1424" y="631"/>
                    <a:pt x="1416" y="627"/>
                    <a:pt x="1412" y="627"/>
                  </a:cubicBezTo>
                  <a:cubicBezTo>
                    <a:pt x="1408" y="627"/>
                    <a:pt x="1408" y="631"/>
                    <a:pt x="1408" y="639"/>
                  </a:cubicBezTo>
                  <a:lnTo>
                    <a:pt x="1424" y="639"/>
                  </a:lnTo>
                  <a:cubicBezTo>
                    <a:pt x="1424" y="639"/>
                    <a:pt x="1424" y="655"/>
                    <a:pt x="1424" y="655"/>
                  </a:cubicBezTo>
                  <a:lnTo>
                    <a:pt x="1391" y="639"/>
                  </a:lnTo>
                  <a:cubicBezTo>
                    <a:pt x="1332" y="639"/>
                    <a:pt x="1421" y="707"/>
                    <a:pt x="1376" y="707"/>
                  </a:cubicBezTo>
                  <a:cubicBezTo>
                    <a:pt x="1372" y="707"/>
                    <a:pt x="1366" y="706"/>
                    <a:pt x="1359" y="705"/>
                  </a:cubicBezTo>
                  <a:lnTo>
                    <a:pt x="1359" y="705"/>
                  </a:lnTo>
                  <a:cubicBezTo>
                    <a:pt x="1367" y="713"/>
                    <a:pt x="1371" y="713"/>
                    <a:pt x="1377" y="713"/>
                  </a:cubicBezTo>
                  <a:cubicBezTo>
                    <a:pt x="1383" y="713"/>
                    <a:pt x="1391" y="713"/>
                    <a:pt x="1408" y="721"/>
                  </a:cubicBezTo>
                  <a:cubicBezTo>
                    <a:pt x="1402" y="726"/>
                    <a:pt x="1393" y="728"/>
                    <a:pt x="1383" y="728"/>
                  </a:cubicBezTo>
                  <a:cubicBezTo>
                    <a:pt x="1364" y="728"/>
                    <a:pt x="1342" y="721"/>
                    <a:pt x="1342" y="721"/>
                  </a:cubicBezTo>
                  <a:lnTo>
                    <a:pt x="1342" y="721"/>
                  </a:lnTo>
                  <a:cubicBezTo>
                    <a:pt x="1310" y="737"/>
                    <a:pt x="1375" y="770"/>
                    <a:pt x="1359" y="786"/>
                  </a:cubicBezTo>
                  <a:cubicBezTo>
                    <a:pt x="1375" y="786"/>
                    <a:pt x="1408" y="803"/>
                    <a:pt x="1408" y="819"/>
                  </a:cubicBezTo>
                  <a:cubicBezTo>
                    <a:pt x="1408" y="819"/>
                    <a:pt x="1359" y="803"/>
                    <a:pt x="1342" y="786"/>
                  </a:cubicBezTo>
                  <a:cubicBezTo>
                    <a:pt x="1331" y="786"/>
                    <a:pt x="1328" y="794"/>
                    <a:pt x="1322" y="794"/>
                  </a:cubicBezTo>
                  <a:cubicBezTo>
                    <a:pt x="1319" y="794"/>
                    <a:pt x="1315" y="792"/>
                    <a:pt x="1310" y="786"/>
                  </a:cubicBezTo>
                  <a:lnTo>
                    <a:pt x="1310" y="786"/>
                  </a:lnTo>
                  <a:cubicBezTo>
                    <a:pt x="1310" y="803"/>
                    <a:pt x="1326" y="803"/>
                    <a:pt x="1326" y="803"/>
                  </a:cubicBezTo>
                  <a:cubicBezTo>
                    <a:pt x="1310" y="803"/>
                    <a:pt x="1326" y="819"/>
                    <a:pt x="1293" y="836"/>
                  </a:cubicBezTo>
                  <a:lnTo>
                    <a:pt x="1326" y="836"/>
                  </a:lnTo>
                  <a:cubicBezTo>
                    <a:pt x="1293" y="868"/>
                    <a:pt x="1342" y="868"/>
                    <a:pt x="1342" y="885"/>
                  </a:cubicBezTo>
                  <a:cubicBezTo>
                    <a:pt x="1320" y="885"/>
                    <a:pt x="1306" y="870"/>
                    <a:pt x="1303" y="870"/>
                  </a:cubicBezTo>
                  <a:lnTo>
                    <a:pt x="1303" y="870"/>
                  </a:lnTo>
                  <a:cubicBezTo>
                    <a:pt x="1302" y="870"/>
                    <a:pt x="1304" y="874"/>
                    <a:pt x="1310" y="885"/>
                  </a:cubicBezTo>
                  <a:cubicBezTo>
                    <a:pt x="1277" y="885"/>
                    <a:pt x="1261" y="869"/>
                    <a:pt x="1260" y="868"/>
                  </a:cubicBezTo>
                  <a:lnTo>
                    <a:pt x="1260" y="868"/>
                  </a:lnTo>
                  <a:cubicBezTo>
                    <a:pt x="1277" y="885"/>
                    <a:pt x="1228" y="885"/>
                    <a:pt x="1228" y="885"/>
                  </a:cubicBezTo>
                  <a:lnTo>
                    <a:pt x="1211" y="885"/>
                  </a:lnTo>
                  <a:cubicBezTo>
                    <a:pt x="1211" y="885"/>
                    <a:pt x="1211" y="885"/>
                    <a:pt x="1211" y="901"/>
                  </a:cubicBezTo>
                  <a:lnTo>
                    <a:pt x="1228" y="901"/>
                  </a:lnTo>
                  <a:cubicBezTo>
                    <a:pt x="1244" y="917"/>
                    <a:pt x="1260" y="917"/>
                    <a:pt x="1277" y="934"/>
                  </a:cubicBezTo>
                  <a:cubicBezTo>
                    <a:pt x="1264" y="934"/>
                    <a:pt x="1282" y="955"/>
                    <a:pt x="1273" y="955"/>
                  </a:cubicBezTo>
                  <a:cubicBezTo>
                    <a:pt x="1271" y="955"/>
                    <a:pt x="1267" y="953"/>
                    <a:pt x="1260" y="950"/>
                  </a:cubicBezTo>
                  <a:cubicBezTo>
                    <a:pt x="1273" y="938"/>
                    <a:pt x="1237" y="935"/>
                    <a:pt x="1227" y="927"/>
                  </a:cubicBezTo>
                  <a:lnTo>
                    <a:pt x="1227" y="927"/>
                  </a:lnTo>
                  <a:cubicBezTo>
                    <a:pt x="1227" y="934"/>
                    <a:pt x="1224" y="934"/>
                    <a:pt x="1211" y="934"/>
                  </a:cubicBezTo>
                  <a:cubicBezTo>
                    <a:pt x="1162" y="934"/>
                    <a:pt x="1244" y="950"/>
                    <a:pt x="1228" y="966"/>
                  </a:cubicBezTo>
                  <a:lnTo>
                    <a:pt x="1210" y="966"/>
                  </a:lnTo>
                  <a:cubicBezTo>
                    <a:pt x="1221" y="973"/>
                    <a:pt x="1235" y="983"/>
                    <a:pt x="1244" y="983"/>
                  </a:cubicBezTo>
                  <a:cubicBezTo>
                    <a:pt x="1228" y="999"/>
                    <a:pt x="1244" y="1016"/>
                    <a:pt x="1244" y="1016"/>
                  </a:cubicBezTo>
                  <a:cubicBezTo>
                    <a:pt x="1277" y="1016"/>
                    <a:pt x="1260" y="1032"/>
                    <a:pt x="1260" y="1032"/>
                  </a:cubicBezTo>
                  <a:lnTo>
                    <a:pt x="1244" y="1032"/>
                  </a:lnTo>
                  <a:cubicBezTo>
                    <a:pt x="1277" y="1048"/>
                    <a:pt x="1211" y="1032"/>
                    <a:pt x="1228" y="1065"/>
                  </a:cubicBezTo>
                  <a:cubicBezTo>
                    <a:pt x="1211" y="1065"/>
                    <a:pt x="1195" y="1048"/>
                    <a:pt x="1179" y="1048"/>
                  </a:cubicBezTo>
                  <a:cubicBezTo>
                    <a:pt x="1195" y="1065"/>
                    <a:pt x="1146" y="1048"/>
                    <a:pt x="1162" y="1081"/>
                  </a:cubicBezTo>
                  <a:cubicBezTo>
                    <a:pt x="1179" y="1081"/>
                    <a:pt x="1179" y="1081"/>
                    <a:pt x="1195" y="1097"/>
                  </a:cubicBezTo>
                  <a:lnTo>
                    <a:pt x="1195" y="1065"/>
                  </a:lnTo>
                  <a:lnTo>
                    <a:pt x="1211" y="1097"/>
                  </a:lnTo>
                  <a:cubicBezTo>
                    <a:pt x="1228" y="1097"/>
                    <a:pt x="1212" y="1081"/>
                    <a:pt x="1211" y="1081"/>
                  </a:cubicBezTo>
                  <a:lnTo>
                    <a:pt x="1211" y="1081"/>
                  </a:lnTo>
                  <a:cubicBezTo>
                    <a:pt x="1219" y="1089"/>
                    <a:pt x="1224" y="1089"/>
                    <a:pt x="1228" y="1089"/>
                  </a:cubicBezTo>
                  <a:cubicBezTo>
                    <a:pt x="1232" y="1089"/>
                    <a:pt x="1236" y="1089"/>
                    <a:pt x="1244" y="1097"/>
                  </a:cubicBezTo>
                  <a:cubicBezTo>
                    <a:pt x="1239" y="1095"/>
                    <a:pt x="1236" y="1094"/>
                    <a:pt x="1235" y="1094"/>
                  </a:cubicBezTo>
                  <a:lnTo>
                    <a:pt x="1235" y="1094"/>
                  </a:lnTo>
                  <a:cubicBezTo>
                    <a:pt x="1224" y="1094"/>
                    <a:pt x="1256" y="1130"/>
                    <a:pt x="1228" y="1130"/>
                  </a:cubicBezTo>
                  <a:lnTo>
                    <a:pt x="1162" y="1097"/>
                  </a:lnTo>
                  <a:cubicBezTo>
                    <a:pt x="1129" y="1097"/>
                    <a:pt x="1179" y="1147"/>
                    <a:pt x="1162" y="1163"/>
                  </a:cubicBezTo>
                  <a:lnTo>
                    <a:pt x="1179" y="1163"/>
                  </a:lnTo>
                  <a:cubicBezTo>
                    <a:pt x="1195" y="1179"/>
                    <a:pt x="1162" y="1179"/>
                    <a:pt x="1179" y="1196"/>
                  </a:cubicBezTo>
                  <a:cubicBezTo>
                    <a:pt x="1146" y="1179"/>
                    <a:pt x="1146" y="1179"/>
                    <a:pt x="1129" y="1179"/>
                  </a:cubicBezTo>
                  <a:cubicBezTo>
                    <a:pt x="1146" y="1179"/>
                    <a:pt x="1113" y="1196"/>
                    <a:pt x="1162" y="1212"/>
                  </a:cubicBezTo>
                  <a:lnTo>
                    <a:pt x="1129" y="1212"/>
                  </a:lnTo>
                  <a:cubicBezTo>
                    <a:pt x="1113" y="1228"/>
                    <a:pt x="1179" y="1261"/>
                    <a:pt x="1162" y="1277"/>
                  </a:cubicBezTo>
                  <a:cubicBezTo>
                    <a:pt x="1146" y="1261"/>
                    <a:pt x="1113" y="1261"/>
                    <a:pt x="1113" y="1245"/>
                  </a:cubicBezTo>
                  <a:cubicBezTo>
                    <a:pt x="1113" y="1261"/>
                    <a:pt x="1097" y="1261"/>
                    <a:pt x="1113" y="1261"/>
                  </a:cubicBezTo>
                  <a:cubicBezTo>
                    <a:pt x="1097" y="1261"/>
                    <a:pt x="1129" y="1294"/>
                    <a:pt x="1113" y="1294"/>
                  </a:cubicBezTo>
                  <a:cubicBezTo>
                    <a:pt x="1113" y="1294"/>
                    <a:pt x="1146" y="1310"/>
                    <a:pt x="1129" y="1310"/>
                  </a:cubicBezTo>
                  <a:cubicBezTo>
                    <a:pt x="1129" y="1310"/>
                    <a:pt x="1129" y="1327"/>
                    <a:pt x="1162" y="1327"/>
                  </a:cubicBezTo>
                  <a:cubicBezTo>
                    <a:pt x="1089" y="1327"/>
                    <a:pt x="1133" y="1378"/>
                    <a:pt x="1098" y="1378"/>
                  </a:cubicBezTo>
                  <a:cubicBezTo>
                    <a:pt x="1093" y="1378"/>
                    <a:pt x="1088" y="1378"/>
                    <a:pt x="1080" y="1376"/>
                  </a:cubicBezTo>
                  <a:cubicBezTo>
                    <a:pt x="1080" y="1392"/>
                    <a:pt x="1080" y="1425"/>
                    <a:pt x="1064" y="1441"/>
                  </a:cubicBezTo>
                  <a:cubicBezTo>
                    <a:pt x="1064" y="1425"/>
                    <a:pt x="1064" y="1425"/>
                    <a:pt x="1064" y="1425"/>
                  </a:cubicBezTo>
                  <a:lnTo>
                    <a:pt x="1064" y="1425"/>
                  </a:lnTo>
                  <a:cubicBezTo>
                    <a:pt x="1031" y="1441"/>
                    <a:pt x="1113" y="1474"/>
                    <a:pt x="1080" y="1474"/>
                  </a:cubicBezTo>
                  <a:cubicBezTo>
                    <a:pt x="1048" y="1474"/>
                    <a:pt x="1080" y="1458"/>
                    <a:pt x="1064" y="1458"/>
                  </a:cubicBezTo>
                  <a:cubicBezTo>
                    <a:pt x="1047" y="1451"/>
                    <a:pt x="1037" y="1448"/>
                    <a:pt x="1032" y="1448"/>
                  </a:cubicBezTo>
                  <a:cubicBezTo>
                    <a:pt x="1013" y="1448"/>
                    <a:pt x="1043" y="1477"/>
                    <a:pt x="1027" y="1477"/>
                  </a:cubicBezTo>
                  <a:cubicBezTo>
                    <a:pt x="1024" y="1477"/>
                    <a:pt x="1020" y="1476"/>
                    <a:pt x="1015" y="1474"/>
                  </a:cubicBezTo>
                  <a:cubicBezTo>
                    <a:pt x="982" y="1474"/>
                    <a:pt x="1015" y="1507"/>
                    <a:pt x="1015" y="1523"/>
                  </a:cubicBezTo>
                  <a:lnTo>
                    <a:pt x="999" y="1523"/>
                  </a:lnTo>
                  <a:cubicBezTo>
                    <a:pt x="1031" y="1556"/>
                    <a:pt x="1031" y="1572"/>
                    <a:pt x="1031" y="1605"/>
                  </a:cubicBezTo>
                  <a:lnTo>
                    <a:pt x="949" y="1605"/>
                  </a:lnTo>
                  <a:cubicBezTo>
                    <a:pt x="933" y="1621"/>
                    <a:pt x="982" y="1638"/>
                    <a:pt x="966" y="1670"/>
                  </a:cubicBezTo>
                  <a:lnTo>
                    <a:pt x="982" y="1670"/>
                  </a:lnTo>
                  <a:cubicBezTo>
                    <a:pt x="994" y="1682"/>
                    <a:pt x="993" y="1686"/>
                    <a:pt x="988" y="1686"/>
                  </a:cubicBezTo>
                  <a:cubicBezTo>
                    <a:pt x="983" y="1686"/>
                    <a:pt x="973" y="1682"/>
                    <a:pt x="973" y="1682"/>
                  </a:cubicBezTo>
                  <a:lnTo>
                    <a:pt x="973" y="1682"/>
                  </a:lnTo>
                  <a:cubicBezTo>
                    <a:pt x="972" y="1682"/>
                    <a:pt x="975" y="1683"/>
                    <a:pt x="982" y="1687"/>
                  </a:cubicBezTo>
                  <a:lnTo>
                    <a:pt x="933" y="1670"/>
                  </a:lnTo>
                  <a:lnTo>
                    <a:pt x="933" y="1670"/>
                  </a:lnTo>
                  <a:cubicBezTo>
                    <a:pt x="949" y="1687"/>
                    <a:pt x="966" y="1719"/>
                    <a:pt x="966" y="1736"/>
                  </a:cubicBezTo>
                  <a:cubicBezTo>
                    <a:pt x="933" y="1719"/>
                    <a:pt x="933" y="1703"/>
                    <a:pt x="917" y="1670"/>
                  </a:cubicBezTo>
                  <a:lnTo>
                    <a:pt x="917" y="1670"/>
                  </a:lnTo>
                  <a:cubicBezTo>
                    <a:pt x="917" y="1683"/>
                    <a:pt x="907" y="1696"/>
                    <a:pt x="918" y="1708"/>
                  </a:cubicBezTo>
                  <a:lnTo>
                    <a:pt x="918" y="1708"/>
                  </a:lnTo>
                  <a:cubicBezTo>
                    <a:pt x="917" y="1705"/>
                    <a:pt x="917" y="1703"/>
                    <a:pt x="917" y="1703"/>
                  </a:cubicBezTo>
                  <a:lnTo>
                    <a:pt x="917" y="1703"/>
                  </a:lnTo>
                  <a:cubicBezTo>
                    <a:pt x="923" y="1709"/>
                    <a:pt x="928" y="1714"/>
                    <a:pt x="933" y="1719"/>
                  </a:cubicBezTo>
                  <a:lnTo>
                    <a:pt x="933" y="1719"/>
                  </a:lnTo>
                  <a:cubicBezTo>
                    <a:pt x="925" y="1716"/>
                    <a:pt x="921" y="1712"/>
                    <a:pt x="918" y="1708"/>
                  </a:cubicBezTo>
                  <a:lnTo>
                    <a:pt x="918" y="1708"/>
                  </a:lnTo>
                  <a:cubicBezTo>
                    <a:pt x="919" y="1713"/>
                    <a:pt x="923" y="1719"/>
                    <a:pt x="933" y="1719"/>
                  </a:cubicBezTo>
                  <a:lnTo>
                    <a:pt x="933" y="1719"/>
                  </a:lnTo>
                  <a:cubicBezTo>
                    <a:pt x="933" y="1719"/>
                    <a:pt x="933" y="1719"/>
                    <a:pt x="933" y="1719"/>
                  </a:cubicBezTo>
                  <a:lnTo>
                    <a:pt x="933" y="1719"/>
                  </a:lnTo>
                  <a:cubicBezTo>
                    <a:pt x="933" y="1719"/>
                    <a:pt x="933" y="1719"/>
                    <a:pt x="933" y="1719"/>
                  </a:cubicBezTo>
                  <a:cubicBezTo>
                    <a:pt x="933" y="1719"/>
                    <a:pt x="933" y="1719"/>
                    <a:pt x="933" y="1719"/>
                  </a:cubicBezTo>
                  <a:lnTo>
                    <a:pt x="933" y="1719"/>
                  </a:lnTo>
                  <a:cubicBezTo>
                    <a:pt x="954" y="1742"/>
                    <a:pt x="963" y="1755"/>
                    <a:pt x="949" y="1769"/>
                  </a:cubicBezTo>
                  <a:cubicBezTo>
                    <a:pt x="930" y="1757"/>
                    <a:pt x="918" y="1753"/>
                    <a:pt x="910" y="1753"/>
                  </a:cubicBezTo>
                  <a:cubicBezTo>
                    <a:pt x="888" y="1753"/>
                    <a:pt x="898" y="1787"/>
                    <a:pt x="867" y="1787"/>
                  </a:cubicBezTo>
                  <a:cubicBezTo>
                    <a:pt x="862" y="1787"/>
                    <a:pt x="857" y="1786"/>
                    <a:pt x="851" y="1785"/>
                  </a:cubicBezTo>
                  <a:lnTo>
                    <a:pt x="851" y="1785"/>
                  </a:lnTo>
                  <a:cubicBezTo>
                    <a:pt x="868" y="1818"/>
                    <a:pt x="802" y="1834"/>
                    <a:pt x="802" y="1867"/>
                  </a:cubicBezTo>
                  <a:cubicBezTo>
                    <a:pt x="868" y="1883"/>
                    <a:pt x="802" y="1883"/>
                    <a:pt x="868" y="1899"/>
                  </a:cubicBezTo>
                  <a:cubicBezTo>
                    <a:pt x="868" y="1916"/>
                    <a:pt x="851" y="1916"/>
                    <a:pt x="851" y="1916"/>
                  </a:cubicBezTo>
                  <a:lnTo>
                    <a:pt x="802" y="1916"/>
                  </a:lnTo>
                  <a:cubicBezTo>
                    <a:pt x="786" y="1916"/>
                    <a:pt x="802" y="1899"/>
                    <a:pt x="786" y="1899"/>
                  </a:cubicBezTo>
                  <a:cubicBezTo>
                    <a:pt x="780" y="1905"/>
                    <a:pt x="775" y="1907"/>
                    <a:pt x="769" y="1907"/>
                  </a:cubicBezTo>
                  <a:cubicBezTo>
                    <a:pt x="757" y="1907"/>
                    <a:pt x="742" y="1900"/>
                    <a:pt x="720" y="1899"/>
                  </a:cubicBezTo>
                  <a:lnTo>
                    <a:pt x="720" y="1899"/>
                  </a:lnTo>
                  <a:cubicBezTo>
                    <a:pt x="753" y="1900"/>
                    <a:pt x="753" y="1916"/>
                    <a:pt x="737" y="1932"/>
                  </a:cubicBezTo>
                  <a:lnTo>
                    <a:pt x="786" y="1932"/>
                  </a:lnTo>
                  <a:cubicBezTo>
                    <a:pt x="791" y="1942"/>
                    <a:pt x="787" y="1944"/>
                    <a:pt x="779" y="1944"/>
                  </a:cubicBezTo>
                  <a:cubicBezTo>
                    <a:pt x="772" y="1944"/>
                    <a:pt x="760" y="1942"/>
                    <a:pt x="750" y="1942"/>
                  </a:cubicBezTo>
                  <a:cubicBezTo>
                    <a:pt x="739" y="1942"/>
                    <a:pt x="730" y="1946"/>
                    <a:pt x="737" y="1965"/>
                  </a:cubicBezTo>
                  <a:lnTo>
                    <a:pt x="720" y="1949"/>
                  </a:lnTo>
                  <a:lnTo>
                    <a:pt x="720" y="1949"/>
                  </a:lnTo>
                  <a:cubicBezTo>
                    <a:pt x="720" y="1965"/>
                    <a:pt x="704" y="1981"/>
                    <a:pt x="753" y="2030"/>
                  </a:cubicBezTo>
                  <a:cubicBezTo>
                    <a:pt x="737" y="2030"/>
                    <a:pt x="720" y="2014"/>
                    <a:pt x="720" y="2014"/>
                  </a:cubicBezTo>
                  <a:lnTo>
                    <a:pt x="720" y="2014"/>
                  </a:lnTo>
                  <a:cubicBezTo>
                    <a:pt x="688" y="2030"/>
                    <a:pt x="737" y="2096"/>
                    <a:pt x="704" y="2112"/>
                  </a:cubicBezTo>
                  <a:lnTo>
                    <a:pt x="688" y="2096"/>
                  </a:lnTo>
                  <a:lnTo>
                    <a:pt x="688" y="2096"/>
                  </a:lnTo>
                  <a:cubicBezTo>
                    <a:pt x="688" y="2112"/>
                    <a:pt x="704" y="2129"/>
                    <a:pt x="688" y="2129"/>
                  </a:cubicBezTo>
                  <a:cubicBezTo>
                    <a:pt x="688" y="2112"/>
                    <a:pt x="671" y="2112"/>
                    <a:pt x="671" y="2112"/>
                  </a:cubicBezTo>
                  <a:lnTo>
                    <a:pt x="671" y="2112"/>
                  </a:lnTo>
                  <a:cubicBezTo>
                    <a:pt x="671" y="2112"/>
                    <a:pt x="688" y="2145"/>
                    <a:pt x="671" y="2145"/>
                  </a:cubicBezTo>
                  <a:lnTo>
                    <a:pt x="671" y="2129"/>
                  </a:lnTo>
                  <a:lnTo>
                    <a:pt x="671" y="2129"/>
                  </a:lnTo>
                  <a:cubicBezTo>
                    <a:pt x="622" y="2145"/>
                    <a:pt x="688" y="2194"/>
                    <a:pt x="688" y="2227"/>
                  </a:cubicBezTo>
                  <a:cubicBezTo>
                    <a:pt x="667" y="2213"/>
                    <a:pt x="652" y="2208"/>
                    <a:pt x="640" y="2208"/>
                  </a:cubicBezTo>
                  <a:cubicBezTo>
                    <a:pt x="625" y="2208"/>
                    <a:pt x="615" y="2217"/>
                    <a:pt x="606" y="2227"/>
                  </a:cubicBezTo>
                  <a:lnTo>
                    <a:pt x="589" y="2210"/>
                  </a:lnTo>
                  <a:lnTo>
                    <a:pt x="589" y="2210"/>
                  </a:lnTo>
                  <a:cubicBezTo>
                    <a:pt x="573" y="2243"/>
                    <a:pt x="606" y="2292"/>
                    <a:pt x="606" y="2325"/>
                  </a:cubicBezTo>
                  <a:cubicBezTo>
                    <a:pt x="557" y="2325"/>
                    <a:pt x="557" y="2391"/>
                    <a:pt x="524" y="2407"/>
                  </a:cubicBezTo>
                  <a:cubicBezTo>
                    <a:pt x="524" y="2407"/>
                    <a:pt x="557" y="2423"/>
                    <a:pt x="557" y="2423"/>
                  </a:cubicBezTo>
                  <a:cubicBezTo>
                    <a:pt x="543" y="2423"/>
                    <a:pt x="562" y="2444"/>
                    <a:pt x="553" y="2444"/>
                  </a:cubicBezTo>
                  <a:cubicBezTo>
                    <a:pt x="551" y="2444"/>
                    <a:pt x="547" y="2443"/>
                    <a:pt x="540" y="2440"/>
                  </a:cubicBezTo>
                  <a:cubicBezTo>
                    <a:pt x="526" y="2435"/>
                    <a:pt x="516" y="2433"/>
                    <a:pt x="508" y="2433"/>
                  </a:cubicBezTo>
                  <a:cubicBezTo>
                    <a:pt x="491" y="2433"/>
                    <a:pt x="491" y="2444"/>
                    <a:pt x="491" y="2456"/>
                  </a:cubicBezTo>
                  <a:lnTo>
                    <a:pt x="540" y="2489"/>
                  </a:lnTo>
                  <a:cubicBezTo>
                    <a:pt x="534" y="2487"/>
                    <a:pt x="528" y="2487"/>
                    <a:pt x="524" y="2487"/>
                  </a:cubicBezTo>
                  <a:cubicBezTo>
                    <a:pt x="475" y="2487"/>
                    <a:pt x="524" y="2556"/>
                    <a:pt x="475" y="2556"/>
                  </a:cubicBezTo>
                  <a:cubicBezTo>
                    <a:pt x="470" y="2556"/>
                    <a:pt x="465" y="2556"/>
                    <a:pt x="458" y="2554"/>
                  </a:cubicBezTo>
                  <a:lnTo>
                    <a:pt x="458" y="2554"/>
                  </a:lnTo>
                  <a:cubicBezTo>
                    <a:pt x="475" y="2571"/>
                    <a:pt x="458" y="2587"/>
                    <a:pt x="475" y="2603"/>
                  </a:cubicBezTo>
                  <a:lnTo>
                    <a:pt x="442" y="2587"/>
                  </a:lnTo>
                  <a:cubicBezTo>
                    <a:pt x="426" y="2603"/>
                    <a:pt x="426" y="2603"/>
                    <a:pt x="409" y="2636"/>
                  </a:cubicBezTo>
                  <a:lnTo>
                    <a:pt x="393" y="2620"/>
                  </a:lnTo>
                  <a:lnTo>
                    <a:pt x="393" y="2620"/>
                  </a:lnTo>
                  <a:cubicBezTo>
                    <a:pt x="393" y="2636"/>
                    <a:pt x="475" y="2685"/>
                    <a:pt x="475" y="2685"/>
                  </a:cubicBezTo>
                  <a:lnTo>
                    <a:pt x="426" y="2669"/>
                  </a:lnTo>
                  <a:cubicBezTo>
                    <a:pt x="409" y="2702"/>
                    <a:pt x="360" y="2702"/>
                    <a:pt x="393" y="2751"/>
                  </a:cubicBezTo>
                  <a:cubicBezTo>
                    <a:pt x="393" y="2751"/>
                    <a:pt x="377" y="2734"/>
                    <a:pt x="377" y="2734"/>
                  </a:cubicBezTo>
                  <a:cubicBezTo>
                    <a:pt x="361" y="2750"/>
                    <a:pt x="331" y="2765"/>
                    <a:pt x="368" y="2780"/>
                  </a:cubicBezTo>
                  <a:lnTo>
                    <a:pt x="368" y="2780"/>
                  </a:lnTo>
                  <a:cubicBezTo>
                    <a:pt x="367" y="2780"/>
                    <a:pt x="366" y="2780"/>
                    <a:pt x="366" y="2780"/>
                  </a:cubicBezTo>
                  <a:cubicBezTo>
                    <a:pt x="348" y="2780"/>
                    <a:pt x="362" y="2818"/>
                    <a:pt x="377" y="2832"/>
                  </a:cubicBezTo>
                  <a:lnTo>
                    <a:pt x="344" y="2816"/>
                  </a:lnTo>
                  <a:lnTo>
                    <a:pt x="344" y="2816"/>
                  </a:lnTo>
                  <a:cubicBezTo>
                    <a:pt x="377" y="2849"/>
                    <a:pt x="393" y="2849"/>
                    <a:pt x="393" y="2882"/>
                  </a:cubicBezTo>
                  <a:cubicBezTo>
                    <a:pt x="393" y="2882"/>
                    <a:pt x="377" y="2865"/>
                    <a:pt x="377" y="2865"/>
                  </a:cubicBezTo>
                  <a:cubicBezTo>
                    <a:pt x="360" y="2865"/>
                    <a:pt x="409" y="2882"/>
                    <a:pt x="377" y="2898"/>
                  </a:cubicBezTo>
                  <a:lnTo>
                    <a:pt x="360" y="2882"/>
                  </a:lnTo>
                  <a:lnTo>
                    <a:pt x="360" y="2882"/>
                  </a:lnTo>
                  <a:cubicBezTo>
                    <a:pt x="360" y="2898"/>
                    <a:pt x="360" y="2898"/>
                    <a:pt x="377" y="2914"/>
                  </a:cubicBezTo>
                  <a:cubicBezTo>
                    <a:pt x="393" y="2931"/>
                    <a:pt x="360" y="2931"/>
                    <a:pt x="344" y="2931"/>
                  </a:cubicBezTo>
                  <a:cubicBezTo>
                    <a:pt x="360" y="2931"/>
                    <a:pt x="377" y="2947"/>
                    <a:pt x="360" y="2947"/>
                  </a:cubicBezTo>
                  <a:lnTo>
                    <a:pt x="344" y="2947"/>
                  </a:lnTo>
                  <a:cubicBezTo>
                    <a:pt x="311" y="2947"/>
                    <a:pt x="360" y="2996"/>
                    <a:pt x="327" y="2996"/>
                  </a:cubicBezTo>
                  <a:cubicBezTo>
                    <a:pt x="311" y="2980"/>
                    <a:pt x="311" y="2980"/>
                    <a:pt x="311" y="2980"/>
                  </a:cubicBezTo>
                  <a:cubicBezTo>
                    <a:pt x="311" y="2963"/>
                    <a:pt x="327" y="2963"/>
                    <a:pt x="327" y="2963"/>
                  </a:cubicBezTo>
                  <a:cubicBezTo>
                    <a:pt x="297" y="2948"/>
                    <a:pt x="281" y="2961"/>
                    <a:pt x="254" y="2938"/>
                  </a:cubicBezTo>
                  <a:lnTo>
                    <a:pt x="254" y="2938"/>
                  </a:lnTo>
                  <a:cubicBezTo>
                    <a:pt x="274" y="2955"/>
                    <a:pt x="307" y="2982"/>
                    <a:pt x="278" y="2996"/>
                  </a:cubicBezTo>
                  <a:cubicBezTo>
                    <a:pt x="262" y="2996"/>
                    <a:pt x="262" y="3013"/>
                    <a:pt x="262" y="3013"/>
                  </a:cubicBezTo>
                  <a:cubicBezTo>
                    <a:pt x="262" y="3013"/>
                    <a:pt x="262" y="2996"/>
                    <a:pt x="262" y="2996"/>
                  </a:cubicBezTo>
                  <a:lnTo>
                    <a:pt x="246" y="2996"/>
                  </a:lnTo>
                  <a:cubicBezTo>
                    <a:pt x="262" y="2996"/>
                    <a:pt x="262" y="2996"/>
                    <a:pt x="262" y="3013"/>
                  </a:cubicBezTo>
                  <a:cubicBezTo>
                    <a:pt x="252" y="3008"/>
                    <a:pt x="247" y="3006"/>
                    <a:pt x="244" y="3006"/>
                  </a:cubicBezTo>
                  <a:cubicBezTo>
                    <a:pt x="236" y="3006"/>
                    <a:pt x="241" y="3017"/>
                    <a:pt x="229" y="3029"/>
                  </a:cubicBezTo>
                  <a:cubicBezTo>
                    <a:pt x="262" y="3045"/>
                    <a:pt x="262" y="3045"/>
                    <a:pt x="278" y="3045"/>
                  </a:cubicBezTo>
                  <a:cubicBezTo>
                    <a:pt x="278" y="3029"/>
                    <a:pt x="278" y="3029"/>
                    <a:pt x="278" y="3029"/>
                  </a:cubicBezTo>
                  <a:cubicBezTo>
                    <a:pt x="278" y="3029"/>
                    <a:pt x="278" y="3029"/>
                    <a:pt x="295" y="3013"/>
                  </a:cubicBezTo>
                  <a:cubicBezTo>
                    <a:pt x="295" y="3029"/>
                    <a:pt x="311" y="3045"/>
                    <a:pt x="295" y="3045"/>
                  </a:cubicBezTo>
                  <a:cubicBezTo>
                    <a:pt x="311" y="3062"/>
                    <a:pt x="327" y="3062"/>
                    <a:pt x="327" y="3078"/>
                  </a:cubicBezTo>
                  <a:cubicBezTo>
                    <a:pt x="311" y="3070"/>
                    <a:pt x="295" y="3070"/>
                    <a:pt x="278" y="3070"/>
                  </a:cubicBezTo>
                  <a:cubicBezTo>
                    <a:pt x="262" y="3070"/>
                    <a:pt x="246" y="3070"/>
                    <a:pt x="229" y="3062"/>
                  </a:cubicBezTo>
                  <a:lnTo>
                    <a:pt x="229" y="3062"/>
                  </a:lnTo>
                  <a:cubicBezTo>
                    <a:pt x="229" y="3094"/>
                    <a:pt x="213" y="3111"/>
                    <a:pt x="262" y="3160"/>
                  </a:cubicBezTo>
                  <a:lnTo>
                    <a:pt x="246" y="3160"/>
                  </a:lnTo>
                  <a:cubicBezTo>
                    <a:pt x="231" y="3145"/>
                    <a:pt x="229" y="3144"/>
                    <a:pt x="229" y="3144"/>
                  </a:cubicBezTo>
                  <a:lnTo>
                    <a:pt x="229" y="3144"/>
                  </a:lnTo>
                  <a:cubicBezTo>
                    <a:pt x="246" y="3160"/>
                    <a:pt x="213" y="3176"/>
                    <a:pt x="262" y="3193"/>
                  </a:cubicBezTo>
                  <a:cubicBezTo>
                    <a:pt x="255" y="3196"/>
                    <a:pt x="250" y="3197"/>
                    <a:pt x="245" y="3197"/>
                  </a:cubicBezTo>
                  <a:cubicBezTo>
                    <a:pt x="233" y="3197"/>
                    <a:pt x="230" y="3188"/>
                    <a:pt x="229" y="3188"/>
                  </a:cubicBezTo>
                  <a:cubicBezTo>
                    <a:pt x="229" y="3188"/>
                    <a:pt x="229" y="3189"/>
                    <a:pt x="229" y="3193"/>
                  </a:cubicBezTo>
                  <a:lnTo>
                    <a:pt x="213" y="3193"/>
                  </a:lnTo>
                  <a:cubicBezTo>
                    <a:pt x="131" y="3193"/>
                    <a:pt x="278" y="3307"/>
                    <a:pt x="180" y="3307"/>
                  </a:cubicBezTo>
                  <a:lnTo>
                    <a:pt x="196" y="3307"/>
                  </a:lnTo>
                  <a:cubicBezTo>
                    <a:pt x="147" y="3340"/>
                    <a:pt x="180" y="3422"/>
                    <a:pt x="98" y="3455"/>
                  </a:cubicBezTo>
                  <a:cubicBezTo>
                    <a:pt x="82" y="3455"/>
                    <a:pt x="115" y="3471"/>
                    <a:pt x="131" y="3487"/>
                  </a:cubicBezTo>
                  <a:lnTo>
                    <a:pt x="98" y="3471"/>
                  </a:lnTo>
                  <a:lnTo>
                    <a:pt x="131" y="3504"/>
                  </a:lnTo>
                  <a:cubicBezTo>
                    <a:pt x="147" y="3536"/>
                    <a:pt x="33" y="3504"/>
                    <a:pt x="66" y="3553"/>
                  </a:cubicBezTo>
                  <a:lnTo>
                    <a:pt x="82" y="3569"/>
                  </a:lnTo>
                  <a:cubicBezTo>
                    <a:pt x="82" y="3569"/>
                    <a:pt x="82" y="3590"/>
                    <a:pt x="73" y="3590"/>
                  </a:cubicBezTo>
                  <a:cubicBezTo>
                    <a:pt x="71" y="3590"/>
                    <a:pt x="69" y="3589"/>
                    <a:pt x="66" y="3585"/>
                  </a:cubicBezTo>
                  <a:lnTo>
                    <a:pt x="66" y="3585"/>
                  </a:lnTo>
                  <a:cubicBezTo>
                    <a:pt x="66" y="3586"/>
                    <a:pt x="82" y="3602"/>
                    <a:pt x="66" y="3602"/>
                  </a:cubicBezTo>
                  <a:lnTo>
                    <a:pt x="49" y="3585"/>
                  </a:lnTo>
                  <a:lnTo>
                    <a:pt x="82" y="3635"/>
                  </a:lnTo>
                  <a:cubicBezTo>
                    <a:pt x="56" y="3635"/>
                    <a:pt x="29" y="3614"/>
                    <a:pt x="12" y="3614"/>
                  </a:cubicBezTo>
                  <a:cubicBezTo>
                    <a:pt x="7" y="3614"/>
                    <a:pt x="3" y="3615"/>
                    <a:pt x="0" y="3618"/>
                  </a:cubicBezTo>
                  <a:cubicBezTo>
                    <a:pt x="0" y="3618"/>
                    <a:pt x="33" y="3651"/>
                    <a:pt x="33" y="3651"/>
                  </a:cubicBezTo>
                  <a:lnTo>
                    <a:pt x="66" y="3651"/>
                  </a:lnTo>
                  <a:lnTo>
                    <a:pt x="82" y="3667"/>
                  </a:lnTo>
                  <a:cubicBezTo>
                    <a:pt x="131" y="3700"/>
                    <a:pt x="180" y="3716"/>
                    <a:pt x="213" y="3716"/>
                  </a:cubicBezTo>
                  <a:lnTo>
                    <a:pt x="196" y="3684"/>
                  </a:lnTo>
                  <a:lnTo>
                    <a:pt x="227" y="3699"/>
                  </a:lnTo>
                  <a:lnTo>
                    <a:pt x="227" y="3699"/>
                  </a:lnTo>
                  <a:cubicBezTo>
                    <a:pt x="223" y="3694"/>
                    <a:pt x="218" y="3689"/>
                    <a:pt x="213" y="3684"/>
                  </a:cubicBezTo>
                  <a:lnTo>
                    <a:pt x="213" y="3684"/>
                  </a:lnTo>
                  <a:cubicBezTo>
                    <a:pt x="229" y="3684"/>
                    <a:pt x="246" y="3700"/>
                    <a:pt x="246" y="3700"/>
                  </a:cubicBezTo>
                  <a:lnTo>
                    <a:pt x="196" y="3651"/>
                  </a:lnTo>
                  <a:lnTo>
                    <a:pt x="196" y="3651"/>
                  </a:lnTo>
                  <a:cubicBezTo>
                    <a:pt x="220" y="3662"/>
                    <a:pt x="235" y="3674"/>
                    <a:pt x="247" y="3674"/>
                  </a:cubicBezTo>
                  <a:cubicBezTo>
                    <a:pt x="252" y="3674"/>
                    <a:pt x="257" y="3672"/>
                    <a:pt x="262" y="3667"/>
                  </a:cubicBezTo>
                  <a:cubicBezTo>
                    <a:pt x="229" y="3651"/>
                    <a:pt x="213" y="3667"/>
                    <a:pt x="196" y="3635"/>
                  </a:cubicBezTo>
                  <a:lnTo>
                    <a:pt x="196" y="3635"/>
                  </a:lnTo>
                  <a:cubicBezTo>
                    <a:pt x="213" y="3643"/>
                    <a:pt x="225" y="3647"/>
                    <a:pt x="231" y="3647"/>
                  </a:cubicBezTo>
                  <a:cubicBezTo>
                    <a:pt x="237" y="3647"/>
                    <a:pt x="237" y="3643"/>
                    <a:pt x="229" y="3635"/>
                  </a:cubicBezTo>
                  <a:cubicBezTo>
                    <a:pt x="246" y="3635"/>
                    <a:pt x="246" y="3651"/>
                    <a:pt x="246" y="3651"/>
                  </a:cubicBezTo>
                  <a:cubicBezTo>
                    <a:pt x="246" y="3635"/>
                    <a:pt x="262" y="3635"/>
                    <a:pt x="229" y="3618"/>
                  </a:cubicBezTo>
                  <a:cubicBezTo>
                    <a:pt x="255" y="3618"/>
                    <a:pt x="240" y="3597"/>
                    <a:pt x="257" y="3597"/>
                  </a:cubicBezTo>
                  <a:cubicBezTo>
                    <a:pt x="262" y="3597"/>
                    <a:pt x="268" y="3599"/>
                    <a:pt x="278" y="3602"/>
                  </a:cubicBezTo>
                  <a:cubicBezTo>
                    <a:pt x="278" y="3602"/>
                    <a:pt x="246" y="3585"/>
                    <a:pt x="262" y="3569"/>
                  </a:cubicBezTo>
                  <a:lnTo>
                    <a:pt x="262" y="3569"/>
                  </a:lnTo>
                  <a:cubicBezTo>
                    <a:pt x="275" y="3578"/>
                    <a:pt x="283" y="3581"/>
                    <a:pt x="287" y="3581"/>
                  </a:cubicBezTo>
                  <a:cubicBezTo>
                    <a:pt x="295" y="3581"/>
                    <a:pt x="295" y="3574"/>
                    <a:pt x="302" y="3574"/>
                  </a:cubicBezTo>
                  <a:cubicBezTo>
                    <a:pt x="307" y="3574"/>
                    <a:pt x="314" y="3576"/>
                    <a:pt x="327" y="3585"/>
                  </a:cubicBezTo>
                  <a:cubicBezTo>
                    <a:pt x="278" y="3553"/>
                    <a:pt x="327" y="3536"/>
                    <a:pt x="295" y="3504"/>
                  </a:cubicBezTo>
                  <a:lnTo>
                    <a:pt x="344" y="3504"/>
                  </a:lnTo>
                  <a:cubicBezTo>
                    <a:pt x="311" y="3487"/>
                    <a:pt x="311" y="3471"/>
                    <a:pt x="278" y="3455"/>
                  </a:cubicBezTo>
                  <a:cubicBezTo>
                    <a:pt x="327" y="3455"/>
                    <a:pt x="327" y="3471"/>
                    <a:pt x="360" y="3487"/>
                  </a:cubicBezTo>
                  <a:cubicBezTo>
                    <a:pt x="327" y="3471"/>
                    <a:pt x="344" y="3455"/>
                    <a:pt x="311" y="3455"/>
                  </a:cubicBezTo>
                  <a:cubicBezTo>
                    <a:pt x="333" y="3455"/>
                    <a:pt x="333" y="3447"/>
                    <a:pt x="340" y="3447"/>
                  </a:cubicBezTo>
                  <a:cubicBezTo>
                    <a:pt x="341" y="3447"/>
                    <a:pt x="342" y="3447"/>
                    <a:pt x="343" y="3448"/>
                  </a:cubicBezTo>
                  <a:lnTo>
                    <a:pt x="343" y="3448"/>
                  </a:lnTo>
                  <a:cubicBezTo>
                    <a:pt x="325" y="3438"/>
                    <a:pt x="355" y="3435"/>
                    <a:pt x="327" y="3422"/>
                  </a:cubicBezTo>
                  <a:cubicBezTo>
                    <a:pt x="349" y="3422"/>
                    <a:pt x="371" y="3429"/>
                    <a:pt x="378" y="3429"/>
                  </a:cubicBezTo>
                  <a:cubicBezTo>
                    <a:pt x="382" y="3429"/>
                    <a:pt x="382" y="3427"/>
                    <a:pt x="377" y="3422"/>
                  </a:cubicBezTo>
                  <a:cubicBezTo>
                    <a:pt x="393" y="3422"/>
                    <a:pt x="409" y="3438"/>
                    <a:pt x="409" y="3438"/>
                  </a:cubicBezTo>
                  <a:cubicBezTo>
                    <a:pt x="409" y="3422"/>
                    <a:pt x="377" y="3422"/>
                    <a:pt x="344" y="3405"/>
                  </a:cubicBezTo>
                  <a:cubicBezTo>
                    <a:pt x="344" y="3394"/>
                    <a:pt x="347" y="3391"/>
                    <a:pt x="353" y="3391"/>
                  </a:cubicBezTo>
                  <a:cubicBezTo>
                    <a:pt x="366" y="3391"/>
                    <a:pt x="387" y="3405"/>
                    <a:pt x="409" y="3405"/>
                  </a:cubicBezTo>
                  <a:cubicBezTo>
                    <a:pt x="393" y="3389"/>
                    <a:pt x="360" y="3373"/>
                    <a:pt x="377" y="3356"/>
                  </a:cubicBezTo>
                  <a:lnTo>
                    <a:pt x="377" y="3356"/>
                  </a:lnTo>
                  <a:cubicBezTo>
                    <a:pt x="377" y="3373"/>
                    <a:pt x="377" y="3373"/>
                    <a:pt x="393" y="3373"/>
                  </a:cubicBezTo>
                  <a:cubicBezTo>
                    <a:pt x="360" y="3340"/>
                    <a:pt x="409" y="3340"/>
                    <a:pt x="377" y="3307"/>
                  </a:cubicBezTo>
                  <a:cubicBezTo>
                    <a:pt x="360" y="3307"/>
                    <a:pt x="344" y="3291"/>
                    <a:pt x="327" y="3291"/>
                  </a:cubicBezTo>
                  <a:cubicBezTo>
                    <a:pt x="327" y="3279"/>
                    <a:pt x="319" y="3268"/>
                    <a:pt x="320" y="3268"/>
                  </a:cubicBezTo>
                  <a:lnTo>
                    <a:pt x="320" y="3268"/>
                  </a:lnTo>
                  <a:cubicBezTo>
                    <a:pt x="321" y="3268"/>
                    <a:pt x="323" y="3270"/>
                    <a:pt x="327" y="3274"/>
                  </a:cubicBezTo>
                  <a:cubicBezTo>
                    <a:pt x="327" y="3274"/>
                    <a:pt x="344" y="3274"/>
                    <a:pt x="344" y="3291"/>
                  </a:cubicBezTo>
                  <a:lnTo>
                    <a:pt x="344" y="3274"/>
                  </a:lnTo>
                  <a:cubicBezTo>
                    <a:pt x="377" y="3291"/>
                    <a:pt x="344" y="3291"/>
                    <a:pt x="377" y="3307"/>
                  </a:cubicBezTo>
                  <a:cubicBezTo>
                    <a:pt x="360" y="3291"/>
                    <a:pt x="344" y="3258"/>
                    <a:pt x="360" y="3242"/>
                  </a:cubicBezTo>
                  <a:lnTo>
                    <a:pt x="360" y="3242"/>
                  </a:lnTo>
                  <a:cubicBezTo>
                    <a:pt x="393" y="3258"/>
                    <a:pt x="360" y="3274"/>
                    <a:pt x="393" y="3274"/>
                  </a:cubicBezTo>
                  <a:lnTo>
                    <a:pt x="377" y="3291"/>
                  </a:lnTo>
                  <a:cubicBezTo>
                    <a:pt x="409" y="3299"/>
                    <a:pt x="409" y="3299"/>
                    <a:pt x="409" y="3299"/>
                  </a:cubicBezTo>
                  <a:cubicBezTo>
                    <a:pt x="409" y="3299"/>
                    <a:pt x="409" y="3299"/>
                    <a:pt x="442" y="3307"/>
                  </a:cubicBezTo>
                  <a:cubicBezTo>
                    <a:pt x="458" y="3291"/>
                    <a:pt x="426" y="3274"/>
                    <a:pt x="442" y="3274"/>
                  </a:cubicBezTo>
                  <a:cubicBezTo>
                    <a:pt x="426" y="3258"/>
                    <a:pt x="409" y="3258"/>
                    <a:pt x="393" y="3242"/>
                  </a:cubicBezTo>
                  <a:cubicBezTo>
                    <a:pt x="388" y="3226"/>
                    <a:pt x="397" y="3222"/>
                    <a:pt x="411" y="3222"/>
                  </a:cubicBezTo>
                  <a:cubicBezTo>
                    <a:pt x="427" y="3222"/>
                    <a:pt x="450" y="3228"/>
                    <a:pt x="462" y="3228"/>
                  </a:cubicBezTo>
                  <a:cubicBezTo>
                    <a:pt x="471" y="3228"/>
                    <a:pt x="474" y="3224"/>
                    <a:pt x="458" y="3209"/>
                  </a:cubicBezTo>
                  <a:cubicBezTo>
                    <a:pt x="442" y="3193"/>
                    <a:pt x="393" y="3176"/>
                    <a:pt x="426" y="3176"/>
                  </a:cubicBezTo>
                  <a:lnTo>
                    <a:pt x="458" y="3193"/>
                  </a:lnTo>
                  <a:cubicBezTo>
                    <a:pt x="475" y="3176"/>
                    <a:pt x="409" y="3160"/>
                    <a:pt x="442" y="3144"/>
                  </a:cubicBezTo>
                  <a:lnTo>
                    <a:pt x="442" y="3144"/>
                  </a:lnTo>
                  <a:cubicBezTo>
                    <a:pt x="442" y="3144"/>
                    <a:pt x="442" y="3144"/>
                    <a:pt x="442" y="3144"/>
                  </a:cubicBezTo>
                  <a:lnTo>
                    <a:pt x="442" y="3144"/>
                  </a:lnTo>
                  <a:lnTo>
                    <a:pt x="491" y="3160"/>
                  </a:lnTo>
                  <a:cubicBezTo>
                    <a:pt x="491" y="3127"/>
                    <a:pt x="475" y="3094"/>
                    <a:pt x="475" y="3062"/>
                  </a:cubicBezTo>
                  <a:lnTo>
                    <a:pt x="475" y="3062"/>
                  </a:lnTo>
                  <a:cubicBezTo>
                    <a:pt x="491" y="3078"/>
                    <a:pt x="491" y="3078"/>
                    <a:pt x="507" y="3078"/>
                  </a:cubicBezTo>
                  <a:cubicBezTo>
                    <a:pt x="507" y="3045"/>
                    <a:pt x="540" y="3029"/>
                    <a:pt x="573" y="2996"/>
                  </a:cubicBezTo>
                  <a:lnTo>
                    <a:pt x="557" y="2980"/>
                  </a:lnTo>
                  <a:lnTo>
                    <a:pt x="573" y="2980"/>
                  </a:lnTo>
                  <a:cubicBezTo>
                    <a:pt x="573" y="2979"/>
                    <a:pt x="573" y="2979"/>
                    <a:pt x="572" y="2979"/>
                  </a:cubicBezTo>
                  <a:lnTo>
                    <a:pt x="572" y="2979"/>
                  </a:lnTo>
                  <a:cubicBezTo>
                    <a:pt x="573" y="2979"/>
                    <a:pt x="573" y="2979"/>
                    <a:pt x="573" y="2979"/>
                  </a:cubicBezTo>
                  <a:lnTo>
                    <a:pt x="573" y="2979"/>
                  </a:lnTo>
                  <a:cubicBezTo>
                    <a:pt x="573" y="2976"/>
                    <a:pt x="571" y="2973"/>
                    <a:pt x="569" y="2971"/>
                  </a:cubicBezTo>
                  <a:lnTo>
                    <a:pt x="569" y="2971"/>
                  </a:lnTo>
                  <a:cubicBezTo>
                    <a:pt x="570" y="2974"/>
                    <a:pt x="571" y="2976"/>
                    <a:pt x="572" y="2979"/>
                  </a:cubicBezTo>
                  <a:lnTo>
                    <a:pt x="572" y="2979"/>
                  </a:lnTo>
                  <a:cubicBezTo>
                    <a:pt x="565" y="2977"/>
                    <a:pt x="550" y="2973"/>
                    <a:pt x="540" y="2963"/>
                  </a:cubicBezTo>
                  <a:lnTo>
                    <a:pt x="540" y="2963"/>
                  </a:lnTo>
                  <a:cubicBezTo>
                    <a:pt x="540" y="2963"/>
                    <a:pt x="560" y="2963"/>
                    <a:pt x="569" y="2971"/>
                  </a:cubicBezTo>
                  <a:lnTo>
                    <a:pt x="569" y="2971"/>
                  </a:lnTo>
                  <a:cubicBezTo>
                    <a:pt x="554" y="2937"/>
                    <a:pt x="544" y="2882"/>
                    <a:pt x="589" y="2882"/>
                  </a:cubicBezTo>
                  <a:lnTo>
                    <a:pt x="589" y="2898"/>
                  </a:lnTo>
                  <a:cubicBezTo>
                    <a:pt x="622" y="2882"/>
                    <a:pt x="540" y="2849"/>
                    <a:pt x="573" y="2849"/>
                  </a:cubicBezTo>
                  <a:cubicBezTo>
                    <a:pt x="606" y="2816"/>
                    <a:pt x="606" y="2767"/>
                    <a:pt x="655" y="2767"/>
                  </a:cubicBezTo>
                  <a:cubicBezTo>
                    <a:pt x="622" y="2734"/>
                    <a:pt x="704" y="2734"/>
                    <a:pt x="638" y="2702"/>
                  </a:cubicBezTo>
                  <a:cubicBezTo>
                    <a:pt x="660" y="2702"/>
                    <a:pt x="675" y="2709"/>
                    <a:pt x="692" y="2709"/>
                  </a:cubicBezTo>
                  <a:cubicBezTo>
                    <a:pt x="700" y="2709"/>
                    <a:pt x="709" y="2707"/>
                    <a:pt x="720" y="2702"/>
                  </a:cubicBezTo>
                  <a:cubicBezTo>
                    <a:pt x="720" y="2685"/>
                    <a:pt x="688" y="2669"/>
                    <a:pt x="688" y="2652"/>
                  </a:cubicBezTo>
                  <a:lnTo>
                    <a:pt x="688" y="2652"/>
                  </a:lnTo>
                  <a:lnTo>
                    <a:pt x="720" y="2669"/>
                  </a:lnTo>
                  <a:lnTo>
                    <a:pt x="688" y="2636"/>
                  </a:lnTo>
                  <a:lnTo>
                    <a:pt x="737" y="2652"/>
                  </a:lnTo>
                  <a:lnTo>
                    <a:pt x="720" y="2636"/>
                  </a:lnTo>
                  <a:lnTo>
                    <a:pt x="704" y="2636"/>
                  </a:lnTo>
                  <a:cubicBezTo>
                    <a:pt x="692" y="2625"/>
                    <a:pt x="713" y="2613"/>
                    <a:pt x="733" y="2613"/>
                  </a:cubicBezTo>
                  <a:cubicBezTo>
                    <a:pt x="741" y="2613"/>
                    <a:pt x="748" y="2615"/>
                    <a:pt x="753" y="2620"/>
                  </a:cubicBezTo>
                  <a:lnTo>
                    <a:pt x="737" y="2571"/>
                  </a:lnTo>
                  <a:lnTo>
                    <a:pt x="737" y="2571"/>
                  </a:lnTo>
                  <a:cubicBezTo>
                    <a:pt x="753" y="2587"/>
                    <a:pt x="753" y="2587"/>
                    <a:pt x="769" y="2603"/>
                  </a:cubicBezTo>
                  <a:cubicBezTo>
                    <a:pt x="757" y="2591"/>
                    <a:pt x="759" y="2588"/>
                    <a:pt x="763" y="2588"/>
                  </a:cubicBezTo>
                  <a:cubicBezTo>
                    <a:pt x="769" y="2588"/>
                    <a:pt x="778" y="2592"/>
                    <a:pt x="779" y="2592"/>
                  </a:cubicBezTo>
                  <a:cubicBezTo>
                    <a:pt x="779" y="2592"/>
                    <a:pt x="777" y="2591"/>
                    <a:pt x="769" y="2587"/>
                  </a:cubicBezTo>
                  <a:cubicBezTo>
                    <a:pt x="769" y="2571"/>
                    <a:pt x="753" y="2571"/>
                    <a:pt x="753" y="2571"/>
                  </a:cubicBezTo>
                  <a:cubicBezTo>
                    <a:pt x="769" y="2571"/>
                    <a:pt x="786" y="2554"/>
                    <a:pt x="786" y="2538"/>
                  </a:cubicBezTo>
                  <a:lnTo>
                    <a:pt x="802" y="2538"/>
                  </a:lnTo>
                  <a:cubicBezTo>
                    <a:pt x="818" y="2521"/>
                    <a:pt x="818" y="2489"/>
                    <a:pt x="835" y="2456"/>
                  </a:cubicBezTo>
                  <a:lnTo>
                    <a:pt x="835" y="2456"/>
                  </a:lnTo>
                  <a:cubicBezTo>
                    <a:pt x="832" y="2459"/>
                    <a:pt x="827" y="2461"/>
                    <a:pt x="822" y="2461"/>
                  </a:cubicBezTo>
                  <a:cubicBezTo>
                    <a:pt x="801" y="2461"/>
                    <a:pt x="769" y="2440"/>
                    <a:pt x="769" y="2440"/>
                  </a:cubicBezTo>
                  <a:lnTo>
                    <a:pt x="769" y="2440"/>
                  </a:lnTo>
                  <a:lnTo>
                    <a:pt x="818" y="2456"/>
                  </a:lnTo>
                  <a:cubicBezTo>
                    <a:pt x="786" y="2440"/>
                    <a:pt x="802" y="2456"/>
                    <a:pt x="769" y="2423"/>
                  </a:cubicBezTo>
                  <a:cubicBezTo>
                    <a:pt x="786" y="2423"/>
                    <a:pt x="818" y="2440"/>
                    <a:pt x="818" y="2456"/>
                  </a:cubicBezTo>
                  <a:lnTo>
                    <a:pt x="818" y="2440"/>
                  </a:lnTo>
                  <a:cubicBezTo>
                    <a:pt x="831" y="2440"/>
                    <a:pt x="834" y="2440"/>
                    <a:pt x="842" y="2447"/>
                  </a:cubicBezTo>
                  <a:lnTo>
                    <a:pt x="842" y="2447"/>
                  </a:lnTo>
                  <a:cubicBezTo>
                    <a:pt x="844" y="2439"/>
                    <a:pt x="876" y="2436"/>
                    <a:pt x="851" y="2423"/>
                  </a:cubicBezTo>
                  <a:lnTo>
                    <a:pt x="868" y="2423"/>
                  </a:lnTo>
                  <a:cubicBezTo>
                    <a:pt x="884" y="2407"/>
                    <a:pt x="868" y="2374"/>
                    <a:pt x="884" y="2358"/>
                  </a:cubicBezTo>
                  <a:cubicBezTo>
                    <a:pt x="851" y="2341"/>
                    <a:pt x="868" y="2341"/>
                    <a:pt x="835" y="2325"/>
                  </a:cubicBezTo>
                  <a:cubicBezTo>
                    <a:pt x="851" y="2309"/>
                    <a:pt x="884" y="2309"/>
                    <a:pt x="900" y="2276"/>
                  </a:cubicBezTo>
                  <a:cubicBezTo>
                    <a:pt x="884" y="2260"/>
                    <a:pt x="868" y="2260"/>
                    <a:pt x="851" y="2260"/>
                  </a:cubicBezTo>
                  <a:cubicBezTo>
                    <a:pt x="873" y="2260"/>
                    <a:pt x="880" y="2252"/>
                    <a:pt x="888" y="2252"/>
                  </a:cubicBezTo>
                  <a:cubicBezTo>
                    <a:pt x="891" y="2252"/>
                    <a:pt x="895" y="2254"/>
                    <a:pt x="900" y="2260"/>
                  </a:cubicBezTo>
                  <a:cubicBezTo>
                    <a:pt x="917" y="2243"/>
                    <a:pt x="917" y="2227"/>
                    <a:pt x="900" y="2194"/>
                  </a:cubicBezTo>
                  <a:cubicBezTo>
                    <a:pt x="884" y="2194"/>
                    <a:pt x="884" y="2194"/>
                    <a:pt x="884" y="2178"/>
                  </a:cubicBezTo>
                  <a:lnTo>
                    <a:pt x="900" y="2178"/>
                  </a:lnTo>
                  <a:lnTo>
                    <a:pt x="917" y="2194"/>
                  </a:lnTo>
                  <a:cubicBezTo>
                    <a:pt x="884" y="2129"/>
                    <a:pt x="1031" y="2145"/>
                    <a:pt x="982" y="2096"/>
                  </a:cubicBezTo>
                  <a:lnTo>
                    <a:pt x="966" y="2063"/>
                  </a:lnTo>
                  <a:cubicBezTo>
                    <a:pt x="969" y="2060"/>
                    <a:pt x="972" y="2059"/>
                    <a:pt x="974" y="2059"/>
                  </a:cubicBezTo>
                  <a:cubicBezTo>
                    <a:pt x="983" y="2059"/>
                    <a:pt x="985" y="2080"/>
                    <a:pt x="999" y="2080"/>
                  </a:cubicBezTo>
                  <a:cubicBezTo>
                    <a:pt x="982" y="2014"/>
                    <a:pt x="1031" y="2030"/>
                    <a:pt x="1015" y="1998"/>
                  </a:cubicBezTo>
                  <a:lnTo>
                    <a:pt x="1015" y="1998"/>
                  </a:lnTo>
                  <a:cubicBezTo>
                    <a:pt x="1022" y="1999"/>
                    <a:pt x="1029" y="2000"/>
                    <a:pt x="1035" y="2000"/>
                  </a:cubicBezTo>
                  <a:cubicBezTo>
                    <a:pt x="1104" y="2000"/>
                    <a:pt x="1051" y="1916"/>
                    <a:pt x="1097" y="1916"/>
                  </a:cubicBezTo>
                  <a:lnTo>
                    <a:pt x="1080" y="1916"/>
                  </a:lnTo>
                  <a:cubicBezTo>
                    <a:pt x="1072" y="1908"/>
                    <a:pt x="1076" y="1908"/>
                    <a:pt x="1082" y="1908"/>
                  </a:cubicBezTo>
                  <a:cubicBezTo>
                    <a:pt x="1089" y="1908"/>
                    <a:pt x="1097" y="1908"/>
                    <a:pt x="1097" y="1899"/>
                  </a:cubicBezTo>
                  <a:lnTo>
                    <a:pt x="1080" y="1899"/>
                  </a:lnTo>
                  <a:cubicBezTo>
                    <a:pt x="1080" y="1834"/>
                    <a:pt x="1162" y="1801"/>
                    <a:pt x="1195" y="1752"/>
                  </a:cubicBezTo>
                  <a:cubicBezTo>
                    <a:pt x="1211" y="1736"/>
                    <a:pt x="1113" y="1687"/>
                    <a:pt x="1162" y="1687"/>
                  </a:cubicBezTo>
                  <a:lnTo>
                    <a:pt x="1195" y="1703"/>
                  </a:lnTo>
                  <a:cubicBezTo>
                    <a:pt x="1179" y="1654"/>
                    <a:pt x="1244" y="1621"/>
                    <a:pt x="1228" y="1572"/>
                  </a:cubicBezTo>
                  <a:lnTo>
                    <a:pt x="1244" y="1572"/>
                  </a:lnTo>
                  <a:cubicBezTo>
                    <a:pt x="1246" y="1574"/>
                    <a:pt x="1248" y="1575"/>
                    <a:pt x="1250" y="1575"/>
                  </a:cubicBezTo>
                  <a:cubicBezTo>
                    <a:pt x="1260" y="1575"/>
                    <a:pt x="1256" y="1539"/>
                    <a:pt x="1228" y="1539"/>
                  </a:cubicBezTo>
                  <a:lnTo>
                    <a:pt x="1260" y="1539"/>
                  </a:lnTo>
                  <a:cubicBezTo>
                    <a:pt x="1274" y="1539"/>
                    <a:pt x="1255" y="1518"/>
                    <a:pt x="1264" y="1518"/>
                  </a:cubicBezTo>
                  <a:lnTo>
                    <a:pt x="1264" y="1518"/>
                  </a:lnTo>
                  <a:cubicBezTo>
                    <a:pt x="1266" y="1518"/>
                    <a:pt x="1270" y="1520"/>
                    <a:pt x="1277" y="1523"/>
                  </a:cubicBezTo>
                  <a:cubicBezTo>
                    <a:pt x="1277" y="1507"/>
                    <a:pt x="1293" y="1507"/>
                    <a:pt x="1260" y="1490"/>
                  </a:cubicBezTo>
                  <a:cubicBezTo>
                    <a:pt x="1277" y="1490"/>
                    <a:pt x="1260" y="1458"/>
                    <a:pt x="1293" y="1458"/>
                  </a:cubicBezTo>
                  <a:cubicBezTo>
                    <a:pt x="1260" y="1425"/>
                    <a:pt x="1310" y="1441"/>
                    <a:pt x="1277" y="1408"/>
                  </a:cubicBezTo>
                  <a:lnTo>
                    <a:pt x="1277" y="1408"/>
                  </a:lnTo>
                  <a:cubicBezTo>
                    <a:pt x="1291" y="1418"/>
                    <a:pt x="1301" y="1422"/>
                    <a:pt x="1308" y="1422"/>
                  </a:cubicBezTo>
                  <a:cubicBezTo>
                    <a:pt x="1323" y="1422"/>
                    <a:pt x="1322" y="1404"/>
                    <a:pt x="1313" y="1383"/>
                  </a:cubicBezTo>
                  <a:lnTo>
                    <a:pt x="1313" y="1383"/>
                  </a:lnTo>
                  <a:cubicBezTo>
                    <a:pt x="1315" y="1384"/>
                    <a:pt x="1317" y="1384"/>
                    <a:pt x="1320" y="1384"/>
                  </a:cubicBezTo>
                  <a:cubicBezTo>
                    <a:pt x="1326" y="1384"/>
                    <a:pt x="1334" y="1384"/>
                    <a:pt x="1342" y="1392"/>
                  </a:cubicBezTo>
                  <a:cubicBezTo>
                    <a:pt x="1342" y="1376"/>
                    <a:pt x="1342" y="1359"/>
                    <a:pt x="1310" y="1359"/>
                  </a:cubicBezTo>
                  <a:cubicBezTo>
                    <a:pt x="1375" y="1359"/>
                    <a:pt x="1325" y="1317"/>
                    <a:pt x="1345" y="1317"/>
                  </a:cubicBezTo>
                  <a:cubicBezTo>
                    <a:pt x="1349" y="1317"/>
                    <a:pt x="1359" y="1320"/>
                    <a:pt x="1375" y="1327"/>
                  </a:cubicBezTo>
                  <a:cubicBezTo>
                    <a:pt x="1359" y="1277"/>
                    <a:pt x="1359" y="1228"/>
                    <a:pt x="1359" y="1196"/>
                  </a:cubicBezTo>
                  <a:lnTo>
                    <a:pt x="1359" y="1196"/>
                  </a:lnTo>
                  <a:cubicBezTo>
                    <a:pt x="1408" y="1228"/>
                    <a:pt x="1342" y="1228"/>
                    <a:pt x="1408" y="1261"/>
                  </a:cubicBezTo>
                  <a:cubicBezTo>
                    <a:pt x="1391" y="1228"/>
                    <a:pt x="1359" y="1179"/>
                    <a:pt x="1391" y="1163"/>
                  </a:cubicBezTo>
                  <a:lnTo>
                    <a:pt x="1391" y="1163"/>
                  </a:lnTo>
                  <a:cubicBezTo>
                    <a:pt x="1391" y="1163"/>
                    <a:pt x="1408" y="1179"/>
                    <a:pt x="1408" y="1179"/>
                  </a:cubicBezTo>
                  <a:cubicBezTo>
                    <a:pt x="1408" y="1147"/>
                    <a:pt x="1440" y="1130"/>
                    <a:pt x="1424" y="1097"/>
                  </a:cubicBezTo>
                  <a:lnTo>
                    <a:pt x="1440" y="1097"/>
                  </a:lnTo>
                  <a:cubicBezTo>
                    <a:pt x="1391" y="1081"/>
                    <a:pt x="1375" y="1048"/>
                    <a:pt x="1359" y="1032"/>
                  </a:cubicBezTo>
                  <a:lnTo>
                    <a:pt x="1359" y="1032"/>
                  </a:lnTo>
                  <a:cubicBezTo>
                    <a:pt x="1378" y="1042"/>
                    <a:pt x="1389" y="1044"/>
                    <a:pt x="1396" y="1044"/>
                  </a:cubicBezTo>
                  <a:cubicBezTo>
                    <a:pt x="1404" y="1044"/>
                    <a:pt x="1408" y="1041"/>
                    <a:pt x="1413" y="1041"/>
                  </a:cubicBezTo>
                  <a:cubicBezTo>
                    <a:pt x="1421" y="1041"/>
                    <a:pt x="1431" y="1046"/>
                    <a:pt x="1457" y="1065"/>
                  </a:cubicBezTo>
                  <a:cubicBezTo>
                    <a:pt x="1457" y="1065"/>
                    <a:pt x="1457" y="1058"/>
                    <a:pt x="1452" y="1053"/>
                  </a:cubicBezTo>
                  <a:lnTo>
                    <a:pt x="1452" y="1053"/>
                  </a:lnTo>
                  <a:cubicBezTo>
                    <a:pt x="1455" y="1055"/>
                    <a:pt x="1457" y="1059"/>
                    <a:pt x="1457" y="1065"/>
                  </a:cubicBezTo>
                  <a:lnTo>
                    <a:pt x="1457" y="1065"/>
                  </a:lnTo>
                  <a:cubicBezTo>
                    <a:pt x="1457" y="1032"/>
                    <a:pt x="1440" y="1032"/>
                    <a:pt x="1440" y="1016"/>
                  </a:cubicBezTo>
                  <a:cubicBezTo>
                    <a:pt x="1457" y="1016"/>
                    <a:pt x="1457" y="1032"/>
                    <a:pt x="1473" y="1032"/>
                  </a:cubicBezTo>
                  <a:cubicBezTo>
                    <a:pt x="1457" y="1016"/>
                    <a:pt x="1440" y="999"/>
                    <a:pt x="1440" y="983"/>
                  </a:cubicBezTo>
                  <a:lnTo>
                    <a:pt x="1440" y="983"/>
                  </a:lnTo>
                  <a:cubicBezTo>
                    <a:pt x="1457" y="999"/>
                    <a:pt x="1457" y="999"/>
                    <a:pt x="1457" y="999"/>
                  </a:cubicBezTo>
                  <a:cubicBezTo>
                    <a:pt x="1473" y="983"/>
                    <a:pt x="1424" y="934"/>
                    <a:pt x="1457" y="917"/>
                  </a:cubicBezTo>
                  <a:lnTo>
                    <a:pt x="1457" y="917"/>
                  </a:lnTo>
                  <a:cubicBezTo>
                    <a:pt x="1475" y="929"/>
                    <a:pt x="1482" y="933"/>
                    <a:pt x="1486" y="933"/>
                  </a:cubicBezTo>
                  <a:cubicBezTo>
                    <a:pt x="1490" y="933"/>
                    <a:pt x="1491" y="929"/>
                    <a:pt x="1500" y="929"/>
                  </a:cubicBezTo>
                  <a:cubicBezTo>
                    <a:pt x="1504" y="929"/>
                    <a:pt x="1511" y="930"/>
                    <a:pt x="1522" y="934"/>
                  </a:cubicBezTo>
                  <a:lnTo>
                    <a:pt x="1506" y="917"/>
                  </a:lnTo>
                  <a:lnTo>
                    <a:pt x="1490" y="917"/>
                  </a:lnTo>
                  <a:cubicBezTo>
                    <a:pt x="1490" y="901"/>
                    <a:pt x="1473" y="868"/>
                    <a:pt x="1490" y="868"/>
                  </a:cubicBezTo>
                  <a:lnTo>
                    <a:pt x="1473" y="868"/>
                  </a:lnTo>
                  <a:cubicBezTo>
                    <a:pt x="1473" y="852"/>
                    <a:pt x="1424" y="852"/>
                    <a:pt x="1440" y="836"/>
                  </a:cubicBezTo>
                  <a:cubicBezTo>
                    <a:pt x="1451" y="836"/>
                    <a:pt x="1455" y="828"/>
                    <a:pt x="1461" y="828"/>
                  </a:cubicBezTo>
                  <a:cubicBezTo>
                    <a:pt x="1464" y="828"/>
                    <a:pt x="1468" y="830"/>
                    <a:pt x="1473" y="836"/>
                  </a:cubicBezTo>
                  <a:cubicBezTo>
                    <a:pt x="1473" y="819"/>
                    <a:pt x="1457" y="803"/>
                    <a:pt x="1473" y="803"/>
                  </a:cubicBezTo>
                  <a:cubicBezTo>
                    <a:pt x="1490" y="803"/>
                    <a:pt x="1522" y="819"/>
                    <a:pt x="1522" y="819"/>
                  </a:cubicBezTo>
                  <a:cubicBezTo>
                    <a:pt x="1490" y="803"/>
                    <a:pt x="1522" y="786"/>
                    <a:pt x="1490" y="770"/>
                  </a:cubicBezTo>
                  <a:cubicBezTo>
                    <a:pt x="1506" y="770"/>
                    <a:pt x="1522" y="786"/>
                    <a:pt x="1522" y="786"/>
                  </a:cubicBezTo>
                  <a:lnTo>
                    <a:pt x="1506" y="770"/>
                  </a:lnTo>
                  <a:lnTo>
                    <a:pt x="1539" y="770"/>
                  </a:lnTo>
                  <a:cubicBezTo>
                    <a:pt x="1555" y="754"/>
                    <a:pt x="1490" y="754"/>
                    <a:pt x="1522" y="754"/>
                  </a:cubicBezTo>
                  <a:cubicBezTo>
                    <a:pt x="1539" y="737"/>
                    <a:pt x="1522" y="705"/>
                    <a:pt x="1539" y="688"/>
                  </a:cubicBezTo>
                  <a:cubicBezTo>
                    <a:pt x="1588" y="705"/>
                    <a:pt x="1555" y="721"/>
                    <a:pt x="1588" y="721"/>
                  </a:cubicBezTo>
                  <a:cubicBezTo>
                    <a:pt x="1588" y="688"/>
                    <a:pt x="1555" y="655"/>
                    <a:pt x="1588" y="623"/>
                  </a:cubicBezTo>
                  <a:lnTo>
                    <a:pt x="1571" y="623"/>
                  </a:lnTo>
                  <a:cubicBezTo>
                    <a:pt x="1547" y="615"/>
                    <a:pt x="1559" y="615"/>
                    <a:pt x="1573" y="615"/>
                  </a:cubicBezTo>
                  <a:cubicBezTo>
                    <a:pt x="1588" y="615"/>
                    <a:pt x="1604" y="615"/>
                    <a:pt x="1588" y="606"/>
                  </a:cubicBezTo>
                  <a:cubicBezTo>
                    <a:pt x="1599" y="606"/>
                    <a:pt x="1610" y="614"/>
                    <a:pt x="1616" y="614"/>
                  </a:cubicBezTo>
                  <a:cubicBezTo>
                    <a:pt x="1619" y="614"/>
                    <a:pt x="1621" y="612"/>
                    <a:pt x="1621" y="606"/>
                  </a:cubicBezTo>
                  <a:cubicBezTo>
                    <a:pt x="1637" y="606"/>
                    <a:pt x="1621" y="574"/>
                    <a:pt x="1621" y="541"/>
                  </a:cubicBezTo>
                  <a:cubicBezTo>
                    <a:pt x="1653" y="541"/>
                    <a:pt x="1653" y="525"/>
                    <a:pt x="1653" y="508"/>
                  </a:cubicBezTo>
                  <a:cubicBezTo>
                    <a:pt x="1653" y="508"/>
                    <a:pt x="1653" y="492"/>
                    <a:pt x="1637" y="492"/>
                  </a:cubicBezTo>
                  <a:cubicBezTo>
                    <a:pt x="1735" y="492"/>
                    <a:pt x="1621" y="410"/>
                    <a:pt x="1702" y="410"/>
                  </a:cubicBezTo>
                  <a:lnTo>
                    <a:pt x="1702" y="394"/>
                  </a:lnTo>
                  <a:cubicBezTo>
                    <a:pt x="1686" y="377"/>
                    <a:pt x="1686" y="377"/>
                    <a:pt x="1670" y="377"/>
                  </a:cubicBezTo>
                  <a:cubicBezTo>
                    <a:pt x="1657" y="377"/>
                    <a:pt x="1654" y="367"/>
                    <a:pt x="1653" y="363"/>
                  </a:cubicBezTo>
                  <a:lnTo>
                    <a:pt x="1653" y="363"/>
                  </a:lnTo>
                  <a:cubicBezTo>
                    <a:pt x="1656" y="377"/>
                    <a:pt x="1687" y="377"/>
                    <a:pt x="1702" y="377"/>
                  </a:cubicBezTo>
                  <a:cubicBezTo>
                    <a:pt x="1702" y="377"/>
                    <a:pt x="1686" y="361"/>
                    <a:pt x="1686" y="361"/>
                  </a:cubicBezTo>
                  <a:cubicBezTo>
                    <a:pt x="1735" y="361"/>
                    <a:pt x="1637" y="344"/>
                    <a:pt x="1670" y="328"/>
                  </a:cubicBezTo>
                  <a:lnTo>
                    <a:pt x="1670" y="328"/>
                  </a:lnTo>
                  <a:lnTo>
                    <a:pt x="1686" y="344"/>
                  </a:lnTo>
                  <a:cubicBezTo>
                    <a:pt x="1686" y="328"/>
                    <a:pt x="1670" y="312"/>
                    <a:pt x="1670" y="312"/>
                  </a:cubicBezTo>
                  <a:cubicBezTo>
                    <a:pt x="1702" y="312"/>
                    <a:pt x="1686" y="328"/>
                    <a:pt x="1702" y="328"/>
                  </a:cubicBezTo>
                  <a:cubicBezTo>
                    <a:pt x="1707" y="323"/>
                    <a:pt x="1706" y="318"/>
                    <a:pt x="1704" y="312"/>
                  </a:cubicBezTo>
                  <a:lnTo>
                    <a:pt x="1735" y="312"/>
                  </a:lnTo>
                  <a:lnTo>
                    <a:pt x="1768" y="295"/>
                  </a:lnTo>
                  <a:lnTo>
                    <a:pt x="1751" y="295"/>
                  </a:lnTo>
                  <a:cubicBezTo>
                    <a:pt x="1686" y="246"/>
                    <a:pt x="1751" y="263"/>
                    <a:pt x="1719" y="214"/>
                  </a:cubicBezTo>
                  <a:lnTo>
                    <a:pt x="1719" y="214"/>
                  </a:lnTo>
                  <a:cubicBezTo>
                    <a:pt x="1735" y="238"/>
                    <a:pt x="1739" y="242"/>
                    <a:pt x="1743" y="242"/>
                  </a:cubicBezTo>
                  <a:cubicBezTo>
                    <a:pt x="1745" y="242"/>
                    <a:pt x="1747" y="241"/>
                    <a:pt x="1751" y="241"/>
                  </a:cubicBezTo>
                  <a:cubicBezTo>
                    <a:pt x="1755" y="241"/>
                    <a:pt x="1760" y="242"/>
                    <a:pt x="1768" y="246"/>
                  </a:cubicBezTo>
                  <a:cubicBezTo>
                    <a:pt x="1780" y="246"/>
                    <a:pt x="1792" y="246"/>
                    <a:pt x="1797" y="253"/>
                  </a:cubicBezTo>
                  <a:lnTo>
                    <a:pt x="1797" y="253"/>
                  </a:lnTo>
                  <a:cubicBezTo>
                    <a:pt x="1795" y="233"/>
                    <a:pt x="1829" y="244"/>
                    <a:pt x="1801" y="230"/>
                  </a:cubicBezTo>
                  <a:cubicBezTo>
                    <a:pt x="1801" y="230"/>
                    <a:pt x="1801" y="223"/>
                    <a:pt x="1810" y="223"/>
                  </a:cubicBezTo>
                  <a:cubicBezTo>
                    <a:pt x="1815" y="223"/>
                    <a:pt x="1822" y="224"/>
                    <a:pt x="1833" y="230"/>
                  </a:cubicBezTo>
                  <a:cubicBezTo>
                    <a:pt x="1825" y="222"/>
                    <a:pt x="1817" y="222"/>
                    <a:pt x="1811" y="222"/>
                  </a:cubicBezTo>
                  <a:cubicBezTo>
                    <a:pt x="1805" y="222"/>
                    <a:pt x="1801" y="222"/>
                    <a:pt x="1801" y="214"/>
                  </a:cubicBezTo>
                  <a:cubicBezTo>
                    <a:pt x="1768" y="181"/>
                    <a:pt x="1850" y="197"/>
                    <a:pt x="1817" y="148"/>
                  </a:cubicBezTo>
                  <a:cubicBezTo>
                    <a:pt x="1801" y="115"/>
                    <a:pt x="1768" y="99"/>
                    <a:pt x="1768" y="66"/>
                  </a:cubicBezTo>
                  <a:lnTo>
                    <a:pt x="1768" y="66"/>
                  </a:lnTo>
                  <a:cubicBezTo>
                    <a:pt x="1784" y="83"/>
                    <a:pt x="1801" y="99"/>
                    <a:pt x="1801" y="99"/>
                  </a:cubicBezTo>
                  <a:cubicBezTo>
                    <a:pt x="1817" y="99"/>
                    <a:pt x="1817" y="83"/>
                    <a:pt x="1817" y="66"/>
                  </a:cubicBezTo>
                  <a:cubicBezTo>
                    <a:pt x="1801" y="66"/>
                    <a:pt x="1768" y="50"/>
                    <a:pt x="1768" y="50"/>
                  </a:cubicBezTo>
                  <a:cubicBezTo>
                    <a:pt x="1760" y="50"/>
                    <a:pt x="1756" y="51"/>
                    <a:pt x="1756" y="52"/>
                  </a:cubicBezTo>
                  <a:lnTo>
                    <a:pt x="1756" y="52"/>
                  </a:lnTo>
                  <a:cubicBezTo>
                    <a:pt x="1755" y="52"/>
                    <a:pt x="1753" y="51"/>
                    <a:pt x="1751" y="50"/>
                  </a:cubicBezTo>
                  <a:close/>
                  <a:moveTo>
                    <a:pt x="228" y="3701"/>
                  </a:moveTo>
                  <a:lnTo>
                    <a:pt x="213" y="3716"/>
                  </a:lnTo>
                  <a:cubicBezTo>
                    <a:pt x="234" y="3716"/>
                    <a:pt x="235" y="3710"/>
                    <a:pt x="228" y="37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2"/>
            <p:cNvSpPr/>
            <p:nvPr/>
          </p:nvSpPr>
          <p:spPr>
            <a:xfrm>
              <a:off x="2341371" y="-2172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"/>
                  </a:moveTo>
                  <a:cubicBezTo>
                    <a:pt x="0" y="1"/>
                    <a:pt x="0" y="17"/>
                    <a:pt x="0" y="17"/>
                  </a:cubicBezTo>
                  <a:lnTo>
                    <a:pt x="17" y="17"/>
                  </a:ln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2"/>
            <p:cNvSpPr/>
            <p:nvPr/>
          </p:nvSpPr>
          <p:spPr>
            <a:xfrm>
              <a:off x="2579238" y="-50066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2"/>
            <p:cNvSpPr/>
            <p:nvPr/>
          </p:nvSpPr>
          <p:spPr>
            <a:xfrm>
              <a:off x="2424814" y="-8666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2"/>
            <p:cNvSpPr/>
            <p:nvPr/>
          </p:nvSpPr>
          <p:spPr>
            <a:xfrm>
              <a:off x="2619449" y="-53464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2"/>
            <p:cNvSpPr/>
            <p:nvPr/>
          </p:nvSpPr>
          <p:spPr>
            <a:xfrm>
              <a:off x="2625679" y="-54389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2"/>
            <p:cNvSpPr/>
            <p:nvPr/>
          </p:nvSpPr>
          <p:spPr>
            <a:xfrm>
              <a:off x="2560737" y="-3832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2"/>
            <p:cNvSpPr/>
            <p:nvPr/>
          </p:nvSpPr>
          <p:spPr>
            <a:xfrm>
              <a:off x="2569988" y="-43572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0"/>
                  </a:moveTo>
                  <a:cubicBezTo>
                    <a:pt x="1" y="0"/>
                    <a:pt x="1" y="0"/>
                    <a:pt x="1" y="17"/>
                  </a:cubicBezTo>
                  <a:cubicBezTo>
                    <a:pt x="1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2"/>
            <p:cNvSpPr/>
            <p:nvPr/>
          </p:nvSpPr>
          <p:spPr>
            <a:xfrm>
              <a:off x="2542237" y="-32754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2"/>
            <p:cNvSpPr/>
            <p:nvPr/>
          </p:nvSpPr>
          <p:spPr>
            <a:xfrm>
              <a:off x="2569988" y="-43270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2"/>
            <p:cNvSpPr/>
            <p:nvPr/>
          </p:nvSpPr>
          <p:spPr>
            <a:xfrm>
              <a:off x="2650409" y="-58410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2"/>
            <p:cNvSpPr/>
            <p:nvPr/>
          </p:nvSpPr>
          <p:spPr>
            <a:xfrm>
              <a:off x="2647200" y="-58410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2"/>
            <p:cNvSpPr/>
            <p:nvPr/>
          </p:nvSpPr>
          <p:spPr>
            <a:xfrm>
              <a:off x="2647200" y="-58712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6"/>
                  </a:lnTo>
                  <a:cubicBezTo>
                    <a:pt x="1" y="1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2"/>
            <p:cNvSpPr/>
            <p:nvPr/>
          </p:nvSpPr>
          <p:spPr>
            <a:xfrm>
              <a:off x="2634929" y="-571834"/>
              <a:ext cx="9439" cy="3398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33" y="1"/>
                  </a:moveTo>
                  <a:cubicBezTo>
                    <a:pt x="49" y="17"/>
                    <a:pt x="0" y="17"/>
                    <a:pt x="17" y="17"/>
                  </a:cubicBezTo>
                  <a:lnTo>
                    <a:pt x="49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2"/>
            <p:cNvSpPr/>
            <p:nvPr/>
          </p:nvSpPr>
          <p:spPr>
            <a:xfrm>
              <a:off x="2594718" y="-568624"/>
              <a:ext cx="15669" cy="6419"/>
            </a:xfrm>
            <a:custGeom>
              <a:avLst/>
              <a:gdLst/>
              <a:ahLst/>
              <a:cxnLst/>
              <a:rect l="l" t="t" r="r" b="b"/>
              <a:pathLst>
                <a:path w="83" h="34" extrusionOk="0">
                  <a:moveTo>
                    <a:pt x="50" y="0"/>
                  </a:moveTo>
                  <a:cubicBezTo>
                    <a:pt x="1" y="0"/>
                    <a:pt x="82" y="17"/>
                    <a:pt x="66" y="33"/>
                  </a:cubicBezTo>
                  <a:lnTo>
                    <a:pt x="82" y="17"/>
                  </a:lnTo>
                  <a:cubicBezTo>
                    <a:pt x="66" y="17"/>
                    <a:pt x="50" y="17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2"/>
            <p:cNvSpPr/>
            <p:nvPr/>
          </p:nvSpPr>
          <p:spPr>
            <a:xfrm>
              <a:off x="2594718" y="-55635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" y="1"/>
                  </a:moveTo>
                  <a:cubicBezTo>
                    <a:pt x="1" y="17"/>
                    <a:pt x="1" y="17"/>
                    <a:pt x="17" y="17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2"/>
            <p:cNvSpPr/>
            <p:nvPr/>
          </p:nvSpPr>
          <p:spPr>
            <a:xfrm>
              <a:off x="2557717" y="-482162"/>
              <a:ext cx="6230" cy="3398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0" y="1"/>
                  </a:moveTo>
                  <a:lnTo>
                    <a:pt x="33" y="17"/>
                  </a:lnTo>
                  <a:cubicBezTo>
                    <a:pt x="16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2"/>
            <p:cNvSpPr/>
            <p:nvPr/>
          </p:nvSpPr>
          <p:spPr>
            <a:xfrm>
              <a:off x="2582447" y="-457432"/>
              <a:ext cx="6230" cy="3209"/>
            </a:xfrm>
            <a:custGeom>
              <a:avLst/>
              <a:gdLst/>
              <a:ahLst/>
              <a:cxnLst/>
              <a:rect l="l" t="t" r="r" b="b"/>
              <a:pathLst>
                <a:path w="33" h="17" extrusionOk="0">
                  <a:moveTo>
                    <a:pt x="0" y="1"/>
                  </a:moveTo>
                  <a:lnTo>
                    <a:pt x="0" y="17"/>
                  </a:lnTo>
                  <a:lnTo>
                    <a:pt x="33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2"/>
            <p:cNvSpPr/>
            <p:nvPr/>
          </p:nvSpPr>
          <p:spPr>
            <a:xfrm>
              <a:off x="2542237" y="-463661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2"/>
            <p:cNvSpPr/>
            <p:nvPr/>
          </p:nvSpPr>
          <p:spPr>
            <a:xfrm>
              <a:off x="2485602" y="-338121"/>
              <a:ext cx="7363" cy="4531"/>
            </a:xfrm>
            <a:custGeom>
              <a:avLst/>
              <a:gdLst/>
              <a:ahLst/>
              <a:cxnLst/>
              <a:rect l="l" t="t" r="r" b="b"/>
              <a:pathLst>
                <a:path w="39" h="24" extrusionOk="0">
                  <a:moveTo>
                    <a:pt x="5" y="0"/>
                  </a:moveTo>
                  <a:cubicBezTo>
                    <a:pt x="2" y="0"/>
                    <a:pt x="1" y="2"/>
                    <a:pt x="6" y="7"/>
                  </a:cubicBezTo>
                  <a:lnTo>
                    <a:pt x="38" y="23"/>
                  </a:lnTo>
                  <a:cubicBezTo>
                    <a:pt x="38" y="12"/>
                    <a:pt x="14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2"/>
            <p:cNvSpPr/>
            <p:nvPr/>
          </p:nvSpPr>
          <p:spPr>
            <a:xfrm>
              <a:off x="2461815" y="-281298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33" y="1"/>
                  </a:moveTo>
                  <a:cubicBezTo>
                    <a:pt x="17" y="1"/>
                    <a:pt x="1" y="1"/>
                    <a:pt x="17" y="17"/>
                  </a:cubicBezTo>
                  <a:cubicBezTo>
                    <a:pt x="17" y="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2"/>
            <p:cNvSpPr/>
            <p:nvPr/>
          </p:nvSpPr>
          <p:spPr>
            <a:xfrm>
              <a:off x="2381582" y="-12668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4" name="Google Shape;764;p12"/>
          <p:cNvSpPr/>
          <p:nvPr/>
        </p:nvSpPr>
        <p:spPr>
          <a:xfrm>
            <a:off x="6778290" y="-438230"/>
            <a:ext cx="1641555" cy="680159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12"/>
          <p:cNvSpPr/>
          <p:nvPr/>
        </p:nvSpPr>
        <p:spPr>
          <a:xfrm rot="-2700000">
            <a:off x="1344400" y="4568626"/>
            <a:ext cx="768521" cy="1146306"/>
          </a:xfrm>
          <a:custGeom>
            <a:avLst/>
            <a:gdLst/>
            <a:ahLst/>
            <a:cxnLst/>
            <a:rect l="l" t="t" r="r" b="b"/>
            <a:pathLst>
              <a:path w="22131" h="33010" extrusionOk="0">
                <a:moveTo>
                  <a:pt x="2796" y="0"/>
                </a:moveTo>
                <a:cubicBezTo>
                  <a:pt x="1917" y="0"/>
                  <a:pt x="1065" y="475"/>
                  <a:pt x="622" y="1304"/>
                </a:cubicBezTo>
                <a:cubicBezTo>
                  <a:pt x="0" y="2515"/>
                  <a:pt x="459" y="3988"/>
                  <a:pt x="1653" y="4626"/>
                </a:cubicBezTo>
                <a:cubicBezTo>
                  <a:pt x="11000" y="9553"/>
                  <a:pt x="17187" y="19947"/>
                  <a:pt x="17056" y="30521"/>
                </a:cubicBezTo>
                <a:cubicBezTo>
                  <a:pt x="17024" y="31880"/>
                  <a:pt x="18120" y="32993"/>
                  <a:pt x="19479" y="33009"/>
                </a:cubicBezTo>
                <a:lnTo>
                  <a:pt x="19512" y="33009"/>
                </a:lnTo>
                <a:cubicBezTo>
                  <a:pt x="20854" y="33009"/>
                  <a:pt x="21934" y="31929"/>
                  <a:pt x="21967" y="30587"/>
                </a:cubicBezTo>
                <a:cubicBezTo>
                  <a:pt x="22131" y="18212"/>
                  <a:pt x="14879" y="6034"/>
                  <a:pt x="3945" y="289"/>
                </a:cubicBezTo>
                <a:cubicBezTo>
                  <a:pt x="3579" y="93"/>
                  <a:pt x="3185" y="0"/>
                  <a:pt x="27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Image">
  <p:cSld name="CUSTOM_13">
    <p:spTree>
      <p:nvGrpSpPr>
        <p:cNvPr id="1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p21"/>
          <p:cNvSpPr/>
          <p:nvPr/>
        </p:nvSpPr>
        <p:spPr>
          <a:xfrm>
            <a:off x="837477" y="1563114"/>
            <a:ext cx="3593857" cy="3329691"/>
          </a:xfrm>
          <a:custGeom>
            <a:avLst/>
            <a:gdLst/>
            <a:ahLst/>
            <a:cxnLst/>
            <a:rect l="l" t="t" r="r" b="b"/>
            <a:pathLst>
              <a:path w="34086" h="34086" extrusionOk="0">
                <a:moveTo>
                  <a:pt x="1" y="1"/>
                </a:moveTo>
                <a:lnTo>
                  <a:pt x="1" y="34085"/>
                </a:lnTo>
                <a:lnTo>
                  <a:pt x="28750" y="34085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2" name="Google Shape;2322;p21"/>
          <p:cNvSpPr/>
          <p:nvPr/>
        </p:nvSpPr>
        <p:spPr>
          <a:xfrm>
            <a:off x="736050" y="1471100"/>
            <a:ext cx="3593752" cy="3329691"/>
          </a:xfrm>
          <a:custGeom>
            <a:avLst/>
            <a:gdLst/>
            <a:ahLst/>
            <a:cxnLst/>
            <a:rect l="l" t="t" r="r" b="b"/>
            <a:pathLst>
              <a:path w="34085" h="34086" extrusionOk="0">
                <a:moveTo>
                  <a:pt x="0" y="1"/>
                </a:moveTo>
                <a:lnTo>
                  <a:pt x="0" y="34086"/>
                </a:lnTo>
                <a:lnTo>
                  <a:pt x="28770" y="34086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3" name="Google Shape;2323;p21"/>
          <p:cNvSpPr/>
          <p:nvPr/>
        </p:nvSpPr>
        <p:spPr>
          <a:xfrm rot="1542635">
            <a:off x="4116126" y="1270506"/>
            <a:ext cx="195616" cy="595965"/>
          </a:xfrm>
          <a:custGeom>
            <a:avLst/>
            <a:gdLst/>
            <a:ahLst/>
            <a:cxnLst/>
            <a:rect l="l" t="t" r="r" b="b"/>
            <a:pathLst>
              <a:path w="12981" h="39548" extrusionOk="0">
                <a:moveTo>
                  <a:pt x="5126" y="0"/>
                </a:moveTo>
                <a:cubicBezTo>
                  <a:pt x="4630" y="0"/>
                  <a:pt x="4132" y="71"/>
                  <a:pt x="3651" y="217"/>
                </a:cubicBezTo>
                <a:cubicBezTo>
                  <a:pt x="1654" y="855"/>
                  <a:pt x="246" y="2639"/>
                  <a:pt x="33" y="4718"/>
                </a:cubicBezTo>
                <a:cubicBezTo>
                  <a:pt x="0" y="5193"/>
                  <a:pt x="17" y="5667"/>
                  <a:pt x="17" y="6126"/>
                </a:cubicBezTo>
                <a:lnTo>
                  <a:pt x="17" y="7762"/>
                </a:lnTo>
                <a:cubicBezTo>
                  <a:pt x="17" y="7795"/>
                  <a:pt x="17" y="7828"/>
                  <a:pt x="17" y="7861"/>
                </a:cubicBezTo>
                <a:lnTo>
                  <a:pt x="17" y="11233"/>
                </a:lnTo>
                <a:lnTo>
                  <a:pt x="17" y="18828"/>
                </a:lnTo>
                <a:lnTo>
                  <a:pt x="17" y="27159"/>
                </a:lnTo>
                <a:lnTo>
                  <a:pt x="17" y="32544"/>
                </a:lnTo>
                <a:cubicBezTo>
                  <a:pt x="17" y="33232"/>
                  <a:pt x="33" y="33919"/>
                  <a:pt x="197" y="34607"/>
                </a:cubicBezTo>
                <a:cubicBezTo>
                  <a:pt x="672" y="36637"/>
                  <a:pt x="2161" y="38290"/>
                  <a:pt x="4076" y="39075"/>
                </a:cubicBezTo>
                <a:cubicBezTo>
                  <a:pt x="4837" y="39393"/>
                  <a:pt x="5657" y="39547"/>
                  <a:pt x="6477" y="39547"/>
                </a:cubicBezTo>
                <a:cubicBezTo>
                  <a:pt x="7686" y="39547"/>
                  <a:pt x="8896" y="39212"/>
                  <a:pt x="9920" y="38568"/>
                </a:cubicBezTo>
                <a:cubicBezTo>
                  <a:pt x="11688" y="37455"/>
                  <a:pt x="12801" y="35556"/>
                  <a:pt x="12948" y="33461"/>
                </a:cubicBezTo>
                <a:cubicBezTo>
                  <a:pt x="12981" y="33068"/>
                  <a:pt x="12964" y="32659"/>
                  <a:pt x="12964" y="32250"/>
                </a:cubicBezTo>
                <a:lnTo>
                  <a:pt x="12964" y="29827"/>
                </a:lnTo>
                <a:lnTo>
                  <a:pt x="12964" y="22134"/>
                </a:lnTo>
                <a:lnTo>
                  <a:pt x="12964" y="13933"/>
                </a:lnTo>
                <a:lnTo>
                  <a:pt x="12964" y="9072"/>
                </a:lnTo>
                <a:lnTo>
                  <a:pt x="12964" y="8843"/>
                </a:lnTo>
                <a:cubicBezTo>
                  <a:pt x="12964" y="8376"/>
                  <a:pt x="12600" y="8143"/>
                  <a:pt x="12236" y="8143"/>
                </a:cubicBezTo>
                <a:cubicBezTo>
                  <a:pt x="11872" y="8143"/>
                  <a:pt x="11508" y="8376"/>
                  <a:pt x="11508" y="8843"/>
                </a:cubicBezTo>
                <a:lnTo>
                  <a:pt x="11508" y="12215"/>
                </a:lnTo>
                <a:lnTo>
                  <a:pt x="11508" y="19793"/>
                </a:lnTo>
                <a:lnTo>
                  <a:pt x="11508" y="27912"/>
                </a:lnTo>
                <a:lnTo>
                  <a:pt x="11508" y="32806"/>
                </a:lnTo>
                <a:lnTo>
                  <a:pt x="11508" y="33085"/>
                </a:lnTo>
                <a:cubicBezTo>
                  <a:pt x="11508" y="33870"/>
                  <a:pt x="11311" y="34672"/>
                  <a:pt x="10967" y="35343"/>
                </a:cubicBezTo>
                <a:cubicBezTo>
                  <a:pt x="10575" y="36113"/>
                  <a:pt x="9985" y="36784"/>
                  <a:pt x="9314" y="37242"/>
                </a:cubicBezTo>
                <a:cubicBezTo>
                  <a:pt x="8921" y="37504"/>
                  <a:pt x="8528" y="37701"/>
                  <a:pt x="8168" y="37815"/>
                </a:cubicBezTo>
                <a:cubicBezTo>
                  <a:pt x="7956" y="37897"/>
                  <a:pt x="7743" y="37946"/>
                  <a:pt x="7514" y="37995"/>
                </a:cubicBezTo>
                <a:cubicBezTo>
                  <a:pt x="7219" y="38061"/>
                  <a:pt x="7170" y="38077"/>
                  <a:pt x="6875" y="38093"/>
                </a:cubicBezTo>
                <a:cubicBezTo>
                  <a:pt x="6777" y="38102"/>
                  <a:pt x="6675" y="38106"/>
                  <a:pt x="6570" y="38106"/>
                </a:cubicBezTo>
                <a:cubicBezTo>
                  <a:pt x="6466" y="38106"/>
                  <a:pt x="6360" y="38102"/>
                  <a:pt x="6253" y="38093"/>
                </a:cubicBezTo>
                <a:cubicBezTo>
                  <a:pt x="6122" y="38093"/>
                  <a:pt x="6008" y="38077"/>
                  <a:pt x="5877" y="38077"/>
                </a:cubicBezTo>
                <a:cubicBezTo>
                  <a:pt x="5860" y="38077"/>
                  <a:pt x="5828" y="38061"/>
                  <a:pt x="5811" y="38061"/>
                </a:cubicBezTo>
                <a:cubicBezTo>
                  <a:pt x="5746" y="38061"/>
                  <a:pt x="5680" y="38044"/>
                  <a:pt x="5615" y="38028"/>
                </a:cubicBezTo>
                <a:cubicBezTo>
                  <a:pt x="5386" y="37995"/>
                  <a:pt x="5173" y="37930"/>
                  <a:pt x="4960" y="37864"/>
                </a:cubicBezTo>
                <a:cubicBezTo>
                  <a:pt x="4846" y="37831"/>
                  <a:pt x="4715" y="37782"/>
                  <a:pt x="4600" y="37750"/>
                </a:cubicBezTo>
                <a:cubicBezTo>
                  <a:pt x="4600" y="37733"/>
                  <a:pt x="4551" y="37717"/>
                  <a:pt x="4535" y="37717"/>
                </a:cubicBezTo>
                <a:cubicBezTo>
                  <a:pt x="4485" y="37701"/>
                  <a:pt x="4436" y="37668"/>
                  <a:pt x="4371" y="37635"/>
                </a:cubicBezTo>
                <a:cubicBezTo>
                  <a:pt x="4174" y="37537"/>
                  <a:pt x="3978" y="37439"/>
                  <a:pt x="3798" y="37324"/>
                </a:cubicBezTo>
                <a:cubicBezTo>
                  <a:pt x="3700" y="37259"/>
                  <a:pt x="3585" y="37177"/>
                  <a:pt x="3487" y="37111"/>
                </a:cubicBezTo>
                <a:cubicBezTo>
                  <a:pt x="3487" y="37111"/>
                  <a:pt x="3454" y="37079"/>
                  <a:pt x="3438" y="37079"/>
                </a:cubicBezTo>
                <a:cubicBezTo>
                  <a:pt x="3389" y="37029"/>
                  <a:pt x="3340" y="36997"/>
                  <a:pt x="3291" y="36948"/>
                </a:cubicBezTo>
                <a:cubicBezTo>
                  <a:pt x="3127" y="36817"/>
                  <a:pt x="2963" y="36669"/>
                  <a:pt x="2816" y="36506"/>
                </a:cubicBezTo>
                <a:cubicBezTo>
                  <a:pt x="2734" y="36407"/>
                  <a:pt x="2652" y="36326"/>
                  <a:pt x="2587" y="36227"/>
                </a:cubicBezTo>
                <a:cubicBezTo>
                  <a:pt x="2554" y="36195"/>
                  <a:pt x="2538" y="36178"/>
                  <a:pt x="2505" y="36145"/>
                </a:cubicBezTo>
                <a:cubicBezTo>
                  <a:pt x="2505" y="36129"/>
                  <a:pt x="2439" y="36047"/>
                  <a:pt x="2423" y="36031"/>
                </a:cubicBezTo>
                <a:cubicBezTo>
                  <a:pt x="1736" y="35065"/>
                  <a:pt x="1474" y="34083"/>
                  <a:pt x="1474" y="32937"/>
                </a:cubicBezTo>
                <a:lnTo>
                  <a:pt x="1474" y="28534"/>
                </a:lnTo>
                <a:lnTo>
                  <a:pt x="1474" y="20628"/>
                </a:lnTo>
                <a:lnTo>
                  <a:pt x="1474" y="12673"/>
                </a:lnTo>
                <a:lnTo>
                  <a:pt x="1474" y="8532"/>
                </a:lnTo>
                <a:cubicBezTo>
                  <a:pt x="1490" y="8499"/>
                  <a:pt x="1490" y="8466"/>
                  <a:pt x="1490" y="8434"/>
                </a:cubicBezTo>
                <a:lnTo>
                  <a:pt x="1490" y="5405"/>
                </a:lnTo>
                <a:cubicBezTo>
                  <a:pt x="1490" y="4783"/>
                  <a:pt x="1523" y="4358"/>
                  <a:pt x="1752" y="3752"/>
                </a:cubicBezTo>
                <a:cubicBezTo>
                  <a:pt x="1768" y="3736"/>
                  <a:pt x="1785" y="3670"/>
                  <a:pt x="1801" y="3654"/>
                </a:cubicBezTo>
                <a:cubicBezTo>
                  <a:pt x="1817" y="3605"/>
                  <a:pt x="1850" y="3556"/>
                  <a:pt x="1866" y="3523"/>
                </a:cubicBezTo>
                <a:cubicBezTo>
                  <a:pt x="1916" y="3425"/>
                  <a:pt x="1965" y="3327"/>
                  <a:pt x="2030" y="3228"/>
                </a:cubicBezTo>
                <a:cubicBezTo>
                  <a:pt x="2161" y="3016"/>
                  <a:pt x="2243" y="2901"/>
                  <a:pt x="2374" y="2754"/>
                </a:cubicBezTo>
                <a:cubicBezTo>
                  <a:pt x="2685" y="2394"/>
                  <a:pt x="2914" y="2214"/>
                  <a:pt x="3291" y="1984"/>
                </a:cubicBezTo>
                <a:cubicBezTo>
                  <a:pt x="3700" y="1739"/>
                  <a:pt x="3962" y="1641"/>
                  <a:pt x="4453" y="1526"/>
                </a:cubicBezTo>
                <a:cubicBezTo>
                  <a:pt x="4660" y="1482"/>
                  <a:pt x="4933" y="1461"/>
                  <a:pt x="5218" y="1461"/>
                </a:cubicBezTo>
                <a:cubicBezTo>
                  <a:pt x="5360" y="1461"/>
                  <a:pt x="5506" y="1466"/>
                  <a:pt x="5648" y="1477"/>
                </a:cubicBezTo>
                <a:cubicBezTo>
                  <a:pt x="5795" y="1493"/>
                  <a:pt x="5713" y="1493"/>
                  <a:pt x="5680" y="1493"/>
                </a:cubicBezTo>
                <a:cubicBezTo>
                  <a:pt x="5729" y="1493"/>
                  <a:pt x="5779" y="1510"/>
                  <a:pt x="5828" y="1510"/>
                </a:cubicBezTo>
                <a:cubicBezTo>
                  <a:pt x="5959" y="1542"/>
                  <a:pt x="6073" y="1575"/>
                  <a:pt x="6204" y="1608"/>
                </a:cubicBezTo>
                <a:cubicBezTo>
                  <a:pt x="6302" y="1624"/>
                  <a:pt x="6384" y="1657"/>
                  <a:pt x="6482" y="1690"/>
                </a:cubicBezTo>
                <a:cubicBezTo>
                  <a:pt x="6515" y="1706"/>
                  <a:pt x="6548" y="1722"/>
                  <a:pt x="6581" y="1739"/>
                </a:cubicBezTo>
                <a:cubicBezTo>
                  <a:pt x="6597" y="1739"/>
                  <a:pt x="6712" y="1788"/>
                  <a:pt x="6712" y="1788"/>
                </a:cubicBezTo>
                <a:cubicBezTo>
                  <a:pt x="6924" y="1886"/>
                  <a:pt x="7104" y="2001"/>
                  <a:pt x="7284" y="2115"/>
                </a:cubicBezTo>
                <a:cubicBezTo>
                  <a:pt x="7317" y="2148"/>
                  <a:pt x="7465" y="2246"/>
                  <a:pt x="7448" y="2246"/>
                </a:cubicBezTo>
                <a:cubicBezTo>
                  <a:pt x="7546" y="2312"/>
                  <a:pt x="7628" y="2394"/>
                  <a:pt x="7710" y="2459"/>
                </a:cubicBezTo>
                <a:cubicBezTo>
                  <a:pt x="8528" y="3245"/>
                  <a:pt x="8872" y="4210"/>
                  <a:pt x="8872" y="5324"/>
                </a:cubicBezTo>
                <a:lnTo>
                  <a:pt x="8872" y="10431"/>
                </a:lnTo>
                <a:lnTo>
                  <a:pt x="8872" y="18337"/>
                </a:lnTo>
                <a:cubicBezTo>
                  <a:pt x="8872" y="19777"/>
                  <a:pt x="8839" y="21217"/>
                  <a:pt x="8872" y="22658"/>
                </a:cubicBezTo>
                <a:cubicBezTo>
                  <a:pt x="8856" y="22674"/>
                  <a:pt x="8856" y="22691"/>
                  <a:pt x="8856" y="22723"/>
                </a:cubicBezTo>
                <a:lnTo>
                  <a:pt x="8856" y="25571"/>
                </a:lnTo>
                <a:cubicBezTo>
                  <a:pt x="8856" y="25981"/>
                  <a:pt x="8872" y="26373"/>
                  <a:pt x="8856" y="26783"/>
                </a:cubicBezTo>
                <a:cubicBezTo>
                  <a:pt x="8856" y="27421"/>
                  <a:pt x="8627" y="27994"/>
                  <a:pt x="8168" y="28436"/>
                </a:cubicBezTo>
                <a:cubicBezTo>
                  <a:pt x="7906" y="28698"/>
                  <a:pt x="7595" y="28878"/>
                  <a:pt x="7268" y="28976"/>
                </a:cubicBezTo>
                <a:cubicBezTo>
                  <a:pt x="7154" y="29009"/>
                  <a:pt x="7039" y="29042"/>
                  <a:pt x="6924" y="29058"/>
                </a:cubicBezTo>
                <a:lnTo>
                  <a:pt x="6875" y="29058"/>
                </a:lnTo>
                <a:cubicBezTo>
                  <a:pt x="6826" y="29074"/>
                  <a:pt x="6793" y="29074"/>
                  <a:pt x="6744" y="29074"/>
                </a:cubicBezTo>
                <a:lnTo>
                  <a:pt x="6302" y="29074"/>
                </a:lnTo>
                <a:cubicBezTo>
                  <a:pt x="6286" y="29058"/>
                  <a:pt x="6270" y="29058"/>
                  <a:pt x="6237" y="29058"/>
                </a:cubicBezTo>
                <a:cubicBezTo>
                  <a:pt x="5795" y="28960"/>
                  <a:pt x="5582" y="28878"/>
                  <a:pt x="5222" y="28632"/>
                </a:cubicBezTo>
                <a:cubicBezTo>
                  <a:pt x="5222" y="28616"/>
                  <a:pt x="5173" y="28583"/>
                  <a:pt x="5173" y="28583"/>
                </a:cubicBezTo>
                <a:cubicBezTo>
                  <a:pt x="5124" y="28550"/>
                  <a:pt x="5075" y="28501"/>
                  <a:pt x="5026" y="28469"/>
                </a:cubicBezTo>
                <a:cubicBezTo>
                  <a:pt x="4960" y="28387"/>
                  <a:pt x="4895" y="28321"/>
                  <a:pt x="4829" y="28239"/>
                </a:cubicBezTo>
                <a:cubicBezTo>
                  <a:pt x="4829" y="28239"/>
                  <a:pt x="4796" y="28207"/>
                  <a:pt x="4780" y="28190"/>
                </a:cubicBezTo>
                <a:cubicBezTo>
                  <a:pt x="4765" y="28160"/>
                  <a:pt x="4708" y="28074"/>
                  <a:pt x="4699" y="28074"/>
                </a:cubicBezTo>
                <a:cubicBezTo>
                  <a:pt x="4699" y="28074"/>
                  <a:pt x="4698" y="28075"/>
                  <a:pt x="4698" y="28076"/>
                </a:cubicBezTo>
                <a:cubicBezTo>
                  <a:pt x="4633" y="27978"/>
                  <a:pt x="4584" y="27879"/>
                  <a:pt x="4535" y="27781"/>
                </a:cubicBezTo>
                <a:cubicBezTo>
                  <a:pt x="4518" y="27765"/>
                  <a:pt x="4485" y="27699"/>
                  <a:pt x="4485" y="27683"/>
                </a:cubicBezTo>
                <a:cubicBezTo>
                  <a:pt x="4469" y="27650"/>
                  <a:pt x="4453" y="27617"/>
                  <a:pt x="4453" y="27585"/>
                </a:cubicBezTo>
                <a:cubicBezTo>
                  <a:pt x="4420" y="27487"/>
                  <a:pt x="4387" y="27388"/>
                  <a:pt x="4371" y="27290"/>
                </a:cubicBezTo>
                <a:cubicBezTo>
                  <a:pt x="4355" y="27259"/>
                  <a:pt x="4325" y="27093"/>
                  <a:pt x="4322" y="27093"/>
                </a:cubicBezTo>
                <a:cubicBezTo>
                  <a:pt x="4322" y="27093"/>
                  <a:pt x="4322" y="27093"/>
                  <a:pt x="4322" y="27094"/>
                </a:cubicBezTo>
                <a:cubicBezTo>
                  <a:pt x="4322" y="26995"/>
                  <a:pt x="4305" y="26897"/>
                  <a:pt x="4305" y="26799"/>
                </a:cubicBezTo>
                <a:lnTo>
                  <a:pt x="4305" y="26734"/>
                </a:lnTo>
                <a:lnTo>
                  <a:pt x="4305" y="26210"/>
                </a:lnTo>
                <a:lnTo>
                  <a:pt x="4305" y="20563"/>
                </a:lnTo>
                <a:lnTo>
                  <a:pt x="4305" y="13066"/>
                </a:lnTo>
                <a:cubicBezTo>
                  <a:pt x="4305" y="11625"/>
                  <a:pt x="4354" y="10169"/>
                  <a:pt x="4305" y="8728"/>
                </a:cubicBezTo>
                <a:lnTo>
                  <a:pt x="4305" y="8663"/>
                </a:lnTo>
                <a:cubicBezTo>
                  <a:pt x="4305" y="8196"/>
                  <a:pt x="3941" y="7963"/>
                  <a:pt x="3577" y="7963"/>
                </a:cubicBezTo>
                <a:cubicBezTo>
                  <a:pt x="3213" y="7963"/>
                  <a:pt x="2849" y="8196"/>
                  <a:pt x="2849" y="8663"/>
                </a:cubicBezTo>
                <a:lnTo>
                  <a:pt x="2849" y="12493"/>
                </a:lnTo>
                <a:lnTo>
                  <a:pt x="2849" y="20170"/>
                </a:lnTo>
                <a:lnTo>
                  <a:pt x="2849" y="26128"/>
                </a:lnTo>
                <a:cubicBezTo>
                  <a:pt x="2849" y="26799"/>
                  <a:pt x="2849" y="27470"/>
                  <a:pt x="3094" y="28109"/>
                </a:cubicBezTo>
                <a:cubicBezTo>
                  <a:pt x="3682" y="29602"/>
                  <a:pt x="5111" y="30509"/>
                  <a:pt x="6616" y="30509"/>
                </a:cubicBezTo>
                <a:cubicBezTo>
                  <a:pt x="7124" y="30509"/>
                  <a:pt x="7640" y="30406"/>
                  <a:pt x="8136" y="30187"/>
                </a:cubicBezTo>
                <a:cubicBezTo>
                  <a:pt x="9052" y="29778"/>
                  <a:pt x="9740" y="28992"/>
                  <a:pt x="10083" y="28076"/>
                </a:cubicBezTo>
                <a:cubicBezTo>
                  <a:pt x="10296" y="27536"/>
                  <a:pt x="10313" y="26979"/>
                  <a:pt x="10313" y="26423"/>
                </a:cubicBezTo>
                <a:lnTo>
                  <a:pt x="10313" y="23214"/>
                </a:lnTo>
                <a:cubicBezTo>
                  <a:pt x="10313" y="23182"/>
                  <a:pt x="10329" y="23133"/>
                  <a:pt x="10329" y="23100"/>
                </a:cubicBezTo>
                <a:lnTo>
                  <a:pt x="10329" y="18959"/>
                </a:lnTo>
                <a:lnTo>
                  <a:pt x="10329" y="10889"/>
                </a:lnTo>
                <a:lnTo>
                  <a:pt x="10329" y="5373"/>
                </a:lnTo>
                <a:cubicBezTo>
                  <a:pt x="10329" y="4063"/>
                  <a:pt x="9953" y="2852"/>
                  <a:pt x="9101" y="1837"/>
                </a:cubicBezTo>
                <a:cubicBezTo>
                  <a:pt x="8128" y="654"/>
                  <a:pt x="6636" y="0"/>
                  <a:pt x="512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4" name="Google Shape;2324;p21"/>
          <p:cNvSpPr txBox="1">
            <a:spLocks noGrp="1"/>
          </p:cNvSpPr>
          <p:nvPr>
            <p:ph type="title"/>
          </p:nvPr>
        </p:nvSpPr>
        <p:spPr>
          <a:xfrm>
            <a:off x="736050" y="164300"/>
            <a:ext cx="75705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25" name="Google Shape;2325;p21"/>
          <p:cNvSpPr txBox="1">
            <a:spLocks noGrp="1"/>
          </p:cNvSpPr>
          <p:nvPr>
            <p:ph type="body" idx="1"/>
          </p:nvPr>
        </p:nvSpPr>
        <p:spPr>
          <a:xfrm>
            <a:off x="859400" y="2687600"/>
            <a:ext cx="3285600" cy="1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26" name="Google Shape;2326;p21"/>
          <p:cNvSpPr txBox="1">
            <a:spLocks noGrp="1"/>
          </p:cNvSpPr>
          <p:nvPr>
            <p:ph type="subTitle" idx="2"/>
          </p:nvPr>
        </p:nvSpPr>
        <p:spPr>
          <a:xfrm>
            <a:off x="859400" y="2140450"/>
            <a:ext cx="3285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327" name="Google Shape;2327;p21"/>
          <p:cNvSpPr>
            <a:spLocks noGrp="1"/>
          </p:cNvSpPr>
          <p:nvPr>
            <p:ph type="pic" idx="3"/>
          </p:nvPr>
        </p:nvSpPr>
        <p:spPr>
          <a:xfrm>
            <a:off x="936125" y="841125"/>
            <a:ext cx="1127400" cy="1127400"/>
          </a:xfrm>
          <a:prstGeom prst="rect">
            <a:avLst/>
          </a:prstGeom>
          <a:noFill/>
          <a:ln>
            <a:noFill/>
          </a:ln>
        </p:spPr>
      </p:sp>
      <p:sp>
        <p:nvSpPr>
          <p:cNvPr id="2328" name="Google Shape;2328;p21"/>
          <p:cNvSpPr/>
          <p:nvPr/>
        </p:nvSpPr>
        <p:spPr>
          <a:xfrm rot="1800011">
            <a:off x="-652760" y="3531693"/>
            <a:ext cx="1622238" cy="1804439"/>
          </a:xfrm>
          <a:custGeom>
            <a:avLst/>
            <a:gdLst/>
            <a:ahLst/>
            <a:cxnLst/>
            <a:rect l="l" t="t" r="r" b="b"/>
            <a:pathLst>
              <a:path w="46717" h="51964" extrusionOk="0">
                <a:moveTo>
                  <a:pt x="4018" y="1"/>
                </a:moveTo>
                <a:cubicBezTo>
                  <a:pt x="2862" y="1"/>
                  <a:pt x="1820" y="815"/>
                  <a:pt x="1588" y="1990"/>
                </a:cubicBezTo>
                <a:cubicBezTo>
                  <a:pt x="655" y="6770"/>
                  <a:pt x="1" y="11418"/>
                  <a:pt x="2276" y="15592"/>
                </a:cubicBezTo>
                <a:cubicBezTo>
                  <a:pt x="3864" y="18522"/>
                  <a:pt x="6843" y="20847"/>
                  <a:pt x="10657" y="22123"/>
                </a:cubicBezTo>
                <a:cubicBezTo>
                  <a:pt x="13456" y="23073"/>
                  <a:pt x="16304" y="23384"/>
                  <a:pt x="19070" y="23695"/>
                </a:cubicBezTo>
                <a:cubicBezTo>
                  <a:pt x="19397" y="23727"/>
                  <a:pt x="19725" y="23777"/>
                  <a:pt x="20052" y="23809"/>
                </a:cubicBezTo>
                <a:cubicBezTo>
                  <a:pt x="24193" y="24284"/>
                  <a:pt x="28531" y="24971"/>
                  <a:pt x="32296" y="26772"/>
                </a:cubicBezTo>
                <a:cubicBezTo>
                  <a:pt x="36159" y="28605"/>
                  <a:pt x="39007" y="31535"/>
                  <a:pt x="40071" y="34793"/>
                </a:cubicBezTo>
                <a:cubicBezTo>
                  <a:pt x="41806" y="39998"/>
                  <a:pt x="38549" y="43108"/>
                  <a:pt x="36453" y="44499"/>
                </a:cubicBezTo>
                <a:cubicBezTo>
                  <a:pt x="34833" y="45563"/>
                  <a:pt x="32950" y="46447"/>
                  <a:pt x="31134" y="47282"/>
                </a:cubicBezTo>
                <a:cubicBezTo>
                  <a:pt x="29906" y="47855"/>
                  <a:pt x="29366" y="49311"/>
                  <a:pt x="29939" y="50555"/>
                </a:cubicBezTo>
                <a:cubicBezTo>
                  <a:pt x="30364" y="51439"/>
                  <a:pt x="31248" y="51963"/>
                  <a:pt x="32165" y="51963"/>
                </a:cubicBezTo>
                <a:cubicBezTo>
                  <a:pt x="32525" y="51963"/>
                  <a:pt x="32869" y="51898"/>
                  <a:pt x="33212" y="51734"/>
                </a:cubicBezTo>
                <a:cubicBezTo>
                  <a:pt x="35193" y="50817"/>
                  <a:pt x="37239" y="49868"/>
                  <a:pt x="39171" y="48591"/>
                </a:cubicBezTo>
                <a:cubicBezTo>
                  <a:pt x="44638" y="44957"/>
                  <a:pt x="46716" y="39228"/>
                  <a:pt x="44736" y="33254"/>
                </a:cubicBezTo>
                <a:cubicBezTo>
                  <a:pt x="43246" y="28736"/>
                  <a:pt x="39482" y="24759"/>
                  <a:pt x="34407" y="22336"/>
                </a:cubicBezTo>
                <a:cubicBezTo>
                  <a:pt x="30004" y="20241"/>
                  <a:pt x="25175" y="19455"/>
                  <a:pt x="20625" y="18931"/>
                </a:cubicBezTo>
                <a:cubicBezTo>
                  <a:pt x="20281" y="18899"/>
                  <a:pt x="19954" y="18850"/>
                  <a:pt x="19626" y="18817"/>
                </a:cubicBezTo>
                <a:cubicBezTo>
                  <a:pt x="17008" y="18522"/>
                  <a:pt x="14520" y="18244"/>
                  <a:pt x="12228" y="17475"/>
                </a:cubicBezTo>
                <a:cubicBezTo>
                  <a:pt x="10706" y="16951"/>
                  <a:pt x="7939" y="15723"/>
                  <a:pt x="6597" y="13252"/>
                </a:cubicBezTo>
                <a:cubicBezTo>
                  <a:pt x="5108" y="10502"/>
                  <a:pt x="5648" y="6802"/>
                  <a:pt x="6401" y="2923"/>
                </a:cubicBezTo>
                <a:cubicBezTo>
                  <a:pt x="6663" y="1597"/>
                  <a:pt x="5795" y="304"/>
                  <a:pt x="4469" y="42"/>
                </a:cubicBezTo>
                <a:cubicBezTo>
                  <a:pt x="4318" y="14"/>
                  <a:pt x="4167" y="1"/>
                  <a:pt x="40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9" name="Google Shape;2329;p21"/>
          <p:cNvSpPr/>
          <p:nvPr/>
        </p:nvSpPr>
        <p:spPr>
          <a:xfrm>
            <a:off x="8058126" y="9562"/>
            <a:ext cx="1552902" cy="856666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0" name="Google Shape;2330;p21"/>
          <p:cNvSpPr/>
          <p:nvPr/>
        </p:nvSpPr>
        <p:spPr>
          <a:xfrm>
            <a:off x="4814077" y="1563114"/>
            <a:ext cx="3593857" cy="3329691"/>
          </a:xfrm>
          <a:custGeom>
            <a:avLst/>
            <a:gdLst/>
            <a:ahLst/>
            <a:cxnLst/>
            <a:rect l="l" t="t" r="r" b="b"/>
            <a:pathLst>
              <a:path w="34086" h="34086" extrusionOk="0">
                <a:moveTo>
                  <a:pt x="1" y="1"/>
                </a:moveTo>
                <a:lnTo>
                  <a:pt x="1" y="34085"/>
                </a:lnTo>
                <a:lnTo>
                  <a:pt x="28750" y="34085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1" name="Google Shape;2331;p21"/>
          <p:cNvSpPr/>
          <p:nvPr/>
        </p:nvSpPr>
        <p:spPr>
          <a:xfrm>
            <a:off x="4712650" y="1471100"/>
            <a:ext cx="3593752" cy="3329691"/>
          </a:xfrm>
          <a:custGeom>
            <a:avLst/>
            <a:gdLst/>
            <a:ahLst/>
            <a:cxnLst/>
            <a:rect l="l" t="t" r="r" b="b"/>
            <a:pathLst>
              <a:path w="34085" h="34086" extrusionOk="0">
                <a:moveTo>
                  <a:pt x="0" y="1"/>
                </a:moveTo>
                <a:lnTo>
                  <a:pt x="0" y="34086"/>
                </a:lnTo>
                <a:lnTo>
                  <a:pt x="28770" y="34086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2" name="Google Shape;2332;p21"/>
          <p:cNvSpPr/>
          <p:nvPr/>
        </p:nvSpPr>
        <p:spPr>
          <a:xfrm rot="1542635">
            <a:off x="8092726" y="1270506"/>
            <a:ext cx="195616" cy="595965"/>
          </a:xfrm>
          <a:custGeom>
            <a:avLst/>
            <a:gdLst/>
            <a:ahLst/>
            <a:cxnLst/>
            <a:rect l="l" t="t" r="r" b="b"/>
            <a:pathLst>
              <a:path w="12981" h="39548" extrusionOk="0">
                <a:moveTo>
                  <a:pt x="5126" y="0"/>
                </a:moveTo>
                <a:cubicBezTo>
                  <a:pt x="4630" y="0"/>
                  <a:pt x="4132" y="71"/>
                  <a:pt x="3651" y="217"/>
                </a:cubicBezTo>
                <a:cubicBezTo>
                  <a:pt x="1654" y="855"/>
                  <a:pt x="246" y="2639"/>
                  <a:pt x="33" y="4718"/>
                </a:cubicBezTo>
                <a:cubicBezTo>
                  <a:pt x="0" y="5193"/>
                  <a:pt x="17" y="5667"/>
                  <a:pt x="17" y="6126"/>
                </a:cubicBezTo>
                <a:lnTo>
                  <a:pt x="17" y="7762"/>
                </a:lnTo>
                <a:cubicBezTo>
                  <a:pt x="17" y="7795"/>
                  <a:pt x="17" y="7828"/>
                  <a:pt x="17" y="7861"/>
                </a:cubicBezTo>
                <a:lnTo>
                  <a:pt x="17" y="11233"/>
                </a:lnTo>
                <a:lnTo>
                  <a:pt x="17" y="18828"/>
                </a:lnTo>
                <a:lnTo>
                  <a:pt x="17" y="27159"/>
                </a:lnTo>
                <a:lnTo>
                  <a:pt x="17" y="32544"/>
                </a:lnTo>
                <a:cubicBezTo>
                  <a:pt x="17" y="33232"/>
                  <a:pt x="33" y="33919"/>
                  <a:pt x="197" y="34607"/>
                </a:cubicBezTo>
                <a:cubicBezTo>
                  <a:pt x="672" y="36637"/>
                  <a:pt x="2161" y="38290"/>
                  <a:pt x="4076" y="39075"/>
                </a:cubicBezTo>
                <a:cubicBezTo>
                  <a:pt x="4837" y="39393"/>
                  <a:pt x="5657" y="39547"/>
                  <a:pt x="6477" y="39547"/>
                </a:cubicBezTo>
                <a:cubicBezTo>
                  <a:pt x="7686" y="39547"/>
                  <a:pt x="8896" y="39212"/>
                  <a:pt x="9920" y="38568"/>
                </a:cubicBezTo>
                <a:cubicBezTo>
                  <a:pt x="11688" y="37455"/>
                  <a:pt x="12801" y="35556"/>
                  <a:pt x="12948" y="33461"/>
                </a:cubicBezTo>
                <a:cubicBezTo>
                  <a:pt x="12981" y="33068"/>
                  <a:pt x="12964" y="32659"/>
                  <a:pt x="12964" y="32250"/>
                </a:cubicBezTo>
                <a:lnTo>
                  <a:pt x="12964" y="29827"/>
                </a:lnTo>
                <a:lnTo>
                  <a:pt x="12964" y="22134"/>
                </a:lnTo>
                <a:lnTo>
                  <a:pt x="12964" y="13933"/>
                </a:lnTo>
                <a:lnTo>
                  <a:pt x="12964" y="9072"/>
                </a:lnTo>
                <a:lnTo>
                  <a:pt x="12964" y="8843"/>
                </a:lnTo>
                <a:cubicBezTo>
                  <a:pt x="12964" y="8376"/>
                  <a:pt x="12600" y="8143"/>
                  <a:pt x="12236" y="8143"/>
                </a:cubicBezTo>
                <a:cubicBezTo>
                  <a:pt x="11872" y="8143"/>
                  <a:pt x="11508" y="8376"/>
                  <a:pt x="11508" y="8843"/>
                </a:cubicBezTo>
                <a:lnTo>
                  <a:pt x="11508" y="12215"/>
                </a:lnTo>
                <a:lnTo>
                  <a:pt x="11508" y="19793"/>
                </a:lnTo>
                <a:lnTo>
                  <a:pt x="11508" y="27912"/>
                </a:lnTo>
                <a:lnTo>
                  <a:pt x="11508" y="32806"/>
                </a:lnTo>
                <a:lnTo>
                  <a:pt x="11508" y="33085"/>
                </a:lnTo>
                <a:cubicBezTo>
                  <a:pt x="11508" y="33870"/>
                  <a:pt x="11311" y="34672"/>
                  <a:pt x="10967" y="35343"/>
                </a:cubicBezTo>
                <a:cubicBezTo>
                  <a:pt x="10575" y="36113"/>
                  <a:pt x="9985" y="36784"/>
                  <a:pt x="9314" y="37242"/>
                </a:cubicBezTo>
                <a:cubicBezTo>
                  <a:pt x="8921" y="37504"/>
                  <a:pt x="8528" y="37701"/>
                  <a:pt x="8168" y="37815"/>
                </a:cubicBezTo>
                <a:cubicBezTo>
                  <a:pt x="7956" y="37897"/>
                  <a:pt x="7743" y="37946"/>
                  <a:pt x="7514" y="37995"/>
                </a:cubicBezTo>
                <a:cubicBezTo>
                  <a:pt x="7219" y="38061"/>
                  <a:pt x="7170" y="38077"/>
                  <a:pt x="6875" y="38093"/>
                </a:cubicBezTo>
                <a:cubicBezTo>
                  <a:pt x="6777" y="38102"/>
                  <a:pt x="6675" y="38106"/>
                  <a:pt x="6570" y="38106"/>
                </a:cubicBezTo>
                <a:cubicBezTo>
                  <a:pt x="6466" y="38106"/>
                  <a:pt x="6360" y="38102"/>
                  <a:pt x="6253" y="38093"/>
                </a:cubicBezTo>
                <a:cubicBezTo>
                  <a:pt x="6122" y="38093"/>
                  <a:pt x="6008" y="38077"/>
                  <a:pt x="5877" y="38077"/>
                </a:cubicBezTo>
                <a:cubicBezTo>
                  <a:pt x="5860" y="38077"/>
                  <a:pt x="5828" y="38061"/>
                  <a:pt x="5811" y="38061"/>
                </a:cubicBezTo>
                <a:cubicBezTo>
                  <a:pt x="5746" y="38061"/>
                  <a:pt x="5680" y="38044"/>
                  <a:pt x="5615" y="38028"/>
                </a:cubicBezTo>
                <a:cubicBezTo>
                  <a:pt x="5386" y="37995"/>
                  <a:pt x="5173" y="37930"/>
                  <a:pt x="4960" y="37864"/>
                </a:cubicBezTo>
                <a:cubicBezTo>
                  <a:pt x="4846" y="37831"/>
                  <a:pt x="4715" y="37782"/>
                  <a:pt x="4600" y="37750"/>
                </a:cubicBezTo>
                <a:cubicBezTo>
                  <a:pt x="4600" y="37733"/>
                  <a:pt x="4551" y="37717"/>
                  <a:pt x="4535" y="37717"/>
                </a:cubicBezTo>
                <a:cubicBezTo>
                  <a:pt x="4485" y="37701"/>
                  <a:pt x="4436" y="37668"/>
                  <a:pt x="4371" y="37635"/>
                </a:cubicBezTo>
                <a:cubicBezTo>
                  <a:pt x="4174" y="37537"/>
                  <a:pt x="3978" y="37439"/>
                  <a:pt x="3798" y="37324"/>
                </a:cubicBezTo>
                <a:cubicBezTo>
                  <a:pt x="3700" y="37259"/>
                  <a:pt x="3585" y="37177"/>
                  <a:pt x="3487" y="37111"/>
                </a:cubicBezTo>
                <a:cubicBezTo>
                  <a:pt x="3487" y="37111"/>
                  <a:pt x="3454" y="37079"/>
                  <a:pt x="3438" y="37079"/>
                </a:cubicBezTo>
                <a:cubicBezTo>
                  <a:pt x="3389" y="37029"/>
                  <a:pt x="3340" y="36997"/>
                  <a:pt x="3291" y="36948"/>
                </a:cubicBezTo>
                <a:cubicBezTo>
                  <a:pt x="3127" y="36817"/>
                  <a:pt x="2963" y="36669"/>
                  <a:pt x="2816" y="36506"/>
                </a:cubicBezTo>
                <a:cubicBezTo>
                  <a:pt x="2734" y="36407"/>
                  <a:pt x="2652" y="36326"/>
                  <a:pt x="2587" y="36227"/>
                </a:cubicBezTo>
                <a:cubicBezTo>
                  <a:pt x="2554" y="36195"/>
                  <a:pt x="2538" y="36178"/>
                  <a:pt x="2505" y="36145"/>
                </a:cubicBezTo>
                <a:cubicBezTo>
                  <a:pt x="2505" y="36129"/>
                  <a:pt x="2439" y="36047"/>
                  <a:pt x="2423" y="36031"/>
                </a:cubicBezTo>
                <a:cubicBezTo>
                  <a:pt x="1736" y="35065"/>
                  <a:pt x="1474" y="34083"/>
                  <a:pt x="1474" y="32937"/>
                </a:cubicBezTo>
                <a:lnTo>
                  <a:pt x="1474" y="28534"/>
                </a:lnTo>
                <a:lnTo>
                  <a:pt x="1474" y="20628"/>
                </a:lnTo>
                <a:lnTo>
                  <a:pt x="1474" y="12673"/>
                </a:lnTo>
                <a:lnTo>
                  <a:pt x="1474" y="8532"/>
                </a:lnTo>
                <a:cubicBezTo>
                  <a:pt x="1490" y="8499"/>
                  <a:pt x="1490" y="8466"/>
                  <a:pt x="1490" y="8434"/>
                </a:cubicBezTo>
                <a:lnTo>
                  <a:pt x="1490" y="5405"/>
                </a:lnTo>
                <a:cubicBezTo>
                  <a:pt x="1490" y="4783"/>
                  <a:pt x="1523" y="4358"/>
                  <a:pt x="1752" y="3752"/>
                </a:cubicBezTo>
                <a:cubicBezTo>
                  <a:pt x="1768" y="3736"/>
                  <a:pt x="1785" y="3670"/>
                  <a:pt x="1801" y="3654"/>
                </a:cubicBezTo>
                <a:cubicBezTo>
                  <a:pt x="1817" y="3605"/>
                  <a:pt x="1850" y="3556"/>
                  <a:pt x="1866" y="3523"/>
                </a:cubicBezTo>
                <a:cubicBezTo>
                  <a:pt x="1916" y="3425"/>
                  <a:pt x="1965" y="3327"/>
                  <a:pt x="2030" y="3228"/>
                </a:cubicBezTo>
                <a:cubicBezTo>
                  <a:pt x="2161" y="3016"/>
                  <a:pt x="2243" y="2901"/>
                  <a:pt x="2374" y="2754"/>
                </a:cubicBezTo>
                <a:cubicBezTo>
                  <a:pt x="2685" y="2394"/>
                  <a:pt x="2914" y="2214"/>
                  <a:pt x="3291" y="1984"/>
                </a:cubicBezTo>
                <a:cubicBezTo>
                  <a:pt x="3700" y="1739"/>
                  <a:pt x="3962" y="1641"/>
                  <a:pt x="4453" y="1526"/>
                </a:cubicBezTo>
                <a:cubicBezTo>
                  <a:pt x="4660" y="1482"/>
                  <a:pt x="4933" y="1461"/>
                  <a:pt x="5218" y="1461"/>
                </a:cubicBezTo>
                <a:cubicBezTo>
                  <a:pt x="5360" y="1461"/>
                  <a:pt x="5506" y="1466"/>
                  <a:pt x="5648" y="1477"/>
                </a:cubicBezTo>
                <a:cubicBezTo>
                  <a:pt x="5795" y="1493"/>
                  <a:pt x="5713" y="1493"/>
                  <a:pt x="5680" y="1493"/>
                </a:cubicBezTo>
                <a:cubicBezTo>
                  <a:pt x="5729" y="1493"/>
                  <a:pt x="5779" y="1510"/>
                  <a:pt x="5828" y="1510"/>
                </a:cubicBezTo>
                <a:cubicBezTo>
                  <a:pt x="5959" y="1542"/>
                  <a:pt x="6073" y="1575"/>
                  <a:pt x="6204" y="1608"/>
                </a:cubicBezTo>
                <a:cubicBezTo>
                  <a:pt x="6302" y="1624"/>
                  <a:pt x="6384" y="1657"/>
                  <a:pt x="6482" y="1690"/>
                </a:cubicBezTo>
                <a:cubicBezTo>
                  <a:pt x="6515" y="1706"/>
                  <a:pt x="6548" y="1722"/>
                  <a:pt x="6581" y="1739"/>
                </a:cubicBezTo>
                <a:cubicBezTo>
                  <a:pt x="6597" y="1739"/>
                  <a:pt x="6712" y="1788"/>
                  <a:pt x="6712" y="1788"/>
                </a:cubicBezTo>
                <a:cubicBezTo>
                  <a:pt x="6924" y="1886"/>
                  <a:pt x="7104" y="2001"/>
                  <a:pt x="7284" y="2115"/>
                </a:cubicBezTo>
                <a:cubicBezTo>
                  <a:pt x="7317" y="2148"/>
                  <a:pt x="7465" y="2246"/>
                  <a:pt x="7448" y="2246"/>
                </a:cubicBezTo>
                <a:cubicBezTo>
                  <a:pt x="7546" y="2312"/>
                  <a:pt x="7628" y="2394"/>
                  <a:pt x="7710" y="2459"/>
                </a:cubicBezTo>
                <a:cubicBezTo>
                  <a:pt x="8528" y="3245"/>
                  <a:pt x="8872" y="4210"/>
                  <a:pt x="8872" y="5324"/>
                </a:cubicBezTo>
                <a:lnTo>
                  <a:pt x="8872" y="10431"/>
                </a:lnTo>
                <a:lnTo>
                  <a:pt x="8872" y="18337"/>
                </a:lnTo>
                <a:cubicBezTo>
                  <a:pt x="8872" y="19777"/>
                  <a:pt x="8839" y="21217"/>
                  <a:pt x="8872" y="22658"/>
                </a:cubicBezTo>
                <a:cubicBezTo>
                  <a:pt x="8856" y="22674"/>
                  <a:pt x="8856" y="22691"/>
                  <a:pt x="8856" y="22723"/>
                </a:cubicBezTo>
                <a:lnTo>
                  <a:pt x="8856" y="25571"/>
                </a:lnTo>
                <a:cubicBezTo>
                  <a:pt x="8856" y="25981"/>
                  <a:pt x="8872" y="26373"/>
                  <a:pt x="8856" y="26783"/>
                </a:cubicBezTo>
                <a:cubicBezTo>
                  <a:pt x="8856" y="27421"/>
                  <a:pt x="8627" y="27994"/>
                  <a:pt x="8168" y="28436"/>
                </a:cubicBezTo>
                <a:cubicBezTo>
                  <a:pt x="7906" y="28698"/>
                  <a:pt x="7595" y="28878"/>
                  <a:pt x="7268" y="28976"/>
                </a:cubicBezTo>
                <a:cubicBezTo>
                  <a:pt x="7154" y="29009"/>
                  <a:pt x="7039" y="29042"/>
                  <a:pt x="6924" y="29058"/>
                </a:cubicBezTo>
                <a:lnTo>
                  <a:pt x="6875" y="29058"/>
                </a:lnTo>
                <a:cubicBezTo>
                  <a:pt x="6826" y="29074"/>
                  <a:pt x="6793" y="29074"/>
                  <a:pt x="6744" y="29074"/>
                </a:cubicBezTo>
                <a:lnTo>
                  <a:pt x="6302" y="29074"/>
                </a:lnTo>
                <a:cubicBezTo>
                  <a:pt x="6286" y="29058"/>
                  <a:pt x="6270" y="29058"/>
                  <a:pt x="6237" y="29058"/>
                </a:cubicBezTo>
                <a:cubicBezTo>
                  <a:pt x="5795" y="28960"/>
                  <a:pt x="5582" y="28878"/>
                  <a:pt x="5222" y="28632"/>
                </a:cubicBezTo>
                <a:cubicBezTo>
                  <a:pt x="5222" y="28616"/>
                  <a:pt x="5173" y="28583"/>
                  <a:pt x="5173" y="28583"/>
                </a:cubicBezTo>
                <a:cubicBezTo>
                  <a:pt x="5124" y="28550"/>
                  <a:pt x="5075" y="28501"/>
                  <a:pt x="5026" y="28469"/>
                </a:cubicBezTo>
                <a:cubicBezTo>
                  <a:pt x="4960" y="28387"/>
                  <a:pt x="4895" y="28321"/>
                  <a:pt x="4829" y="28239"/>
                </a:cubicBezTo>
                <a:cubicBezTo>
                  <a:pt x="4829" y="28239"/>
                  <a:pt x="4796" y="28207"/>
                  <a:pt x="4780" y="28190"/>
                </a:cubicBezTo>
                <a:cubicBezTo>
                  <a:pt x="4765" y="28160"/>
                  <a:pt x="4708" y="28074"/>
                  <a:pt x="4699" y="28074"/>
                </a:cubicBezTo>
                <a:cubicBezTo>
                  <a:pt x="4699" y="28074"/>
                  <a:pt x="4698" y="28075"/>
                  <a:pt x="4698" y="28076"/>
                </a:cubicBezTo>
                <a:cubicBezTo>
                  <a:pt x="4633" y="27978"/>
                  <a:pt x="4584" y="27879"/>
                  <a:pt x="4535" y="27781"/>
                </a:cubicBezTo>
                <a:cubicBezTo>
                  <a:pt x="4518" y="27765"/>
                  <a:pt x="4485" y="27699"/>
                  <a:pt x="4485" y="27683"/>
                </a:cubicBezTo>
                <a:cubicBezTo>
                  <a:pt x="4469" y="27650"/>
                  <a:pt x="4453" y="27617"/>
                  <a:pt x="4453" y="27585"/>
                </a:cubicBezTo>
                <a:cubicBezTo>
                  <a:pt x="4420" y="27487"/>
                  <a:pt x="4387" y="27388"/>
                  <a:pt x="4371" y="27290"/>
                </a:cubicBezTo>
                <a:cubicBezTo>
                  <a:pt x="4355" y="27259"/>
                  <a:pt x="4325" y="27093"/>
                  <a:pt x="4322" y="27093"/>
                </a:cubicBezTo>
                <a:cubicBezTo>
                  <a:pt x="4322" y="27093"/>
                  <a:pt x="4322" y="27093"/>
                  <a:pt x="4322" y="27094"/>
                </a:cubicBezTo>
                <a:cubicBezTo>
                  <a:pt x="4322" y="26995"/>
                  <a:pt x="4305" y="26897"/>
                  <a:pt x="4305" y="26799"/>
                </a:cubicBezTo>
                <a:lnTo>
                  <a:pt x="4305" y="26734"/>
                </a:lnTo>
                <a:lnTo>
                  <a:pt x="4305" y="26210"/>
                </a:lnTo>
                <a:lnTo>
                  <a:pt x="4305" y="20563"/>
                </a:lnTo>
                <a:lnTo>
                  <a:pt x="4305" y="13066"/>
                </a:lnTo>
                <a:cubicBezTo>
                  <a:pt x="4305" y="11625"/>
                  <a:pt x="4354" y="10169"/>
                  <a:pt x="4305" y="8728"/>
                </a:cubicBezTo>
                <a:lnTo>
                  <a:pt x="4305" y="8663"/>
                </a:lnTo>
                <a:cubicBezTo>
                  <a:pt x="4305" y="8196"/>
                  <a:pt x="3941" y="7963"/>
                  <a:pt x="3577" y="7963"/>
                </a:cubicBezTo>
                <a:cubicBezTo>
                  <a:pt x="3213" y="7963"/>
                  <a:pt x="2849" y="8196"/>
                  <a:pt x="2849" y="8663"/>
                </a:cubicBezTo>
                <a:lnTo>
                  <a:pt x="2849" y="12493"/>
                </a:lnTo>
                <a:lnTo>
                  <a:pt x="2849" y="20170"/>
                </a:lnTo>
                <a:lnTo>
                  <a:pt x="2849" y="26128"/>
                </a:lnTo>
                <a:cubicBezTo>
                  <a:pt x="2849" y="26799"/>
                  <a:pt x="2849" y="27470"/>
                  <a:pt x="3094" y="28109"/>
                </a:cubicBezTo>
                <a:cubicBezTo>
                  <a:pt x="3682" y="29602"/>
                  <a:pt x="5111" y="30509"/>
                  <a:pt x="6616" y="30509"/>
                </a:cubicBezTo>
                <a:cubicBezTo>
                  <a:pt x="7124" y="30509"/>
                  <a:pt x="7640" y="30406"/>
                  <a:pt x="8136" y="30187"/>
                </a:cubicBezTo>
                <a:cubicBezTo>
                  <a:pt x="9052" y="29778"/>
                  <a:pt x="9740" y="28992"/>
                  <a:pt x="10083" y="28076"/>
                </a:cubicBezTo>
                <a:cubicBezTo>
                  <a:pt x="10296" y="27536"/>
                  <a:pt x="10313" y="26979"/>
                  <a:pt x="10313" y="26423"/>
                </a:cubicBezTo>
                <a:lnTo>
                  <a:pt x="10313" y="23214"/>
                </a:lnTo>
                <a:cubicBezTo>
                  <a:pt x="10313" y="23182"/>
                  <a:pt x="10329" y="23133"/>
                  <a:pt x="10329" y="23100"/>
                </a:cubicBezTo>
                <a:lnTo>
                  <a:pt x="10329" y="18959"/>
                </a:lnTo>
                <a:lnTo>
                  <a:pt x="10329" y="10889"/>
                </a:lnTo>
                <a:lnTo>
                  <a:pt x="10329" y="5373"/>
                </a:lnTo>
                <a:cubicBezTo>
                  <a:pt x="10329" y="4063"/>
                  <a:pt x="9953" y="2852"/>
                  <a:pt x="9101" y="1837"/>
                </a:cubicBezTo>
                <a:cubicBezTo>
                  <a:pt x="8128" y="654"/>
                  <a:pt x="6636" y="0"/>
                  <a:pt x="512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3" name="Google Shape;2333;p21"/>
          <p:cNvSpPr txBox="1">
            <a:spLocks noGrp="1"/>
          </p:cNvSpPr>
          <p:nvPr>
            <p:ph type="body" idx="4"/>
          </p:nvPr>
        </p:nvSpPr>
        <p:spPr>
          <a:xfrm>
            <a:off x="4836000" y="2687600"/>
            <a:ext cx="3285600" cy="1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34" name="Google Shape;2334;p21"/>
          <p:cNvSpPr txBox="1">
            <a:spLocks noGrp="1"/>
          </p:cNvSpPr>
          <p:nvPr>
            <p:ph type="subTitle" idx="5"/>
          </p:nvPr>
        </p:nvSpPr>
        <p:spPr>
          <a:xfrm>
            <a:off x="4836000" y="2140450"/>
            <a:ext cx="3285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335" name="Google Shape;2335;p21"/>
          <p:cNvSpPr>
            <a:spLocks noGrp="1"/>
          </p:cNvSpPr>
          <p:nvPr>
            <p:ph type="pic" idx="6"/>
          </p:nvPr>
        </p:nvSpPr>
        <p:spPr>
          <a:xfrm>
            <a:off x="4912725" y="841125"/>
            <a:ext cx="1127400" cy="1127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">
  <p:cSld name="BIG_NUMBER">
    <p:spTree>
      <p:nvGrpSpPr>
        <p:cNvPr id="1" name="Shape 2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7" name="Google Shape;233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38" name="Google Shape;2338;p22"/>
          <p:cNvSpPr/>
          <p:nvPr/>
        </p:nvSpPr>
        <p:spPr>
          <a:xfrm>
            <a:off x="718075" y="1011400"/>
            <a:ext cx="2422800" cy="10110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9" name="Google Shape;2339;p22"/>
          <p:cNvSpPr/>
          <p:nvPr/>
        </p:nvSpPr>
        <p:spPr>
          <a:xfrm>
            <a:off x="3389175" y="1011275"/>
            <a:ext cx="2422800" cy="1011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0" name="Google Shape;2340;p22"/>
          <p:cNvSpPr/>
          <p:nvPr/>
        </p:nvSpPr>
        <p:spPr>
          <a:xfrm>
            <a:off x="6003125" y="1011275"/>
            <a:ext cx="2422800" cy="1011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1" name="Google Shape;2341;p22"/>
          <p:cNvSpPr txBox="1">
            <a:spLocks noGrp="1"/>
          </p:cNvSpPr>
          <p:nvPr>
            <p:ph type="subTitle" idx="1"/>
          </p:nvPr>
        </p:nvSpPr>
        <p:spPr>
          <a:xfrm>
            <a:off x="889025" y="1199390"/>
            <a:ext cx="1987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342" name="Google Shape;2342;p22"/>
          <p:cNvSpPr txBox="1">
            <a:spLocks noGrp="1"/>
          </p:cNvSpPr>
          <p:nvPr>
            <p:ph type="body" idx="2"/>
          </p:nvPr>
        </p:nvSpPr>
        <p:spPr>
          <a:xfrm>
            <a:off x="907200" y="2127050"/>
            <a:ext cx="2095200" cy="24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43" name="Google Shape;2343;p22"/>
          <p:cNvSpPr txBox="1">
            <a:spLocks noGrp="1"/>
          </p:cNvSpPr>
          <p:nvPr>
            <p:ph type="subTitle" idx="3"/>
          </p:nvPr>
        </p:nvSpPr>
        <p:spPr>
          <a:xfrm>
            <a:off x="3560225" y="1199310"/>
            <a:ext cx="1987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344" name="Google Shape;2344;p22"/>
          <p:cNvSpPr txBox="1">
            <a:spLocks noGrp="1"/>
          </p:cNvSpPr>
          <p:nvPr>
            <p:ph type="body" idx="4"/>
          </p:nvPr>
        </p:nvSpPr>
        <p:spPr>
          <a:xfrm>
            <a:off x="3578400" y="2127050"/>
            <a:ext cx="2095200" cy="24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45" name="Google Shape;2345;p22"/>
          <p:cNvSpPr txBox="1">
            <a:spLocks noGrp="1"/>
          </p:cNvSpPr>
          <p:nvPr>
            <p:ph type="subTitle" idx="5"/>
          </p:nvPr>
        </p:nvSpPr>
        <p:spPr>
          <a:xfrm>
            <a:off x="6173825" y="1199310"/>
            <a:ext cx="1987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346" name="Google Shape;2346;p22"/>
          <p:cNvSpPr txBox="1">
            <a:spLocks noGrp="1"/>
          </p:cNvSpPr>
          <p:nvPr>
            <p:ph type="body" idx="6"/>
          </p:nvPr>
        </p:nvSpPr>
        <p:spPr>
          <a:xfrm>
            <a:off x="6192000" y="2127050"/>
            <a:ext cx="2095200" cy="24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47" name="Google Shape;2347;p22"/>
          <p:cNvSpPr txBox="1">
            <a:spLocks noGrp="1"/>
          </p:cNvSpPr>
          <p:nvPr>
            <p:ph type="title"/>
          </p:nvPr>
        </p:nvSpPr>
        <p:spPr>
          <a:xfrm>
            <a:off x="775625" y="194450"/>
            <a:ext cx="76503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48" name="Google Shape;2348;p22"/>
          <p:cNvSpPr/>
          <p:nvPr/>
        </p:nvSpPr>
        <p:spPr>
          <a:xfrm>
            <a:off x="154621" y="4094277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9" name="Google Shape;2349;p22"/>
          <p:cNvSpPr/>
          <p:nvPr/>
        </p:nvSpPr>
        <p:spPr>
          <a:xfrm>
            <a:off x="8370324" y="153250"/>
            <a:ext cx="581576" cy="1247140"/>
          </a:xfrm>
          <a:custGeom>
            <a:avLst/>
            <a:gdLst/>
            <a:ahLst/>
            <a:cxnLst/>
            <a:rect l="l" t="t" r="r" b="b"/>
            <a:pathLst>
              <a:path w="18170" h="38964" extrusionOk="0">
                <a:moveTo>
                  <a:pt x="2796" y="0"/>
                </a:moveTo>
                <a:cubicBezTo>
                  <a:pt x="1959" y="0"/>
                  <a:pt x="1144" y="436"/>
                  <a:pt x="688" y="1217"/>
                </a:cubicBezTo>
                <a:cubicBezTo>
                  <a:pt x="0" y="2380"/>
                  <a:pt x="377" y="3885"/>
                  <a:pt x="1555" y="4573"/>
                </a:cubicBezTo>
                <a:lnTo>
                  <a:pt x="11655" y="10531"/>
                </a:lnTo>
                <a:cubicBezTo>
                  <a:pt x="12408" y="10973"/>
                  <a:pt x="12735" y="11873"/>
                  <a:pt x="12424" y="12692"/>
                </a:cubicBezTo>
                <a:lnTo>
                  <a:pt x="3781" y="35640"/>
                </a:lnTo>
                <a:cubicBezTo>
                  <a:pt x="3307" y="36901"/>
                  <a:pt x="3945" y="38325"/>
                  <a:pt x="5222" y="38800"/>
                </a:cubicBezTo>
                <a:cubicBezTo>
                  <a:pt x="5500" y="38898"/>
                  <a:pt x="5795" y="38963"/>
                  <a:pt x="6089" y="38963"/>
                </a:cubicBezTo>
                <a:cubicBezTo>
                  <a:pt x="7071" y="38963"/>
                  <a:pt x="8004" y="38358"/>
                  <a:pt x="8381" y="37359"/>
                </a:cubicBezTo>
                <a:lnTo>
                  <a:pt x="17024" y="14427"/>
                </a:lnTo>
                <a:cubicBezTo>
                  <a:pt x="18169" y="11366"/>
                  <a:pt x="16974" y="7945"/>
                  <a:pt x="14159" y="6292"/>
                </a:cubicBezTo>
                <a:lnTo>
                  <a:pt x="4043" y="350"/>
                </a:lnTo>
                <a:cubicBezTo>
                  <a:pt x="3652" y="113"/>
                  <a:pt x="3221" y="0"/>
                  <a:pt x="279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0" name="Google Shape;2350;p22"/>
          <p:cNvSpPr/>
          <p:nvPr/>
        </p:nvSpPr>
        <p:spPr>
          <a:xfrm rot="2835492">
            <a:off x="5123266" y="3894137"/>
            <a:ext cx="1552888" cy="856658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rgbClr val="FFC0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2" type="blank">
  <p:cSld name="BLANK"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53" name="Google Shape;2353;p23"/>
          <p:cNvSpPr/>
          <p:nvPr/>
        </p:nvSpPr>
        <p:spPr>
          <a:xfrm>
            <a:off x="3380100" y="934000"/>
            <a:ext cx="2199000" cy="3711000"/>
          </a:xfrm>
          <a:prstGeom prst="roundRect">
            <a:avLst>
              <a:gd name="adj" fmla="val 901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4" name="Google Shape;2354;p23"/>
          <p:cNvSpPr/>
          <p:nvPr/>
        </p:nvSpPr>
        <p:spPr>
          <a:xfrm>
            <a:off x="559925" y="934050"/>
            <a:ext cx="2199000" cy="3711000"/>
          </a:xfrm>
          <a:prstGeom prst="roundRect">
            <a:avLst>
              <a:gd name="adj" fmla="val 901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5" name="Google Shape;2355;p23"/>
          <p:cNvSpPr/>
          <p:nvPr/>
        </p:nvSpPr>
        <p:spPr>
          <a:xfrm>
            <a:off x="6360475" y="934000"/>
            <a:ext cx="2199000" cy="3711000"/>
          </a:xfrm>
          <a:prstGeom prst="roundRect">
            <a:avLst>
              <a:gd name="adj" fmla="val 901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56" name="Google Shape;2356;p23"/>
          <p:cNvGrpSpPr/>
          <p:nvPr/>
        </p:nvGrpSpPr>
        <p:grpSpPr>
          <a:xfrm>
            <a:off x="4" y="4444629"/>
            <a:ext cx="9144215" cy="759681"/>
            <a:chOff x="826625" y="2390175"/>
            <a:chExt cx="6117350" cy="508250"/>
          </a:xfrm>
        </p:grpSpPr>
        <p:sp>
          <p:nvSpPr>
            <p:cNvPr id="2357" name="Google Shape;2357;p23"/>
            <p:cNvSpPr/>
            <p:nvPr/>
          </p:nvSpPr>
          <p:spPr>
            <a:xfrm>
              <a:off x="2337425" y="2646325"/>
              <a:ext cx="90875" cy="252100"/>
            </a:xfrm>
            <a:custGeom>
              <a:avLst/>
              <a:gdLst/>
              <a:ahLst/>
              <a:cxnLst/>
              <a:rect l="l" t="t" r="r" b="b"/>
              <a:pathLst>
                <a:path w="3635" h="10084" extrusionOk="0">
                  <a:moveTo>
                    <a:pt x="1" y="1"/>
                  </a:moveTo>
                  <a:lnTo>
                    <a:pt x="1" y="10084"/>
                  </a:lnTo>
                  <a:lnTo>
                    <a:pt x="3635" y="10084"/>
                  </a:lnTo>
                  <a:lnTo>
                    <a:pt x="3635" y="1"/>
                  </a:lnTo>
                  <a:close/>
                </a:path>
              </a:pathLst>
            </a:custGeom>
            <a:solidFill>
              <a:srgbClr val="8935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23"/>
            <p:cNvSpPr/>
            <p:nvPr/>
          </p:nvSpPr>
          <p:spPr>
            <a:xfrm>
              <a:off x="2597700" y="2468725"/>
              <a:ext cx="72850" cy="429700"/>
            </a:xfrm>
            <a:custGeom>
              <a:avLst/>
              <a:gdLst/>
              <a:ahLst/>
              <a:cxnLst/>
              <a:rect l="l" t="t" r="r" b="b"/>
              <a:pathLst>
                <a:path w="2914" h="17188" extrusionOk="0">
                  <a:moveTo>
                    <a:pt x="0" y="1"/>
                  </a:moveTo>
                  <a:lnTo>
                    <a:pt x="0" y="17188"/>
                  </a:lnTo>
                  <a:lnTo>
                    <a:pt x="2914" y="17188"/>
                  </a:lnTo>
                  <a:lnTo>
                    <a:pt x="2914" y="1"/>
                  </a:lnTo>
                  <a:close/>
                </a:path>
              </a:pathLst>
            </a:custGeom>
            <a:solidFill>
              <a:srgbClr val="8935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23"/>
            <p:cNvSpPr/>
            <p:nvPr/>
          </p:nvSpPr>
          <p:spPr>
            <a:xfrm>
              <a:off x="877775" y="2648375"/>
              <a:ext cx="74900" cy="250050"/>
            </a:xfrm>
            <a:custGeom>
              <a:avLst/>
              <a:gdLst/>
              <a:ahLst/>
              <a:cxnLst/>
              <a:rect l="l" t="t" r="r" b="b"/>
              <a:pathLst>
                <a:path w="2996" h="10002" extrusionOk="0">
                  <a:moveTo>
                    <a:pt x="0" y="1"/>
                  </a:moveTo>
                  <a:lnTo>
                    <a:pt x="0" y="10002"/>
                  </a:lnTo>
                  <a:lnTo>
                    <a:pt x="2996" y="10002"/>
                  </a:lnTo>
                  <a:lnTo>
                    <a:pt x="2996" y="1"/>
                  </a:lnTo>
                  <a:close/>
                </a:path>
              </a:pathLst>
            </a:custGeom>
            <a:solidFill>
              <a:srgbClr val="8935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23"/>
            <p:cNvSpPr/>
            <p:nvPr/>
          </p:nvSpPr>
          <p:spPr>
            <a:xfrm>
              <a:off x="826625" y="2397950"/>
              <a:ext cx="1857850" cy="177625"/>
            </a:xfrm>
            <a:custGeom>
              <a:avLst/>
              <a:gdLst/>
              <a:ahLst/>
              <a:cxnLst/>
              <a:rect l="l" t="t" r="r" b="b"/>
              <a:pathLst>
                <a:path w="74314" h="7105" extrusionOk="0">
                  <a:moveTo>
                    <a:pt x="22933" y="0"/>
                  </a:moveTo>
                  <a:lnTo>
                    <a:pt x="0" y="7104"/>
                  </a:lnTo>
                  <a:lnTo>
                    <a:pt x="63199" y="7104"/>
                  </a:lnTo>
                  <a:lnTo>
                    <a:pt x="74313" y="0"/>
                  </a:lnTo>
                  <a:close/>
                </a:path>
              </a:pathLst>
            </a:custGeom>
            <a:solidFill>
              <a:srgbClr val="CF6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23"/>
            <p:cNvSpPr/>
            <p:nvPr/>
          </p:nvSpPr>
          <p:spPr>
            <a:xfrm>
              <a:off x="826625" y="2575550"/>
              <a:ext cx="1580000" cy="106400"/>
            </a:xfrm>
            <a:custGeom>
              <a:avLst/>
              <a:gdLst/>
              <a:ahLst/>
              <a:cxnLst/>
              <a:rect l="l" t="t" r="r" b="b"/>
              <a:pathLst>
                <a:path w="63200" h="4256" extrusionOk="0">
                  <a:moveTo>
                    <a:pt x="0" y="0"/>
                  </a:moveTo>
                  <a:lnTo>
                    <a:pt x="0" y="4256"/>
                  </a:lnTo>
                  <a:lnTo>
                    <a:pt x="62954" y="4256"/>
                  </a:lnTo>
                  <a:lnTo>
                    <a:pt x="63199" y="0"/>
                  </a:lnTo>
                  <a:close/>
                </a:path>
              </a:pathLst>
            </a:custGeom>
            <a:solidFill>
              <a:srgbClr val="B851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23"/>
            <p:cNvSpPr/>
            <p:nvPr/>
          </p:nvSpPr>
          <p:spPr>
            <a:xfrm>
              <a:off x="2400450" y="2397950"/>
              <a:ext cx="284025" cy="284000"/>
            </a:xfrm>
            <a:custGeom>
              <a:avLst/>
              <a:gdLst/>
              <a:ahLst/>
              <a:cxnLst/>
              <a:rect l="l" t="t" r="r" b="b"/>
              <a:pathLst>
                <a:path w="11361" h="11360" extrusionOk="0">
                  <a:moveTo>
                    <a:pt x="11360" y="0"/>
                  </a:moveTo>
                  <a:lnTo>
                    <a:pt x="246" y="7104"/>
                  </a:lnTo>
                  <a:lnTo>
                    <a:pt x="1" y="11360"/>
                  </a:lnTo>
                  <a:lnTo>
                    <a:pt x="11360" y="2488"/>
                  </a:lnTo>
                  <a:lnTo>
                    <a:pt x="11360" y="0"/>
                  </a:lnTo>
                  <a:close/>
                </a:path>
              </a:pathLst>
            </a:custGeom>
            <a:solidFill>
              <a:srgbClr val="983E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23"/>
            <p:cNvSpPr/>
            <p:nvPr/>
          </p:nvSpPr>
          <p:spPr>
            <a:xfrm>
              <a:off x="1132300" y="2390175"/>
              <a:ext cx="824600" cy="398175"/>
            </a:xfrm>
            <a:custGeom>
              <a:avLst/>
              <a:gdLst/>
              <a:ahLst/>
              <a:cxnLst/>
              <a:rect l="l" t="t" r="r" b="b"/>
              <a:pathLst>
                <a:path w="32984" h="15927" extrusionOk="0">
                  <a:moveTo>
                    <a:pt x="3945" y="0"/>
                  </a:moveTo>
                  <a:cubicBezTo>
                    <a:pt x="1768" y="0"/>
                    <a:pt x="1" y="1768"/>
                    <a:pt x="1" y="3945"/>
                  </a:cubicBezTo>
                  <a:lnTo>
                    <a:pt x="1" y="15845"/>
                  </a:lnTo>
                  <a:lnTo>
                    <a:pt x="32427" y="15927"/>
                  </a:lnTo>
                  <a:lnTo>
                    <a:pt x="32983" y="15141"/>
                  </a:lnTo>
                  <a:lnTo>
                    <a:pt x="32983" y="4223"/>
                  </a:lnTo>
                  <a:cubicBezTo>
                    <a:pt x="32983" y="1883"/>
                    <a:pt x="31084" y="0"/>
                    <a:pt x="28760" y="0"/>
                  </a:cubicBezTo>
                  <a:close/>
                </a:path>
              </a:pathLst>
            </a:custGeom>
            <a:solidFill>
              <a:srgbClr val="D69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23"/>
            <p:cNvSpPr/>
            <p:nvPr/>
          </p:nvSpPr>
          <p:spPr>
            <a:xfrm>
              <a:off x="1118375" y="2392200"/>
              <a:ext cx="824600" cy="396150"/>
            </a:xfrm>
            <a:custGeom>
              <a:avLst/>
              <a:gdLst/>
              <a:ahLst/>
              <a:cxnLst/>
              <a:rect l="l" t="t" r="r" b="b"/>
              <a:pathLst>
                <a:path w="32984" h="15846" extrusionOk="0">
                  <a:moveTo>
                    <a:pt x="3946" y="1"/>
                  </a:moveTo>
                  <a:cubicBezTo>
                    <a:pt x="1769" y="1"/>
                    <a:pt x="1" y="1752"/>
                    <a:pt x="1" y="3946"/>
                  </a:cubicBezTo>
                  <a:lnTo>
                    <a:pt x="1" y="15846"/>
                  </a:lnTo>
                  <a:lnTo>
                    <a:pt x="32984" y="15846"/>
                  </a:lnTo>
                  <a:lnTo>
                    <a:pt x="32984" y="4208"/>
                  </a:lnTo>
                  <a:cubicBezTo>
                    <a:pt x="32984" y="1883"/>
                    <a:pt x="31101" y="1"/>
                    <a:pt x="28761" y="1"/>
                  </a:cubicBezTo>
                  <a:close/>
                </a:path>
              </a:pathLst>
            </a:custGeom>
            <a:solidFill>
              <a:srgbClr val="6B26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23"/>
            <p:cNvSpPr/>
            <p:nvPr/>
          </p:nvSpPr>
          <p:spPr>
            <a:xfrm>
              <a:off x="1270625" y="2595175"/>
              <a:ext cx="74900" cy="300400"/>
            </a:xfrm>
            <a:custGeom>
              <a:avLst/>
              <a:gdLst/>
              <a:ahLst/>
              <a:cxnLst/>
              <a:rect l="l" t="t" r="r" b="b"/>
              <a:pathLst>
                <a:path w="2996" h="12016" extrusionOk="0">
                  <a:moveTo>
                    <a:pt x="1408" y="1"/>
                  </a:moveTo>
                  <a:cubicBezTo>
                    <a:pt x="622" y="1"/>
                    <a:pt x="0" y="639"/>
                    <a:pt x="0" y="1425"/>
                  </a:cubicBezTo>
                  <a:lnTo>
                    <a:pt x="0" y="12015"/>
                  </a:lnTo>
                  <a:lnTo>
                    <a:pt x="2996" y="12015"/>
                  </a:lnTo>
                  <a:lnTo>
                    <a:pt x="2996" y="1572"/>
                  </a:lnTo>
                  <a:cubicBezTo>
                    <a:pt x="2996" y="705"/>
                    <a:pt x="2292" y="1"/>
                    <a:pt x="1408" y="1"/>
                  </a:cubicBezTo>
                  <a:close/>
                </a:path>
              </a:pathLst>
            </a:custGeom>
            <a:solidFill>
              <a:srgbClr val="B851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23"/>
            <p:cNvSpPr/>
            <p:nvPr/>
          </p:nvSpPr>
          <p:spPr>
            <a:xfrm>
              <a:off x="1264475" y="2596000"/>
              <a:ext cx="74925" cy="300400"/>
            </a:xfrm>
            <a:custGeom>
              <a:avLst/>
              <a:gdLst/>
              <a:ahLst/>
              <a:cxnLst/>
              <a:rect l="l" t="t" r="r" b="b"/>
              <a:pathLst>
                <a:path w="2997" h="12016" extrusionOk="0">
                  <a:moveTo>
                    <a:pt x="1425" y="1"/>
                  </a:moveTo>
                  <a:cubicBezTo>
                    <a:pt x="639" y="1"/>
                    <a:pt x="1" y="639"/>
                    <a:pt x="1" y="1425"/>
                  </a:cubicBezTo>
                  <a:lnTo>
                    <a:pt x="1" y="12015"/>
                  </a:lnTo>
                  <a:lnTo>
                    <a:pt x="2996" y="12015"/>
                  </a:lnTo>
                  <a:lnTo>
                    <a:pt x="2996" y="1588"/>
                  </a:lnTo>
                  <a:cubicBezTo>
                    <a:pt x="2996" y="721"/>
                    <a:pt x="2292" y="1"/>
                    <a:pt x="1425" y="1"/>
                  </a:cubicBezTo>
                  <a:close/>
                </a:path>
              </a:pathLst>
            </a:custGeom>
            <a:solidFill>
              <a:srgbClr val="2A03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23"/>
            <p:cNvSpPr/>
            <p:nvPr/>
          </p:nvSpPr>
          <p:spPr>
            <a:xfrm>
              <a:off x="1684750" y="2598050"/>
              <a:ext cx="74900" cy="300375"/>
            </a:xfrm>
            <a:custGeom>
              <a:avLst/>
              <a:gdLst/>
              <a:ahLst/>
              <a:cxnLst/>
              <a:rect l="l" t="t" r="r" b="b"/>
              <a:pathLst>
                <a:path w="2996" h="12015" extrusionOk="0">
                  <a:moveTo>
                    <a:pt x="1571" y="0"/>
                  </a:moveTo>
                  <a:cubicBezTo>
                    <a:pt x="704" y="0"/>
                    <a:pt x="0" y="704"/>
                    <a:pt x="0" y="1572"/>
                  </a:cubicBezTo>
                  <a:lnTo>
                    <a:pt x="0" y="12015"/>
                  </a:lnTo>
                  <a:lnTo>
                    <a:pt x="2995" y="12015"/>
                  </a:lnTo>
                  <a:lnTo>
                    <a:pt x="2995" y="1424"/>
                  </a:lnTo>
                  <a:cubicBezTo>
                    <a:pt x="2995" y="639"/>
                    <a:pt x="2357" y="0"/>
                    <a:pt x="1571" y="0"/>
                  </a:cubicBezTo>
                  <a:close/>
                </a:path>
              </a:pathLst>
            </a:custGeom>
            <a:solidFill>
              <a:srgbClr val="B851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23"/>
            <p:cNvSpPr/>
            <p:nvPr/>
          </p:nvSpPr>
          <p:spPr>
            <a:xfrm>
              <a:off x="1678600" y="2598450"/>
              <a:ext cx="74900" cy="299975"/>
            </a:xfrm>
            <a:custGeom>
              <a:avLst/>
              <a:gdLst/>
              <a:ahLst/>
              <a:cxnLst/>
              <a:rect l="l" t="t" r="r" b="b"/>
              <a:pathLst>
                <a:path w="2996" h="11999" extrusionOk="0">
                  <a:moveTo>
                    <a:pt x="1572" y="1"/>
                  </a:moveTo>
                  <a:cubicBezTo>
                    <a:pt x="704" y="1"/>
                    <a:pt x="1" y="705"/>
                    <a:pt x="1" y="1572"/>
                  </a:cubicBezTo>
                  <a:lnTo>
                    <a:pt x="1" y="11999"/>
                  </a:lnTo>
                  <a:lnTo>
                    <a:pt x="2996" y="11999"/>
                  </a:lnTo>
                  <a:lnTo>
                    <a:pt x="2996" y="1425"/>
                  </a:lnTo>
                  <a:cubicBezTo>
                    <a:pt x="2996" y="639"/>
                    <a:pt x="2358" y="1"/>
                    <a:pt x="1572" y="1"/>
                  </a:cubicBezTo>
                  <a:close/>
                </a:path>
              </a:pathLst>
            </a:custGeom>
            <a:solidFill>
              <a:srgbClr val="2A03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23"/>
            <p:cNvSpPr/>
            <p:nvPr/>
          </p:nvSpPr>
          <p:spPr>
            <a:xfrm>
              <a:off x="3177150" y="2644275"/>
              <a:ext cx="90850" cy="252125"/>
            </a:xfrm>
            <a:custGeom>
              <a:avLst/>
              <a:gdLst/>
              <a:ahLst/>
              <a:cxnLst/>
              <a:rect l="l" t="t" r="r" b="b"/>
              <a:pathLst>
                <a:path w="3634" h="10085" extrusionOk="0">
                  <a:moveTo>
                    <a:pt x="0" y="1"/>
                  </a:moveTo>
                  <a:lnTo>
                    <a:pt x="0" y="10084"/>
                  </a:lnTo>
                  <a:lnTo>
                    <a:pt x="3634" y="10084"/>
                  </a:lnTo>
                  <a:lnTo>
                    <a:pt x="3634" y="1"/>
                  </a:lnTo>
                  <a:close/>
                </a:path>
              </a:pathLst>
            </a:custGeom>
            <a:solidFill>
              <a:srgbClr val="8935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23"/>
            <p:cNvSpPr/>
            <p:nvPr/>
          </p:nvSpPr>
          <p:spPr>
            <a:xfrm>
              <a:off x="4494800" y="2644275"/>
              <a:ext cx="90475" cy="250075"/>
            </a:xfrm>
            <a:custGeom>
              <a:avLst/>
              <a:gdLst/>
              <a:ahLst/>
              <a:cxnLst/>
              <a:rect l="l" t="t" r="r" b="b"/>
              <a:pathLst>
                <a:path w="3619" h="10003" extrusionOk="0">
                  <a:moveTo>
                    <a:pt x="1" y="1"/>
                  </a:moveTo>
                  <a:lnTo>
                    <a:pt x="1" y="10002"/>
                  </a:lnTo>
                  <a:lnTo>
                    <a:pt x="3618" y="10002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rgbClr val="8935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23"/>
            <p:cNvSpPr/>
            <p:nvPr/>
          </p:nvSpPr>
          <p:spPr>
            <a:xfrm>
              <a:off x="4299600" y="2463000"/>
              <a:ext cx="72875" cy="431350"/>
            </a:xfrm>
            <a:custGeom>
              <a:avLst/>
              <a:gdLst/>
              <a:ahLst/>
              <a:cxnLst/>
              <a:rect l="l" t="t" r="r" b="b"/>
              <a:pathLst>
                <a:path w="2915" h="17254" extrusionOk="0">
                  <a:moveTo>
                    <a:pt x="1" y="1"/>
                  </a:moveTo>
                  <a:lnTo>
                    <a:pt x="1" y="17253"/>
                  </a:lnTo>
                  <a:lnTo>
                    <a:pt x="2915" y="17253"/>
                  </a:lnTo>
                  <a:lnTo>
                    <a:pt x="2915" y="1"/>
                  </a:lnTo>
                  <a:close/>
                </a:path>
              </a:pathLst>
            </a:custGeom>
            <a:solidFill>
              <a:srgbClr val="8935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23"/>
            <p:cNvSpPr/>
            <p:nvPr/>
          </p:nvSpPr>
          <p:spPr>
            <a:xfrm>
              <a:off x="3135800" y="2395900"/>
              <a:ext cx="1498975" cy="177625"/>
            </a:xfrm>
            <a:custGeom>
              <a:avLst/>
              <a:gdLst/>
              <a:ahLst/>
              <a:cxnLst/>
              <a:rect l="l" t="t" r="r" b="b"/>
              <a:pathLst>
                <a:path w="59959" h="7105" extrusionOk="0">
                  <a:moveTo>
                    <a:pt x="2685" y="0"/>
                  </a:moveTo>
                  <a:lnTo>
                    <a:pt x="1" y="7104"/>
                  </a:lnTo>
                  <a:lnTo>
                    <a:pt x="59959" y="7104"/>
                  </a:lnTo>
                  <a:lnTo>
                    <a:pt x="48435" y="0"/>
                  </a:lnTo>
                  <a:close/>
                </a:path>
              </a:pathLst>
            </a:custGeom>
            <a:solidFill>
              <a:srgbClr val="CF6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23"/>
            <p:cNvSpPr/>
            <p:nvPr/>
          </p:nvSpPr>
          <p:spPr>
            <a:xfrm>
              <a:off x="3135800" y="2573500"/>
              <a:ext cx="1498975" cy="106425"/>
            </a:xfrm>
            <a:custGeom>
              <a:avLst/>
              <a:gdLst/>
              <a:ahLst/>
              <a:cxnLst/>
              <a:rect l="l" t="t" r="r" b="b"/>
              <a:pathLst>
                <a:path w="59959" h="4257" extrusionOk="0">
                  <a:moveTo>
                    <a:pt x="1" y="0"/>
                  </a:moveTo>
                  <a:lnTo>
                    <a:pt x="1" y="4256"/>
                  </a:lnTo>
                  <a:lnTo>
                    <a:pt x="59959" y="4256"/>
                  </a:lnTo>
                  <a:lnTo>
                    <a:pt x="59959" y="0"/>
                  </a:lnTo>
                  <a:close/>
                </a:path>
              </a:pathLst>
            </a:custGeom>
            <a:solidFill>
              <a:srgbClr val="B851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23"/>
            <p:cNvSpPr/>
            <p:nvPr/>
          </p:nvSpPr>
          <p:spPr>
            <a:xfrm>
              <a:off x="3466050" y="2390175"/>
              <a:ext cx="824575" cy="396125"/>
            </a:xfrm>
            <a:custGeom>
              <a:avLst/>
              <a:gdLst/>
              <a:ahLst/>
              <a:cxnLst/>
              <a:rect l="l" t="t" r="r" b="b"/>
              <a:pathLst>
                <a:path w="32983" h="15845" extrusionOk="0">
                  <a:moveTo>
                    <a:pt x="3945" y="0"/>
                  </a:moveTo>
                  <a:cubicBezTo>
                    <a:pt x="1768" y="0"/>
                    <a:pt x="0" y="1768"/>
                    <a:pt x="0" y="3945"/>
                  </a:cubicBezTo>
                  <a:lnTo>
                    <a:pt x="0" y="15845"/>
                  </a:lnTo>
                  <a:lnTo>
                    <a:pt x="32983" y="15845"/>
                  </a:lnTo>
                  <a:lnTo>
                    <a:pt x="32983" y="4223"/>
                  </a:lnTo>
                  <a:cubicBezTo>
                    <a:pt x="32983" y="1883"/>
                    <a:pt x="31100" y="0"/>
                    <a:pt x="28760" y="0"/>
                  </a:cubicBezTo>
                  <a:close/>
                </a:path>
              </a:pathLst>
            </a:custGeom>
            <a:solidFill>
              <a:srgbClr val="6B26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23"/>
            <p:cNvSpPr/>
            <p:nvPr/>
          </p:nvSpPr>
          <p:spPr>
            <a:xfrm>
              <a:off x="3612125" y="2594375"/>
              <a:ext cx="74925" cy="299975"/>
            </a:xfrm>
            <a:custGeom>
              <a:avLst/>
              <a:gdLst/>
              <a:ahLst/>
              <a:cxnLst/>
              <a:rect l="l" t="t" r="r" b="b"/>
              <a:pathLst>
                <a:path w="2997" h="11999" extrusionOk="0">
                  <a:moveTo>
                    <a:pt x="1425" y="0"/>
                  </a:moveTo>
                  <a:cubicBezTo>
                    <a:pt x="639" y="0"/>
                    <a:pt x="1" y="622"/>
                    <a:pt x="1" y="1408"/>
                  </a:cubicBezTo>
                  <a:lnTo>
                    <a:pt x="1" y="11998"/>
                  </a:lnTo>
                  <a:lnTo>
                    <a:pt x="2996" y="11998"/>
                  </a:lnTo>
                  <a:lnTo>
                    <a:pt x="2996" y="1571"/>
                  </a:lnTo>
                  <a:cubicBezTo>
                    <a:pt x="2996" y="704"/>
                    <a:pt x="2292" y="0"/>
                    <a:pt x="1425" y="0"/>
                  </a:cubicBezTo>
                  <a:close/>
                </a:path>
              </a:pathLst>
            </a:custGeom>
            <a:solidFill>
              <a:srgbClr val="2A03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23"/>
            <p:cNvSpPr/>
            <p:nvPr/>
          </p:nvSpPr>
          <p:spPr>
            <a:xfrm>
              <a:off x="4026250" y="2596400"/>
              <a:ext cx="74925" cy="297950"/>
            </a:xfrm>
            <a:custGeom>
              <a:avLst/>
              <a:gdLst/>
              <a:ahLst/>
              <a:cxnLst/>
              <a:rect l="l" t="t" r="r" b="b"/>
              <a:pathLst>
                <a:path w="2997" h="11918" extrusionOk="0">
                  <a:moveTo>
                    <a:pt x="1572" y="1"/>
                  </a:moveTo>
                  <a:cubicBezTo>
                    <a:pt x="705" y="1"/>
                    <a:pt x="1" y="705"/>
                    <a:pt x="1" y="1556"/>
                  </a:cubicBezTo>
                  <a:lnTo>
                    <a:pt x="1" y="11917"/>
                  </a:lnTo>
                  <a:lnTo>
                    <a:pt x="2996" y="11917"/>
                  </a:lnTo>
                  <a:lnTo>
                    <a:pt x="2996" y="1409"/>
                  </a:lnTo>
                  <a:cubicBezTo>
                    <a:pt x="2996" y="639"/>
                    <a:pt x="2358" y="1"/>
                    <a:pt x="1572" y="1"/>
                  </a:cubicBezTo>
                  <a:close/>
                </a:path>
              </a:pathLst>
            </a:custGeom>
            <a:solidFill>
              <a:srgbClr val="2A03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23"/>
            <p:cNvSpPr/>
            <p:nvPr/>
          </p:nvSpPr>
          <p:spPr>
            <a:xfrm>
              <a:off x="5342275" y="2646325"/>
              <a:ext cx="90875" cy="252100"/>
            </a:xfrm>
            <a:custGeom>
              <a:avLst/>
              <a:gdLst/>
              <a:ahLst/>
              <a:cxnLst/>
              <a:rect l="l" t="t" r="r" b="b"/>
              <a:pathLst>
                <a:path w="3635" h="10084" extrusionOk="0">
                  <a:moveTo>
                    <a:pt x="1" y="1"/>
                  </a:moveTo>
                  <a:lnTo>
                    <a:pt x="1" y="10084"/>
                  </a:lnTo>
                  <a:lnTo>
                    <a:pt x="3635" y="10084"/>
                  </a:lnTo>
                  <a:lnTo>
                    <a:pt x="3635" y="1"/>
                  </a:lnTo>
                  <a:close/>
                </a:path>
              </a:pathLst>
            </a:custGeom>
            <a:solidFill>
              <a:srgbClr val="8935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23"/>
            <p:cNvSpPr/>
            <p:nvPr/>
          </p:nvSpPr>
          <p:spPr>
            <a:xfrm>
              <a:off x="5099625" y="2468725"/>
              <a:ext cx="73275" cy="429700"/>
            </a:xfrm>
            <a:custGeom>
              <a:avLst/>
              <a:gdLst/>
              <a:ahLst/>
              <a:cxnLst/>
              <a:rect l="l" t="t" r="r" b="b"/>
              <a:pathLst>
                <a:path w="2931" h="17188" extrusionOk="0">
                  <a:moveTo>
                    <a:pt x="0" y="1"/>
                  </a:moveTo>
                  <a:lnTo>
                    <a:pt x="0" y="17188"/>
                  </a:lnTo>
                  <a:lnTo>
                    <a:pt x="2930" y="17188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8935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23"/>
            <p:cNvSpPr/>
            <p:nvPr/>
          </p:nvSpPr>
          <p:spPr>
            <a:xfrm>
              <a:off x="6817500" y="2648375"/>
              <a:ext cx="75325" cy="250050"/>
            </a:xfrm>
            <a:custGeom>
              <a:avLst/>
              <a:gdLst/>
              <a:ahLst/>
              <a:cxnLst/>
              <a:rect l="l" t="t" r="r" b="b"/>
              <a:pathLst>
                <a:path w="3013" h="10002" extrusionOk="0">
                  <a:moveTo>
                    <a:pt x="1" y="1"/>
                  </a:moveTo>
                  <a:lnTo>
                    <a:pt x="1" y="10002"/>
                  </a:lnTo>
                  <a:lnTo>
                    <a:pt x="3012" y="10002"/>
                  </a:lnTo>
                  <a:lnTo>
                    <a:pt x="3012" y="1"/>
                  </a:lnTo>
                  <a:close/>
                </a:path>
              </a:pathLst>
            </a:custGeom>
            <a:solidFill>
              <a:srgbClr val="8935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23"/>
            <p:cNvSpPr/>
            <p:nvPr/>
          </p:nvSpPr>
          <p:spPr>
            <a:xfrm>
              <a:off x="5086125" y="2397950"/>
              <a:ext cx="1857850" cy="177625"/>
            </a:xfrm>
            <a:custGeom>
              <a:avLst/>
              <a:gdLst/>
              <a:ahLst/>
              <a:cxnLst/>
              <a:rect l="l" t="t" r="r" b="b"/>
              <a:pathLst>
                <a:path w="74314" h="7105" extrusionOk="0">
                  <a:moveTo>
                    <a:pt x="0" y="0"/>
                  </a:moveTo>
                  <a:lnTo>
                    <a:pt x="11114" y="7104"/>
                  </a:lnTo>
                  <a:lnTo>
                    <a:pt x="74313" y="7104"/>
                  </a:lnTo>
                  <a:lnTo>
                    <a:pt x="51397" y="0"/>
                  </a:lnTo>
                  <a:close/>
                </a:path>
              </a:pathLst>
            </a:custGeom>
            <a:solidFill>
              <a:srgbClr val="CF6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23"/>
            <p:cNvSpPr/>
            <p:nvPr/>
          </p:nvSpPr>
          <p:spPr>
            <a:xfrm>
              <a:off x="5363975" y="2575550"/>
              <a:ext cx="1580000" cy="106400"/>
            </a:xfrm>
            <a:custGeom>
              <a:avLst/>
              <a:gdLst/>
              <a:ahLst/>
              <a:cxnLst/>
              <a:rect l="l" t="t" r="r" b="b"/>
              <a:pathLst>
                <a:path w="63200" h="4256" extrusionOk="0">
                  <a:moveTo>
                    <a:pt x="0" y="0"/>
                  </a:moveTo>
                  <a:lnTo>
                    <a:pt x="246" y="4256"/>
                  </a:lnTo>
                  <a:lnTo>
                    <a:pt x="63199" y="4256"/>
                  </a:lnTo>
                  <a:lnTo>
                    <a:pt x="63199" y="0"/>
                  </a:lnTo>
                  <a:close/>
                </a:path>
              </a:pathLst>
            </a:custGeom>
            <a:solidFill>
              <a:srgbClr val="B851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23"/>
            <p:cNvSpPr/>
            <p:nvPr/>
          </p:nvSpPr>
          <p:spPr>
            <a:xfrm>
              <a:off x="5086125" y="2397950"/>
              <a:ext cx="284025" cy="284000"/>
            </a:xfrm>
            <a:custGeom>
              <a:avLst/>
              <a:gdLst/>
              <a:ahLst/>
              <a:cxnLst/>
              <a:rect l="l" t="t" r="r" b="b"/>
              <a:pathLst>
                <a:path w="11361" h="11360" extrusionOk="0">
                  <a:moveTo>
                    <a:pt x="0" y="0"/>
                  </a:moveTo>
                  <a:lnTo>
                    <a:pt x="0" y="2488"/>
                  </a:lnTo>
                  <a:lnTo>
                    <a:pt x="11360" y="11360"/>
                  </a:lnTo>
                  <a:lnTo>
                    <a:pt x="11114" y="7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83E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23"/>
            <p:cNvSpPr/>
            <p:nvPr/>
          </p:nvSpPr>
          <p:spPr>
            <a:xfrm>
              <a:off x="5813700" y="2390175"/>
              <a:ext cx="824600" cy="398175"/>
            </a:xfrm>
            <a:custGeom>
              <a:avLst/>
              <a:gdLst/>
              <a:ahLst/>
              <a:cxnLst/>
              <a:rect l="l" t="t" r="r" b="b"/>
              <a:pathLst>
                <a:path w="32984" h="15927" extrusionOk="0">
                  <a:moveTo>
                    <a:pt x="4224" y="0"/>
                  </a:moveTo>
                  <a:cubicBezTo>
                    <a:pt x="1899" y="0"/>
                    <a:pt x="1" y="1883"/>
                    <a:pt x="1" y="4223"/>
                  </a:cubicBezTo>
                  <a:lnTo>
                    <a:pt x="1" y="15141"/>
                  </a:lnTo>
                  <a:lnTo>
                    <a:pt x="557" y="15927"/>
                  </a:lnTo>
                  <a:lnTo>
                    <a:pt x="32983" y="15845"/>
                  </a:lnTo>
                  <a:lnTo>
                    <a:pt x="32983" y="3945"/>
                  </a:lnTo>
                  <a:cubicBezTo>
                    <a:pt x="32983" y="1768"/>
                    <a:pt x="31215" y="0"/>
                    <a:pt x="29038" y="0"/>
                  </a:cubicBezTo>
                  <a:close/>
                </a:path>
              </a:pathLst>
            </a:custGeom>
            <a:solidFill>
              <a:srgbClr val="D69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23"/>
            <p:cNvSpPr/>
            <p:nvPr/>
          </p:nvSpPr>
          <p:spPr>
            <a:xfrm>
              <a:off x="5827625" y="2392200"/>
              <a:ext cx="824575" cy="396150"/>
            </a:xfrm>
            <a:custGeom>
              <a:avLst/>
              <a:gdLst/>
              <a:ahLst/>
              <a:cxnLst/>
              <a:rect l="l" t="t" r="r" b="b"/>
              <a:pathLst>
                <a:path w="32983" h="15846" extrusionOk="0">
                  <a:moveTo>
                    <a:pt x="4223" y="1"/>
                  </a:moveTo>
                  <a:cubicBezTo>
                    <a:pt x="1882" y="1"/>
                    <a:pt x="0" y="1883"/>
                    <a:pt x="0" y="4208"/>
                  </a:cubicBezTo>
                  <a:lnTo>
                    <a:pt x="0" y="15846"/>
                  </a:lnTo>
                  <a:lnTo>
                    <a:pt x="32983" y="15846"/>
                  </a:lnTo>
                  <a:lnTo>
                    <a:pt x="32983" y="3946"/>
                  </a:lnTo>
                  <a:cubicBezTo>
                    <a:pt x="32983" y="1752"/>
                    <a:pt x="31215" y="1"/>
                    <a:pt x="29038" y="1"/>
                  </a:cubicBezTo>
                  <a:close/>
                </a:path>
              </a:pathLst>
            </a:custGeom>
            <a:solidFill>
              <a:srgbClr val="6B26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23"/>
            <p:cNvSpPr/>
            <p:nvPr/>
          </p:nvSpPr>
          <p:spPr>
            <a:xfrm>
              <a:off x="6425075" y="2595175"/>
              <a:ext cx="74900" cy="300400"/>
            </a:xfrm>
            <a:custGeom>
              <a:avLst/>
              <a:gdLst/>
              <a:ahLst/>
              <a:cxnLst/>
              <a:rect l="l" t="t" r="r" b="b"/>
              <a:pathLst>
                <a:path w="2996" h="12016" extrusionOk="0">
                  <a:moveTo>
                    <a:pt x="1588" y="1"/>
                  </a:moveTo>
                  <a:cubicBezTo>
                    <a:pt x="704" y="1"/>
                    <a:pt x="0" y="705"/>
                    <a:pt x="0" y="1572"/>
                  </a:cubicBezTo>
                  <a:lnTo>
                    <a:pt x="0" y="12015"/>
                  </a:lnTo>
                  <a:lnTo>
                    <a:pt x="2996" y="12015"/>
                  </a:lnTo>
                  <a:lnTo>
                    <a:pt x="2996" y="1425"/>
                  </a:lnTo>
                  <a:cubicBezTo>
                    <a:pt x="2996" y="639"/>
                    <a:pt x="2374" y="1"/>
                    <a:pt x="1588" y="1"/>
                  </a:cubicBezTo>
                  <a:close/>
                </a:path>
              </a:pathLst>
            </a:custGeom>
            <a:solidFill>
              <a:srgbClr val="B851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23"/>
            <p:cNvSpPr/>
            <p:nvPr/>
          </p:nvSpPr>
          <p:spPr>
            <a:xfrm>
              <a:off x="6431200" y="2596000"/>
              <a:ext cx="74925" cy="300400"/>
            </a:xfrm>
            <a:custGeom>
              <a:avLst/>
              <a:gdLst/>
              <a:ahLst/>
              <a:cxnLst/>
              <a:rect l="l" t="t" r="r" b="b"/>
              <a:pathLst>
                <a:path w="2997" h="12016" extrusionOk="0">
                  <a:moveTo>
                    <a:pt x="1572" y="1"/>
                  </a:moveTo>
                  <a:cubicBezTo>
                    <a:pt x="704" y="1"/>
                    <a:pt x="1" y="721"/>
                    <a:pt x="1" y="1588"/>
                  </a:cubicBezTo>
                  <a:lnTo>
                    <a:pt x="1" y="12015"/>
                  </a:lnTo>
                  <a:lnTo>
                    <a:pt x="2996" y="12015"/>
                  </a:lnTo>
                  <a:lnTo>
                    <a:pt x="2996" y="1425"/>
                  </a:lnTo>
                  <a:cubicBezTo>
                    <a:pt x="2996" y="639"/>
                    <a:pt x="2358" y="1"/>
                    <a:pt x="1572" y="1"/>
                  </a:cubicBezTo>
                  <a:close/>
                </a:path>
              </a:pathLst>
            </a:custGeom>
            <a:solidFill>
              <a:srgbClr val="2A03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23"/>
            <p:cNvSpPr/>
            <p:nvPr/>
          </p:nvSpPr>
          <p:spPr>
            <a:xfrm>
              <a:off x="6010950" y="2598050"/>
              <a:ext cx="74900" cy="300375"/>
            </a:xfrm>
            <a:custGeom>
              <a:avLst/>
              <a:gdLst/>
              <a:ahLst/>
              <a:cxnLst/>
              <a:rect l="l" t="t" r="r" b="b"/>
              <a:pathLst>
                <a:path w="2996" h="12015" extrusionOk="0">
                  <a:moveTo>
                    <a:pt x="1424" y="0"/>
                  </a:moveTo>
                  <a:cubicBezTo>
                    <a:pt x="639" y="0"/>
                    <a:pt x="0" y="639"/>
                    <a:pt x="0" y="1424"/>
                  </a:cubicBezTo>
                  <a:lnTo>
                    <a:pt x="0" y="12015"/>
                  </a:lnTo>
                  <a:lnTo>
                    <a:pt x="2996" y="12015"/>
                  </a:lnTo>
                  <a:lnTo>
                    <a:pt x="2996" y="1572"/>
                  </a:lnTo>
                  <a:cubicBezTo>
                    <a:pt x="2996" y="704"/>
                    <a:pt x="2292" y="0"/>
                    <a:pt x="1424" y="0"/>
                  </a:cubicBezTo>
                  <a:close/>
                </a:path>
              </a:pathLst>
            </a:custGeom>
            <a:solidFill>
              <a:srgbClr val="B851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23"/>
            <p:cNvSpPr/>
            <p:nvPr/>
          </p:nvSpPr>
          <p:spPr>
            <a:xfrm>
              <a:off x="6017075" y="2598450"/>
              <a:ext cx="74925" cy="299975"/>
            </a:xfrm>
            <a:custGeom>
              <a:avLst/>
              <a:gdLst/>
              <a:ahLst/>
              <a:cxnLst/>
              <a:rect l="l" t="t" r="r" b="b"/>
              <a:pathLst>
                <a:path w="2997" h="11999" extrusionOk="0">
                  <a:moveTo>
                    <a:pt x="1425" y="1"/>
                  </a:moveTo>
                  <a:cubicBezTo>
                    <a:pt x="639" y="1"/>
                    <a:pt x="1" y="639"/>
                    <a:pt x="1" y="1425"/>
                  </a:cubicBezTo>
                  <a:lnTo>
                    <a:pt x="1" y="11999"/>
                  </a:lnTo>
                  <a:lnTo>
                    <a:pt x="2996" y="11999"/>
                  </a:lnTo>
                  <a:lnTo>
                    <a:pt x="2996" y="1572"/>
                  </a:lnTo>
                  <a:cubicBezTo>
                    <a:pt x="2996" y="705"/>
                    <a:pt x="2292" y="1"/>
                    <a:pt x="1425" y="1"/>
                  </a:cubicBezTo>
                  <a:close/>
                </a:path>
              </a:pathLst>
            </a:custGeom>
            <a:solidFill>
              <a:srgbClr val="2A03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9" name="Google Shape;2389;p23"/>
          <p:cNvSpPr txBox="1">
            <a:spLocks noGrp="1"/>
          </p:cNvSpPr>
          <p:nvPr>
            <p:ph type="subTitle" idx="1"/>
          </p:nvPr>
        </p:nvSpPr>
        <p:spPr>
          <a:xfrm>
            <a:off x="665825" y="1060975"/>
            <a:ext cx="1987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390" name="Google Shape;2390;p23"/>
          <p:cNvSpPr txBox="1">
            <a:spLocks noGrp="1"/>
          </p:cNvSpPr>
          <p:nvPr>
            <p:ph type="body" idx="2"/>
          </p:nvPr>
        </p:nvSpPr>
        <p:spPr>
          <a:xfrm>
            <a:off x="665825" y="1729675"/>
            <a:ext cx="1987200" cy="25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91" name="Google Shape;2391;p23"/>
          <p:cNvSpPr/>
          <p:nvPr/>
        </p:nvSpPr>
        <p:spPr>
          <a:xfrm>
            <a:off x="163716" y="3372255"/>
            <a:ext cx="763394" cy="808329"/>
          </a:xfrm>
          <a:custGeom>
            <a:avLst/>
            <a:gdLst/>
            <a:ahLst/>
            <a:cxnLst/>
            <a:rect l="l" t="t" r="r" b="b"/>
            <a:pathLst>
              <a:path w="21984" h="23278" extrusionOk="0">
                <a:moveTo>
                  <a:pt x="3656" y="1"/>
                </a:moveTo>
                <a:cubicBezTo>
                  <a:pt x="2542" y="1"/>
                  <a:pt x="1541" y="762"/>
                  <a:pt x="1261" y="1883"/>
                </a:cubicBezTo>
                <a:cubicBezTo>
                  <a:pt x="0" y="7220"/>
                  <a:pt x="1424" y="13096"/>
                  <a:pt x="4993" y="17237"/>
                </a:cubicBezTo>
                <a:cubicBezTo>
                  <a:pt x="8266" y="21035"/>
                  <a:pt x="13226" y="23277"/>
                  <a:pt x="18218" y="23277"/>
                </a:cubicBezTo>
                <a:cubicBezTo>
                  <a:pt x="18693" y="23277"/>
                  <a:pt x="19168" y="23244"/>
                  <a:pt x="19643" y="23212"/>
                </a:cubicBezTo>
                <a:cubicBezTo>
                  <a:pt x="20985" y="23097"/>
                  <a:pt x="21983" y="21902"/>
                  <a:pt x="21869" y="20560"/>
                </a:cubicBezTo>
                <a:cubicBezTo>
                  <a:pt x="21760" y="19273"/>
                  <a:pt x="20681" y="18309"/>
                  <a:pt x="19427" y="18309"/>
                </a:cubicBezTo>
                <a:cubicBezTo>
                  <a:pt x="19357" y="18309"/>
                  <a:pt x="19287" y="18311"/>
                  <a:pt x="19217" y="18317"/>
                </a:cubicBezTo>
                <a:cubicBezTo>
                  <a:pt x="18873" y="18348"/>
                  <a:pt x="18527" y="18363"/>
                  <a:pt x="18182" y="18363"/>
                </a:cubicBezTo>
                <a:cubicBezTo>
                  <a:pt x="14607" y="18363"/>
                  <a:pt x="11053" y="16762"/>
                  <a:pt x="8725" y="14045"/>
                </a:cubicBezTo>
                <a:cubicBezTo>
                  <a:pt x="6155" y="11066"/>
                  <a:pt x="5140" y="6843"/>
                  <a:pt x="6040" y="3029"/>
                </a:cubicBezTo>
                <a:cubicBezTo>
                  <a:pt x="6351" y="1703"/>
                  <a:pt x="5549" y="378"/>
                  <a:pt x="4223" y="67"/>
                </a:cubicBezTo>
                <a:cubicBezTo>
                  <a:pt x="4033" y="22"/>
                  <a:pt x="3843" y="1"/>
                  <a:pt x="365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2" name="Google Shape;2392;p23"/>
          <p:cNvSpPr/>
          <p:nvPr/>
        </p:nvSpPr>
        <p:spPr>
          <a:xfrm>
            <a:off x="7915017" y="254020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3" name="Google Shape;2393;p23"/>
          <p:cNvSpPr txBox="1">
            <a:spLocks noGrp="1"/>
          </p:cNvSpPr>
          <p:nvPr>
            <p:ph type="title"/>
          </p:nvPr>
        </p:nvSpPr>
        <p:spPr>
          <a:xfrm>
            <a:off x="559925" y="203025"/>
            <a:ext cx="79995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94" name="Google Shape;2394;p23"/>
          <p:cNvSpPr txBox="1">
            <a:spLocks noGrp="1"/>
          </p:cNvSpPr>
          <p:nvPr>
            <p:ph type="subTitle" idx="3"/>
          </p:nvPr>
        </p:nvSpPr>
        <p:spPr>
          <a:xfrm>
            <a:off x="3486000" y="1060975"/>
            <a:ext cx="1987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395" name="Google Shape;2395;p23"/>
          <p:cNvSpPr txBox="1">
            <a:spLocks noGrp="1"/>
          </p:cNvSpPr>
          <p:nvPr>
            <p:ph type="body" idx="4"/>
          </p:nvPr>
        </p:nvSpPr>
        <p:spPr>
          <a:xfrm>
            <a:off x="3486000" y="1729675"/>
            <a:ext cx="1987200" cy="25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96" name="Google Shape;2396;p23"/>
          <p:cNvSpPr txBox="1">
            <a:spLocks noGrp="1"/>
          </p:cNvSpPr>
          <p:nvPr>
            <p:ph type="subTitle" idx="5"/>
          </p:nvPr>
        </p:nvSpPr>
        <p:spPr>
          <a:xfrm>
            <a:off x="6466375" y="1060975"/>
            <a:ext cx="1987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397" name="Google Shape;2397;p23"/>
          <p:cNvSpPr txBox="1">
            <a:spLocks noGrp="1"/>
          </p:cNvSpPr>
          <p:nvPr>
            <p:ph type="body" idx="6"/>
          </p:nvPr>
        </p:nvSpPr>
        <p:spPr>
          <a:xfrm>
            <a:off x="6466375" y="1729675"/>
            <a:ext cx="1987200" cy="25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">
  <p:cSld name="CUSTOM">
    <p:spTree>
      <p:nvGrpSpPr>
        <p:cNvPr id="1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Google Shape;2399;p24"/>
          <p:cNvSpPr/>
          <p:nvPr/>
        </p:nvSpPr>
        <p:spPr>
          <a:xfrm>
            <a:off x="789038" y="989425"/>
            <a:ext cx="112800" cy="1182600"/>
          </a:xfrm>
          <a:prstGeom prst="roundRect">
            <a:avLst>
              <a:gd name="adj" fmla="val 901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0" name="Google Shape;2400;p24"/>
          <p:cNvSpPr/>
          <p:nvPr/>
        </p:nvSpPr>
        <p:spPr>
          <a:xfrm>
            <a:off x="789025" y="2292500"/>
            <a:ext cx="112800" cy="1182600"/>
          </a:xfrm>
          <a:prstGeom prst="roundRect">
            <a:avLst>
              <a:gd name="adj" fmla="val 901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1" name="Google Shape;2401;p24"/>
          <p:cNvSpPr/>
          <p:nvPr/>
        </p:nvSpPr>
        <p:spPr>
          <a:xfrm>
            <a:off x="789038" y="3595575"/>
            <a:ext cx="112800" cy="1182600"/>
          </a:xfrm>
          <a:prstGeom prst="roundRect">
            <a:avLst>
              <a:gd name="adj" fmla="val 901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2" name="Google Shape;2402;p24"/>
          <p:cNvSpPr/>
          <p:nvPr/>
        </p:nvSpPr>
        <p:spPr>
          <a:xfrm rot="-3620445">
            <a:off x="-303423" y="1008139"/>
            <a:ext cx="1131916" cy="624427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3" name="Google Shape;2403;p24"/>
          <p:cNvSpPr/>
          <p:nvPr/>
        </p:nvSpPr>
        <p:spPr>
          <a:xfrm rot="5400000">
            <a:off x="7698015" y="3586519"/>
            <a:ext cx="1622248" cy="1804450"/>
          </a:xfrm>
          <a:custGeom>
            <a:avLst/>
            <a:gdLst/>
            <a:ahLst/>
            <a:cxnLst/>
            <a:rect l="l" t="t" r="r" b="b"/>
            <a:pathLst>
              <a:path w="46717" h="51964" extrusionOk="0">
                <a:moveTo>
                  <a:pt x="4018" y="1"/>
                </a:moveTo>
                <a:cubicBezTo>
                  <a:pt x="2862" y="1"/>
                  <a:pt x="1820" y="815"/>
                  <a:pt x="1588" y="1990"/>
                </a:cubicBezTo>
                <a:cubicBezTo>
                  <a:pt x="655" y="6770"/>
                  <a:pt x="1" y="11418"/>
                  <a:pt x="2276" y="15592"/>
                </a:cubicBezTo>
                <a:cubicBezTo>
                  <a:pt x="3864" y="18522"/>
                  <a:pt x="6843" y="20847"/>
                  <a:pt x="10657" y="22123"/>
                </a:cubicBezTo>
                <a:cubicBezTo>
                  <a:pt x="13456" y="23073"/>
                  <a:pt x="16304" y="23384"/>
                  <a:pt x="19070" y="23695"/>
                </a:cubicBezTo>
                <a:cubicBezTo>
                  <a:pt x="19397" y="23727"/>
                  <a:pt x="19725" y="23777"/>
                  <a:pt x="20052" y="23809"/>
                </a:cubicBezTo>
                <a:cubicBezTo>
                  <a:pt x="24193" y="24284"/>
                  <a:pt x="28531" y="24971"/>
                  <a:pt x="32296" y="26772"/>
                </a:cubicBezTo>
                <a:cubicBezTo>
                  <a:pt x="36159" y="28605"/>
                  <a:pt x="39007" y="31535"/>
                  <a:pt x="40071" y="34793"/>
                </a:cubicBezTo>
                <a:cubicBezTo>
                  <a:pt x="41806" y="39998"/>
                  <a:pt x="38549" y="43108"/>
                  <a:pt x="36453" y="44499"/>
                </a:cubicBezTo>
                <a:cubicBezTo>
                  <a:pt x="34833" y="45563"/>
                  <a:pt x="32950" y="46447"/>
                  <a:pt x="31134" y="47282"/>
                </a:cubicBezTo>
                <a:cubicBezTo>
                  <a:pt x="29906" y="47855"/>
                  <a:pt x="29366" y="49311"/>
                  <a:pt x="29939" y="50555"/>
                </a:cubicBezTo>
                <a:cubicBezTo>
                  <a:pt x="30364" y="51439"/>
                  <a:pt x="31248" y="51963"/>
                  <a:pt x="32165" y="51963"/>
                </a:cubicBezTo>
                <a:cubicBezTo>
                  <a:pt x="32525" y="51963"/>
                  <a:pt x="32869" y="51898"/>
                  <a:pt x="33212" y="51734"/>
                </a:cubicBezTo>
                <a:cubicBezTo>
                  <a:pt x="35193" y="50817"/>
                  <a:pt x="37239" y="49868"/>
                  <a:pt x="39171" y="48591"/>
                </a:cubicBezTo>
                <a:cubicBezTo>
                  <a:pt x="44638" y="44957"/>
                  <a:pt x="46716" y="39228"/>
                  <a:pt x="44736" y="33254"/>
                </a:cubicBezTo>
                <a:cubicBezTo>
                  <a:pt x="43246" y="28736"/>
                  <a:pt x="39482" y="24759"/>
                  <a:pt x="34407" y="22336"/>
                </a:cubicBezTo>
                <a:cubicBezTo>
                  <a:pt x="30004" y="20241"/>
                  <a:pt x="25175" y="19455"/>
                  <a:pt x="20625" y="18931"/>
                </a:cubicBezTo>
                <a:cubicBezTo>
                  <a:pt x="20281" y="18899"/>
                  <a:pt x="19954" y="18850"/>
                  <a:pt x="19626" y="18817"/>
                </a:cubicBezTo>
                <a:cubicBezTo>
                  <a:pt x="17008" y="18522"/>
                  <a:pt x="14520" y="18244"/>
                  <a:pt x="12228" y="17475"/>
                </a:cubicBezTo>
                <a:cubicBezTo>
                  <a:pt x="10706" y="16951"/>
                  <a:pt x="7939" y="15723"/>
                  <a:pt x="6597" y="13252"/>
                </a:cubicBezTo>
                <a:cubicBezTo>
                  <a:pt x="5108" y="10502"/>
                  <a:pt x="5648" y="6802"/>
                  <a:pt x="6401" y="2923"/>
                </a:cubicBezTo>
                <a:cubicBezTo>
                  <a:pt x="6663" y="1597"/>
                  <a:pt x="5795" y="304"/>
                  <a:pt x="4469" y="42"/>
                </a:cubicBezTo>
                <a:cubicBezTo>
                  <a:pt x="4318" y="14"/>
                  <a:pt x="4167" y="1"/>
                  <a:pt x="401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4" name="Google Shape;2404;p24"/>
          <p:cNvSpPr txBox="1">
            <a:spLocks noGrp="1"/>
          </p:cNvSpPr>
          <p:nvPr>
            <p:ph type="subTitle" idx="1"/>
          </p:nvPr>
        </p:nvSpPr>
        <p:spPr>
          <a:xfrm>
            <a:off x="1133988" y="1008000"/>
            <a:ext cx="2305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05" name="Google Shape;2405;p24"/>
          <p:cNvSpPr txBox="1">
            <a:spLocks noGrp="1"/>
          </p:cNvSpPr>
          <p:nvPr>
            <p:ph type="body" idx="2"/>
          </p:nvPr>
        </p:nvSpPr>
        <p:spPr>
          <a:xfrm>
            <a:off x="3671350" y="1008000"/>
            <a:ext cx="4960200" cy="11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06" name="Google Shape;2406;p24"/>
          <p:cNvSpPr txBox="1">
            <a:spLocks noGrp="1"/>
          </p:cNvSpPr>
          <p:nvPr>
            <p:ph type="subTitle" idx="3"/>
          </p:nvPr>
        </p:nvSpPr>
        <p:spPr>
          <a:xfrm>
            <a:off x="1133988" y="2329775"/>
            <a:ext cx="2305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07" name="Google Shape;2407;p24"/>
          <p:cNvSpPr txBox="1">
            <a:spLocks noGrp="1"/>
          </p:cNvSpPr>
          <p:nvPr>
            <p:ph type="body" idx="4"/>
          </p:nvPr>
        </p:nvSpPr>
        <p:spPr>
          <a:xfrm>
            <a:off x="3671375" y="2311200"/>
            <a:ext cx="4960200" cy="11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08" name="Google Shape;2408;p24"/>
          <p:cNvSpPr txBox="1">
            <a:spLocks noGrp="1"/>
          </p:cNvSpPr>
          <p:nvPr>
            <p:ph type="subTitle" idx="5"/>
          </p:nvPr>
        </p:nvSpPr>
        <p:spPr>
          <a:xfrm>
            <a:off x="1133988" y="3632975"/>
            <a:ext cx="2305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09" name="Google Shape;2409;p24"/>
          <p:cNvSpPr txBox="1">
            <a:spLocks noGrp="1"/>
          </p:cNvSpPr>
          <p:nvPr>
            <p:ph type="body" idx="6"/>
          </p:nvPr>
        </p:nvSpPr>
        <p:spPr>
          <a:xfrm>
            <a:off x="3675600" y="3614400"/>
            <a:ext cx="4960200" cy="11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10" name="Google Shape;2410;p24"/>
          <p:cNvSpPr txBox="1">
            <a:spLocks noGrp="1"/>
          </p:cNvSpPr>
          <p:nvPr>
            <p:ph type="title"/>
          </p:nvPr>
        </p:nvSpPr>
        <p:spPr>
          <a:xfrm>
            <a:off x="790500" y="251050"/>
            <a:ext cx="75630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 1 Image">
  <p:cSld name="CUSTOM_14"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13" name="Google Shape;2413;p25"/>
          <p:cNvSpPr txBox="1">
            <a:spLocks noGrp="1"/>
          </p:cNvSpPr>
          <p:nvPr>
            <p:ph type="subTitle" idx="1"/>
          </p:nvPr>
        </p:nvSpPr>
        <p:spPr>
          <a:xfrm>
            <a:off x="872775" y="2315825"/>
            <a:ext cx="2095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14" name="Google Shape;2414;p25"/>
          <p:cNvSpPr txBox="1">
            <a:spLocks noGrp="1"/>
          </p:cNvSpPr>
          <p:nvPr>
            <p:ph type="body" idx="2"/>
          </p:nvPr>
        </p:nvSpPr>
        <p:spPr>
          <a:xfrm>
            <a:off x="872775" y="2964975"/>
            <a:ext cx="2095200" cy="1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15" name="Google Shape;2415;p25"/>
          <p:cNvSpPr txBox="1">
            <a:spLocks noGrp="1"/>
          </p:cNvSpPr>
          <p:nvPr>
            <p:ph type="title"/>
          </p:nvPr>
        </p:nvSpPr>
        <p:spPr>
          <a:xfrm>
            <a:off x="775625" y="266700"/>
            <a:ext cx="76503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16" name="Google Shape;2416;p25"/>
          <p:cNvSpPr>
            <a:spLocks noGrp="1"/>
          </p:cNvSpPr>
          <p:nvPr>
            <p:ph type="pic" idx="3"/>
          </p:nvPr>
        </p:nvSpPr>
        <p:spPr>
          <a:xfrm>
            <a:off x="718075" y="1039463"/>
            <a:ext cx="2422800" cy="1053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417" name="Google Shape;2417;p25"/>
          <p:cNvSpPr>
            <a:spLocks noGrp="1"/>
          </p:cNvSpPr>
          <p:nvPr>
            <p:ph type="pic" idx="4"/>
          </p:nvPr>
        </p:nvSpPr>
        <p:spPr>
          <a:xfrm>
            <a:off x="3389375" y="1060938"/>
            <a:ext cx="2422800" cy="1053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418" name="Google Shape;2418;p25"/>
          <p:cNvSpPr>
            <a:spLocks noGrp="1"/>
          </p:cNvSpPr>
          <p:nvPr>
            <p:ph type="pic" idx="5"/>
          </p:nvPr>
        </p:nvSpPr>
        <p:spPr>
          <a:xfrm>
            <a:off x="6003125" y="1060938"/>
            <a:ext cx="2422800" cy="1053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419" name="Google Shape;2419;p25"/>
          <p:cNvSpPr txBox="1">
            <a:spLocks noGrp="1"/>
          </p:cNvSpPr>
          <p:nvPr>
            <p:ph type="subTitle" idx="6"/>
          </p:nvPr>
        </p:nvSpPr>
        <p:spPr>
          <a:xfrm>
            <a:off x="3553175" y="2315825"/>
            <a:ext cx="2095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20" name="Google Shape;2420;p25"/>
          <p:cNvSpPr txBox="1">
            <a:spLocks noGrp="1"/>
          </p:cNvSpPr>
          <p:nvPr>
            <p:ph type="body" idx="7"/>
          </p:nvPr>
        </p:nvSpPr>
        <p:spPr>
          <a:xfrm>
            <a:off x="3553175" y="2964975"/>
            <a:ext cx="2095200" cy="1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21" name="Google Shape;2421;p25"/>
          <p:cNvSpPr txBox="1">
            <a:spLocks noGrp="1"/>
          </p:cNvSpPr>
          <p:nvPr>
            <p:ph type="subTitle" idx="8"/>
          </p:nvPr>
        </p:nvSpPr>
        <p:spPr>
          <a:xfrm>
            <a:off x="6233575" y="2315825"/>
            <a:ext cx="2095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22" name="Google Shape;2422;p25"/>
          <p:cNvSpPr txBox="1">
            <a:spLocks noGrp="1"/>
          </p:cNvSpPr>
          <p:nvPr>
            <p:ph type="body" idx="9"/>
          </p:nvPr>
        </p:nvSpPr>
        <p:spPr>
          <a:xfrm>
            <a:off x="6233575" y="2964975"/>
            <a:ext cx="2095200" cy="1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23" name="Google Shape;2423;p25"/>
          <p:cNvSpPr/>
          <p:nvPr/>
        </p:nvSpPr>
        <p:spPr>
          <a:xfrm rot="2169030">
            <a:off x="119440" y="4176900"/>
            <a:ext cx="1641590" cy="680173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4" name="Google Shape;2424;p25"/>
          <p:cNvSpPr/>
          <p:nvPr/>
        </p:nvSpPr>
        <p:spPr>
          <a:xfrm>
            <a:off x="7949117" y="152695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2">
  <p:cSld name="CUSTOM_1">
    <p:spTree>
      <p:nvGrpSpPr>
        <p:cNvPr id="1" name="Shape 2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" name="Google Shape;2426;p26"/>
          <p:cNvSpPr/>
          <p:nvPr/>
        </p:nvSpPr>
        <p:spPr>
          <a:xfrm>
            <a:off x="675500" y="1472624"/>
            <a:ext cx="1794372" cy="3414735"/>
          </a:xfrm>
          <a:custGeom>
            <a:avLst/>
            <a:gdLst/>
            <a:ahLst/>
            <a:cxnLst/>
            <a:rect l="l" t="t" r="r" b="b"/>
            <a:pathLst>
              <a:path w="34086" h="34086" extrusionOk="0">
                <a:moveTo>
                  <a:pt x="1" y="1"/>
                </a:moveTo>
                <a:lnTo>
                  <a:pt x="1" y="34085"/>
                </a:lnTo>
                <a:lnTo>
                  <a:pt x="28750" y="34085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7" name="Google Shape;2427;p26"/>
          <p:cNvSpPr/>
          <p:nvPr/>
        </p:nvSpPr>
        <p:spPr>
          <a:xfrm>
            <a:off x="624850" y="1376710"/>
            <a:ext cx="1794320" cy="3470551"/>
          </a:xfrm>
          <a:custGeom>
            <a:avLst/>
            <a:gdLst/>
            <a:ahLst/>
            <a:cxnLst/>
            <a:rect l="l" t="t" r="r" b="b"/>
            <a:pathLst>
              <a:path w="34085" h="34086" extrusionOk="0">
                <a:moveTo>
                  <a:pt x="0" y="1"/>
                </a:moveTo>
                <a:lnTo>
                  <a:pt x="0" y="34086"/>
                </a:lnTo>
                <a:lnTo>
                  <a:pt x="28770" y="34086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8" name="Google Shape;2428;p26"/>
          <p:cNvSpPr/>
          <p:nvPr/>
        </p:nvSpPr>
        <p:spPr>
          <a:xfrm>
            <a:off x="2615700" y="1463475"/>
            <a:ext cx="1717934" cy="3414735"/>
          </a:xfrm>
          <a:custGeom>
            <a:avLst/>
            <a:gdLst/>
            <a:ahLst/>
            <a:cxnLst/>
            <a:rect l="l" t="t" r="r" b="b"/>
            <a:pathLst>
              <a:path w="34086" h="34086" extrusionOk="0">
                <a:moveTo>
                  <a:pt x="1" y="1"/>
                </a:moveTo>
                <a:lnTo>
                  <a:pt x="1" y="34085"/>
                </a:lnTo>
                <a:lnTo>
                  <a:pt x="28750" y="34085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9" name="Google Shape;2429;p26"/>
          <p:cNvSpPr/>
          <p:nvPr/>
        </p:nvSpPr>
        <p:spPr>
          <a:xfrm>
            <a:off x="2567200" y="1370150"/>
            <a:ext cx="1717884" cy="3470551"/>
          </a:xfrm>
          <a:custGeom>
            <a:avLst/>
            <a:gdLst/>
            <a:ahLst/>
            <a:cxnLst/>
            <a:rect l="l" t="t" r="r" b="b"/>
            <a:pathLst>
              <a:path w="34085" h="34086" extrusionOk="0">
                <a:moveTo>
                  <a:pt x="0" y="1"/>
                </a:moveTo>
                <a:lnTo>
                  <a:pt x="0" y="34086"/>
                </a:lnTo>
                <a:lnTo>
                  <a:pt x="28770" y="34086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0" name="Google Shape;2430;p26"/>
          <p:cNvSpPr/>
          <p:nvPr/>
        </p:nvSpPr>
        <p:spPr>
          <a:xfrm>
            <a:off x="4606510" y="1458921"/>
            <a:ext cx="1717934" cy="3428455"/>
          </a:xfrm>
          <a:custGeom>
            <a:avLst/>
            <a:gdLst/>
            <a:ahLst/>
            <a:cxnLst/>
            <a:rect l="l" t="t" r="r" b="b"/>
            <a:pathLst>
              <a:path w="34086" h="34086" extrusionOk="0">
                <a:moveTo>
                  <a:pt x="1" y="1"/>
                </a:moveTo>
                <a:lnTo>
                  <a:pt x="1" y="34085"/>
                </a:lnTo>
                <a:lnTo>
                  <a:pt x="28750" y="34085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1" name="Google Shape;2431;p26"/>
          <p:cNvSpPr/>
          <p:nvPr/>
        </p:nvSpPr>
        <p:spPr>
          <a:xfrm>
            <a:off x="4558025" y="1364175"/>
            <a:ext cx="1717884" cy="3470551"/>
          </a:xfrm>
          <a:custGeom>
            <a:avLst/>
            <a:gdLst/>
            <a:ahLst/>
            <a:cxnLst/>
            <a:rect l="l" t="t" r="r" b="b"/>
            <a:pathLst>
              <a:path w="34085" h="34086" extrusionOk="0">
                <a:moveTo>
                  <a:pt x="0" y="1"/>
                </a:moveTo>
                <a:lnTo>
                  <a:pt x="0" y="34086"/>
                </a:lnTo>
                <a:lnTo>
                  <a:pt x="28770" y="34086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2" name="Google Shape;2432;p26"/>
          <p:cNvSpPr/>
          <p:nvPr/>
        </p:nvSpPr>
        <p:spPr>
          <a:xfrm>
            <a:off x="6598941" y="1453137"/>
            <a:ext cx="1774858" cy="3434250"/>
          </a:xfrm>
          <a:custGeom>
            <a:avLst/>
            <a:gdLst/>
            <a:ahLst/>
            <a:cxnLst/>
            <a:rect l="l" t="t" r="r" b="b"/>
            <a:pathLst>
              <a:path w="34086" h="34086" extrusionOk="0">
                <a:moveTo>
                  <a:pt x="1" y="1"/>
                </a:moveTo>
                <a:lnTo>
                  <a:pt x="1" y="34085"/>
                </a:lnTo>
                <a:lnTo>
                  <a:pt x="28750" y="34085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3" name="Google Shape;2433;p26"/>
          <p:cNvSpPr/>
          <p:nvPr/>
        </p:nvSpPr>
        <p:spPr>
          <a:xfrm>
            <a:off x="6548850" y="1358225"/>
            <a:ext cx="1774806" cy="3470551"/>
          </a:xfrm>
          <a:custGeom>
            <a:avLst/>
            <a:gdLst/>
            <a:ahLst/>
            <a:cxnLst/>
            <a:rect l="l" t="t" r="r" b="b"/>
            <a:pathLst>
              <a:path w="34085" h="34086" extrusionOk="0">
                <a:moveTo>
                  <a:pt x="0" y="1"/>
                </a:moveTo>
                <a:lnTo>
                  <a:pt x="0" y="34086"/>
                </a:lnTo>
                <a:lnTo>
                  <a:pt x="28770" y="34086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4" name="Google Shape;2434;p26"/>
          <p:cNvSpPr txBox="1">
            <a:spLocks noGrp="1"/>
          </p:cNvSpPr>
          <p:nvPr>
            <p:ph type="subTitle" idx="1"/>
          </p:nvPr>
        </p:nvSpPr>
        <p:spPr>
          <a:xfrm>
            <a:off x="725050" y="2294700"/>
            <a:ext cx="15717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35" name="Google Shape;2435;p26"/>
          <p:cNvSpPr txBox="1">
            <a:spLocks noGrp="1"/>
          </p:cNvSpPr>
          <p:nvPr>
            <p:ph type="body" idx="2"/>
          </p:nvPr>
        </p:nvSpPr>
        <p:spPr>
          <a:xfrm>
            <a:off x="721400" y="2966875"/>
            <a:ext cx="1571700" cy="14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36" name="Google Shape;2436;p26"/>
          <p:cNvSpPr txBox="1">
            <a:spLocks noGrp="1"/>
          </p:cNvSpPr>
          <p:nvPr>
            <p:ph type="title"/>
          </p:nvPr>
        </p:nvSpPr>
        <p:spPr>
          <a:xfrm>
            <a:off x="624850" y="520900"/>
            <a:ext cx="76404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37" name="Google Shape;2437;p26"/>
          <p:cNvSpPr/>
          <p:nvPr/>
        </p:nvSpPr>
        <p:spPr>
          <a:xfrm>
            <a:off x="7464446" y="373362"/>
            <a:ext cx="1110714" cy="842290"/>
          </a:xfrm>
          <a:custGeom>
            <a:avLst/>
            <a:gdLst/>
            <a:ahLst/>
            <a:cxnLst/>
            <a:rect l="l" t="t" r="r" b="b"/>
            <a:pathLst>
              <a:path w="31986" h="24256" extrusionOk="0">
                <a:moveTo>
                  <a:pt x="3651" y="0"/>
                </a:moveTo>
                <a:cubicBezTo>
                  <a:pt x="2504" y="0"/>
                  <a:pt x="1475" y="814"/>
                  <a:pt x="1245" y="1995"/>
                </a:cubicBezTo>
                <a:cubicBezTo>
                  <a:pt x="1" y="8460"/>
                  <a:pt x="2440" y="15417"/>
                  <a:pt x="7465" y="19689"/>
                </a:cubicBezTo>
                <a:cubicBezTo>
                  <a:pt x="11017" y="22701"/>
                  <a:pt x="15731" y="24256"/>
                  <a:pt x="20593" y="24256"/>
                </a:cubicBezTo>
                <a:cubicBezTo>
                  <a:pt x="23834" y="24256"/>
                  <a:pt x="27140" y="23568"/>
                  <a:pt x="30217" y="22144"/>
                </a:cubicBezTo>
                <a:cubicBezTo>
                  <a:pt x="31445" y="21571"/>
                  <a:pt x="31985" y="20114"/>
                  <a:pt x="31429" y="18887"/>
                </a:cubicBezTo>
                <a:cubicBezTo>
                  <a:pt x="31009" y="17987"/>
                  <a:pt x="30114" y="17457"/>
                  <a:pt x="29182" y="17457"/>
                </a:cubicBezTo>
                <a:cubicBezTo>
                  <a:pt x="28843" y="17457"/>
                  <a:pt x="28499" y="17527"/>
                  <a:pt x="28171" y="17676"/>
                </a:cubicBezTo>
                <a:cubicBezTo>
                  <a:pt x="25773" y="18785"/>
                  <a:pt x="23161" y="19326"/>
                  <a:pt x="20609" y="19326"/>
                </a:cubicBezTo>
                <a:cubicBezTo>
                  <a:pt x="16874" y="19326"/>
                  <a:pt x="13266" y="18167"/>
                  <a:pt x="10640" y="15940"/>
                </a:cubicBezTo>
                <a:cubicBezTo>
                  <a:pt x="7007" y="12847"/>
                  <a:pt x="5173" y="7609"/>
                  <a:pt x="6074" y="2928"/>
                </a:cubicBezTo>
                <a:cubicBezTo>
                  <a:pt x="6336" y="1585"/>
                  <a:pt x="5452" y="309"/>
                  <a:pt x="4126" y="47"/>
                </a:cubicBezTo>
                <a:cubicBezTo>
                  <a:pt x="3967" y="15"/>
                  <a:pt x="3808" y="0"/>
                  <a:pt x="36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8" name="Google Shape;2438;p26"/>
          <p:cNvSpPr/>
          <p:nvPr/>
        </p:nvSpPr>
        <p:spPr>
          <a:xfrm rot="2169030">
            <a:off x="-446535" y="4479700"/>
            <a:ext cx="1641590" cy="680173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9" name="Google Shape;2439;p26"/>
          <p:cNvSpPr/>
          <p:nvPr/>
        </p:nvSpPr>
        <p:spPr>
          <a:xfrm rot="1542812">
            <a:off x="2203176" y="1186087"/>
            <a:ext cx="138674" cy="422486"/>
          </a:xfrm>
          <a:custGeom>
            <a:avLst/>
            <a:gdLst/>
            <a:ahLst/>
            <a:cxnLst/>
            <a:rect l="l" t="t" r="r" b="b"/>
            <a:pathLst>
              <a:path w="12981" h="39548" extrusionOk="0">
                <a:moveTo>
                  <a:pt x="5126" y="0"/>
                </a:moveTo>
                <a:cubicBezTo>
                  <a:pt x="4630" y="0"/>
                  <a:pt x="4132" y="71"/>
                  <a:pt x="3651" y="217"/>
                </a:cubicBezTo>
                <a:cubicBezTo>
                  <a:pt x="1654" y="855"/>
                  <a:pt x="246" y="2639"/>
                  <a:pt x="33" y="4718"/>
                </a:cubicBezTo>
                <a:cubicBezTo>
                  <a:pt x="0" y="5193"/>
                  <a:pt x="17" y="5667"/>
                  <a:pt x="17" y="6126"/>
                </a:cubicBezTo>
                <a:lnTo>
                  <a:pt x="17" y="7762"/>
                </a:lnTo>
                <a:cubicBezTo>
                  <a:pt x="17" y="7795"/>
                  <a:pt x="17" y="7828"/>
                  <a:pt x="17" y="7861"/>
                </a:cubicBezTo>
                <a:lnTo>
                  <a:pt x="17" y="11233"/>
                </a:lnTo>
                <a:lnTo>
                  <a:pt x="17" y="18828"/>
                </a:lnTo>
                <a:lnTo>
                  <a:pt x="17" y="27159"/>
                </a:lnTo>
                <a:lnTo>
                  <a:pt x="17" y="32544"/>
                </a:lnTo>
                <a:cubicBezTo>
                  <a:pt x="17" y="33232"/>
                  <a:pt x="33" y="33919"/>
                  <a:pt x="197" y="34607"/>
                </a:cubicBezTo>
                <a:cubicBezTo>
                  <a:pt x="672" y="36637"/>
                  <a:pt x="2161" y="38290"/>
                  <a:pt x="4076" y="39075"/>
                </a:cubicBezTo>
                <a:cubicBezTo>
                  <a:pt x="4837" y="39393"/>
                  <a:pt x="5657" y="39547"/>
                  <a:pt x="6477" y="39547"/>
                </a:cubicBezTo>
                <a:cubicBezTo>
                  <a:pt x="7686" y="39547"/>
                  <a:pt x="8896" y="39212"/>
                  <a:pt x="9920" y="38568"/>
                </a:cubicBezTo>
                <a:cubicBezTo>
                  <a:pt x="11688" y="37455"/>
                  <a:pt x="12801" y="35556"/>
                  <a:pt x="12948" y="33461"/>
                </a:cubicBezTo>
                <a:cubicBezTo>
                  <a:pt x="12981" y="33068"/>
                  <a:pt x="12964" y="32659"/>
                  <a:pt x="12964" y="32250"/>
                </a:cubicBezTo>
                <a:lnTo>
                  <a:pt x="12964" y="29827"/>
                </a:lnTo>
                <a:lnTo>
                  <a:pt x="12964" y="22134"/>
                </a:lnTo>
                <a:lnTo>
                  <a:pt x="12964" y="13933"/>
                </a:lnTo>
                <a:lnTo>
                  <a:pt x="12964" y="9072"/>
                </a:lnTo>
                <a:lnTo>
                  <a:pt x="12964" y="8843"/>
                </a:lnTo>
                <a:cubicBezTo>
                  <a:pt x="12964" y="8376"/>
                  <a:pt x="12600" y="8143"/>
                  <a:pt x="12236" y="8143"/>
                </a:cubicBezTo>
                <a:cubicBezTo>
                  <a:pt x="11872" y="8143"/>
                  <a:pt x="11508" y="8376"/>
                  <a:pt x="11508" y="8843"/>
                </a:cubicBezTo>
                <a:lnTo>
                  <a:pt x="11508" y="12215"/>
                </a:lnTo>
                <a:lnTo>
                  <a:pt x="11508" y="19793"/>
                </a:lnTo>
                <a:lnTo>
                  <a:pt x="11508" y="27912"/>
                </a:lnTo>
                <a:lnTo>
                  <a:pt x="11508" y="32806"/>
                </a:lnTo>
                <a:lnTo>
                  <a:pt x="11508" y="33085"/>
                </a:lnTo>
                <a:cubicBezTo>
                  <a:pt x="11508" y="33870"/>
                  <a:pt x="11311" y="34672"/>
                  <a:pt x="10967" y="35343"/>
                </a:cubicBezTo>
                <a:cubicBezTo>
                  <a:pt x="10575" y="36113"/>
                  <a:pt x="9985" y="36784"/>
                  <a:pt x="9314" y="37242"/>
                </a:cubicBezTo>
                <a:cubicBezTo>
                  <a:pt x="8921" y="37504"/>
                  <a:pt x="8528" y="37701"/>
                  <a:pt x="8168" y="37815"/>
                </a:cubicBezTo>
                <a:cubicBezTo>
                  <a:pt x="7956" y="37897"/>
                  <a:pt x="7743" y="37946"/>
                  <a:pt x="7514" y="37995"/>
                </a:cubicBezTo>
                <a:cubicBezTo>
                  <a:pt x="7219" y="38061"/>
                  <a:pt x="7170" y="38077"/>
                  <a:pt x="6875" y="38093"/>
                </a:cubicBezTo>
                <a:cubicBezTo>
                  <a:pt x="6777" y="38102"/>
                  <a:pt x="6675" y="38106"/>
                  <a:pt x="6570" y="38106"/>
                </a:cubicBezTo>
                <a:cubicBezTo>
                  <a:pt x="6466" y="38106"/>
                  <a:pt x="6360" y="38102"/>
                  <a:pt x="6253" y="38093"/>
                </a:cubicBezTo>
                <a:cubicBezTo>
                  <a:pt x="6122" y="38093"/>
                  <a:pt x="6008" y="38077"/>
                  <a:pt x="5877" y="38077"/>
                </a:cubicBezTo>
                <a:cubicBezTo>
                  <a:pt x="5860" y="38077"/>
                  <a:pt x="5828" y="38061"/>
                  <a:pt x="5811" y="38061"/>
                </a:cubicBezTo>
                <a:cubicBezTo>
                  <a:pt x="5746" y="38061"/>
                  <a:pt x="5680" y="38044"/>
                  <a:pt x="5615" y="38028"/>
                </a:cubicBezTo>
                <a:cubicBezTo>
                  <a:pt x="5386" y="37995"/>
                  <a:pt x="5173" y="37930"/>
                  <a:pt x="4960" y="37864"/>
                </a:cubicBezTo>
                <a:cubicBezTo>
                  <a:pt x="4846" y="37831"/>
                  <a:pt x="4715" y="37782"/>
                  <a:pt x="4600" y="37750"/>
                </a:cubicBezTo>
                <a:cubicBezTo>
                  <a:pt x="4600" y="37733"/>
                  <a:pt x="4551" y="37717"/>
                  <a:pt x="4535" y="37717"/>
                </a:cubicBezTo>
                <a:cubicBezTo>
                  <a:pt x="4485" y="37701"/>
                  <a:pt x="4436" y="37668"/>
                  <a:pt x="4371" y="37635"/>
                </a:cubicBezTo>
                <a:cubicBezTo>
                  <a:pt x="4174" y="37537"/>
                  <a:pt x="3978" y="37439"/>
                  <a:pt x="3798" y="37324"/>
                </a:cubicBezTo>
                <a:cubicBezTo>
                  <a:pt x="3700" y="37259"/>
                  <a:pt x="3585" y="37177"/>
                  <a:pt x="3487" y="37111"/>
                </a:cubicBezTo>
                <a:cubicBezTo>
                  <a:pt x="3487" y="37111"/>
                  <a:pt x="3454" y="37079"/>
                  <a:pt x="3438" y="37079"/>
                </a:cubicBezTo>
                <a:cubicBezTo>
                  <a:pt x="3389" y="37029"/>
                  <a:pt x="3340" y="36997"/>
                  <a:pt x="3291" y="36948"/>
                </a:cubicBezTo>
                <a:cubicBezTo>
                  <a:pt x="3127" y="36817"/>
                  <a:pt x="2963" y="36669"/>
                  <a:pt x="2816" y="36506"/>
                </a:cubicBezTo>
                <a:cubicBezTo>
                  <a:pt x="2734" y="36407"/>
                  <a:pt x="2652" y="36326"/>
                  <a:pt x="2587" y="36227"/>
                </a:cubicBezTo>
                <a:cubicBezTo>
                  <a:pt x="2554" y="36195"/>
                  <a:pt x="2538" y="36178"/>
                  <a:pt x="2505" y="36145"/>
                </a:cubicBezTo>
                <a:cubicBezTo>
                  <a:pt x="2505" y="36129"/>
                  <a:pt x="2439" y="36047"/>
                  <a:pt x="2423" y="36031"/>
                </a:cubicBezTo>
                <a:cubicBezTo>
                  <a:pt x="1736" y="35065"/>
                  <a:pt x="1474" y="34083"/>
                  <a:pt x="1474" y="32937"/>
                </a:cubicBezTo>
                <a:lnTo>
                  <a:pt x="1474" y="28534"/>
                </a:lnTo>
                <a:lnTo>
                  <a:pt x="1474" y="20628"/>
                </a:lnTo>
                <a:lnTo>
                  <a:pt x="1474" y="12673"/>
                </a:lnTo>
                <a:lnTo>
                  <a:pt x="1474" y="8532"/>
                </a:lnTo>
                <a:cubicBezTo>
                  <a:pt x="1490" y="8499"/>
                  <a:pt x="1490" y="8466"/>
                  <a:pt x="1490" y="8434"/>
                </a:cubicBezTo>
                <a:lnTo>
                  <a:pt x="1490" y="5405"/>
                </a:lnTo>
                <a:cubicBezTo>
                  <a:pt x="1490" y="4783"/>
                  <a:pt x="1523" y="4358"/>
                  <a:pt x="1752" y="3752"/>
                </a:cubicBezTo>
                <a:cubicBezTo>
                  <a:pt x="1768" y="3736"/>
                  <a:pt x="1785" y="3670"/>
                  <a:pt x="1801" y="3654"/>
                </a:cubicBezTo>
                <a:cubicBezTo>
                  <a:pt x="1817" y="3605"/>
                  <a:pt x="1850" y="3556"/>
                  <a:pt x="1866" y="3523"/>
                </a:cubicBezTo>
                <a:cubicBezTo>
                  <a:pt x="1916" y="3425"/>
                  <a:pt x="1965" y="3327"/>
                  <a:pt x="2030" y="3228"/>
                </a:cubicBezTo>
                <a:cubicBezTo>
                  <a:pt x="2161" y="3016"/>
                  <a:pt x="2243" y="2901"/>
                  <a:pt x="2374" y="2754"/>
                </a:cubicBezTo>
                <a:cubicBezTo>
                  <a:pt x="2685" y="2394"/>
                  <a:pt x="2914" y="2214"/>
                  <a:pt x="3291" y="1984"/>
                </a:cubicBezTo>
                <a:cubicBezTo>
                  <a:pt x="3700" y="1739"/>
                  <a:pt x="3962" y="1641"/>
                  <a:pt x="4453" y="1526"/>
                </a:cubicBezTo>
                <a:cubicBezTo>
                  <a:pt x="4660" y="1482"/>
                  <a:pt x="4933" y="1461"/>
                  <a:pt x="5218" y="1461"/>
                </a:cubicBezTo>
                <a:cubicBezTo>
                  <a:pt x="5360" y="1461"/>
                  <a:pt x="5506" y="1466"/>
                  <a:pt x="5648" y="1477"/>
                </a:cubicBezTo>
                <a:cubicBezTo>
                  <a:pt x="5795" y="1493"/>
                  <a:pt x="5713" y="1493"/>
                  <a:pt x="5680" y="1493"/>
                </a:cubicBezTo>
                <a:cubicBezTo>
                  <a:pt x="5729" y="1493"/>
                  <a:pt x="5779" y="1510"/>
                  <a:pt x="5828" y="1510"/>
                </a:cubicBezTo>
                <a:cubicBezTo>
                  <a:pt x="5959" y="1542"/>
                  <a:pt x="6073" y="1575"/>
                  <a:pt x="6204" y="1608"/>
                </a:cubicBezTo>
                <a:cubicBezTo>
                  <a:pt x="6302" y="1624"/>
                  <a:pt x="6384" y="1657"/>
                  <a:pt x="6482" y="1690"/>
                </a:cubicBezTo>
                <a:cubicBezTo>
                  <a:pt x="6515" y="1706"/>
                  <a:pt x="6548" y="1722"/>
                  <a:pt x="6581" y="1739"/>
                </a:cubicBezTo>
                <a:cubicBezTo>
                  <a:pt x="6597" y="1739"/>
                  <a:pt x="6712" y="1788"/>
                  <a:pt x="6712" y="1788"/>
                </a:cubicBezTo>
                <a:cubicBezTo>
                  <a:pt x="6924" y="1886"/>
                  <a:pt x="7104" y="2001"/>
                  <a:pt x="7284" y="2115"/>
                </a:cubicBezTo>
                <a:cubicBezTo>
                  <a:pt x="7317" y="2148"/>
                  <a:pt x="7465" y="2246"/>
                  <a:pt x="7448" y="2246"/>
                </a:cubicBezTo>
                <a:cubicBezTo>
                  <a:pt x="7546" y="2312"/>
                  <a:pt x="7628" y="2394"/>
                  <a:pt x="7710" y="2459"/>
                </a:cubicBezTo>
                <a:cubicBezTo>
                  <a:pt x="8528" y="3245"/>
                  <a:pt x="8872" y="4210"/>
                  <a:pt x="8872" y="5324"/>
                </a:cubicBezTo>
                <a:lnTo>
                  <a:pt x="8872" y="10431"/>
                </a:lnTo>
                <a:lnTo>
                  <a:pt x="8872" y="18337"/>
                </a:lnTo>
                <a:cubicBezTo>
                  <a:pt x="8872" y="19777"/>
                  <a:pt x="8839" y="21217"/>
                  <a:pt x="8872" y="22658"/>
                </a:cubicBezTo>
                <a:cubicBezTo>
                  <a:pt x="8856" y="22674"/>
                  <a:pt x="8856" y="22691"/>
                  <a:pt x="8856" y="22723"/>
                </a:cubicBezTo>
                <a:lnTo>
                  <a:pt x="8856" y="25571"/>
                </a:lnTo>
                <a:cubicBezTo>
                  <a:pt x="8856" y="25981"/>
                  <a:pt x="8872" y="26373"/>
                  <a:pt x="8856" y="26783"/>
                </a:cubicBezTo>
                <a:cubicBezTo>
                  <a:pt x="8856" y="27421"/>
                  <a:pt x="8627" y="27994"/>
                  <a:pt x="8168" y="28436"/>
                </a:cubicBezTo>
                <a:cubicBezTo>
                  <a:pt x="7906" y="28698"/>
                  <a:pt x="7595" y="28878"/>
                  <a:pt x="7268" y="28976"/>
                </a:cubicBezTo>
                <a:cubicBezTo>
                  <a:pt x="7154" y="29009"/>
                  <a:pt x="7039" y="29042"/>
                  <a:pt x="6924" y="29058"/>
                </a:cubicBezTo>
                <a:lnTo>
                  <a:pt x="6875" y="29058"/>
                </a:lnTo>
                <a:cubicBezTo>
                  <a:pt x="6826" y="29074"/>
                  <a:pt x="6793" y="29074"/>
                  <a:pt x="6744" y="29074"/>
                </a:cubicBezTo>
                <a:lnTo>
                  <a:pt x="6302" y="29074"/>
                </a:lnTo>
                <a:cubicBezTo>
                  <a:pt x="6286" y="29058"/>
                  <a:pt x="6270" y="29058"/>
                  <a:pt x="6237" y="29058"/>
                </a:cubicBezTo>
                <a:cubicBezTo>
                  <a:pt x="5795" y="28960"/>
                  <a:pt x="5582" y="28878"/>
                  <a:pt x="5222" y="28632"/>
                </a:cubicBezTo>
                <a:cubicBezTo>
                  <a:pt x="5222" y="28616"/>
                  <a:pt x="5173" y="28583"/>
                  <a:pt x="5173" y="28583"/>
                </a:cubicBezTo>
                <a:cubicBezTo>
                  <a:pt x="5124" y="28550"/>
                  <a:pt x="5075" y="28501"/>
                  <a:pt x="5026" y="28469"/>
                </a:cubicBezTo>
                <a:cubicBezTo>
                  <a:pt x="4960" y="28387"/>
                  <a:pt x="4895" y="28321"/>
                  <a:pt x="4829" y="28239"/>
                </a:cubicBezTo>
                <a:cubicBezTo>
                  <a:pt x="4829" y="28239"/>
                  <a:pt x="4796" y="28207"/>
                  <a:pt x="4780" y="28190"/>
                </a:cubicBezTo>
                <a:cubicBezTo>
                  <a:pt x="4765" y="28160"/>
                  <a:pt x="4708" y="28074"/>
                  <a:pt x="4699" y="28074"/>
                </a:cubicBezTo>
                <a:cubicBezTo>
                  <a:pt x="4699" y="28074"/>
                  <a:pt x="4698" y="28075"/>
                  <a:pt x="4698" y="28076"/>
                </a:cubicBezTo>
                <a:cubicBezTo>
                  <a:pt x="4633" y="27978"/>
                  <a:pt x="4584" y="27879"/>
                  <a:pt x="4535" y="27781"/>
                </a:cubicBezTo>
                <a:cubicBezTo>
                  <a:pt x="4518" y="27765"/>
                  <a:pt x="4485" y="27699"/>
                  <a:pt x="4485" y="27683"/>
                </a:cubicBezTo>
                <a:cubicBezTo>
                  <a:pt x="4469" y="27650"/>
                  <a:pt x="4453" y="27617"/>
                  <a:pt x="4453" y="27585"/>
                </a:cubicBezTo>
                <a:cubicBezTo>
                  <a:pt x="4420" y="27487"/>
                  <a:pt x="4387" y="27388"/>
                  <a:pt x="4371" y="27290"/>
                </a:cubicBezTo>
                <a:cubicBezTo>
                  <a:pt x="4355" y="27259"/>
                  <a:pt x="4325" y="27093"/>
                  <a:pt x="4322" y="27093"/>
                </a:cubicBezTo>
                <a:cubicBezTo>
                  <a:pt x="4322" y="27093"/>
                  <a:pt x="4322" y="27093"/>
                  <a:pt x="4322" y="27094"/>
                </a:cubicBezTo>
                <a:cubicBezTo>
                  <a:pt x="4322" y="26995"/>
                  <a:pt x="4305" y="26897"/>
                  <a:pt x="4305" y="26799"/>
                </a:cubicBezTo>
                <a:lnTo>
                  <a:pt x="4305" y="26734"/>
                </a:lnTo>
                <a:lnTo>
                  <a:pt x="4305" y="26210"/>
                </a:lnTo>
                <a:lnTo>
                  <a:pt x="4305" y="20563"/>
                </a:lnTo>
                <a:lnTo>
                  <a:pt x="4305" y="13066"/>
                </a:lnTo>
                <a:cubicBezTo>
                  <a:pt x="4305" y="11625"/>
                  <a:pt x="4354" y="10169"/>
                  <a:pt x="4305" y="8728"/>
                </a:cubicBezTo>
                <a:lnTo>
                  <a:pt x="4305" y="8663"/>
                </a:lnTo>
                <a:cubicBezTo>
                  <a:pt x="4305" y="8196"/>
                  <a:pt x="3941" y="7963"/>
                  <a:pt x="3577" y="7963"/>
                </a:cubicBezTo>
                <a:cubicBezTo>
                  <a:pt x="3213" y="7963"/>
                  <a:pt x="2849" y="8196"/>
                  <a:pt x="2849" y="8663"/>
                </a:cubicBezTo>
                <a:lnTo>
                  <a:pt x="2849" y="12493"/>
                </a:lnTo>
                <a:lnTo>
                  <a:pt x="2849" y="20170"/>
                </a:lnTo>
                <a:lnTo>
                  <a:pt x="2849" y="26128"/>
                </a:lnTo>
                <a:cubicBezTo>
                  <a:pt x="2849" y="26799"/>
                  <a:pt x="2849" y="27470"/>
                  <a:pt x="3094" y="28109"/>
                </a:cubicBezTo>
                <a:cubicBezTo>
                  <a:pt x="3682" y="29602"/>
                  <a:pt x="5111" y="30509"/>
                  <a:pt x="6616" y="30509"/>
                </a:cubicBezTo>
                <a:cubicBezTo>
                  <a:pt x="7124" y="30509"/>
                  <a:pt x="7640" y="30406"/>
                  <a:pt x="8136" y="30187"/>
                </a:cubicBezTo>
                <a:cubicBezTo>
                  <a:pt x="9052" y="29778"/>
                  <a:pt x="9740" y="28992"/>
                  <a:pt x="10083" y="28076"/>
                </a:cubicBezTo>
                <a:cubicBezTo>
                  <a:pt x="10296" y="27536"/>
                  <a:pt x="10313" y="26979"/>
                  <a:pt x="10313" y="26423"/>
                </a:cubicBezTo>
                <a:lnTo>
                  <a:pt x="10313" y="23214"/>
                </a:lnTo>
                <a:cubicBezTo>
                  <a:pt x="10313" y="23182"/>
                  <a:pt x="10329" y="23133"/>
                  <a:pt x="10329" y="23100"/>
                </a:cubicBezTo>
                <a:lnTo>
                  <a:pt x="10329" y="18959"/>
                </a:lnTo>
                <a:lnTo>
                  <a:pt x="10329" y="10889"/>
                </a:lnTo>
                <a:lnTo>
                  <a:pt x="10329" y="5373"/>
                </a:lnTo>
                <a:cubicBezTo>
                  <a:pt x="10329" y="4063"/>
                  <a:pt x="9953" y="2852"/>
                  <a:pt x="9101" y="1837"/>
                </a:cubicBezTo>
                <a:cubicBezTo>
                  <a:pt x="8128" y="654"/>
                  <a:pt x="6636" y="0"/>
                  <a:pt x="512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0" name="Google Shape;2440;p26"/>
          <p:cNvSpPr/>
          <p:nvPr/>
        </p:nvSpPr>
        <p:spPr>
          <a:xfrm rot="1542812">
            <a:off x="4158651" y="1186087"/>
            <a:ext cx="138674" cy="422486"/>
          </a:xfrm>
          <a:custGeom>
            <a:avLst/>
            <a:gdLst/>
            <a:ahLst/>
            <a:cxnLst/>
            <a:rect l="l" t="t" r="r" b="b"/>
            <a:pathLst>
              <a:path w="12981" h="39548" extrusionOk="0">
                <a:moveTo>
                  <a:pt x="5126" y="0"/>
                </a:moveTo>
                <a:cubicBezTo>
                  <a:pt x="4630" y="0"/>
                  <a:pt x="4132" y="71"/>
                  <a:pt x="3651" y="217"/>
                </a:cubicBezTo>
                <a:cubicBezTo>
                  <a:pt x="1654" y="855"/>
                  <a:pt x="246" y="2639"/>
                  <a:pt x="33" y="4718"/>
                </a:cubicBezTo>
                <a:cubicBezTo>
                  <a:pt x="0" y="5193"/>
                  <a:pt x="17" y="5667"/>
                  <a:pt x="17" y="6126"/>
                </a:cubicBezTo>
                <a:lnTo>
                  <a:pt x="17" y="7762"/>
                </a:lnTo>
                <a:cubicBezTo>
                  <a:pt x="17" y="7795"/>
                  <a:pt x="17" y="7828"/>
                  <a:pt x="17" y="7861"/>
                </a:cubicBezTo>
                <a:lnTo>
                  <a:pt x="17" y="11233"/>
                </a:lnTo>
                <a:lnTo>
                  <a:pt x="17" y="18828"/>
                </a:lnTo>
                <a:lnTo>
                  <a:pt x="17" y="27159"/>
                </a:lnTo>
                <a:lnTo>
                  <a:pt x="17" y="32544"/>
                </a:lnTo>
                <a:cubicBezTo>
                  <a:pt x="17" y="33232"/>
                  <a:pt x="33" y="33919"/>
                  <a:pt x="197" y="34607"/>
                </a:cubicBezTo>
                <a:cubicBezTo>
                  <a:pt x="672" y="36637"/>
                  <a:pt x="2161" y="38290"/>
                  <a:pt x="4076" y="39075"/>
                </a:cubicBezTo>
                <a:cubicBezTo>
                  <a:pt x="4837" y="39393"/>
                  <a:pt x="5657" y="39547"/>
                  <a:pt x="6477" y="39547"/>
                </a:cubicBezTo>
                <a:cubicBezTo>
                  <a:pt x="7686" y="39547"/>
                  <a:pt x="8896" y="39212"/>
                  <a:pt x="9920" y="38568"/>
                </a:cubicBezTo>
                <a:cubicBezTo>
                  <a:pt x="11688" y="37455"/>
                  <a:pt x="12801" y="35556"/>
                  <a:pt x="12948" y="33461"/>
                </a:cubicBezTo>
                <a:cubicBezTo>
                  <a:pt x="12981" y="33068"/>
                  <a:pt x="12964" y="32659"/>
                  <a:pt x="12964" y="32250"/>
                </a:cubicBezTo>
                <a:lnTo>
                  <a:pt x="12964" y="29827"/>
                </a:lnTo>
                <a:lnTo>
                  <a:pt x="12964" y="22134"/>
                </a:lnTo>
                <a:lnTo>
                  <a:pt x="12964" y="13933"/>
                </a:lnTo>
                <a:lnTo>
                  <a:pt x="12964" y="9072"/>
                </a:lnTo>
                <a:lnTo>
                  <a:pt x="12964" y="8843"/>
                </a:lnTo>
                <a:cubicBezTo>
                  <a:pt x="12964" y="8376"/>
                  <a:pt x="12600" y="8143"/>
                  <a:pt x="12236" y="8143"/>
                </a:cubicBezTo>
                <a:cubicBezTo>
                  <a:pt x="11872" y="8143"/>
                  <a:pt x="11508" y="8376"/>
                  <a:pt x="11508" y="8843"/>
                </a:cubicBezTo>
                <a:lnTo>
                  <a:pt x="11508" y="12215"/>
                </a:lnTo>
                <a:lnTo>
                  <a:pt x="11508" y="19793"/>
                </a:lnTo>
                <a:lnTo>
                  <a:pt x="11508" y="27912"/>
                </a:lnTo>
                <a:lnTo>
                  <a:pt x="11508" y="32806"/>
                </a:lnTo>
                <a:lnTo>
                  <a:pt x="11508" y="33085"/>
                </a:lnTo>
                <a:cubicBezTo>
                  <a:pt x="11508" y="33870"/>
                  <a:pt x="11311" y="34672"/>
                  <a:pt x="10967" y="35343"/>
                </a:cubicBezTo>
                <a:cubicBezTo>
                  <a:pt x="10575" y="36113"/>
                  <a:pt x="9985" y="36784"/>
                  <a:pt x="9314" y="37242"/>
                </a:cubicBezTo>
                <a:cubicBezTo>
                  <a:pt x="8921" y="37504"/>
                  <a:pt x="8528" y="37701"/>
                  <a:pt x="8168" y="37815"/>
                </a:cubicBezTo>
                <a:cubicBezTo>
                  <a:pt x="7956" y="37897"/>
                  <a:pt x="7743" y="37946"/>
                  <a:pt x="7514" y="37995"/>
                </a:cubicBezTo>
                <a:cubicBezTo>
                  <a:pt x="7219" y="38061"/>
                  <a:pt x="7170" y="38077"/>
                  <a:pt x="6875" y="38093"/>
                </a:cubicBezTo>
                <a:cubicBezTo>
                  <a:pt x="6777" y="38102"/>
                  <a:pt x="6675" y="38106"/>
                  <a:pt x="6570" y="38106"/>
                </a:cubicBezTo>
                <a:cubicBezTo>
                  <a:pt x="6466" y="38106"/>
                  <a:pt x="6360" y="38102"/>
                  <a:pt x="6253" y="38093"/>
                </a:cubicBezTo>
                <a:cubicBezTo>
                  <a:pt x="6122" y="38093"/>
                  <a:pt x="6008" y="38077"/>
                  <a:pt x="5877" y="38077"/>
                </a:cubicBezTo>
                <a:cubicBezTo>
                  <a:pt x="5860" y="38077"/>
                  <a:pt x="5828" y="38061"/>
                  <a:pt x="5811" y="38061"/>
                </a:cubicBezTo>
                <a:cubicBezTo>
                  <a:pt x="5746" y="38061"/>
                  <a:pt x="5680" y="38044"/>
                  <a:pt x="5615" y="38028"/>
                </a:cubicBezTo>
                <a:cubicBezTo>
                  <a:pt x="5386" y="37995"/>
                  <a:pt x="5173" y="37930"/>
                  <a:pt x="4960" y="37864"/>
                </a:cubicBezTo>
                <a:cubicBezTo>
                  <a:pt x="4846" y="37831"/>
                  <a:pt x="4715" y="37782"/>
                  <a:pt x="4600" y="37750"/>
                </a:cubicBezTo>
                <a:cubicBezTo>
                  <a:pt x="4600" y="37733"/>
                  <a:pt x="4551" y="37717"/>
                  <a:pt x="4535" y="37717"/>
                </a:cubicBezTo>
                <a:cubicBezTo>
                  <a:pt x="4485" y="37701"/>
                  <a:pt x="4436" y="37668"/>
                  <a:pt x="4371" y="37635"/>
                </a:cubicBezTo>
                <a:cubicBezTo>
                  <a:pt x="4174" y="37537"/>
                  <a:pt x="3978" y="37439"/>
                  <a:pt x="3798" y="37324"/>
                </a:cubicBezTo>
                <a:cubicBezTo>
                  <a:pt x="3700" y="37259"/>
                  <a:pt x="3585" y="37177"/>
                  <a:pt x="3487" y="37111"/>
                </a:cubicBezTo>
                <a:cubicBezTo>
                  <a:pt x="3487" y="37111"/>
                  <a:pt x="3454" y="37079"/>
                  <a:pt x="3438" y="37079"/>
                </a:cubicBezTo>
                <a:cubicBezTo>
                  <a:pt x="3389" y="37029"/>
                  <a:pt x="3340" y="36997"/>
                  <a:pt x="3291" y="36948"/>
                </a:cubicBezTo>
                <a:cubicBezTo>
                  <a:pt x="3127" y="36817"/>
                  <a:pt x="2963" y="36669"/>
                  <a:pt x="2816" y="36506"/>
                </a:cubicBezTo>
                <a:cubicBezTo>
                  <a:pt x="2734" y="36407"/>
                  <a:pt x="2652" y="36326"/>
                  <a:pt x="2587" y="36227"/>
                </a:cubicBezTo>
                <a:cubicBezTo>
                  <a:pt x="2554" y="36195"/>
                  <a:pt x="2538" y="36178"/>
                  <a:pt x="2505" y="36145"/>
                </a:cubicBezTo>
                <a:cubicBezTo>
                  <a:pt x="2505" y="36129"/>
                  <a:pt x="2439" y="36047"/>
                  <a:pt x="2423" y="36031"/>
                </a:cubicBezTo>
                <a:cubicBezTo>
                  <a:pt x="1736" y="35065"/>
                  <a:pt x="1474" y="34083"/>
                  <a:pt x="1474" y="32937"/>
                </a:cubicBezTo>
                <a:lnTo>
                  <a:pt x="1474" y="28534"/>
                </a:lnTo>
                <a:lnTo>
                  <a:pt x="1474" y="20628"/>
                </a:lnTo>
                <a:lnTo>
                  <a:pt x="1474" y="12673"/>
                </a:lnTo>
                <a:lnTo>
                  <a:pt x="1474" y="8532"/>
                </a:lnTo>
                <a:cubicBezTo>
                  <a:pt x="1490" y="8499"/>
                  <a:pt x="1490" y="8466"/>
                  <a:pt x="1490" y="8434"/>
                </a:cubicBezTo>
                <a:lnTo>
                  <a:pt x="1490" y="5405"/>
                </a:lnTo>
                <a:cubicBezTo>
                  <a:pt x="1490" y="4783"/>
                  <a:pt x="1523" y="4358"/>
                  <a:pt x="1752" y="3752"/>
                </a:cubicBezTo>
                <a:cubicBezTo>
                  <a:pt x="1768" y="3736"/>
                  <a:pt x="1785" y="3670"/>
                  <a:pt x="1801" y="3654"/>
                </a:cubicBezTo>
                <a:cubicBezTo>
                  <a:pt x="1817" y="3605"/>
                  <a:pt x="1850" y="3556"/>
                  <a:pt x="1866" y="3523"/>
                </a:cubicBezTo>
                <a:cubicBezTo>
                  <a:pt x="1916" y="3425"/>
                  <a:pt x="1965" y="3327"/>
                  <a:pt x="2030" y="3228"/>
                </a:cubicBezTo>
                <a:cubicBezTo>
                  <a:pt x="2161" y="3016"/>
                  <a:pt x="2243" y="2901"/>
                  <a:pt x="2374" y="2754"/>
                </a:cubicBezTo>
                <a:cubicBezTo>
                  <a:pt x="2685" y="2394"/>
                  <a:pt x="2914" y="2214"/>
                  <a:pt x="3291" y="1984"/>
                </a:cubicBezTo>
                <a:cubicBezTo>
                  <a:pt x="3700" y="1739"/>
                  <a:pt x="3962" y="1641"/>
                  <a:pt x="4453" y="1526"/>
                </a:cubicBezTo>
                <a:cubicBezTo>
                  <a:pt x="4660" y="1482"/>
                  <a:pt x="4933" y="1461"/>
                  <a:pt x="5218" y="1461"/>
                </a:cubicBezTo>
                <a:cubicBezTo>
                  <a:pt x="5360" y="1461"/>
                  <a:pt x="5506" y="1466"/>
                  <a:pt x="5648" y="1477"/>
                </a:cubicBezTo>
                <a:cubicBezTo>
                  <a:pt x="5795" y="1493"/>
                  <a:pt x="5713" y="1493"/>
                  <a:pt x="5680" y="1493"/>
                </a:cubicBezTo>
                <a:cubicBezTo>
                  <a:pt x="5729" y="1493"/>
                  <a:pt x="5779" y="1510"/>
                  <a:pt x="5828" y="1510"/>
                </a:cubicBezTo>
                <a:cubicBezTo>
                  <a:pt x="5959" y="1542"/>
                  <a:pt x="6073" y="1575"/>
                  <a:pt x="6204" y="1608"/>
                </a:cubicBezTo>
                <a:cubicBezTo>
                  <a:pt x="6302" y="1624"/>
                  <a:pt x="6384" y="1657"/>
                  <a:pt x="6482" y="1690"/>
                </a:cubicBezTo>
                <a:cubicBezTo>
                  <a:pt x="6515" y="1706"/>
                  <a:pt x="6548" y="1722"/>
                  <a:pt x="6581" y="1739"/>
                </a:cubicBezTo>
                <a:cubicBezTo>
                  <a:pt x="6597" y="1739"/>
                  <a:pt x="6712" y="1788"/>
                  <a:pt x="6712" y="1788"/>
                </a:cubicBezTo>
                <a:cubicBezTo>
                  <a:pt x="6924" y="1886"/>
                  <a:pt x="7104" y="2001"/>
                  <a:pt x="7284" y="2115"/>
                </a:cubicBezTo>
                <a:cubicBezTo>
                  <a:pt x="7317" y="2148"/>
                  <a:pt x="7465" y="2246"/>
                  <a:pt x="7448" y="2246"/>
                </a:cubicBezTo>
                <a:cubicBezTo>
                  <a:pt x="7546" y="2312"/>
                  <a:pt x="7628" y="2394"/>
                  <a:pt x="7710" y="2459"/>
                </a:cubicBezTo>
                <a:cubicBezTo>
                  <a:pt x="8528" y="3245"/>
                  <a:pt x="8872" y="4210"/>
                  <a:pt x="8872" y="5324"/>
                </a:cubicBezTo>
                <a:lnTo>
                  <a:pt x="8872" y="10431"/>
                </a:lnTo>
                <a:lnTo>
                  <a:pt x="8872" y="18337"/>
                </a:lnTo>
                <a:cubicBezTo>
                  <a:pt x="8872" y="19777"/>
                  <a:pt x="8839" y="21217"/>
                  <a:pt x="8872" y="22658"/>
                </a:cubicBezTo>
                <a:cubicBezTo>
                  <a:pt x="8856" y="22674"/>
                  <a:pt x="8856" y="22691"/>
                  <a:pt x="8856" y="22723"/>
                </a:cubicBezTo>
                <a:lnTo>
                  <a:pt x="8856" y="25571"/>
                </a:lnTo>
                <a:cubicBezTo>
                  <a:pt x="8856" y="25981"/>
                  <a:pt x="8872" y="26373"/>
                  <a:pt x="8856" y="26783"/>
                </a:cubicBezTo>
                <a:cubicBezTo>
                  <a:pt x="8856" y="27421"/>
                  <a:pt x="8627" y="27994"/>
                  <a:pt x="8168" y="28436"/>
                </a:cubicBezTo>
                <a:cubicBezTo>
                  <a:pt x="7906" y="28698"/>
                  <a:pt x="7595" y="28878"/>
                  <a:pt x="7268" y="28976"/>
                </a:cubicBezTo>
                <a:cubicBezTo>
                  <a:pt x="7154" y="29009"/>
                  <a:pt x="7039" y="29042"/>
                  <a:pt x="6924" y="29058"/>
                </a:cubicBezTo>
                <a:lnTo>
                  <a:pt x="6875" y="29058"/>
                </a:lnTo>
                <a:cubicBezTo>
                  <a:pt x="6826" y="29074"/>
                  <a:pt x="6793" y="29074"/>
                  <a:pt x="6744" y="29074"/>
                </a:cubicBezTo>
                <a:lnTo>
                  <a:pt x="6302" y="29074"/>
                </a:lnTo>
                <a:cubicBezTo>
                  <a:pt x="6286" y="29058"/>
                  <a:pt x="6270" y="29058"/>
                  <a:pt x="6237" y="29058"/>
                </a:cubicBezTo>
                <a:cubicBezTo>
                  <a:pt x="5795" y="28960"/>
                  <a:pt x="5582" y="28878"/>
                  <a:pt x="5222" y="28632"/>
                </a:cubicBezTo>
                <a:cubicBezTo>
                  <a:pt x="5222" y="28616"/>
                  <a:pt x="5173" y="28583"/>
                  <a:pt x="5173" y="28583"/>
                </a:cubicBezTo>
                <a:cubicBezTo>
                  <a:pt x="5124" y="28550"/>
                  <a:pt x="5075" y="28501"/>
                  <a:pt x="5026" y="28469"/>
                </a:cubicBezTo>
                <a:cubicBezTo>
                  <a:pt x="4960" y="28387"/>
                  <a:pt x="4895" y="28321"/>
                  <a:pt x="4829" y="28239"/>
                </a:cubicBezTo>
                <a:cubicBezTo>
                  <a:pt x="4829" y="28239"/>
                  <a:pt x="4796" y="28207"/>
                  <a:pt x="4780" y="28190"/>
                </a:cubicBezTo>
                <a:cubicBezTo>
                  <a:pt x="4765" y="28160"/>
                  <a:pt x="4708" y="28074"/>
                  <a:pt x="4699" y="28074"/>
                </a:cubicBezTo>
                <a:cubicBezTo>
                  <a:pt x="4699" y="28074"/>
                  <a:pt x="4698" y="28075"/>
                  <a:pt x="4698" y="28076"/>
                </a:cubicBezTo>
                <a:cubicBezTo>
                  <a:pt x="4633" y="27978"/>
                  <a:pt x="4584" y="27879"/>
                  <a:pt x="4535" y="27781"/>
                </a:cubicBezTo>
                <a:cubicBezTo>
                  <a:pt x="4518" y="27765"/>
                  <a:pt x="4485" y="27699"/>
                  <a:pt x="4485" y="27683"/>
                </a:cubicBezTo>
                <a:cubicBezTo>
                  <a:pt x="4469" y="27650"/>
                  <a:pt x="4453" y="27617"/>
                  <a:pt x="4453" y="27585"/>
                </a:cubicBezTo>
                <a:cubicBezTo>
                  <a:pt x="4420" y="27487"/>
                  <a:pt x="4387" y="27388"/>
                  <a:pt x="4371" y="27290"/>
                </a:cubicBezTo>
                <a:cubicBezTo>
                  <a:pt x="4355" y="27259"/>
                  <a:pt x="4325" y="27093"/>
                  <a:pt x="4322" y="27093"/>
                </a:cubicBezTo>
                <a:cubicBezTo>
                  <a:pt x="4322" y="27093"/>
                  <a:pt x="4322" y="27093"/>
                  <a:pt x="4322" y="27094"/>
                </a:cubicBezTo>
                <a:cubicBezTo>
                  <a:pt x="4322" y="26995"/>
                  <a:pt x="4305" y="26897"/>
                  <a:pt x="4305" y="26799"/>
                </a:cubicBezTo>
                <a:lnTo>
                  <a:pt x="4305" y="26734"/>
                </a:lnTo>
                <a:lnTo>
                  <a:pt x="4305" y="26210"/>
                </a:lnTo>
                <a:lnTo>
                  <a:pt x="4305" y="20563"/>
                </a:lnTo>
                <a:lnTo>
                  <a:pt x="4305" y="13066"/>
                </a:lnTo>
                <a:cubicBezTo>
                  <a:pt x="4305" y="11625"/>
                  <a:pt x="4354" y="10169"/>
                  <a:pt x="4305" y="8728"/>
                </a:cubicBezTo>
                <a:lnTo>
                  <a:pt x="4305" y="8663"/>
                </a:lnTo>
                <a:cubicBezTo>
                  <a:pt x="4305" y="8196"/>
                  <a:pt x="3941" y="7963"/>
                  <a:pt x="3577" y="7963"/>
                </a:cubicBezTo>
                <a:cubicBezTo>
                  <a:pt x="3213" y="7963"/>
                  <a:pt x="2849" y="8196"/>
                  <a:pt x="2849" y="8663"/>
                </a:cubicBezTo>
                <a:lnTo>
                  <a:pt x="2849" y="12493"/>
                </a:lnTo>
                <a:lnTo>
                  <a:pt x="2849" y="20170"/>
                </a:lnTo>
                <a:lnTo>
                  <a:pt x="2849" y="26128"/>
                </a:lnTo>
                <a:cubicBezTo>
                  <a:pt x="2849" y="26799"/>
                  <a:pt x="2849" y="27470"/>
                  <a:pt x="3094" y="28109"/>
                </a:cubicBezTo>
                <a:cubicBezTo>
                  <a:pt x="3682" y="29602"/>
                  <a:pt x="5111" y="30509"/>
                  <a:pt x="6616" y="30509"/>
                </a:cubicBezTo>
                <a:cubicBezTo>
                  <a:pt x="7124" y="30509"/>
                  <a:pt x="7640" y="30406"/>
                  <a:pt x="8136" y="30187"/>
                </a:cubicBezTo>
                <a:cubicBezTo>
                  <a:pt x="9052" y="29778"/>
                  <a:pt x="9740" y="28992"/>
                  <a:pt x="10083" y="28076"/>
                </a:cubicBezTo>
                <a:cubicBezTo>
                  <a:pt x="10296" y="27536"/>
                  <a:pt x="10313" y="26979"/>
                  <a:pt x="10313" y="26423"/>
                </a:cubicBezTo>
                <a:lnTo>
                  <a:pt x="10313" y="23214"/>
                </a:lnTo>
                <a:cubicBezTo>
                  <a:pt x="10313" y="23182"/>
                  <a:pt x="10329" y="23133"/>
                  <a:pt x="10329" y="23100"/>
                </a:cubicBezTo>
                <a:lnTo>
                  <a:pt x="10329" y="18959"/>
                </a:lnTo>
                <a:lnTo>
                  <a:pt x="10329" y="10889"/>
                </a:lnTo>
                <a:lnTo>
                  <a:pt x="10329" y="5373"/>
                </a:lnTo>
                <a:cubicBezTo>
                  <a:pt x="10329" y="4063"/>
                  <a:pt x="9953" y="2852"/>
                  <a:pt x="9101" y="1837"/>
                </a:cubicBezTo>
                <a:cubicBezTo>
                  <a:pt x="8128" y="654"/>
                  <a:pt x="6636" y="0"/>
                  <a:pt x="512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1" name="Google Shape;2441;p26"/>
          <p:cNvSpPr/>
          <p:nvPr/>
        </p:nvSpPr>
        <p:spPr>
          <a:xfrm rot="1542812">
            <a:off x="6114126" y="1186087"/>
            <a:ext cx="138674" cy="422486"/>
          </a:xfrm>
          <a:custGeom>
            <a:avLst/>
            <a:gdLst/>
            <a:ahLst/>
            <a:cxnLst/>
            <a:rect l="l" t="t" r="r" b="b"/>
            <a:pathLst>
              <a:path w="12981" h="39548" extrusionOk="0">
                <a:moveTo>
                  <a:pt x="5126" y="0"/>
                </a:moveTo>
                <a:cubicBezTo>
                  <a:pt x="4630" y="0"/>
                  <a:pt x="4132" y="71"/>
                  <a:pt x="3651" y="217"/>
                </a:cubicBezTo>
                <a:cubicBezTo>
                  <a:pt x="1654" y="855"/>
                  <a:pt x="246" y="2639"/>
                  <a:pt x="33" y="4718"/>
                </a:cubicBezTo>
                <a:cubicBezTo>
                  <a:pt x="0" y="5193"/>
                  <a:pt x="17" y="5667"/>
                  <a:pt x="17" y="6126"/>
                </a:cubicBezTo>
                <a:lnTo>
                  <a:pt x="17" y="7762"/>
                </a:lnTo>
                <a:cubicBezTo>
                  <a:pt x="17" y="7795"/>
                  <a:pt x="17" y="7828"/>
                  <a:pt x="17" y="7861"/>
                </a:cubicBezTo>
                <a:lnTo>
                  <a:pt x="17" y="11233"/>
                </a:lnTo>
                <a:lnTo>
                  <a:pt x="17" y="18828"/>
                </a:lnTo>
                <a:lnTo>
                  <a:pt x="17" y="27159"/>
                </a:lnTo>
                <a:lnTo>
                  <a:pt x="17" y="32544"/>
                </a:lnTo>
                <a:cubicBezTo>
                  <a:pt x="17" y="33232"/>
                  <a:pt x="33" y="33919"/>
                  <a:pt x="197" y="34607"/>
                </a:cubicBezTo>
                <a:cubicBezTo>
                  <a:pt x="672" y="36637"/>
                  <a:pt x="2161" y="38290"/>
                  <a:pt x="4076" y="39075"/>
                </a:cubicBezTo>
                <a:cubicBezTo>
                  <a:pt x="4837" y="39393"/>
                  <a:pt x="5657" y="39547"/>
                  <a:pt x="6477" y="39547"/>
                </a:cubicBezTo>
                <a:cubicBezTo>
                  <a:pt x="7686" y="39547"/>
                  <a:pt x="8896" y="39212"/>
                  <a:pt x="9920" y="38568"/>
                </a:cubicBezTo>
                <a:cubicBezTo>
                  <a:pt x="11688" y="37455"/>
                  <a:pt x="12801" y="35556"/>
                  <a:pt x="12948" y="33461"/>
                </a:cubicBezTo>
                <a:cubicBezTo>
                  <a:pt x="12981" y="33068"/>
                  <a:pt x="12964" y="32659"/>
                  <a:pt x="12964" y="32250"/>
                </a:cubicBezTo>
                <a:lnTo>
                  <a:pt x="12964" y="29827"/>
                </a:lnTo>
                <a:lnTo>
                  <a:pt x="12964" y="22134"/>
                </a:lnTo>
                <a:lnTo>
                  <a:pt x="12964" y="13933"/>
                </a:lnTo>
                <a:lnTo>
                  <a:pt x="12964" y="9072"/>
                </a:lnTo>
                <a:lnTo>
                  <a:pt x="12964" y="8843"/>
                </a:lnTo>
                <a:cubicBezTo>
                  <a:pt x="12964" y="8376"/>
                  <a:pt x="12600" y="8143"/>
                  <a:pt x="12236" y="8143"/>
                </a:cubicBezTo>
                <a:cubicBezTo>
                  <a:pt x="11872" y="8143"/>
                  <a:pt x="11508" y="8376"/>
                  <a:pt x="11508" y="8843"/>
                </a:cubicBezTo>
                <a:lnTo>
                  <a:pt x="11508" y="12215"/>
                </a:lnTo>
                <a:lnTo>
                  <a:pt x="11508" y="19793"/>
                </a:lnTo>
                <a:lnTo>
                  <a:pt x="11508" y="27912"/>
                </a:lnTo>
                <a:lnTo>
                  <a:pt x="11508" y="32806"/>
                </a:lnTo>
                <a:lnTo>
                  <a:pt x="11508" y="33085"/>
                </a:lnTo>
                <a:cubicBezTo>
                  <a:pt x="11508" y="33870"/>
                  <a:pt x="11311" y="34672"/>
                  <a:pt x="10967" y="35343"/>
                </a:cubicBezTo>
                <a:cubicBezTo>
                  <a:pt x="10575" y="36113"/>
                  <a:pt x="9985" y="36784"/>
                  <a:pt x="9314" y="37242"/>
                </a:cubicBezTo>
                <a:cubicBezTo>
                  <a:pt x="8921" y="37504"/>
                  <a:pt x="8528" y="37701"/>
                  <a:pt x="8168" y="37815"/>
                </a:cubicBezTo>
                <a:cubicBezTo>
                  <a:pt x="7956" y="37897"/>
                  <a:pt x="7743" y="37946"/>
                  <a:pt x="7514" y="37995"/>
                </a:cubicBezTo>
                <a:cubicBezTo>
                  <a:pt x="7219" y="38061"/>
                  <a:pt x="7170" y="38077"/>
                  <a:pt x="6875" y="38093"/>
                </a:cubicBezTo>
                <a:cubicBezTo>
                  <a:pt x="6777" y="38102"/>
                  <a:pt x="6675" y="38106"/>
                  <a:pt x="6570" y="38106"/>
                </a:cubicBezTo>
                <a:cubicBezTo>
                  <a:pt x="6466" y="38106"/>
                  <a:pt x="6360" y="38102"/>
                  <a:pt x="6253" y="38093"/>
                </a:cubicBezTo>
                <a:cubicBezTo>
                  <a:pt x="6122" y="38093"/>
                  <a:pt x="6008" y="38077"/>
                  <a:pt x="5877" y="38077"/>
                </a:cubicBezTo>
                <a:cubicBezTo>
                  <a:pt x="5860" y="38077"/>
                  <a:pt x="5828" y="38061"/>
                  <a:pt x="5811" y="38061"/>
                </a:cubicBezTo>
                <a:cubicBezTo>
                  <a:pt x="5746" y="38061"/>
                  <a:pt x="5680" y="38044"/>
                  <a:pt x="5615" y="38028"/>
                </a:cubicBezTo>
                <a:cubicBezTo>
                  <a:pt x="5386" y="37995"/>
                  <a:pt x="5173" y="37930"/>
                  <a:pt x="4960" y="37864"/>
                </a:cubicBezTo>
                <a:cubicBezTo>
                  <a:pt x="4846" y="37831"/>
                  <a:pt x="4715" y="37782"/>
                  <a:pt x="4600" y="37750"/>
                </a:cubicBezTo>
                <a:cubicBezTo>
                  <a:pt x="4600" y="37733"/>
                  <a:pt x="4551" y="37717"/>
                  <a:pt x="4535" y="37717"/>
                </a:cubicBezTo>
                <a:cubicBezTo>
                  <a:pt x="4485" y="37701"/>
                  <a:pt x="4436" y="37668"/>
                  <a:pt x="4371" y="37635"/>
                </a:cubicBezTo>
                <a:cubicBezTo>
                  <a:pt x="4174" y="37537"/>
                  <a:pt x="3978" y="37439"/>
                  <a:pt x="3798" y="37324"/>
                </a:cubicBezTo>
                <a:cubicBezTo>
                  <a:pt x="3700" y="37259"/>
                  <a:pt x="3585" y="37177"/>
                  <a:pt x="3487" y="37111"/>
                </a:cubicBezTo>
                <a:cubicBezTo>
                  <a:pt x="3487" y="37111"/>
                  <a:pt x="3454" y="37079"/>
                  <a:pt x="3438" y="37079"/>
                </a:cubicBezTo>
                <a:cubicBezTo>
                  <a:pt x="3389" y="37029"/>
                  <a:pt x="3340" y="36997"/>
                  <a:pt x="3291" y="36948"/>
                </a:cubicBezTo>
                <a:cubicBezTo>
                  <a:pt x="3127" y="36817"/>
                  <a:pt x="2963" y="36669"/>
                  <a:pt x="2816" y="36506"/>
                </a:cubicBezTo>
                <a:cubicBezTo>
                  <a:pt x="2734" y="36407"/>
                  <a:pt x="2652" y="36326"/>
                  <a:pt x="2587" y="36227"/>
                </a:cubicBezTo>
                <a:cubicBezTo>
                  <a:pt x="2554" y="36195"/>
                  <a:pt x="2538" y="36178"/>
                  <a:pt x="2505" y="36145"/>
                </a:cubicBezTo>
                <a:cubicBezTo>
                  <a:pt x="2505" y="36129"/>
                  <a:pt x="2439" y="36047"/>
                  <a:pt x="2423" y="36031"/>
                </a:cubicBezTo>
                <a:cubicBezTo>
                  <a:pt x="1736" y="35065"/>
                  <a:pt x="1474" y="34083"/>
                  <a:pt x="1474" y="32937"/>
                </a:cubicBezTo>
                <a:lnTo>
                  <a:pt x="1474" y="28534"/>
                </a:lnTo>
                <a:lnTo>
                  <a:pt x="1474" y="20628"/>
                </a:lnTo>
                <a:lnTo>
                  <a:pt x="1474" y="12673"/>
                </a:lnTo>
                <a:lnTo>
                  <a:pt x="1474" y="8532"/>
                </a:lnTo>
                <a:cubicBezTo>
                  <a:pt x="1490" y="8499"/>
                  <a:pt x="1490" y="8466"/>
                  <a:pt x="1490" y="8434"/>
                </a:cubicBezTo>
                <a:lnTo>
                  <a:pt x="1490" y="5405"/>
                </a:lnTo>
                <a:cubicBezTo>
                  <a:pt x="1490" y="4783"/>
                  <a:pt x="1523" y="4358"/>
                  <a:pt x="1752" y="3752"/>
                </a:cubicBezTo>
                <a:cubicBezTo>
                  <a:pt x="1768" y="3736"/>
                  <a:pt x="1785" y="3670"/>
                  <a:pt x="1801" y="3654"/>
                </a:cubicBezTo>
                <a:cubicBezTo>
                  <a:pt x="1817" y="3605"/>
                  <a:pt x="1850" y="3556"/>
                  <a:pt x="1866" y="3523"/>
                </a:cubicBezTo>
                <a:cubicBezTo>
                  <a:pt x="1916" y="3425"/>
                  <a:pt x="1965" y="3327"/>
                  <a:pt x="2030" y="3228"/>
                </a:cubicBezTo>
                <a:cubicBezTo>
                  <a:pt x="2161" y="3016"/>
                  <a:pt x="2243" y="2901"/>
                  <a:pt x="2374" y="2754"/>
                </a:cubicBezTo>
                <a:cubicBezTo>
                  <a:pt x="2685" y="2394"/>
                  <a:pt x="2914" y="2214"/>
                  <a:pt x="3291" y="1984"/>
                </a:cubicBezTo>
                <a:cubicBezTo>
                  <a:pt x="3700" y="1739"/>
                  <a:pt x="3962" y="1641"/>
                  <a:pt x="4453" y="1526"/>
                </a:cubicBezTo>
                <a:cubicBezTo>
                  <a:pt x="4660" y="1482"/>
                  <a:pt x="4933" y="1461"/>
                  <a:pt x="5218" y="1461"/>
                </a:cubicBezTo>
                <a:cubicBezTo>
                  <a:pt x="5360" y="1461"/>
                  <a:pt x="5506" y="1466"/>
                  <a:pt x="5648" y="1477"/>
                </a:cubicBezTo>
                <a:cubicBezTo>
                  <a:pt x="5795" y="1493"/>
                  <a:pt x="5713" y="1493"/>
                  <a:pt x="5680" y="1493"/>
                </a:cubicBezTo>
                <a:cubicBezTo>
                  <a:pt x="5729" y="1493"/>
                  <a:pt x="5779" y="1510"/>
                  <a:pt x="5828" y="1510"/>
                </a:cubicBezTo>
                <a:cubicBezTo>
                  <a:pt x="5959" y="1542"/>
                  <a:pt x="6073" y="1575"/>
                  <a:pt x="6204" y="1608"/>
                </a:cubicBezTo>
                <a:cubicBezTo>
                  <a:pt x="6302" y="1624"/>
                  <a:pt x="6384" y="1657"/>
                  <a:pt x="6482" y="1690"/>
                </a:cubicBezTo>
                <a:cubicBezTo>
                  <a:pt x="6515" y="1706"/>
                  <a:pt x="6548" y="1722"/>
                  <a:pt x="6581" y="1739"/>
                </a:cubicBezTo>
                <a:cubicBezTo>
                  <a:pt x="6597" y="1739"/>
                  <a:pt x="6712" y="1788"/>
                  <a:pt x="6712" y="1788"/>
                </a:cubicBezTo>
                <a:cubicBezTo>
                  <a:pt x="6924" y="1886"/>
                  <a:pt x="7104" y="2001"/>
                  <a:pt x="7284" y="2115"/>
                </a:cubicBezTo>
                <a:cubicBezTo>
                  <a:pt x="7317" y="2148"/>
                  <a:pt x="7465" y="2246"/>
                  <a:pt x="7448" y="2246"/>
                </a:cubicBezTo>
                <a:cubicBezTo>
                  <a:pt x="7546" y="2312"/>
                  <a:pt x="7628" y="2394"/>
                  <a:pt x="7710" y="2459"/>
                </a:cubicBezTo>
                <a:cubicBezTo>
                  <a:pt x="8528" y="3245"/>
                  <a:pt x="8872" y="4210"/>
                  <a:pt x="8872" y="5324"/>
                </a:cubicBezTo>
                <a:lnTo>
                  <a:pt x="8872" y="10431"/>
                </a:lnTo>
                <a:lnTo>
                  <a:pt x="8872" y="18337"/>
                </a:lnTo>
                <a:cubicBezTo>
                  <a:pt x="8872" y="19777"/>
                  <a:pt x="8839" y="21217"/>
                  <a:pt x="8872" y="22658"/>
                </a:cubicBezTo>
                <a:cubicBezTo>
                  <a:pt x="8856" y="22674"/>
                  <a:pt x="8856" y="22691"/>
                  <a:pt x="8856" y="22723"/>
                </a:cubicBezTo>
                <a:lnTo>
                  <a:pt x="8856" y="25571"/>
                </a:lnTo>
                <a:cubicBezTo>
                  <a:pt x="8856" y="25981"/>
                  <a:pt x="8872" y="26373"/>
                  <a:pt x="8856" y="26783"/>
                </a:cubicBezTo>
                <a:cubicBezTo>
                  <a:pt x="8856" y="27421"/>
                  <a:pt x="8627" y="27994"/>
                  <a:pt x="8168" y="28436"/>
                </a:cubicBezTo>
                <a:cubicBezTo>
                  <a:pt x="7906" y="28698"/>
                  <a:pt x="7595" y="28878"/>
                  <a:pt x="7268" y="28976"/>
                </a:cubicBezTo>
                <a:cubicBezTo>
                  <a:pt x="7154" y="29009"/>
                  <a:pt x="7039" y="29042"/>
                  <a:pt x="6924" y="29058"/>
                </a:cubicBezTo>
                <a:lnTo>
                  <a:pt x="6875" y="29058"/>
                </a:lnTo>
                <a:cubicBezTo>
                  <a:pt x="6826" y="29074"/>
                  <a:pt x="6793" y="29074"/>
                  <a:pt x="6744" y="29074"/>
                </a:cubicBezTo>
                <a:lnTo>
                  <a:pt x="6302" y="29074"/>
                </a:lnTo>
                <a:cubicBezTo>
                  <a:pt x="6286" y="29058"/>
                  <a:pt x="6270" y="29058"/>
                  <a:pt x="6237" y="29058"/>
                </a:cubicBezTo>
                <a:cubicBezTo>
                  <a:pt x="5795" y="28960"/>
                  <a:pt x="5582" y="28878"/>
                  <a:pt x="5222" y="28632"/>
                </a:cubicBezTo>
                <a:cubicBezTo>
                  <a:pt x="5222" y="28616"/>
                  <a:pt x="5173" y="28583"/>
                  <a:pt x="5173" y="28583"/>
                </a:cubicBezTo>
                <a:cubicBezTo>
                  <a:pt x="5124" y="28550"/>
                  <a:pt x="5075" y="28501"/>
                  <a:pt x="5026" y="28469"/>
                </a:cubicBezTo>
                <a:cubicBezTo>
                  <a:pt x="4960" y="28387"/>
                  <a:pt x="4895" y="28321"/>
                  <a:pt x="4829" y="28239"/>
                </a:cubicBezTo>
                <a:cubicBezTo>
                  <a:pt x="4829" y="28239"/>
                  <a:pt x="4796" y="28207"/>
                  <a:pt x="4780" y="28190"/>
                </a:cubicBezTo>
                <a:cubicBezTo>
                  <a:pt x="4765" y="28160"/>
                  <a:pt x="4708" y="28074"/>
                  <a:pt x="4699" y="28074"/>
                </a:cubicBezTo>
                <a:cubicBezTo>
                  <a:pt x="4699" y="28074"/>
                  <a:pt x="4698" y="28075"/>
                  <a:pt x="4698" y="28076"/>
                </a:cubicBezTo>
                <a:cubicBezTo>
                  <a:pt x="4633" y="27978"/>
                  <a:pt x="4584" y="27879"/>
                  <a:pt x="4535" y="27781"/>
                </a:cubicBezTo>
                <a:cubicBezTo>
                  <a:pt x="4518" y="27765"/>
                  <a:pt x="4485" y="27699"/>
                  <a:pt x="4485" y="27683"/>
                </a:cubicBezTo>
                <a:cubicBezTo>
                  <a:pt x="4469" y="27650"/>
                  <a:pt x="4453" y="27617"/>
                  <a:pt x="4453" y="27585"/>
                </a:cubicBezTo>
                <a:cubicBezTo>
                  <a:pt x="4420" y="27487"/>
                  <a:pt x="4387" y="27388"/>
                  <a:pt x="4371" y="27290"/>
                </a:cubicBezTo>
                <a:cubicBezTo>
                  <a:pt x="4355" y="27259"/>
                  <a:pt x="4325" y="27093"/>
                  <a:pt x="4322" y="27093"/>
                </a:cubicBezTo>
                <a:cubicBezTo>
                  <a:pt x="4322" y="27093"/>
                  <a:pt x="4322" y="27093"/>
                  <a:pt x="4322" y="27094"/>
                </a:cubicBezTo>
                <a:cubicBezTo>
                  <a:pt x="4322" y="26995"/>
                  <a:pt x="4305" y="26897"/>
                  <a:pt x="4305" y="26799"/>
                </a:cubicBezTo>
                <a:lnTo>
                  <a:pt x="4305" y="26734"/>
                </a:lnTo>
                <a:lnTo>
                  <a:pt x="4305" y="26210"/>
                </a:lnTo>
                <a:lnTo>
                  <a:pt x="4305" y="20563"/>
                </a:lnTo>
                <a:lnTo>
                  <a:pt x="4305" y="13066"/>
                </a:lnTo>
                <a:cubicBezTo>
                  <a:pt x="4305" y="11625"/>
                  <a:pt x="4354" y="10169"/>
                  <a:pt x="4305" y="8728"/>
                </a:cubicBezTo>
                <a:lnTo>
                  <a:pt x="4305" y="8663"/>
                </a:lnTo>
                <a:cubicBezTo>
                  <a:pt x="4305" y="8196"/>
                  <a:pt x="3941" y="7963"/>
                  <a:pt x="3577" y="7963"/>
                </a:cubicBezTo>
                <a:cubicBezTo>
                  <a:pt x="3213" y="7963"/>
                  <a:pt x="2849" y="8196"/>
                  <a:pt x="2849" y="8663"/>
                </a:cubicBezTo>
                <a:lnTo>
                  <a:pt x="2849" y="12493"/>
                </a:lnTo>
                <a:lnTo>
                  <a:pt x="2849" y="20170"/>
                </a:lnTo>
                <a:lnTo>
                  <a:pt x="2849" y="26128"/>
                </a:lnTo>
                <a:cubicBezTo>
                  <a:pt x="2849" y="26799"/>
                  <a:pt x="2849" y="27470"/>
                  <a:pt x="3094" y="28109"/>
                </a:cubicBezTo>
                <a:cubicBezTo>
                  <a:pt x="3682" y="29602"/>
                  <a:pt x="5111" y="30509"/>
                  <a:pt x="6616" y="30509"/>
                </a:cubicBezTo>
                <a:cubicBezTo>
                  <a:pt x="7124" y="30509"/>
                  <a:pt x="7640" y="30406"/>
                  <a:pt x="8136" y="30187"/>
                </a:cubicBezTo>
                <a:cubicBezTo>
                  <a:pt x="9052" y="29778"/>
                  <a:pt x="9740" y="28992"/>
                  <a:pt x="10083" y="28076"/>
                </a:cubicBezTo>
                <a:cubicBezTo>
                  <a:pt x="10296" y="27536"/>
                  <a:pt x="10313" y="26979"/>
                  <a:pt x="10313" y="26423"/>
                </a:cubicBezTo>
                <a:lnTo>
                  <a:pt x="10313" y="23214"/>
                </a:lnTo>
                <a:cubicBezTo>
                  <a:pt x="10313" y="23182"/>
                  <a:pt x="10329" y="23133"/>
                  <a:pt x="10329" y="23100"/>
                </a:cubicBezTo>
                <a:lnTo>
                  <a:pt x="10329" y="18959"/>
                </a:lnTo>
                <a:lnTo>
                  <a:pt x="10329" y="10889"/>
                </a:lnTo>
                <a:lnTo>
                  <a:pt x="10329" y="5373"/>
                </a:lnTo>
                <a:cubicBezTo>
                  <a:pt x="10329" y="4063"/>
                  <a:pt x="9953" y="2852"/>
                  <a:pt x="9101" y="1837"/>
                </a:cubicBezTo>
                <a:cubicBezTo>
                  <a:pt x="8128" y="654"/>
                  <a:pt x="6636" y="0"/>
                  <a:pt x="512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2" name="Google Shape;2442;p26"/>
          <p:cNvSpPr/>
          <p:nvPr/>
        </p:nvSpPr>
        <p:spPr>
          <a:xfrm rot="1542812">
            <a:off x="8166626" y="1186087"/>
            <a:ext cx="138674" cy="422486"/>
          </a:xfrm>
          <a:custGeom>
            <a:avLst/>
            <a:gdLst/>
            <a:ahLst/>
            <a:cxnLst/>
            <a:rect l="l" t="t" r="r" b="b"/>
            <a:pathLst>
              <a:path w="12981" h="39548" extrusionOk="0">
                <a:moveTo>
                  <a:pt x="5126" y="0"/>
                </a:moveTo>
                <a:cubicBezTo>
                  <a:pt x="4630" y="0"/>
                  <a:pt x="4132" y="71"/>
                  <a:pt x="3651" y="217"/>
                </a:cubicBezTo>
                <a:cubicBezTo>
                  <a:pt x="1654" y="855"/>
                  <a:pt x="246" y="2639"/>
                  <a:pt x="33" y="4718"/>
                </a:cubicBezTo>
                <a:cubicBezTo>
                  <a:pt x="0" y="5193"/>
                  <a:pt x="17" y="5667"/>
                  <a:pt x="17" y="6126"/>
                </a:cubicBezTo>
                <a:lnTo>
                  <a:pt x="17" y="7762"/>
                </a:lnTo>
                <a:cubicBezTo>
                  <a:pt x="17" y="7795"/>
                  <a:pt x="17" y="7828"/>
                  <a:pt x="17" y="7861"/>
                </a:cubicBezTo>
                <a:lnTo>
                  <a:pt x="17" y="11233"/>
                </a:lnTo>
                <a:lnTo>
                  <a:pt x="17" y="18828"/>
                </a:lnTo>
                <a:lnTo>
                  <a:pt x="17" y="27159"/>
                </a:lnTo>
                <a:lnTo>
                  <a:pt x="17" y="32544"/>
                </a:lnTo>
                <a:cubicBezTo>
                  <a:pt x="17" y="33232"/>
                  <a:pt x="33" y="33919"/>
                  <a:pt x="197" y="34607"/>
                </a:cubicBezTo>
                <a:cubicBezTo>
                  <a:pt x="672" y="36637"/>
                  <a:pt x="2161" y="38290"/>
                  <a:pt x="4076" y="39075"/>
                </a:cubicBezTo>
                <a:cubicBezTo>
                  <a:pt x="4837" y="39393"/>
                  <a:pt x="5657" y="39547"/>
                  <a:pt x="6477" y="39547"/>
                </a:cubicBezTo>
                <a:cubicBezTo>
                  <a:pt x="7686" y="39547"/>
                  <a:pt x="8896" y="39212"/>
                  <a:pt x="9920" y="38568"/>
                </a:cubicBezTo>
                <a:cubicBezTo>
                  <a:pt x="11688" y="37455"/>
                  <a:pt x="12801" y="35556"/>
                  <a:pt x="12948" y="33461"/>
                </a:cubicBezTo>
                <a:cubicBezTo>
                  <a:pt x="12981" y="33068"/>
                  <a:pt x="12964" y="32659"/>
                  <a:pt x="12964" y="32250"/>
                </a:cubicBezTo>
                <a:lnTo>
                  <a:pt x="12964" y="29827"/>
                </a:lnTo>
                <a:lnTo>
                  <a:pt x="12964" y="22134"/>
                </a:lnTo>
                <a:lnTo>
                  <a:pt x="12964" y="13933"/>
                </a:lnTo>
                <a:lnTo>
                  <a:pt x="12964" y="9072"/>
                </a:lnTo>
                <a:lnTo>
                  <a:pt x="12964" y="8843"/>
                </a:lnTo>
                <a:cubicBezTo>
                  <a:pt x="12964" y="8376"/>
                  <a:pt x="12600" y="8143"/>
                  <a:pt x="12236" y="8143"/>
                </a:cubicBezTo>
                <a:cubicBezTo>
                  <a:pt x="11872" y="8143"/>
                  <a:pt x="11508" y="8376"/>
                  <a:pt x="11508" y="8843"/>
                </a:cubicBezTo>
                <a:lnTo>
                  <a:pt x="11508" y="12215"/>
                </a:lnTo>
                <a:lnTo>
                  <a:pt x="11508" y="19793"/>
                </a:lnTo>
                <a:lnTo>
                  <a:pt x="11508" y="27912"/>
                </a:lnTo>
                <a:lnTo>
                  <a:pt x="11508" y="32806"/>
                </a:lnTo>
                <a:lnTo>
                  <a:pt x="11508" y="33085"/>
                </a:lnTo>
                <a:cubicBezTo>
                  <a:pt x="11508" y="33870"/>
                  <a:pt x="11311" y="34672"/>
                  <a:pt x="10967" y="35343"/>
                </a:cubicBezTo>
                <a:cubicBezTo>
                  <a:pt x="10575" y="36113"/>
                  <a:pt x="9985" y="36784"/>
                  <a:pt x="9314" y="37242"/>
                </a:cubicBezTo>
                <a:cubicBezTo>
                  <a:pt x="8921" y="37504"/>
                  <a:pt x="8528" y="37701"/>
                  <a:pt x="8168" y="37815"/>
                </a:cubicBezTo>
                <a:cubicBezTo>
                  <a:pt x="7956" y="37897"/>
                  <a:pt x="7743" y="37946"/>
                  <a:pt x="7514" y="37995"/>
                </a:cubicBezTo>
                <a:cubicBezTo>
                  <a:pt x="7219" y="38061"/>
                  <a:pt x="7170" y="38077"/>
                  <a:pt x="6875" y="38093"/>
                </a:cubicBezTo>
                <a:cubicBezTo>
                  <a:pt x="6777" y="38102"/>
                  <a:pt x="6675" y="38106"/>
                  <a:pt x="6570" y="38106"/>
                </a:cubicBezTo>
                <a:cubicBezTo>
                  <a:pt x="6466" y="38106"/>
                  <a:pt x="6360" y="38102"/>
                  <a:pt x="6253" y="38093"/>
                </a:cubicBezTo>
                <a:cubicBezTo>
                  <a:pt x="6122" y="38093"/>
                  <a:pt x="6008" y="38077"/>
                  <a:pt x="5877" y="38077"/>
                </a:cubicBezTo>
                <a:cubicBezTo>
                  <a:pt x="5860" y="38077"/>
                  <a:pt x="5828" y="38061"/>
                  <a:pt x="5811" y="38061"/>
                </a:cubicBezTo>
                <a:cubicBezTo>
                  <a:pt x="5746" y="38061"/>
                  <a:pt x="5680" y="38044"/>
                  <a:pt x="5615" y="38028"/>
                </a:cubicBezTo>
                <a:cubicBezTo>
                  <a:pt x="5386" y="37995"/>
                  <a:pt x="5173" y="37930"/>
                  <a:pt x="4960" y="37864"/>
                </a:cubicBezTo>
                <a:cubicBezTo>
                  <a:pt x="4846" y="37831"/>
                  <a:pt x="4715" y="37782"/>
                  <a:pt x="4600" y="37750"/>
                </a:cubicBezTo>
                <a:cubicBezTo>
                  <a:pt x="4600" y="37733"/>
                  <a:pt x="4551" y="37717"/>
                  <a:pt x="4535" y="37717"/>
                </a:cubicBezTo>
                <a:cubicBezTo>
                  <a:pt x="4485" y="37701"/>
                  <a:pt x="4436" y="37668"/>
                  <a:pt x="4371" y="37635"/>
                </a:cubicBezTo>
                <a:cubicBezTo>
                  <a:pt x="4174" y="37537"/>
                  <a:pt x="3978" y="37439"/>
                  <a:pt x="3798" y="37324"/>
                </a:cubicBezTo>
                <a:cubicBezTo>
                  <a:pt x="3700" y="37259"/>
                  <a:pt x="3585" y="37177"/>
                  <a:pt x="3487" y="37111"/>
                </a:cubicBezTo>
                <a:cubicBezTo>
                  <a:pt x="3487" y="37111"/>
                  <a:pt x="3454" y="37079"/>
                  <a:pt x="3438" y="37079"/>
                </a:cubicBezTo>
                <a:cubicBezTo>
                  <a:pt x="3389" y="37029"/>
                  <a:pt x="3340" y="36997"/>
                  <a:pt x="3291" y="36948"/>
                </a:cubicBezTo>
                <a:cubicBezTo>
                  <a:pt x="3127" y="36817"/>
                  <a:pt x="2963" y="36669"/>
                  <a:pt x="2816" y="36506"/>
                </a:cubicBezTo>
                <a:cubicBezTo>
                  <a:pt x="2734" y="36407"/>
                  <a:pt x="2652" y="36326"/>
                  <a:pt x="2587" y="36227"/>
                </a:cubicBezTo>
                <a:cubicBezTo>
                  <a:pt x="2554" y="36195"/>
                  <a:pt x="2538" y="36178"/>
                  <a:pt x="2505" y="36145"/>
                </a:cubicBezTo>
                <a:cubicBezTo>
                  <a:pt x="2505" y="36129"/>
                  <a:pt x="2439" y="36047"/>
                  <a:pt x="2423" y="36031"/>
                </a:cubicBezTo>
                <a:cubicBezTo>
                  <a:pt x="1736" y="35065"/>
                  <a:pt x="1474" y="34083"/>
                  <a:pt x="1474" y="32937"/>
                </a:cubicBezTo>
                <a:lnTo>
                  <a:pt x="1474" y="28534"/>
                </a:lnTo>
                <a:lnTo>
                  <a:pt x="1474" y="20628"/>
                </a:lnTo>
                <a:lnTo>
                  <a:pt x="1474" y="12673"/>
                </a:lnTo>
                <a:lnTo>
                  <a:pt x="1474" y="8532"/>
                </a:lnTo>
                <a:cubicBezTo>
                  <a:pt x="1490" y="8499"/>
                  <a:pt x="1490" y="8466"/>
                  <a:pt x="1490" y="8434"/>
                </a:cubicBezTo>
                <a:lnTo>
                  <a:pt x="1490" y="5405"/>
                </a:lnTo>
                <a:cubicBezTo>
                  <a:pt x="1490" y="4783"/>
                  <a:pt x="1523" y="4358"/>
                  <a:pt x="1752" y="3752"/>
                </a:cubicBezTo>
                <a:cubicBezTo>
                  <a:pt x="1768" y="3736"/>
                  <a:pt x="1785" y="3670"/>
                  <a:pt x="1801" y="3654"/>
                </a:cubicBezTo>
                <a:cubicBezTo>
                  <a:pt x="1817" y="3605"/>
                  <a:pt x="1850" y="3556"/>
                  <a:pt x="1866" y="3523"/>
                </a:cubicBezTo>
                <a:cubicBezTo>
                  <a:pt x="1916" y="3425"/>
                  <a:pt x="1965" y="3327"/>
                  <a:pt x="2030" y="3228"/>
                </a:cubicBezTo>
                <a:cubicBezTo>
                  <a:pt x="2161" y="3016"/>
                  <a:pt x="2243" y="2901"/>
                  <a:pt x="2374" y="2754"/>
                </a:cubicBezTo>
                <a:cubicBezTo>
                  <a:pt x="2685" y="2394"/>
                  <a:pt x="2914" y="2214"/>
                  <a:pt x="3291" y="1984"/>
                </a:cubicBezTo>
                <a:cubicBezTo>
                  <a:pt x="3700" y="1739"/>
                  <a:pt x="3962" y="1641"/>
                  <a:pt x="4453" y="1526"/>
                </a:cubicBezTo>
                <a:cubicBezTo>
                  <a:pt x="4660" y="1482"/>
                  <a:pt x="4933" y="1461"/>
                  <a:pt x="5218" y="1461"/>
                </a:cubicBezTo>
                <a:cubicBezTo>
                  <a:pt x="5360" y="1461"/>
                  <a:pt x="5506" y="1466"/>
                  <a:pt x="5648" y="1477"/>
                </a:cubicBezTo>
                <a:cubicBezTo>
                  <a:pt x="5795" y="1493"/>
                  <a:pt x="5713" y="1493"/>
                  <a:pt x="5680" y="1493"/>
                </a:cubicBezTo>
                <a:cubicBezTo>
                  <a:pt x="5729" y="1493"/>
                  <a:pt x="5779" y="1510"/>
                  <a:pt x="5828" y="1510"/>
                </a:cubicBezTo>
                <a:cubicBezTo>
                  <a:pt x="5959" y="1542"/>
                  <a:pt x="6073" y="1575"/>
                  <a:pt x="6204" y="1608"/>
                </a:cubicBezTo>
                <a:cubicBezTo>
                  <a:pt x="6302" y="1624"/>
                  <a:pt x="6384" y="1657"/>
                  <a:pt x="6482" y="1690"/>
                </a:cubicBezTo>
                <a:cubicBezTo>
                  <a:pt x="6515" y="1706"/>
                  <a:pt x="6548" y="1722"/>
                  <a:pt x="6581" y="1739"/>
                </a:cubicBezTo>
                <a:cubicBezTo>
                  <a:pt x="6597" y="1739"/>
                  <a:pt x="6712" y="1788"/>
                  <a:pt x="6712" y="1788"/>
                </a:cubicBezTo>
                <a:cubicBezTo>
                  <a:pt x="6924" y="1886"/>
                  <a:pt x="7104" y="2001"/>
                  <a:pt x="7284" y="2115"/>
                </a:cubicBezTo>
                <a:cubicBezTo>
                  <a:pt x="7317" y="2148"/>
                  <a:pt x="7465" y="2246"/>
                  <a:pt x="7448" y="2246"/>
                </a:cubicBezTo>
                <a:cubicBezTo>
                  <a:pt x="7546" y="2312"/>
                  <a:pt x="7628" y="2394"/>
                  <a:pt x="7710" y="2459"/>
                </a:cubicBezTo>
                <a:cubicBezTo>
                  <a:pt x="8528" y="3245"/>
                  <a:pt x="8872" y="4210"/>
                  <a:pt x="8872" y="5324"/>
                </a:cubicBezTo>
                <a:lnTo>
                  <a:pt x="8872" y="10431"/>
                </a:lnTo>
                <a:lnTo>
                  <a:pt x="8872" y="18337"/>
                </a:lnTo>
                <a:cubicBezTo>
                  <a:pt x="8872" y="19777"/>
                  <a:pt x="8839" y="21217"/>
                  <a:pt x="8872" y="22658"/>
                </a:cubicBezTo>
                <a:cubicBezTo>
                  <a:pt x="8856" y="22674"/>
                  <a:pt x="8856" y="22691"/>
                  <a:pt x="8856" y="22723"/>
                </a:cubicBezTo>
                <a:lnTo>
                  <a:pt x="8856" y="25571"/>
                </a:lnTo>
                <a:cubicBezTo>
                  <a:pt x="8856" y="25981"/>
                  <a:pt x="8872" y="26373"/>
                  <a:pt x="8856" y="26783"/>
                </a:cubicBezTo>
                <a:cubicBezTo>
                  <a:pt x="8856" y="27421"/>
                  <a:pt x="8627" y="27994"/>
                  <a:pt x="8168" y="28436"/>
                </a:cubicBezTo>
                <a:cubicBezTo>
                  <a:pt x="7906" y="28698"/>
                  <a:pt x="7595" y="28878"/>
                  <a:pt x="7268" y="28976"/>
                </a:cubicBezTo>
                <a:cubicBezTo>
                  <a:pt x="7154" y="29009"/>
                  <a:pt x="7039" y="29042"/>
                  <a:pt x="6924" y="29058"/>
                </a:cubicBezTo>
                <a:lnTo>
                  <a:pt x="6875" y="29058"/>
                </a:lnTo>
                <a:cubicBezTo>
                  <a:pt x="6826" y="29074"/>
                  <a:pt x="6793" y="29074"/>
                  <a:pt x="6744" y="29074"/>
                </a:cubicBezTo>
                <a:lnTo>
                  <a:pt x="6302" y="29074"/>
                </a:lnTo>
                <a:cubicBezTo>
                  <a:pt x="6286" y="29058"/>
                  <a:pt x="6270" y="29058"/>
                  <a:pt x="6237" y="29058"/>
                </a:cubicBezTo>
                <a:cubicBezTo>
                  <a:pt x="5795" y="28960"/>
                  <a:pt x="5582" y="28878"/>
                  <a:pt x="5222" y="28632"/>
                </a:cubicBezTo>
                <a:cubicBezTo>
                  <a:pt x="5222" y="28616"/>
                  <a:pt x="5173" y="28583"/>
                  <a:pt x="5173" y="28583"/>
                </a:cubicBezTo>
                <a:cubicBezTo>
                  <a:pt x="5124" y="28550"/>
                  <a:pt x="5075" y="28501"/>
                  <a:pt x="5026" y="28469"/>
                </a:cubicBezTo>
                <a:cubicBezTo>
                  <a:pt x="4960" y="28387"/>
                  <a:pt x="4895" y="28321"/>
                  <a:pt x="4829" y="28239"/>
                </a:cubicBezTo>
                <a:cubicBezTo>
                  <a:pt x="4829" y="28239"/>
                  <a:pt x="4796" y="28207"/>
                  <a:pt x="4780" y="28190"/>
                </a:cubicBezTo>
                <a:cubicBezTo>
                  <a:pt x="4765" y="28160"/>
                  <a:pt x="4708" y="28074"/>
                  <a:pt x="4699" y="28074"/>
                </a:cubicBezTo>
                <a:cubicBezTo>
                  <a:pt x="4699" y="28074"/>
                  <a:pt x="4698" y="28075"/>
                  <a:pt x="4698" y="28076"/>
                </a:cubicBezTo>
                <a:cubicBezTo>
                  <a:pt x="4633" y="27978"/>
                  <a:pt x="4584" y="27879"/>
                  <a:pt x="4535" y="27781"/>
                </a:cubicBezTo>
                <a:cubicBezTo>
                  <a:pt x="4518" y="27765"/>
                  <a:pt x="4485" y="27699"/>
                  <a:pt x="4485" y="27683"/>
                </a:cubicBezTo>
                <a:cubicBezTo>
                  <a:pt x="4469" y="27650"/>
                  <a:pt x="4453" y="27617"/>
                  <a:pt x="4453" y="27585"/>
                </a:cubicBezTo>
                <a:cubicBezTo>
                  <a:pt x="4420" y="27487"/>
                  <a:pt x="4387" y="27388"/>
                  <a:pt x="4371" y="27290"/>
                </a:cubicBezTo>
                <a:cubicBezTo>
                  <a:pt x="4355" y="27259"/>
                  <a:pt x="4325" y="27093"/>
                  <a:pt x="4322" y="27093"/>
                </a:cubicBezTo>
                <a:cubicBezTo>
                  <a:pt x="4322" y="27093"/>
                  <a:pt x="4322" y="27093"/>
                  <a:pt x="4322" y="27094"/>
                </a:cubicBezTo>
                <a:cubicBezTo>
                  <a:pt x="4322" y="26995"/>
                  <a:pt x="4305" y="26897"/>
                  <a:pt x="4305" y="26799"/>
                </a:cubicBezTo>
                <a:lnTo>
                  <a:pt x="4305" y="26734"/>
                </a:lnTo>
                <a:lnTo>
                  <a:pt x="4305" y="26210"/>
                </a:lnTo>
                <a:lnTo>
                  <a:pt x="4305" y="20563"/>
                </a:lnTo>
                <a:lnTo>
                  <a:pt x="4305" y="13066"/>
                </a:lnTo>
                <a:cubicBezTo>
                  <a:pt x="4305" y="11625"/>
                  <a:pt x="4354" y="10169"/>
                  <a:pt x="4305" y="8728"/>
                </a:cubicBezTo>
                <a:lnTo>
                  <a:pt x="4305" y="8663"/>
                </a:lnTo>
                <a:cubicBezTo>
                  <a:pt x="4305" y="8196"/>
                  <a:pt x="3941" y="7963"/>
                  <a:pt x="3577" y="7963"/>
                </a:cubicBezTo>
                <a:cubicBezTo>
                  <a:pt x="3213" y="7963"/>
                  <a:pt x="2849" y="8196"/>
                  <a:pt x="2849" y="8663"/>
                </a:cubicBezTo>
                <a:lnTo>
                  <a:pt x="2849" y="12493"/>
                </a:lnTo>
                <a:lnTo>
                  <a:pt x="2849" y="20170"/>
                </a:lnTo>
                <a:lnTo>
                  <a:pt x="2849" y="26128"/>
                </a:lnTo>
                <a:cubicBezTo>
                  <a:pt x="2849" y="26799"/>
                  <a:pt x="2849" y="27470"/>
                  <a:pt x="3094" y="28109"/>
                </a:cubicBezTo>
                <a:cubicBezTo>
                  <a:pt x="3682" y="29602"/>
                  <a:pt x="5111" y="30509"/>
                  <a:pt x="6616" y="30509"/>
                </a:cubicBezTo>
                <a:cubicBezTo>
                  <a:pt x="7124" y="30509"/>
                  <a:pt x="7640" y="30406"/>
                  <a:pt x="8136" y="30187"/>
                </a:cubicBezTo>
                <a:cubicBezTo>
                  <a:pt x="9052" y="29778"/>
                  <a:pt x="9740" y="28992"/>
                  <a:pt x="10083" y="28076"/>
                </a:cubicBezTo>
                <a:cubicBezTo>
                  <a:pt x="10296" y="27536"/>
                  <a:pt x="10313" y="26979"/>
                  <a:pt x="10313" y="26423"/>
                </a:cubicBezTo>
                <a:lnTo>
                  <a:pt x="10313" y="23214"/>
                </a:lnTo>
                <a:cubicBezTo>
                  <a:pt x="10313" y="23182"/>
                  <a:pt x="10329" y="23133"/>
                  <a:pt x="10329" y="23100"/>
                </a:cubicBezTo>
                <a:lnTo>
                  <a:pt x="10329" y="18959"/>
                </a:lnTo>
                <a:lnTo>
                  <a:pt x="10329" y="10889"/>
                </a:lnTo>
                <a:lnTo>
                  <a:pt x="10329" y="5373"/>
                </a:lnTo>
                <a:cubicBezTo>
                  <a:pt x="10329" y="4063"/>
                  <a:pt x="9953" y="2852"/>
                  <a:pt x="9101" y="1837"/>
                </a:cubicBezTo>
                <a:cubicBezTo>
                  <a:pt x="8128" y="654"/>
                  <a:pt x="6636" y="0"/>
                  <a:pt x="512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3" name="Google Shape;2443;p26"/>
          <p:cNvSpPr txBox="1">
            <a:spLocks noGrp="1"/>
          </p:cNvSpPr>
          <p:nvPr>
            <p:ph type="subTitle" idx="3"/>
          </p:nvPr>
        </p:nvSpPr>
        <p:spPr>
          <a:xfrm>
            <a:off x="2641286" y="2294700"/>
            <a:ext cx="15717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44" name="Google Shape;2444;p26"/>
          <p:cNvSpPr txBox="1">
            <a:spLocks noGrp="1"/>
          </p:cNvSpPr>
          <p:nvPr>
            <p:ph type="body" idx="4"/>
          </p:nvPr>
        </p:nvSpPr>
        <p:spPr>
          <a:xfrm>
            <a:off x="2637638" y="2966875"/>
            <a:ext cx="1571700" cy="14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45" name="Google Shape;2445;p26"/>
          <p:cNvSpPr txBox="1">
            <a:spLocks noGrp="1"/>
          </p:cNvSpPr>
          <p:nvPr>
            <p:ph type="subTitle" idx="5"/>
          </p:nvPr>
        </p:nvSpPr>
        <p:spPr>
          <a:xfrm>
            <a:off x="4645196" y="2294700"/>
            <a:ext cx="15921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46" name="Google Shape;2446;p26"/>
          <p:cNvSpPr txBox="1">
            <a:spLocks noGrp="1"/>
          </p:cNvSpPr>
          <p:nvPr>
            <p:ph type="body" idx="6"/>
          </p:nvPr>
        </p:nvSpPr>
        <p:spPr>
          <a:xfrm>
            <a:off x="4653563" y="2966875"/>
            <a:ext cx="1571700" cy="14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47" name="Google Shape;2447;p26"/>
          <p:cNvSpPr txBox="1">
            <a:spLocks noGrp="1"/>
          </p:cNvSpPr>
          <p:nvPr>
            <p:ph type="subTitle" idx="7"/>
          </p:nvPr>
        </p:nvSpPr>
        <p:spPr>
          <a:xfrm>
            <a:off x="6645875" y="2294700"/>
            <a:ext cx="15921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48" name="Google Shape;2448;p26"/>
          <p:cNvSpPr txBox="1">
            <a:spLocks noGrp="1"/>
          </p:cNvSpPr>
          <p:nvPr>
            <p:ph type="body" idx="8"/>
          </p:nvPr>
        </p:nvSpPr>
        <p:spPr>
          <a:xfrm>
            <a:off x="6667175" y="2966875"/>
            <a:ext cx="1571700" cy="14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49" name="Google Shape;2449;p26"/>
          <p:cNvSpPr/>
          <p:nvPr/>
        </p:nvSpPr>
        <p:spPr>
          <a:xfrm>
            <a:off x="791349" y="1541911"/>
            <a:ext cx="635104" cy="646426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0" name="Google Shape;2450;p26"/>
          <p:cNvSpPr/>
          <p:nvPr/>
        </p:nvSpPr>
        <p:spPr>
          <a:xfrm>
            <a:off x="2735900" y="1575534"/>
            <a:ext cx="1110733" cy="612803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1" name="Google Shape;2451;p26"/>
          <p:cNvSpPr/>
          <p:nvPr/>
        </p:nvSpPr>
        <p:spPr>
          <a:xfrm rot="10800000">
            <a:off x="4768888" y="1478856"/>
            <a:ext cx="857701" cy="70948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2" name="Google Shape;2452;p26"/>
          <p:cNvSpPr/>
          <p:nvPr/>
        </p:nvSpPr>
        <p:spPr>
          <a:xfrm rot="3599866">
            <a:off x="7028866" y="1441416"/>
            <a:ext cx="471661" cy="1011437"/>
          </a:xfrm>
          <a:custGeom>
            <a:avLst/>
            <a:gdLst/>
            <a:ahLst/>
            <a:cxnLst/>
            <a:rect l="l" t="t" r="r" b="b"/>
            <a:pathLst>
              <a:path w="18170" h="38964" extrusionOk="0">
                <a:moveTo>
                  <a:pt x="2796" y="0"/>
                </a:moveTo>
                <a:cubicBezTo>
                  <a:pt x="1959" y="0"/>
                  <a:pt x="1144" y="436"/>
                  <a:pt x="688" y="1217"/>
                </a:cubicBezTo>
                <a:cubicBezTo>
                  <a:pt x="0" y="2380"/>
                  <a:pt x="377" y="3885"/>
                  <a:pt x="1555" y="4573"/>
                </a:cubicBezTo>
                <a:lnTo>
                  <a:pt x="11655" y="10531"/>
                </a:lnTo>
                <a:cubicBezTo>
                  <a:pt x="12408" y="10973"/>
                  <a:pt x="12735" y="11873"/>
                  <a:pt x="12424" y="12692"/>
                </a:cubicBezTo>
                <a:lnTo>
                  <a:pt x="3781" y="35640"/>
                </a:lnTo>
                <a:cubicBezTo>
                  <a:pt x="3307" y="36901"/>
                  <a:pt x="3945" y="38325"/>
                  <a:pt x="5222" y="38800"/>
                </a:cubicBezTo>
                <a:cubicBezTo>
                  <a:pt x="5500" y="38898"/>
                  <a:pt x="5795" y="38963"/>
                  <a:pt x="6089" y="38963"/>
                </a:cubicBezTo>
                <a:cubicBezTo>
                  <a:pt x="7071" y="38963"/>
                  <a:pt x="8004" y="38358"/>
                  <a:pt x="8381" y="37359"/>
                </a:cubicBezTo>
                <a:lnTo>
                  <a:pt x="17024" y="14427"/>
                </a:lnTo>
                <a:cubicBezTo>
                  <a:pt x="18169" y="11366"/>
                  <a:pt x="16974" y="7945"/>
                  <a:pt x="14159" y="6292"/>
                </a:cubicBezTo>
                <a:lnTo>
                  <a:pt x="4043" y="350"/>
                </a:lnTo>
                <a:cubicBezTo>
                  <a:pt x="3652" y="113"/>
                  <a:pt x="3221" y="0"/>
                  <a:pt x="27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3">
  <p:cSld name="CUSTOM_2">
    <p:spTree>
      <p:nvGrpSpPr>
        <p:cNvPr id="1" name="Shape 2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4" name="Google Shape;2454;p27"/>
          <p:cNvSpPr/>
          <p:nvPr/>
        </p:nvSpPr>
        <p:spPr>
          <a:xfrm>
            <a:off x="3795400" y="271249"/>
            <a:ext cx="2229300" cy="2229300"/>
          </a:xfrm>
          <a:prstGeom prst="roundRect">
            <a:avLst>
              <a:gd name="adj" fmla="val 11784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5" name="Google Shape;2455;p27"/>
          <p:cNvSpPr/>
          <p:nvPr/>
        </p:nvSpPr>
        <p:spPr>
          <a:xfrm>
            <a:off x="6120910" y="271249"/>
            <a:ext cx="2229300" cy="2229300"/>
          </a:xfrm>
          <a:prstGeom prst="roundRect">
            <a:avLst>
              <a:gd name="adj" fmla="val 1178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6" name="Google Shape;2456;p27"/>
          <p:cNvSpPr/>
          <p:nvPr/>
        </p:nvSpPr>
        <p:spPr>
          <a:xfrm>
            <a:off x="3795400" y="2604244"/>
            <a:ext cx="2229300" cy="2229300"/>
          </a:xfrm>
          <a:prstGeom prst="roundRect">
            <a:avLst>
              <a:gd name="adj" fmla="val 1178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7" name="Google Shape;2457;p27"/>
          <p:cNvSpPr/>
          <p:nvPr/>
        </p:nvSpPr>
        <p:spPr>
          <a:xfrm>
            <a:off x="6120910" y="2604244"/>
            <a:ext cx="2229300" cy="2229300"/>
          </a:xfrm>
          <a:prstGeom prst="roundRect">
            <a:avLst>
              <a:gd name="adj" fmla="val 1178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8" name="Google Shape;2458;p27"/>
          <p:cNvSpPr/>
          <p:nvPr/>
        </p:nvSpPr>
        <p:spPr>
          <a:xfrm rot="5400000">
            <a:off x="-93860" y="-595881"/>
            <a:ext cx="1622248" cy="1804450"/>
          </a:xfrm>
          <a:custGeom>
            <a:avLst/>
            <a:gdLst/>
            <a:ahLst/>
            <a:cxnLst/>
            <a:rect l="l" t="t" r="r" b="b"/>
            <a:pathLst>
              <a:path w="46717" h="51964" extrusionOk="0">
                <a:moveTo>
                  <a:pt x="4018" y="1"/>
                </a:moveTo>
                <a:cubicBezTo>
                  <a:pt x="2862" y="1"/>
                  <a:pt x="1820" y="815"/>
                  <a:pt x="1588" y="1990"/>
                </a:cubicBezTo>
                <a:cubicBezTo>
                  <a:pt x="655" y="6770"/>
                  <a:pt x="1" y="11418"/>
                  <a:pt x="2276" y="15592"/>
                </a:cubicBezTo>
                <a:cubicBezTo>
                  <a:pt x="3864" y="18522"/>
                  <a:pt x="6843" y="20847"/>
                  <a:pt x="10657" y="22123"/>
                </a:cubicBezTo>
                <a:cubicBezTo>
                  <a:pt x="13456" y="23073"/>
                  <a:pt x="16304" y="23384"/>
                  <a:pt x="19070" y="23695"/>
                </a:cubicBezTo>
                <a:cubicBezTo>
                  <a:pt x="19397" y="23727"/>
                  <a:pt x="19725" y="23777"/>
                  <a:pt x="20052" y="23809"/>
                </a:cubicBezTo>
                <a:cubicBezTo>
                  <a:pt x="24193" y="24284"/>
                  <a:pt x="28531" y="24971"/>
                  <a:pt x="32296" y="26772"/>
                </a:cubicBezTo>
                <a:cubicBezTo>
                  <a:pt x="36159" y="28605"/>
                  <a:pt x="39007" y="31535"/>
                  <a:pt x="40071" y="34793"/>
                </a:cubicBezTo>
                <a:cubicBezTo>
                  <a:pt x="41806" y="39998"/>
                  <a:pt x="38549" y="43108"/>
                  <a:pt x="36453" y="44499"/>
                </a:cubicBezTo>
                <a:cubicBezTo>
                  <a:pt x="34833" y="45563"/>
                  <a:pt x="32950" y="46447"/>
                  <a:pt x="31134" y="47282"/>
                </a:cubicBezTo>
                <a:cubicBezTo>
                  <a:pt x="29906" y="47855"/>
                  <a:pt x="29366" y="49311"/>
                  <a:pt x="29939" y="50555"/>
                </a:cubicBezTo>
                <a:cubicBezTo>
                  <a:pt x="30364" y="51439"/>
                  <a:pt x="31248" y="51963"/>
                  <a:pt x="32165" y="51963"/>
                </a:cubicBezTo>
                <a:cubicBezTo>
                  <a:pt x="32525" y="51963"/>
                  <a:pt x="32869" y="51898"/>
                  <a:pt x="33212" y="51734"/>
                </a:cubicBezTo>
                <a:cubicBezTo>
                  <a:pt x="35193" y="50817"/>
                  <a:pt x="37239" y="49868"/>
                  <a:pt x="39171" y="48591"/>
                </a:cubicBezTo>
                <a:cubicBezTo>
                  <a:pt x="44638" y="44957"/>
                  <a:pt x="46716" y="39228"/>
                  <a:pt x="44736" y="33254"/>
                </a:cubicBezTo>
                <a:cubicBezTo>
                  <a:pt x="43246" y="28736"/>
                  <a:pt x="39482" y="24759"/>
                  <a:pt x="34407" y="22336"/>
                </a:cubicBezTo>
                <a:cubicBezTo>
                  <a:pt x="30004" y="20241"/>
                  <a:pt x="25175" y="19455"/>
                  <a:pt x="20625" y="18931"/>
                </a:cubicBezTo>
                <a:cubicBezTo>
                  <a:pt x="20281" y="18899"/>
                  <a:pt x="19954" y="18850"/>
                  <a:pt x="19626" y="18817"/>
                </a:cubicBezTo>
                <a:cubicBezTo>
                  <a:pt x="17008" y="18522"/>
                  <a:pt x="14520" y="18244"/>
                  <a:pt x="12228" y="17475"/>
                </a:cubicBezTo>
                <a:cubicBezTo>
                  <a:pt x="10706" y="16951"/>
                  <a:pt x="7939" y="15723"/>
                  <a:pt x="6597" y="13252"/>
                </a:cubicBezTo>
                <a:cubicBezTo>
                  <a:pt x="5108" y="10502"/>
                  <a:pt x="5648" y="6802"/>
                  <a:pt x="6401" y="2923"/>
                </a:cubicBezTo>
                <a:cubicBezTo>
                  <a:pt x="6663" y="1597"/>
                  <a:pt x="5795" y="304"/>
                  <a:pt x="4469" y="42"/>
                </a:cubicBezTo>
                <a:cubicBezTo>
                  <a:pt x="4318" y="14"/>
                  <a:pt x="4167" y="1"/>
                  <a:pt x="40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9" name="Google Shape;2459;p27"/>
          <p:cNvSpPr/>
          <p:nvPr/>
        </p:nvSpPr>
        <p:spPr>
          <a:xfrm>
            <a:off x="8485020" y="3320216"/>
            <a:ext cx="1823234" cy="1005796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0" name="Google Shape;2460;p27"/>
          <p:cNvSpPr/>
          <p:nvPr/>
        </p:nvSpPr>
        <p:spPr>
          <a:xfrm>
            <a:off x="2619996" y="4543027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1" name="Google Shape;2461;p27"/>
          <p:cNvSpPr txBox="1">
            <a:spLocks noGrp="1"/>
          </p:cNvSpPr>
          <p:nvPr>
            <p:ph type="title"/>
          </p:nvPr>
        </p:nvSpPr>
        <p:spPr>
          <a:xfrm>
            <a:off x="397625" y="2298150"/>
            <a:ext cx="3076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462" name="Google Shape;2462;p27"/>
          <p:cNvSpPr txBox="1">
            <a:spLocks noGrp="1"/>
          </p:cNvSpPr>
          <p:nvPr>
            <p:ph type="subTitle" idx="1"/>
          </p:nvPr>
        </p:nvSpPr>
        <p:spPr>
          <a:xfrm>
            <a:off x="3932875" y="446454"/>
            <a:ext cx="19509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63" name="Google Shape;2463;p27"/>
          <p:cNvSpPr txBox="1">
            <a:spLocks noGrp="1"/>
          </p:cNvSpPr>
          <p:nvPr>
            <p:ph type="body" idx="2"/>
          </p:nvPr>
        </p:nvSpPr>
        <p:spPr>
          <a:xfrm>
            <a:off x="3932875" y="1162900"/>
            <a:ext cx="1950900" cy="11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64" name="Google Shape;2464;p27"/>
          <p:cNvSpPr txBox="1">
            <a:spLocks noGrp="1"/>
          </p:cNvSpPr>
          <p:nvPr>
            <p:ph type="subTitle" idx="3"/>
          </p:nvPr>
        </p:nvSpPr>
        <p:spPr>
          <a:xfrm>
            <a:off x="6260100" y="447897"/>
            <a:ext cx="19509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65" name="Google Shape;2465;p27"/>
          <p:cNvSpPr txBox="1">
            <a:spLocks noGrp="1"/>
          </p:cNvSpPr>
          <p:nvPr>
            <p:ph type="body" idx="4"/>
          </p:nvPr>
        </p:nvSpPr>
        <p:spPr>
          <a:xfrm>
            <a:off x="6260100" y="1164675"/>
            <a:ext cx="1950900" cy="11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66" name="Google Shape;2466;p27"/>
          <p:cNvSpPr txBox="1">
            <a:spLocks noGrp="1"/>
          </p:cNvSpPr>
          <p:nvPr>
            <p:ph type="subTitle" idx="5"/>
          </p:nvPr>
        </p:nvSpPr>
        <p:spPr>
          <a:xfrm>
            <a:off x="3932875" y="2780341"/>
            <a:ext cx="19509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67" name="Google Shape;2467;p27"/>
          <p:cNvSpPr txBox="1">
            <a:spLocks noGrp="1"/>
          </p:cNvSpPr>
          <p:nvPr>
            <p:ph type="body" idx="6"/>
          </p:nvPr>
        </p:nvSpPr>
        <p:spPr>
          <a:xfrm>
            <a:off x="3932875" y="3496788"/>
            <a:ext cx="1950900" cy="11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68" name="Google Shape;2468;p27"/>
          <p:cNvSpPr txBox="1">
            <a:spLocks noGrp="1"/>
          </p:cNvSpPr>
          <p:nvPr>
            <p:ph type="subTitle" idx="7"/>
          </p:nvPr>
        </p:nvSpPr>
        <p:spPr>
          <a:xfrm>
            <a:off x="6260100" y="2781785"/>
            <a:ext cx="19509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469" name="Google Shape;2469;p27"/>
          <p:cNvSpPr txBox="1">
            <a:spLocks noGrp="1"/>
          </p:cNvSpPr>
          <p:nvPr>
            <p:ph type="body" idx="8"/>
          </p:nvPr>
        </p:nvSpPr>
        <p:spPr>
          <a:xfrm>
            <a:off x="6260100" y="3498563"/>
            <a:ext cx="1950900" cy="11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">
  <p:cSld name="CUSTOM_3">
    <p:spTree>
      <p:nvGrpSpPr>
        <p:cNvPr id="1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28"/>
          <p:cNvSpPr/>
          <p:nvPr/>
        </p:nvSpPr>
        <p:spPr>
          <a:xfrm rot="2169030">
            <a:off x="-353810" y="4451825"/>
            <a:ext cx="1641590" cy="680173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2" name="Google Shape;2472;p28"/>
          <p:cNvSpPr/>
          <p:nvPr/>
        </p:nvSpPr>
        <p:spPr>
          <a:xfrm>
            <a:off x="7819942" y="314645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73" name="Google Shape;2473;p28"/>
          <p:cNvGrpSpPr/>
          <p:nvPr/>
        </p:nvGrpSpPr>
        <p:grpSpPr>
          <a:xfrm>
            <a:off x="331438" y="1255073"/>
            <a:ext cx="2749460" cy="3447873"/>
            <a:chOff x="2311250" y="755775"/>
            <a:chExt cx="3334700" cy="4181775"/>
          </a:xfrm>
        </p:grpSpPr>
        <p:sp>
          <p:nvSpPr>
            <p:cNvPr id="2474" name="Google Shape;2474;p28"/>
            <p:cNvSpPr/>
            <p:nvPr/>
          </p:nvSpPr>
          <p:spPr>
            <a:xfrm>
              <a:off x="2666450" y="755775"/>
              <a:ext cx="2979500" cy="4181775"/>
            </a:xfrm>
            <a:custGeom>
              <a:avLst/>
              <a:gdLst/>
              <a:ahLst/>
              <a:cxnLst/>
              <a:rect l="l" t="t" r="r" b="b"/>
              <a:pathLst>
                <a:path w="119180" h="167271" extrusionOk="0">
                  <a:moveTo>
                    <a:pt x="4158" y="0"/>
                  </a:moveTo>
                  <a:cubicBezTo>
                    <a:pt x="2063" y="0"/>
                    <a:pt x="360" y="1703"/>
                    <a:pt x="360" y="3814"/>
                  </a:cubicBezTo>
                  <a:lnTo>
                    <a:pt x="0" y="163211"/>
                  </a:lnTo>
                  <a:cubicBezTo>
                    <a:pt x="17" y="165306"/>
                    <a:pt x="1719" y="167008"/>
                    <a:pt x="3814" y="167008"/>
                  </a:cubicBezTo>
                  <a:lnTo>
                    <a:pt x="115038" y="167270"/>
                  </a:lnTo>
                  <a:cubicBezTo>
                    <a:pt x="117133" y="167254"/>
                    <a:pt x="118901" y="165552"/>
                    <a:pt x="118836" y="163456"/>
                  </a:cubicBezTo>
                  <a:lnTo>
                    <a:pt x="119179" y="4043"/>
                  </a:lnTo>
                  <a:cubicBezTo>
                    <a:pt x="119179" y="1948"/>
                    <a:pt x="117477" y="246"/>
                    <a:pt x="115366" y="246"/>
                  </a:cubicBezTo>
                  <a:lnTo>
                    <a:pt x="41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2501125" y="877700"/>
              <a:ext cx="2977875" cy="3937500"/>
            </a:xfrm>
            <a:custGeom>
              <a:avLst/>
              <a:gdLst/>
              <a:ahLst/>
              <a:cxnLst/>
              <a:rect l="l" t="t" r="r" b="b"/>
              <a:pathLst>
                <a:path w="119115" h="157500" extrusionOk="0">
                  <a:moveTo>
                    <a:pt x="13350" y="18912"/>
                  </a:moveTo>
                  <a:cubicBezTo>
                    <a:pt x="15321" y="18912"/>
                    <a:pt x="16901" y="20709"/>
                    <a:pt x="16631" y="22753"/>
                  </a:cubicBezTo>
                  <a:cubicBezTo>
                    <a:pt x="16418" y="24096"/>
                    <a:pt x="15288" y="25290"/>
                    <a:pt x="13881" y="25503"/>
                  </a:cubicBezTo>
                  <a:cubicBezTo>
                    <a:pt x="13701" y="25533"/>
                    <a:pt x="13523" y="25547"/>
                    <a:pt x="13348" y="25547"/>
                  </a:cubicBezTo>
                  <a:cubicBezTo>
                    <a:pt x="11376" y="25547"/>
                    <a:pt x="9796" y="23750"/>
                    <a:pt x="10067" y="21706"/>
                  </a:cubicBezTo>
                  <a:cubicBezTo>
                    <a:pt x="10280" y="20282"/>
                    <a:pt x="11409" y="19169"/>
                    <a:pt x="12817" y="18956"/>
                  </a:cubicBezTo>
                  <a:cubicBezTo>
                    <a:pt x="12997" y="18926"/>
                    <a:pt x="13175" y="18912"/>
                    <a:pt x="13350" y="18912"/>
                  </a:cubicBezTo>
                  <a:close/>
                  <a:moveTo>
                    <a:pt x="13280" y="43321"/>
                  </a:moveTo>
                  <a:cubicBezTo>
                    <a:pt x="15263" y="43321"/>
                    <a:pt x="16868" y="45122"/>
                    <a:pt x="16582" y="47159"/>
                  </a:cubicBezTo>
                  <a:cubicBezTo>
                    <a:pt x="16385" y="48517"/>
                    <a:pt x="15239" y="49712"/>
                    <a:pt x="13832" y="49925"/>
                  </a:cubicBezTo>
                  <a:cubicBezTo>
                    <a:pt x="13652" y="49954"/>
                    <a:pt x="13474" y="49969"/>
                    <a:pt x="13299" y="49969"/>
                  </a:cubicBezTo>
                  <a:cubicBezTo>
                    <a:pt x="11327" y="49969"/>
                    <a:pt x="9749" y="48172"/>
                    <a:pt x="10034" y="46128"/>
                  </a:cubicBezTo>
                  <a:cubicBezTo>
                    <a:pt x="10247" y="44703"/>
                    <a:pt x="11376" y="43590"/>
                    <a:pt x="12768" y="43361"/>
                  </a:cubicBezTo>
                  <a:cubicBezTo>
                    <a:pt x="12941" y="43334"/>
                    <a:pt x="13112" y="43321"/>
                    <a:pt x="13280" y="43321"/>
                  </a:cubicBezTo>
                  <a:close/>
                  <a:moveTo>
                    <a:pt x="13198" y="66074"/>
                  </a:moveTo>
                  <a:cubicBezTo>
                    <a:pt x="15179" y="66074"/>
                    <a:pt x="16771" y="67874"/>
                    <a:pt x="16500" y="69911"/>
                  </a:cubicBezTo>
                  <a:cubicBezTo>
                    <a:pt x="16287" y="71335"/>
                    <a:pt x="15141" y="72530"/>
                    <a:pt x="13750" y="72677"/>
                  </a:cubicBezTo>
                  <a:cubicBezTo>
                    <a:pt x="13577" y="72704"/>
                    <a:pt x="13406" y="72717"/>
                    <a:pt x="13238" y="72717"/>
                  </a:cubicBezTo>
                  <a:cubicBezTo>
                    <a:pt x="11256" y="72717"/>
                    <a:pt x="9664" y="70917"/>
                    <a:pt x="9936" y="68880"/>
                  </a:cubicBezTo>
                  <a:cubicBezTo>
                    <a:pt x="10149" y="67456"/>
                    <a:pt x="11278" y="66326"/>
                    <a:pt x="12686" y="66114"/>
                  </a:cubicBezTo>
                  <a:cubicBezTo>
                    <a:pt x="12859" y="66087"/>
                    <a:pt x="13030" y="66074"/>
                    <a:pt x="13198" y="66074"/>
                  </a:cubicBezTo>
                  <a:close/>
                  <a:moveTo>
                    <a:pt x="13149" y="90561"/>
                  </a:moveTo>
                  <a:cubicBezTo>
                    <a:pt x="15130" y="90561"/>
                    <a:pt x="16722" y="92361"/>
                    <a:pt x="16451" y="94398"/>
                  </a:cubicBezTo>
                  <a:cubicBezTo>
                    <a:pt x="16238" y="95757"/>
                    <a:pt x="15092" y="96952"/>
                    <a:pt x="13701" y="97165"/>
                  </a:cubicBezTo>
                  <a:cubicBezTo>
                    <a:pt x="13522" y="97194"/>
                    <a:pt x="13345" y="97208"/>
                    <a:pt x="13171" y="97208"/>
                  </a:cubicBezTo>
                  <a:cubicBezTo>
                    <a:pt x="11198" y="97208"/>
                    <a:pt x="9616" y="95398"/>
                    <a:pt x="9887" y="93367"/>
                  </a:cubicBezTo>
                  <a:cubicBezTo>
                    <a:pt x="10100" y="91943"/>
                    <a:pt x="11229" y="90830"/>
                    <a:pt x="12637" y="90601"/>
                  </a:cubicBezTo>
                  <a:cubicBezTo>
                    <a:pt x="12810" y="90574"/>
                    <a:pt x="12981" y="90561"/>
                    <a:pt x="13149" y="90561"/>
                  </a:cubicBezTo>
                  <a:close/>
                  <a:moveTo>
                    <a:pt x="13117" y="110707"/>
                  </a:moveTo>
                  <a:cubicBezTo>
                    <a:pt x="15093" y="110707"/>
                    <a:pt x="16687" y="112517"/>
                    <a:pt x="16402" y="114548"/>
                  </a:cubicBezTo>
                  <a:cubicBezTo>
                    <a:pt x="16189" y="115972"/>
                    <a:pt x="15059" y="117085"/>
                    <a:pt x="13652" y="117314"/>
                  </a:cubicBezTo>
                  <a:cubicBezTo>
                    <a:pt x="13479" y="117341"/>
                    <a:pt x="13308" y="117354"/>
                    <a:pt x="13140" y="117354"/>
                  </a:cubicBezTo>
                  <a:cubicBezTo>
                    <a:pt x="11158" y="117354"/>
                    <a:pt x="9567" y="115554"/>
                    <a:pt x="9854" y="113517"/>
                  </a:cubicBezTo>
                  <a:cubicBezTo>
                    <a:pt x="10067" y="112093"/>
                    <a:pt x="11196" y="110963"/>
                    <a:pt x="12588" y="110751"/>
                  </a:cubicBezTo>
                  <a:cubicBezTo>
                    <a:pt x="12766" y="110721"/>
                    <a:pt x="12943" y="110707"/>
                    <a:pt x="13117" y="110707"/>
                  </a:cubicBezTo>
                  <a:close/>
                  <a:moveTo>
                    <a:pt x="13088" y="135129"/>
                  </a:moveTo>
                  <a:cubicBezTo>
                    <a:pt x="15059" y="135129"/>
                    <a:pt x="16639" y="136925"/>
                    <a:pt x="16369" y="138970"/>
                  </a:cubicBezTo>
                  <a:cubicBezTo>
                    <a:pt x="16140" y="140394"/>
                    <a:pt x="15010" y="141507"/>
                    <a:pt x="13619" y="141720"/>
                  </a:cubicBezTo>
                  <a:cubicBezTo>
                    <a:pt x="13439" y="141749"/>
                    <a:pt x="13261" y="141763"/>
                    <a:pt x="13086" y="141763"/>
                  </a:cubicBezTo>
                  <a:cubicBezTo>
                    <a:pt x="11114" y="141763"/>
                    <a:pt x="9534" y="139967"/>
                    <a:pt x="9805" y="137922"/>
                  </a:cubicBezTo>
                  <a:cubicBezTo>
                    <a:pt x="10018" y="136498"/>
                    <a:pt x="11147" y="135385"/>
                    <a:pt x="12555" y="135172"/>
                  </a:cubicBezTo>
                  <a:cubicBezTo>
                    <a:pt x="12735" y="135143"/>
                    <a:pt x="12913" y="135129"/>
                    <a:pt x="13088" y="135129"/>
                  </a:cubicBezTo>
                  <a:close/>
                  <a:moveTo>
                    <a:pt x="4557" y="1"/>
                  </a:moveTo>
                  <a:cubicBezTo>
                    <a:pt x="2195" y="1"/>
                    <a:pt x="295" y="1952"/>
                    <a:pt x="328" y="4339"/>
                  </a:cubicBezTo>
                  <a:lnTo>
                    <a:pt x="0" y="152294"/>
                  </a:lnTo>
                  <a:cubicBezTo>
                    <a:pt x="0" y="155034"/>
                    <a:pt x="2210" y="157286"/>
                    <a:pt x="4963" y="157286"/>
                  </a:cubicBezTo>
                  <a:cubicBezTo>
                    <a:pt x="4973" y="157286"/>
                    <a:pt x="4983" y="157286"/>
                    <a:pt x="4993" y="157286"/>
                  </a:cubicBezTo>
                  <a:lnTo>
                    <a:pt x="114318" y="157499"/>
                  </a:lnTo>
                  <a:cubicBezTo>
                    <a:pt x="114338" y="157499"/>
                    <a:pt x="114357" y="157499"/>
                    <a:pt x="114377" y="157499"/>
                  </a:cubicBezTo>
                  <a:cubicBezTo>
                    <a:pt x="116822" y="157499"/>
                    <a:pt x="118803" y="155483"/>
                    <a:pt x="118770" y="153112"/>
                  </a:cubicBezTo>
                  <a:lnTo>
                    <a:pt x="119098" y="4437"/>
                  </a:lnTo>
                  <a:cubicBezTo>
                    <a:pt x="119114" y="2113"/>
                    <a:pt x="117215" y="247"/>
                    <a:pt x="114891" y="230"/>
                  </a:cubicBezTo>
                  <a:lnTo>
                    <a:pt x="4616" y="1"/>
                  </a:lnTo>
                  <a:cubicBezTo>
                    <a:pt x="4597" y="1"/>
                    <a:pt x="4577" y="1"/>
                    <a:pt x="455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2317800" y="1322525"/>
              <a:ext cx="547125" cy="455075"/>
            </a:xfrm>
            <a:custGeom>
              <a:avLst/>
              <a:gdLst/>
              <a:ahLst/>
              <a:cxnLst/>
              <a:rect l="l" t="t" r="r" b="b"/>
              <a:pathLst>
                <a:path w="21885" h="18203" extrusionOk="0">
                  <a:moveTo>
                    <a:pt x="11098" y="1"/>
                  </a:moveTo>
                  <a:cubicBezTo>
                    <a:pt x="7824" y="1"/>
                    <a:pt x="4747" y="1212"/>
                    <a:pt x="2619" y="3340"/>
                  </a:cubicBezTo>
                  <a:cubicBezTo>
                    <a:pt x="933" y="5026"/>
                    <a:pt x="0" y="7170"/>
                    <a:pt x="17" y="9380"/>
                  </a:cubicBezTo>
                  <a:cubicBezTo>
                    <a:pt x="0" y="13308"/>
                    <a:pt x="2930" y="16860"/>
                    <a:pt x="7333" y="18186"/>
                  </a:cubicBezTo>
                  <a:cubicBezTo>
                    <a:pt x="7394" y="18201"/>
                    <a:pt x="7455" y="18202"/>
                    <a:pt x="7516" y="18202"/>
                  </a:cubicBezTo>
                  <a:lnTo>
                    <a:pt x="7516" y="18202"/>
                  </a:lnTo>
                  <a:cubicBezTo>
                    <a:pt x="7810" y="18201"/>
                    <a:pt x="8070" y="18022"/>
                    <a:pt x="8152" y="17744"/>
                  </a:cubicBezTo>
                  <a:cubicBezTo>
                    <a:pt x="8266" y="17384"/>
                    <a:pt x="8053" y="17024"/>
                    <a:pt x="7710" y="16909"/>
                  </a:cubicBezTo>
                  <a:cubicBezTo>
                    <a:pt x="3880" y="15764"/>
                    <a:pt x="1326" y="12735"/>
                    <a:pt x="1342" y="9380"/>
                  </a:cubicBezTo>
                  <a:cubicBezTo>
                    <a:pt x="1342" y="7530"/>
                    <a:pt x="2128" y="5713"/>
                    <a:pt x="3569" y="4273"/>
                  </a:cubicBezTo>
                  <a:cubicBezTo>
                    <a:pt x="5435" y="2407"/>
                    <a:pt x="8184" y="1326"/>
                    <a:pt x="11114" y="1326"/>
                  </a:cubicBezTo>
                  <a:lnTo>
                    <a:pt x="11180" y="1326"/>
                  </a:lnTo>
                  <a:cubicBezTo>
                    <a:pt x="15534" y="1326"/>
                    <a:pt x="19364" y="3733"/>
                    <a:pt x="20510" y="7203"/>
                  </a:cubicBezTo>
                  <a:cubicBezTo>
                    <a:pt x="20601" y="7477"/>
                    <a:pt x="20858" y="7646"/>
                    <a:pt x="21133" y="7646"/>
                  </a:cubicBezTo>
                  <a:cubicBezTo>
                    <a:pt x="21203" y="7646"/>
                    <a:pt x="21275" y="7635"/>
                    <a:pt x="21345" y="7612"/>
                  </a:cubicBezTo>
                  <a:cubicBezTo>
                    <a:pt x="21688" y="7497"/>
                    <a:pt x="21885" y="7121"/>
                    <a:pt x="21770" y="6777"/>
                  </a:cubicBezTo>
                  <a:cubicBezTo>
                    <a:pt x="20444" y="2783"/>
                    <a:pt x="16090" y="1"/>
                    <a:pt x="11180" y="1"/>
                  </a:cubicBezTo>
                  <a:close/>
                  <a:moveTo>
                    <a:pt x="7516" y="18202"/>
                  </a:moveTo>
                  <a:lnTo>
                    <a:pt x="7516" y="18202"/>
                  </a:lnTo>
                  <a:cubicBezTo>
                    <a:pt x="7515" y="18202"/>
                    <a:pt x="7514" y="18202"/>
                    <a:pt x="7513" y="18202"/>
                  </a:cubicBezTo>
                  <a:lnTo>
                    <a:pt x="7530" y="18202"/>
                  </a:lnTo>
                  <a:cubicBezTo>
                    <a:pt x="7525" y="18202"/>
                    <a:pt x="7521" y="18202"/>
                    <a:pt x="7516" y="1820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2315750" y="1905650"/>
              <a:ext cx="547150" cy="455075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115" y="1"/>
                  </a:moveTo>
                  <a:cubicBezTo>
                    <a:pt x="7841" y="1"/>
                    <a:pt x="4747" y="1228"/>
                    <a:pt x="2636" y="3340"/>
                  </a:cubicBezTo>
                  <a:cubicBezTo>
                    <a:pt x="933" y="5026"/>
                    <a:pt x="17" y="7170"/>
                    <a:pt x="17" y="9380"/>
                  </a:cubicBezTo>
                  <a:cubicBezTo>
                    <a:pt x="0" y="13325"/>
                    <a:pt x="2947" y="16860"/>
                    <a:pt x="7333" y="18186"/>
                  </a:cubicBezTo>
                  <a:cubicBezTo>
                    <a:pt x="7399" y="18203"/>
                    <a:pt x="7464" y="18203"/>
                    <a:pt x="7530" y="18203"/>
                  </a:cubicBezTo>
                  <a:cubicBezTo>
                    <a:pt x="7808" y="18203"/>
                    <a:pt x="8070" y="18023"/>
                    <a:pt x="8152" y="17744"/>
                  </a:cubicBezTo>
                  <a:cubicBezTo>
                    <a:pt x="8266" y="17384"/>
                    <a:pt x="8070" y="17024"/>
                    <a:pt x="7710" y="16909"/>
                  </a:cubicBezTo>
                  <a:cubicBezTo>
                    <a:pt x="3896" y="15764"/>
                    <a:pt x="1326" y="12736"/>
                    <a:pt x="1343" y="9380"/>
                  </a:cubicBezTo>
                  <a:cubicBezTo>
                    <a:pt x="1343" y="7530"/>
                    <a:pt x="2128" y="5713"/>
                    <a:pt x="3569" y="4273"/>
                  </a:cubicBezTo>
                  <a:cubicBezTo>
                    <a:pt x="5435" y="2407"/>
                    <a:pt x="8185" y="1327"/>
                    <a:pt x="11115" y="1327"/>
                  </a:cubicBezTo>
                  <a:lnTo>
                    <a:pt x="11180" y="1327"/>
                  </a:lnTo>
                  <a:cubicBezTo>
                    <a:pt x="15534" y="1327"/>
                    <a:pt x="19381" y="3733"/>
                    <a:pt x="20526" y="7203"/>
                  </a:cubicBezTo>
                  <a:cubicBezTo>
                    <a:pt x="20618" y="7477"/>
                    <a:pt x="20865" y="7647"/>
                    <a:pt x="21143" y="7647"/>
                  </a:cubicBezTo>
                  <a:cubicBezTo>
                    <a:pt x="21215" y="7647"/>
                    <a:pt x="21288" y="7635"/>
                    <a:pt x="21361" y="7612"/>
                  </a:cubicBezTo>
                  <a:cubicBezTo>
                    <a:pt x="21705" y="7498"/>
                    <a:pt x="21885" y="7121"/>
                    <a:pt x="21770" y="6777"/>
                  </a:cubicBezTo>
                  <a:cubicBezTo>
                    <a:pt x="20461" y="2783"/>
                    <a:pt x="16107" y="1"/>
                    <a:pt x="111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2314925" y="2498200"/>
              <a:ext cx="547150" cy="455075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175" y="0"/>
                  </a:moveTo>
                  <a:cubicBezTo>
                    <a:pt x="11160" y="0"/>
                    <a:pt x="11146" y="0"/>
                    <a:pt x="11131" y="0"/>
                  </a:cubicBezTo>
                  <a:cubicBezTo>
                    <a:pt x="7874" y="0"/>
                    <a:pt x="4747" y="1212"/>
                    <a:pt x="2620" y="3323"/>
                  </a:cubicBezTo>
                  <a:cubicBezTo>
                    <a:pt x="934" y="5026"/>
                    <a:pt x="1" y="7170"/>
                    <a:pt x="17" y="9363"/>
                  </a:cubicBezTo>
                  <a:cubicBezTo>
                    <a:pt x="1" y="13308"/>
                    <a:pt x="2931" y="16844"/>
                    <a:pt x="7334" y="18170"/>
                  </a:cubicBezTo>
                  <a:cubicBezTo>
                    <a:pt x="7399" y="18186"/>
                    <a:pt x="7465" y="18202"/>
                    <a:pt x="7514" y="18202"/>
                  </a:cubicBezTo>
                  <a:cubicBezTo>
                    <a:pt x="7808" y="18202"/>
                    <a:pt x="8070" y="18022"/>
                    <a:pt x="8152" y="17728"/>
                  </a:cubicBezTo>
                  <a:cubicBezTo>
                    <a:pt x="8250" y="17384"/>
                    <a:pt x="8054" y="17007"/>
                    <a:pt x="7710" y="16909"/>
                  </a:cubicBezTo>
                  <a:cubicBezTo>
                    <a:pt x="3880" y="15747"/>
                    <a:pt x="1326" y="12719"/>
                    <a:pt x="1343" y="9363"/>
                  </a:cubicBezTo>
                  <a:cubicBezTo>
                    <a:pt x="1326" y="7514"/>
                    <a:pt x="2112" y="5713"/>
                    <a:pt x="3553" y="4273"/>
                  </a:cubicBezTo>
                  <a:cubicBezTo>
                    <a:pt x="5435" y="2390"/>
                    <a:pt x="8168" y="1326"/>
                    <a:pt x="11098" y="1326"/>
                  </a:cubicBezTo>
                  <a:lnTo>
                    <a:pt x="11180" y="1326"/>
                  </a:lnTo>
                  <a:cubicBezTo>
                    <a:pt x="15534" y="1326"/>
                    <a:pt x="19365" y="3732"/>
                    <a:pt x="20510" y="7186"/>
                  </a:cubicBezTo>
                  <a:cubicBezTo>
                    <a:pt x="20603" y="7463"/>
                    <a:pt x="20865" y="7645"/>
                    <a:pt x="21143" y="7645"/>
                  </a:cubicBezTo>
                  <a:cubicBezTo>
                    <a:pt x="21210" y="7645"/>
                    <a:pt x="21278" y="7634"/>
                    <a:pt x="21345" y="7612"/>
                  </a:cubicBezTo>
                  <a:cubicBezTo>
                    <a:pt x="21689" y="7497"/>
                    <a:pt x="21885" y="7121"/>
                    <a:pt x="21771" y="6777"/>
                  </a:cubicBezTo>
                  <a:cubicBezTo>
                    <a:pt x="20449" y="2778"/>
                    <a:pt x="16100" y="0"/>
                    <a:pt x="11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2312875" y="3081325"/>
              <a:ext cx="547150" cy="455075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115" y="1"/>
                  </a:moveTo>
                  <a:cubicBezTo>
                    <a:pt x="7825" y="1"/>
                    <a:pt x="4748" y="1212"/>
                    <a:pt x="2620" y="3340"/>
                  </a:cubicBezTo>
                  <a:cubicBezTo>
                    <a:pt x="934" y="5026"/>
                    <a:pt x="17" y="7170"/>
                    <a:pt x="17" y="9363"/>
                  </a:cubicBezTo>
                  <a:cubicBezTo>
                    <a:pt x="1" y="13308"/>
                    <a:pt x="2947" y="16844"/>
                    <a:pt x="7334" y="18170"/>
                  </a:cubicBezTo>
                  <a:cubicBezTo>
                    <a:pt x="7397" y="18185"/>
                    <a:pt x="7460" y="18201"/>
                    <a:pt x="7523" y="18202"/>
                  </a:cubicBezTo>
                  <a:lnTo>
                    <a:pt x="7523" y="18202"/>
                  </a:lnTo>
                  <a:cubicBezTo>
                    <a:pt x="7814" y="18199"/>
                    <a:pt x="8071" y="18019"/>
                    <a:pt x="8152" y="17728"/>
                  </a:cubicBezTo>
                  <a:cubicBezTo>
                    <a:pt x="8267" y="17384"/>
                    <a:pt x="8070" y="17008"/>
                    <a:pt x="7710" y="16909"/>
                  </a:cubicBezTo>
                  <a:cubicBezTo>
                    <a:pt x="3880" y="15747"/>
                    <a:pt x="1327" y="12719"/>
                    <a:pt x="1343" y="9363"/>
                  </a:cubicBezTo>
                  <a:cubicBezTo>
                    <a:pt x="1343" y="7514"/>
                    <a:pt x="2129" y="5713"/>
                    <a:pt x="3569" y="4273"/>
                  </a:cubicBezTo>
                  <a:cubicBezTo>
                    <a:pt x="5435" y="2390"/>
                    <a:pt x="8185" y="1326"/>
                    <a:pt x="11115" y="1326"/>
                  </a:cubicBezTo>
                  <a:lnTo>
                    <a:pt x="11180" y="1326"/>
                  </a:lnTo>
                  <a:cubicBezTo>
                    <a:pt x="15534" y="1326"/>
                    <a:pt x="19381" y="3733"/>
                    <a:pt x="20511" y="7186"/>
                  </a:cubicBezTo>
                  <a:cubicBezTo>
                    <a:pt x="20603" y="7463"/>
                    <a:pt x="20865" y="7645"/>
                    <a:pt x="21152" y="7645"/>
                  </a:cubicBezTo>
                  <a:cubicBezTo>
                    <a:pt x="21221" y="7645"/>
                    <a:pt x="21292" y="7634"/>
                    <a:pt x="21362" y="7612"/>
                  </a:cubicBezTo>
                  <a:cubicBezTo>
                    <a:pt x="21705" y="7497"/>
                    <a:pt x="21885" y="7121"/>
                    <a:pt x="21771" y="6777"/>
                  </a:cubicBezTo>
                  <a:cubicBezTo>
                    <a:pt x="20461" y="2783"/>
                    <a:pt x="16107" y="1"/>
                    <a:pt x="11180" y="1"/>
                  </a:cubicBezTo>
                  <a:close/>
                  <a:moveTo>
                    <a:pt x="7523" y="18202"/>
                  </a:moveTo>
                  <a:cubicBezTo>
                    <a:pt x="7520" y="18202"/>
                    <a:pt x="7517" y="18202"/>
                    <a:pt x="7514" y="18202"/>
                  </a:cubicBezTo>
                  <a:lnTo>
                    <a:pt x="7530" y="18202"/>
                  </a:lnTo>
                  <a:cubicBezTo>
                    <a:pt x="7528" y="18202"/>
                    <a:pt x="7526" y="18202"/>
                    <a:pt x="7523" y="1820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2311628" y="3588334"/>
              <a:ext cx="547041" cy="455029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098" y="0"/>
                  </a:moveTo>
                  <a:cubicBezTo>
                    <a:pt x="7825" y="0"/>
                    <a:pt x="4731" y="1228"/>
                    <a:pt x="2620" y="3339"/>
                  </a:cubicBezTo>
                  <a:cubicBezTo>
                    <a:pt x="934" y="5025"/>
                    <a:pt x="1" y="7170"/>
                    <a:pt x="17" y="9379"/>
                  </a:cubicBezTo>
                  <a:cubicBezTo>
                    <a:pt x="1" y="13324"/>
                    <a:pt x="2931" y="16860"/>
                    <a:pt x="7334" y="18186"/>
                  </a:cubicBezTo>
                  <a:cubicBezTo>
                    <a:pt x="7399" y="18202"/>
                    <a:pt x="7465" y="18202"/>
                    <a:pt x="7514" y="18202"/>
                  </a:cubicBezTo>
                  <a:cubicBezTo>
                    <a:pt x="7808" y="18202"/>
                    <a:pt x="8070" y="18022"/>
                    <a:pt x="8152" y="17744"/>
                  </a:cubicBezTo>
                  <a:cubicBezTo>
                    <a:pt x="8267" y="17384"/>
                    <a:pt x="8054" y="17023"/>
                    <a:pt x="7710" y="16909"/>
                  </a:cubicBezTo>
                  <a:cubicBezTo>
                    <a:pt x="3880" y="15763"/>
                    <a:pt x="1326" y="12735"/>
                    <a:pt x="1343" y="9379"/>
                  </a:cubicBezTo>
                  <a:cubicBezTo>
                    <a:pt x="1326" y="7530"/>
                    <a:pt x="2129" y="5713"/>
                    <a:pt x="3553" y="4272"/>
                  </a:cubicBezTo>
                  <a:cubicBezTo>
                    <a:pt x="5435" y="2406"/>
                    <a:pt x="8185" y="1326"/>
                    <a:pt x="11115" y="1326"/>
                  </a:cubicBezTo>
                  <a:lnTo>
                    <a:pt x="11180" y="1326"/>
                  </a:lnTo>
                  <a:cubicBezTo>
                    <a:pt x="15534" y="1326"/>
                    <a:pt x="19365" y="3749"/>
                    <a:pt x="20510" y="7202"/>
                  </a:cubicBezTo>
                  <a:cubicBezTo>
                    <a:pt x="20602" y="7476"/>
                    <a:pt x="20859" y="7646"/>
                    <a:pt x="21134" y="7646"/>
                  </a:cubicBezTo>
                  <a:cubicBezTo>
                    <a:pt x="21204" y="7646"/>
                    <a:pt x="21275" y="7635"/>
                    <a:pt x="21345" y="7612"/>
                  </a:cubicBezTo>
                  <a:cubicBezTo>
                    <a:pt x="21689" y="7497"/>
                    <a:pt x="21885" y="7121"/>
                    <a:pt x="21771" y="6777"/>
                  </a:cubicBezTo>
                  <a:cubicBezTo>
                    <a:pt x="20445" y="2783"/>
                    <a:pt x="16091" y="0"/>
                    <a:pt x="111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2311250" y="4193575"/>
              <a:ext cx="547125" cy="455075"/>
            </a:xfrm>
            <a:custGeom>
              <a:avLst/>
              <a:gdLst/>
              <a:ahLst/>
              <a:cxnLst/>
              <a:rect l="l" t="t" r="r" b="b"/>
              <a:pathLst>
                <a:path w="21885" h="18203" extrusionOk="0">
                  <a:moveTo>
                    <a:pt x="11098" y="0"/>
                  </a:moveTo>
                  <a:cubicBezTo>
                    <a:pt x="7824" y="0"/>
                    <a:pt x="4731" y="1212"/>
                    <a:pt x="2619" y="3339"/>
                  </a:cubicBezTo>
                  <a:cubicBezTo>
                    <a:pt x="933" y="5025"/>
                    <a:pt x="0" y="7170"/>
                    <a:pt x="17" y="9363"/>
                  </a:cubicBezTo>
                  <a:cubicBezTo>
                    <a:pt x="0" y="13308"/>
                    <a:pt x="2930" y="16844"/>
                    <a:pt x="7317" y="18169"/>
                  </a:cubicBezTo>
                  <a:cubicBezTo>
                    <a:pt x="7382" y="18186"/>
                    <a:pt x="7448" y="18202"/>
                    <a:pt x="7513" y="18202"/>
                  </a:cubicBezTo>
                  <a:cubicBezTo>
                    <a:pt x="7808" y="18202"/>
                    <a:pt x="8070" y="18022"/>
                    <a:pt x="8152" y="17727"/>
                  </a:cubicBezTo>
                  <a:cubicBezTo>
                    <a:pt x="8250" y="17384"/>
                    <a:pt x="8054" y="17007"/>
                    <a:pt x="7710" y="16909"/>
                  </a:cubicBezTo>
                  <a:cubicBezTo>
                    <a:pt x="3880" y="15747"/>
                    <a:pt x="1326" y="12735"/>
                    <a:pt x="1326" y="9379"/>
                  </a:cubicBezTo>
                  <a:cubicBezTo>
                    <a:pt x="1326" y="7513"/>
                    <a:pt x="2112" y="5713"/>
                    <a:pt x="3552" y="4272"/>
                  </a:cubicBezTo>
                  <a:cubicBezTo>
                    <a:pt x="5418" y="2406"/>
                    <a:pt x="8168" y="1326"/>
                    <a:pt x="11098" y="1326"/>
                  </a:cubicBezTo>
                  <a:lnTo>
                    <a:pt x="11180" y="1326"/>
                  </a:lnTo>
                  <a:cubicBezTo>
                    <a:pt x="15534" y="1326"/>
                    <a:pt x="19364" y="3732"/>
                    <a:pt x="20510" y="7186"/>
                  </a:cubicBezTo>
                  <a:cubicBezTo>
                    <a:pt x="20602" y="7463"/>
                    <a:pt x="20865" y="7644"/>
                    <a:pt x="21143" y="7644"/>
                  </a:cubicBezTo>
                  <a:cubicBezTo>
                    <a:pt x="21210" y="7644"/>
                    <a:pt x="21278" y="7634"/>
                    <a:pt x="21345" y="7612"/>
                  </a:cubicBezTo>
                  <a:cubicBezTo>
                    <a:pt x="21689" y="7497"/>
                    <a:pt x="21885" y="7121"/>
                    <a:pt x="21770" y="6777"/>
                  </a:cubicBezTo>
                  <a:cubicBezTo>
                    <a:pt x="20445" y="2783"/>
                    <a:pt x="16091" y="0"/>
                    <a:pt x="111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82" name="Google Shape;2482;p28"/>
          <p:cNvSpPr/>
          <p:nvPr/>
        </p:nvSpPr>
        <p:spPr>
          <a:xfrm>
            <a:off x="684822" y="1737125"/>
            <a:ext cx="156300" cy="156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3" name="Google Shape;2483;p28"/>
          <p:cNvSpPr/>
          <p:nvPr/>
        </p:nvSpPr>
        <p:spPr>
          <a:xfrm>
            <a:off x="684822" y="2241717"/>
            <a:ext cx="156300" cy="156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4" name="Google Shape;2484;p28"/>
          <p:cNvSpPr/>
          <p:nvPr/>
        </p:nvSpPr>
        <p:spPr>
          <a:xfrm>
            <a:off x="684822" y="2708639"/>
            <a:ext cx="156300" cy="156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5" name="Google Shape;2485;p28"/>
          <p:cNvSpPr/>
          <p:nvPr/>
        </p:nvSpPr>
        <p:spPr>
          <a:xfrm>
            <a:off x="684822" y="3209417"/>
            <a:ext cx="156300" cy="156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6" name="Google Shape;2486;p28"/>
          <p:cNvSpPr/>
          <p:nvPr/>
        </p:nvSpPr>
        <p:spPr>
          <a:xfrm>
            <a:off x="684822" y="3625476"/>
            <a:ext cx="156300" cy="156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7" name="Google Shape;2487;p28"/>
          <p:cNvSpPr/>
          <p:nvPr/>
        </p:nvSpPr>
        <p:spPr>
          <a:xfrm>
            <a:off x="684822" y="4130036"/>
            <a:ext cx="156300" cy="156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88" name="Google Shape;2488;p28"/>
          <p:cNvGrpSpPr/>
          <p:nvPr/>
        </p:nvGrpSpPr>
        <p:grpSpPr>
          <a:xfrm>
            <a:off x="3197259" y="1255067"/>
            <a:ext cx="2749460" cy="3447873"/>
            <a:chOff x="2311250" y="755775"/>
            <a:chExt cx="3334700" cy="4181775"/>
          </a:xfrm>
        </p:grpSpPr>
        <p:sp>
          <p:nvSpPr>
            <p:cNvPr id="2489" name="Google Shape;2489;p28"/>
            <p:cNvSpPr/>
            <p:nvPr/>
          </p:nvSpPr>
          <p:spPr>
            <a:xfrm>
              <a:off x="2666450" y="755775"/>
              <a:ext cx="2979500" cy="4181775"/>
            </a:xfrm>
            <a:custGeom>
              <a:avLst/>
              <a:gdLst/>
              <a:ahLst/>
              <a:cxnLst/>
              <a:rect l="l" t="t" r="r" b="b"/>
              <a:pathLst>
                <a:path w="119180" h="167271" extrusionOk="0">
                  <a:moveTo>
                    <a:pt x="4158" y="0"/>
                  </a:moveTo>
                  <a:cubicBezTo>
                    <a:pt x="2063" y="0"/>
                    <a:pt x="360" y="1703"/>
                    <a:pt x="360" y="3814"/>
                  </a:cubicBezTo>
                  <a:lnTo>
                    <a:pt x="0" y="163211"/>
                  </a:lnTo>
                  <a:cubicBezTo>
                    <a:pt x="17" y="165306"/>
                    <a:pt x="1719" y="167008"/>
                    <a:pt x="3814" y="167008"/>
                  </a:cubicBezTo>
                  <a:lnTo>
                    <a:pt x="115038" y="167270"/>
                  </a:lnTo>
                  <a:cubicBezTo>
                    <a:pt x="117133" y="167254"/>
                    <a:pt x="118901" y="165552"/>
                    <a:pt x="118836" y="163456"/>
                  </a:cubicBezTo>
                  <a:lnTo>
                    <a:pt x="119179" y="4043"/>
                  </a:lnTo>
                  <a:cubicBezTo>
                    <a:pt x="119179" y="1948"/>
                    <a:pt x="117477" y="246"/>
                    <a:pt x="115366" y="246"/>
                  </a:cubicBezTo>
                  <a:lnTo>
                    <a:pt x="41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28"/>
            <p:cNvSpPr/>
            <p:nvPr/>
          </p:nvSpPr>
          <p:spPr>
            <a:xfrm>
              <a:off x="2501125" y="877700"/>
              <a:ext cx="2977875" cy="3937500"/>
            </a:xfrm>
            <a:custGeom>
              <a:avLst/>
              <a:gdLst/>
              <a:ahLst/>
              <a:cxnLst/>
              <a:rect l="l" t="t" r="r" b="b"/>
              <a:pathLst>
                <a:path w="119115" h="157500" extrusionOk="0">
                  <a:moveTo>
                    <a:pt x="13350" y="18912"/>
                  </a:moveTo>
                  <a:cubicBezTo>
                    <a:pt x="15321" y="18912"/>
                    <a:pt x="16901" y="20709"/>
                    <a:pt x="16631" y="22753"/>
                  </a:cubicBezTo>
                  <a:cubicBezTo>
                    <a:pt x="16418" y="24096"/>
                    <a:pt x="15288" y="25290"/>
                    <a:pt x="13881" y="25503"/>
                  </a:cubicBezTo>
                  <a:cubicBezTo>
                    <a:pt x="13701" y="25533"/>
                    <a:pt x="13523" y="25547"/>
                    <a:pt x="13348" y="25547"/>
                  </a:cubicBezTo>
                  <a:cubicBezTo>
                    <a:pt x="11376" y="25547"/>
                    <a:pt x="9796" y="23750"/>
                    <a:pt x="10067" y="21706"/>
                  </a:cubicBezTo>
                  <a:cubicBezTo>
                    <a:pt x="10280" y="20282"/>
                    <a:pt x="11409" y="19169"/>
                    <a:pt x="12817" y="18956"/>
                  </a:cubicBezTo>
                  <a:cubicBezTo>
                    <a:pt x="12997" y="18926"/>
                    <a:pt x="13175" y="18912"/>
                    <a:pt x="13350" y="18912"/>
                  </a:cubicBezTo>
                  <a:close/>
                  <a:moveTo>
                    <a:pt x="13280" y="43321"/>
                  </a:moveTo>
                  <a:cubicBezTo>
                    <a:pt x="15263" y="43321"/>
                    <a:pt x="16868" y="45122"/>
                    <a:pt x="16582" y="47159"/>
                  </a:cubicBezTo>
                  <a:cubicBezTo>
                    <a:pt x="16385" y="48517"/>
                    <a:pt x="15239" y="49712"/>
                    <a:pt x="13832" y="49925"/>
                  </a:cubicBezTo>
                  <a:cubicBezTo>
                    <a:pt x="13652" y="49954"/>
                    <a:pt x="13474" y="49969"/>
                    <a:pt x="13299" y="49969"/>
                  </a:cubicBezTo>
                  <a:cubicBezTo>
                    <a:pt x="11327" y="49969"/>
                    <a:pt x="9749" y="48172"/>
                    <a:pt x="10034" y="46128"/>
                  </a:cubicBezTo>
                  <a:cubicBezTo>
                    <a:pt x="10247" y="44703"/>
                    <a:pt x="11376" y="43590"/>
                    <a:pt x="12768" y="43361"/>
                  </a:cubicBezTo>
                  <a:cubicBezTo>
                    <a:pt x="12941" y="43334"/>
                    <a:pt x="13112" y="43321"/>
                    <a:pt x="13280" y="43321"/>
                  </a:cubicBezTo>
                  <a:close/>
                  <a:moveTo>
                    <a:pt x="13198" y="66074"/>
                  </a:moveTo>
                  <a:cubicBezTo>
                    <a:pt x="15179" y="66074"/>
                    <a:pt x="16771" y="67874"/>
                    <a:pt x="16500" y="69911"/>
                  </a:cubicBezTo>
                  <a:cubicBezTo>
                    <a:pt x="16287" y="71335"/>
                    <a:pt x="15141" y="72530"/>
                    <a:pt x="13750" y="72677"/>
                  </a:cubicBezTo>
                  <a:cubicBezTo>
                    <a:pt x="13577" y="72704"/>
                    <a:pt x="13406" y="72717"/>
                    <a:pt x="13238" y="72717"/>
                  </a:cubicBezTo>
                  <a:cubicBezTo>
                    <a:pt x="11256" y="72717"/>
                    <a:pt x="9664" y="70917"/>
                    <a:pt x="9936" y="68880"/>
                  </a:cubicBezTo>
                  <a:cubicBezTo>
                    <a:pt x="10149" y="67456"/>
                    <a:pt x="11278" y="66326"/>
                    <a:pt x="12686" y="66114"/>
                  </a:cubicBezTo>
                  <a:cubicBezTo>
                    <a:pt x="12859" y="66087"/>
                    <a:pt x="13030" y="66074"/>
                    <a:pt x="13198" y="66074"/>
                  </a:cubicBezTo>
                  <a:close/>
                  <a:moveTo>
                    <a:pt x="13149" y="90561"/>
                  </a:moveTo>
                  <a:cubicBezTo>
                    <a:pt x="15130" y="90561"/>
                    <a:pt x="16722" y="92361"/>
                    <a:pt x="16451" y="94398"/>
                  </a:cubicBezTo>
                  <a:cubicBezTo>
                    <a:pt x="16238" y="95757"/>
                    <a:pt x="15092" y="96952"/>
                    <a:pt x="13701" y="97165"/>
                  </a:cubicBezTo>
                  <a:cubicBezTo>
                    <a:pt x="13522" y="97194"/>
                    <a:pt x="13345" y="97208"/>
                    <a:pt x="13171" y="97208"/>
                  </a:cubicBezTo>
                  <a:cubicBezTo>
                    <a:pt x="11198" y="97208"/>
                    <a:pt x="9616" y="95398"/>
                    <a:pt x="9887" y="93367"/>
                  </a:cubicBezTo>
                  <a:cubicBezTo>
                    <a:pt x="10100" y="91943"/>
                    <a:pt x="11229" y="90830"/>
                    <a:pt x="12637" y="90601"/>
                  </a:cubicBezTo>
                  <a:cubicBezTo>
                    <a:pt x="12810" y="90574"/>
                    <a:pt x="12981" y="90561"/>
                    <a:pt x="13149" y="90561"/>
                  </a:cubicBezTo>
                  <a:close/>
                  <a:moveTo>
                    <a:pt x="13117" y="110707"/>
                  </a:moveTo>
                  <a:cubicBezTo>
                    <a:pt x="15093" y="110707"/>
                    <a:pt x="16687" y="112517"/>
                    <a:pt x="16402" y="114548"/>
                  </a:cubicBezTo>
                  <a:cubicBezTo>
                    <a:pt x="16189" y="115972"/>
                    <a:pt x="15059" y="117085"/>
                    <a:pt x="13652" y="117314"/>
                  </a:cubicBezTo>
                  <a:cubicBezTo>
                    <a:pt x="13479" y="117341"/>
                    <a:pt x="13308" y="117354"/>
                    <a:pt x="13140" y="117354"/>
                  </a:cubicBezTo>
                  <a:cubicBezTo>
                    <a:pt x="11158" y="117354"/>
                    <a:pt x="9567" y="115554"/>
                    <a:pt x="9854" y="113517"/>
                  </a:cubicBezTo>
                  <a:cubicBezTo>
                    <a:pt x="10067" y="112093"/>
                    <a:pt x="11196" y="110963"/>
                    <a:pt x="12588" y="110751"/>
                  </a:cubicBezTo>
                  <a:cubicBezTo>
                    <a:pt x="12766" y="110721"/>
                    <a:pt x="12943" y="110707"/>
                    <a:pt x="13117" y="110707"/>
                  </a:cubicBezTo>
                  <a:close/>
                  <a:moveTo>
                    <a:pt x="13088" y="135129"/>
                  </a:moveTo>
                  <a:cubicBezTo>
                    <a:pt x="15059" y="135129"/>
                    <a:pt x="16639" y="136925"/>
                    <a:pt x="16369" y="138970"/>
                  </a:cubicBezTo>
                  <a:cubicBezTo>
                    <a:pt x="16140" y="140394"/>
                    <a:pt x="15010" y="141507"/>
                    <a:pt x="13619" y="141720"/>
                  </a:cubicBezTo>
                  <a:cubicBezTo>
                    <a:pt x="13439" y="141749"/>
                    <a:pt x="13261" y="141763"/>
                    <a:pt x="13086" y="141763"/>
                  </a:cubicBezTo>
                  <a:cubicBezTo>
                    <a:pt x="11114" y="141763"/>
                    <a:pt x="9534" y="139967"/>
                    <a:pt x="9805" y="137922"/>
                  </a:cubicBezTo>
                  <a:cubicBezTo>
                    <a:pt x="10018" y="136498"/>
                    <a:pt x="11147" y="135385"/>
                    <a:pt x="12555" y="135172"/>
                  </a:cubicBezTo>
                  <a:cubicBezTo>
                    <a:pt x="12735" y="135143"/>
                    <a:pt x="12913" y="135129"/>
                    <a:pt x="13088" y="135129"/>
                  </a:cubicBezTo>
                  <a:close/>
                  <a:moveTo>
                    <a:pt x="4557" y="1"/>
                  </a:moveTo>
                  <a:cubicBezTo>
                    <a:pt x="2195" y="1"/>
                    <a:pt x="295" y="1952"/>
                    <a:pt x="328" y="4339"/>
                  </a:cubicBezTo>
                  <a:lnTo>
                    <a:pt x="0" y="152294"/>
                  </a:lnTo>
                  <a:cubicBezTo>
                    <a:pt x="0" y="155034"/>
                    <a:pt x="2210" y="157286"/>
                    <a:pt x="4963" y="157286"/>
                  </a:cubicBezTo>
                  <a:cubicBezTo>
                    <a:pt x="4973" y="157286"/>
                    <a:pt x="4983" y="157286"/>
                    <a:pt x="4993" y="157286"/>
                  </a:cubicBezTo>
                  <a:lnTo>
                    <a:pt x="114318" y="157499"/>
                  </a:lnTo>
                  <a:cubicBezTo>
                    <a:pt x="114338" y="157499"/>
                    <a:pt x="114357" y="157499"/>
                    <a:pt x="114377" y="157499"/>
                  </a:cubicBezTo>
                  <a:cubicBezTo>
                    <a:pt x="116822" y="157499"/>
                    <a:pt x="118803" y="155483"/>
                    <a:pt x="118770" y="153112"/>
                  </a:cubicBezTo>
                  <a:lnTo>
                    <a:pt x="119098" y="4437"/>
                  </a:lnTo>
                  <a:cubicBezTo>
                    <a:pt x="119114" y="2113"/>
                    <a:pt x="117215" y="247"/>
                    <a:pt x="114891" y="230"/>
                  </a:cubicBezTo>
                  <a:lnTo>
                    <a:pt x="4616" y="1"/>
                  </a:lnTo>
                  <a:cubicBezTo>
                    <a:pt x="4597" y="1"/>
                    <a:pt x="4577" y="1"/>
                    <a:pt x="455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2317800" y="1322525"/>
              <a:ext cx="547125" cy="455075"/>
            </a:xfrm>
            <a:custGeom>
              <a:avLst/>
              <a:gdLst/>
              <a:ahLst/>
              <a:cxnLst/>
              <a:rect l="l" t="t" r="r" b="b"/>
              <a:pathLst>
                <a:path w="21885" h="18203" extrusionOk="0">
                  <a:moveTo>
                    <a:pt x="11098" y="1"/>
                  </a:moveTo>
                  <a:cubicBezTo>
                    <a:pt x="7824" y="1"/>
                    <a:pt x="4747" y="1212"/>
                    <a:pt x="2619" y="3340"/>
                  </a:cubicBezTo>
                  <a:cubicBezTo>
                    <a:pt x="933" y="5026"/>
                    <a:pt x="0" y="7170"/>
                    <a:pt x="17" y="9380"/>
                  </a:cubicBezTo>
                  <a:cubicBezTo>
                    <a:pt x="0" y="13308"/>
                    <a:pt x="2930" y="16860"/>
                    <a:pt x="7333" y="18186"/>
                  </a:cubicBezTo>
                  <a:cubicBezTo>
                    <a:pt x="7394" y="18201"/>
                    <a:pt x="7455" y="18202"/>
                    <a:pt x="7516" y="18202"/>
                  </a:cubicBezTo>
                  <a:lnTo>
                    <a:pt x="7516" y="18202"/>
                  </a:lnTo>
                  <a:cubicBezTo>
                    <a:pt x="7810" y="18201"/>
                    <a:pt x="8070" y="18022"/>
                    <a:pt x="8152" y="17744"/>
                  </a:cubicBezTo>
                  <a:cubicBezTo>
                    <a:pt x="8266" y="17384"/>
                    <a:pt x="8053" y="17024"/>
                    <a:pt x="7710" y="16909"/>
                  </a:cubicBezTo>
                  <a:cubicBezTo>
                    <a:pt x="3880" y="15764"/>
                    <a:pt x="1326" y="12735"/>
                    <a:pt x="1342" y="9380"/>
                  </a:cubicBezTo>
                  <a:cubicBezTo>
                    <a:pt x="1342" y="7530"/>
                    <a:pt x="2128" y="5713"/>
                    <a:pt x="3569" y="4273"/>
                  </a:cubicBezTo>
                  <a:cubicBezTo>
                    <a:pt x="5435" y="2407"/>
                    <a:pt x="8184" y="1326"/>
                    <a:pt x="11114" y="1326"/>
                  </a:cubicBezTo>
                  <a:lnTo>
                    <a:pt x="11180" y="1326"/>
                  </a:lnTo>
                  <a:cubicBezTo>
                    <a:pt x="15534" y="1326"/>
                    <a:pt x="19364" y="3733"/>
                    <a:pt x="20510" y="7203"/>
                  </a:cubicBezTo>
                  <a:cubicBezTo>
                    <a:pt x="20601" y="7477"/>
                    <a:pt x="20858" y="7646"/>
                    <a:pt x="21133" y="7646"/>
                  </a:cubicBezTo>
                  <a:cubicBezTo>
                    <a:pt x="21203" y="7646"/>
                    <a:pt x="21275" y="7635"/>
                    <a:pt x="21345" y="7612"/>
                  </a:cubicBezTo>
                  <a:cubicBezTo>
                    <a:pt x="21688" y="7497"/>
                    <a:pt x="21885" y="7121"/>
                    <a:pt x="21770" y="6777"/>
                  </a:cubicBezTo>
                  <a:cubicBezTo>
                    <a:pt x="20444" y="2783"/>
                    <a:pt x="16090" y="1"/>
                    <a:pt x="11180" y="1"/>
                  </a:cubicBezTo>
                  <a:close/>
                  <a:moveTo>
                    <a:pt x="7516" y="18202"/>
                  </a:moveTo>
                  <a:lnTo>
                    <a:pt x="7516" y="18202"/>
                  </a:lnTo>
                  <a:cubicBezTo>
                    <a:pt x="7515" y="18202"/>
                    <a:pt x="7514" y="18202"/>
                    <a:pt x="7513" y="18202"/>
                  </a:cubicBezTo>
                  <a:lnTo>
                    <a:pt x="7530" y="18202"/>
                  </a:lnTo>
                  <a:cubicBezTo>
                    <a:pt x="7525" y="18202"/>
                    <a:pt x="7521" y="18202"/>
                    <a:pt x="7516" y="182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2315750" y="1905650"/>
              <a:ext cx="547150" cy="455075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115" y="1"/>
                  </a:moveTo>
                  <a:cubicBezTo>
                    <a:pt x="7841" y="1"/>
                    <a:pt x="4747" y="1228"/>
                    <a:pt x="2636" y="3340"/>
                  </a:cubicBezTo>
                  <a:cubicBezTo>
                    <a:pt x="933" y="5026"/>
                    <a:pt x="17" y="7170"/>
                    <a:pt x="17" y="9380"/>
                  </a:cubicBezTo>
                  <a:cubicBezTo>
                    <a:pt x="0" y="13325"/>
                    <a:pt x="2947" y="16860"/>
                    <a:pt x="7333" y="18186"/>
                  </a:cubicBezTo>
                  <a:cubicBezTo>
                    <a:pt x="7399" y="18203"/>
                    <a:pt x="7464" y="18203"/>
                    <a:pt x="7530" y="18203"/>
                  </a:cubicBezTo>
                  <a:cubicBezTo>
                    <a:pt x="7808" y="18203"/>
                    <a:pt x="8070" y="18023"/>
                    <a:pt x="8152" y="17744"/>
                  </a:cubicBezTo>
                  <a:cubicBezTo>
                    <a:pt x="8266" y="17384"/>
                    <a:pt x="8070" y="17024"/>
                    <a:pt x="7710" y="16909"/>
                  </a:cubicBezTo>
                  <a:cubicBezTo>
                    <a:pt x="3896" y="15764"/>
                    <a:pt x="1326" y="12736"/>
                    <a:pt x="1343" y="9380"/>
                  </a:cubicBezTo>
                  <a:cubicBezTo>
                    <a:pt x="1343" y="7530"/>
                    <a:pt x="2128" y="5713"/>
                    <a:pt x="3569" y="4273"/>
                  </a:cubicBezTo>
                  <a:cubicBezTo>
                    <a:pt x="5435" y="2407"/>
                    <a:pt x="8185" y="1327"/>
                    <a:pt x="11115" y="1327"/>
                  </a:cubicBezTo>
                  <a:lnTo>
                    <a:pt x="11180" y="1327"/>
                  </a:lnTo>
                  <a:cubicBezTo>
                    <a:pt x="15534" y="1327"/>
                    <a:pt x="19381" y="3733"/>
                    <a:pt x="20526" y="7203"/>
                  </a:cubicBezTo>
                  <a:cubicBezTo>
                    <a:pt x="20618" y="7477"/>
                    <a:pt x="20865" y="7647"/>
                    <a:pt x="21143" y="7647"/>
                  </a:cubicBezTo>
                  <a:cubicBezTo>
                    <a:pt x="21215" y="7647"/>
                    <a:pt x="21288" y="7635"/>
                    <a:pt x="21361" y="7612"/>
                  </a:cubicBezTo>
                  <a:cubicBezTo>
                    <a:pt x="21705" y="7498"/>
                    <a:pt x="21885" y="7121"/>
                    <a:pt x="21770" y="6777"/>
                  </a:cubicBezTo>
                  <a:cubicBezTo>
                    <a:pt x="20461" y="2783"/>
                    <a:pt x="16107" y="1"/>
                    <a:pt x="111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2314925" y="2498200"/>
              <a:ext cx="547150" cy="455075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175" y="0"/>
                  </a:moveTo>
                  <a:cubicBezTo>
                    <a:pt x="11160" y="0"/>
                    <a:pt x="11146" y="0"/>
                    <a:pt x="11131" y="0"/>
                  </a:cubicBezTo>
                  <a:cubicBezTo>
                    <a:pt x="7874" y="0"/>
                    <a:pt x="4747" y="1212"/>
                    <a:pt x="2620" y="3323"/>
                  </a:cubicBezTo>
                  <a:cubicBezTo>
                    <a:pt x="934" y="5026"/>
                    <a:pt x="1" y="7170"/>
                    <a:pt x="17" y="9363"/>
                  </a:cubicBezTo>
                  <a:cubicBezTo>
                    <a:pt x="1" y="13308"/>
                    <a:pt x="2931" y="16844"/>
                    <a:pt x="7334" y="18170"/>
                  </a:cubicBezTo>
                  <a:cubicBezTo>
                    <a:pt x="7399" y="18186"/>
                    <a:pt x="7465" y="18202"/>
                    <a:pt x="7514" y="18202"/>
                  </a:cubicBezTo>
                  <a:cubicBezTo>
                    <a:pt x="7808" y="18202"/>
                    <a:pt x="8070" y="18022"/>
                    <a:pt x="8152" y="17728"/>
                  </a:cubicBezTo>
                  <a:cubicBezTo>
                    <a:pt x="8250" y="17384"/>
                    <a:pt x="8054" y="17007"/>
                    <a:pt x="7710" y="16909"/>
                  </a:cubicBezTo>
                  <a:cubicBezTo>
                    <a:pt x="3880" y="15747"/>
                    <a:pt x="1326" y="12719"/>
                    <a:pt x="1343" y="9363"/>
                  </a:cubicBezTo>
                  <a:cubicBezTo>
                    <a:pt x="1326" y="7514"/>
                    <a:pt x="2112" y="5713"/>
                    <a:pt x="3553" y="4273"/>
                  </a:cubicBezTo>
                  <a:cubicBezTo>
                    <a:pt x="5435" y="2390"/>
                    <a:pt x="8168" y="1326"/>
                    <a:pt x="11098" y="1326"/>
                  </a:cubicBezTo>
                  <a:lnTo>
                    <a:pt x="11180" y="1326"/>
                  </a:lnTo>
                  <a:cubicBezTo>
                    <a:pt x="15534" y="1326"/>
                    <a:pt x="19365" y="3732"/>
                    <a:pt x="20510" y="7186"/>
                  </a:cubicBezTo>
                  <a:cubicBezTo>
                    <a:pt x="20603" y="7463"/>
                    <a:pt x="20865" y="7645"/>
                    <a:pt x="21143" y="7645"/>
                  </a:cubicBezTo>
                  <a:cubicBezTo>
                    <a:pt x="21210" y="7645"/>
                    <a:pt x="21278" y="7634"/>
                    <a:pt x="21345" y="7612"/>
                  </a:cubicBezTo>
                  <a:cubicBezTo>
                    <a:pt x="21689" y="7497"/>
                    <a:pt x="21885" y="7121"/>
                    <a:pt x="21771" y="6777"/>
                  </a:cubicBezTo>
                  <a:cubicBezTo>
                    <a:pt x="20449" y="2778"/>
                    <a:pt x="16100" y="0"/>
                    <a:pt x="1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2312875" y="3081325"/>
              <a:ext cx="547150" cy="455075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115" y="1"/>
                  </a:moveTo>
                  <a:cubicBezTo>
                    <a:pt x="7825" y="1"/>
                    <a:pt x="4748" y="1212"/>
                    <a:pt x="2620" y="3340"/>
                  </a:cubicBezTo>
                  <a:cubicBezTo>
                    <a:pt x="934" y="5026"/>
                    <a:pt x="17" y="7170"/>
                    <a:pt x="17" y="9363"/>
                  </a:cubicBezTo>
                  <a:cubicBezTo>
                    <a:pt x="1" y="13308"/>
                    <a:pt x="2947" y="16844"/>
                    <a:pt x="7334" y="18170"/>
                  </a:cubicBezTo>
                  <a:cubicBezTo>
                    <a:pt x="7397" y="18185"/>
                    <a:pt x="7460" y="18201"/>
                    <a:pt x="7523" y="18202"/>
                  </a:cubicBezTo>
                  <a:lnTo>
                    <a:pt x="7523" y="18202"/>
                  </a:lnTo>
                  <a:cubicBezTo>
                    <a:pt x="7814" y="18199"/>
                    <a:pt x="8071" y="18019"/>
                    <a:pt x="8152" y="17728"/>
                  </a:cubicBezTo>
                  <a:cubicBezTo>
                    <a:pt x="8267" y="17384"/>
                    <a:pt x="8070" y="17008"/>
                    <a:pt x="7710" y="16909"/>
                  </a:cubicBezTo>
                  <a:cubicBezTo>
                    <a:pt x="3880" y="15747"/>
                    <a:pt x="1327" y="12719"/>
                    <a:pt x="1343" y="9363"/>
                  </a:cubicBezTo>
                  <a:cubicBezTo>
                    <a:pt x="1343" y="7514"/>
                    <a:pt x="2129" y="5713"/>
                    <a:pt x="3569" y="4273"/>
                  </a:cubicBezTo>
                  <a:cubicBezTo>
                    <a:pt x="5435" y="2390"/>
                    <a:pt x="8185" y="1326"/>
                    <a:pt x="11115" y="1326"/>
                  </a:cubicBezTo>
                  <a:lnTo>
                    <a:pt x="11180" y="1326"/>
                  </a:lnTo>
                  <a:cubicBezTo>
                    <a:pt x="15534" y="1326"/>
                    <a:pt x="19381" y="3733"/>
                    <a:pt x="20511" y="7186"/>
                  </a:cubicBezTo>
                  <a:cubicBezTo>
                    <a:pt x="20603" y="7463"/>
                    <a:pt x="20865" y="7645"/>
                    <a:pt x="21152" y="7645"/>
                  </a:cubicBezTo>
                  <a:cubicBezTo>
                    <a:pt x="21221" y="7645"/>
                    <a:pt x="21292" y="7634"/>
                    <a:pt x="21362" y="7612"/>
                  </a:cubicBezTo>
                  <a:cubicBezTo>
                    <a:pt x="21705" y="7497"/>
                    <a:pt x="21885" y="7121"/>
                    <a:pt x="21771" y="6777"/>
                  </a:cubicBezTo>
                  <a:cubicBezTo>
                    <a:pt x="20461" y="2783"/>
                    <a:pt x="16107" y="1"/>
                    <a:pt x="11180" y="1"/>
                  </a:cubicBezTo>
                  <a:close/>
                  <a:moveTo>
                    <a:pt x="7523" y="18202"/>
                  </a:moveTo>
                  <a:cubicBezTo>
                    <a:pt x="7520" y="18202"/>
                    <a:pt x="7517" y="18202"/>
                    <a:pt x="7514" y="18202"/>
                  </a:cubicBezTo>
                  <a:lnTo>
                    <a:pt x="7530" y="18202"/>
                  </a:lnTo>
                  <a:cubicBezTo>
                    <a:pt x="7528" y="18202"/>
                    <a:pt x="7526" y="18202"/>
                    <a:pt x="7523" y="182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28"/>
            <p:cNvSpPr/>
            <p:nvPr/>
          </p:nvSpPr>
          <p:spPr>
            <a:xfrm>
              <a:off x="2311628" y="3588334"/>
              <a:ext cx="547041" cy="455029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098" y="0"/>
                  </a:moveTo>
                  <a:cubicBezTo>
                    <a:pt x="7825" y="0"/>
                    <a:pt x="4731" y="1228"/>
                    <a:pt x="2620" y="3339"/>
                  </a:cubicBezTo>
                  <a:cubicBezTo>
                    <a:pt x="934" y="5025"/>
                    <a:pt x="1" y="7170"/>
                    <a:pt x="17" y="9379"/>
                  </a:cubicBezTo>
                  <a:cubicBezTo>
                    <a:pt x="1" y="13324"/>
                    <a:pt x="2931" y="16860"/>
                    <a:pt x="7334" y="18186"/>
                  </a:cubicBezTo>
                  <a:cubicBezTo>
                    <a:pt x="7399" y="18202"/>
                    <a:pt x="7465" y="18202"/>
                    <a:pt x="7514" y="18202"/>
                  </a:cubicBezTo>
                  <a:cubicBezTo>
                    <a:pt x="7808" y="18202"/>
                    <a:pt x="8070" y="18022"/>
                    <a:pt x="8152" y="17744"/>
                  </a:cubicBezTo>
                  <a:cubicBezTo>
                    <a:pt x="8267" y="17384"/>
                    <a:pt x="8054" y="17023"/>
                    <a:pt x="7710" y="16909"/>
                  </a:cubicBezTo>
                  <a:cubicBezTo>
                    <a:pt x="3880" y="15763"/>
                    <a:pt x="1326" y="12735"/>
                    <a:pt x="1343" y="9379"/>
                  </a:cubicBezTo>
                  <a:cubicBezTo>
                    <a:pt x="1326" y="7530"/>
                    <a:pt x="2129" y="5713"/>
                    <a:pt x="3553" y="4272"/>
                  </a:cubicBezTo>
                  <a:cubicBezTo>
                    <a:pt x="5435" y="2406"/>
                    <a:pt x="8185" y="1326"/>
                    <a:pt x="11115" y="1326"/>
                  </a:cubicBezTo>
                  <a:lnTo>
                    <a:pt x="11180" y="1326"/>
                  </a:lnTo>
                  <a:cubicBezTo>
                    <a:pt x="15534" y="1326"/>
                    <a:pt x="19365" y="3749"/>
                    <a:pt x="20510" y="7202"/>
                  </a:cubicBezTo>
                  <a:cubicBezTo>
                    <a:pt x="20602" y="7476"/>
                    <a:pt x="20859" y="7646"/>
                    <a:pt x="21134" y="7646"/>
                  </a:cubicBezTo>
                  <a:cubicBezTo>
                    <a:pt x="21204" y="7646"/>
                    <a:pt x="21275" y="7635"/>
                    <a:pt x="21345" y="7612"/>
                  </a:cubicBezTo>
                  <a:cubicBezTo>
                    <a:pt x="21689" y="7497"/>
                    <a:pt x="21885" y="7121"/>
                    <a:pt x="21771" y="6777"/>
                  </a:cubicBezTo>
                  <a:cubicBezTo>
                    <a:pt x="20445" y="2783"/>
                    <a:pt x="16091" y="0"/>
                    <a:pt x="111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28"/>
            <p:cNvSpPr/>
            <p:nvPr/>
          </p:nvSpPr>
          <p:spPr>
            <a:xfrm>
              <a:off x="2311250" y="4193575"/>
              <a:ext cx="547125" cy="455075"/>
            </a:xfrm>
            <a:custGeom>
              <a:avLst/>
              <a:gdLst/>
              <a:ahLst/>
              <a:cxnLst/>
              <a:rect l="l" t="t" r="r" b="b"/>
              <a:pathLst>
                <a:path w="21885" h="18203" extrusionOk="0">
                  <a:moveTo>
                    <a:pt x="11098" y="0"/>
                  </a:moveTo>
                  <a:cubicBezTo>
                    <a:pt x="7824" y="0"/>
                    <a:pt x="4731" y="1212"/>
                    <a:pt x="2619" y="3339"/>
                  </a:cubicBezTo>
                  <a:cubicBezTo>
                    <a:pt x="933" y="5025"/>
                    <a:pt x="0" y="7170"/>
                    <a:pt x="17" y="9363"/>
                  </a:cubicBezTo>
                  <a:cubicBezTo>
                    <a:pt x="0" y="13308"/>
                    <a:pt x="2930" y="16844"/>
                    <a:pt x="7317" y="18169"/>
                  </a:cubicBezTo>
                  <a:cubicBezTo>
                    <a:pt x="7382" y="18186"/>
                    <a:pt x="7448" y="18202"/>
                    <a:pt x="7513" y="18202"/>
                  </a:cubicBezTo>
                  <a:cubicBezTo>
                    <a:pt x="7808" y="18202"/>
                    <a:pt x="8070" y="18022"/>
                    <a:pt x="8152" y="17727"/>
                  </a:cubicBezTo>
                  <a:cubicBezTo>
                    <a:pt x="8250" y="17384"/>
                    <a:pt x="8054" y="17007"/>
                    <a:pt x="7710" y="16909"/>
                  </a:cubicBezTo>
                  <a:cubicBezTo>
                    <a:pt x="3880" y="15747"/>
                    <a:pt x="1326" y="12735"/>
                    <a:pt x="1326" y="9379"/>
                  </a:cubicBezTo>
                  <a:cubicBezTo>
                    <a:pt x="1326" y="7513"/>
                    <a:pt x="2112" y="5713"/>
                    <a:pt x="3552" y="4272"/>
                  </a:cubicBezTo>
                  <a:cubicBezTo>
                    <a:pt x="5418" y="2406"/>
                    <a:pt x="8168" y="1326"/>
                    <a:pt x="11098" y="1326"/>
                  </a:cubicBezTo>
                  <a:lnTo>
                    <a:pt x="11180" y="1326"/>
                  </a:lnTo>
                  <a:cubicBezTo>
                    <a:pt x="15534" y="1326"/>
                    <a:pt x="19364" y="3732"/>
                    <a:pt x="20510" y="7186"/>
                  </a:cubicBezTo>
                  <a:cubicBezTo>
                    <a:pt x="20602" y="7463"/>
                    <a:pt x="20865" y="7644"/>
                    <a:pt x="21143" y="7644"/>
                  </a:cubicBezTo>
                  <a:cubicBezTo>
                    <a:pt x="21210" y="7644"/>
                    <a:pt x="21278" y="7634"/>
                    <a:pt x="21345" y="7612"/>
                  </a:cubicBezTo>
                  <a:cubicBezTo>
                    <a:pt x="21689" y="7497"/>
                    <a:pt x="21885" y="7121"/>
                    <a:pt x="21770" y="6777"/>
                  </a:cubicBezTo>
                  <a:cubicBezTo>
                    <a:pt x="20445" y="2783"/>
                    <a:pt x="16091" y="0"/>
                    <a:pt x="111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97" name="Google Shape;2497;p28"/>
          <p:cNvSpPr/>
          <p:nvPr/>
        </p:nvSpPr>
        <p:spPr>
          <a:xfrm>
            <a:off x="3550684" y="1737146"/>
            <a:ext cx="156300" cy="1563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8" name="Google Shape;2498;p28"/>
          <p:cNvSpPr/>
          <p:nvPr/>
        </p:nvSpPr>
        <p:spPr>
          <a:xfrm>
            <a:off x="3550684" y="2241750"/>
            <a:ext cx="156300" cy="1563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9" name="Google Shape;2499;p28"/>
          <p:cNvSpPr/>
          <p:nvPr/>
        </p:nvSpPr>
        <p:spPr>
          <a:xfrm>
            <a:off x="3550684" y="2708683"/>
            <a:ext cx="156300" cy="1563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0" name="Google Shape;2500;p28"/>
          <p:cNvSpPr/>
          <p:nvPr/>
        </p:nvSpPr>
        <p:spPr>
          <a:xfrm>
            <a:off x="3550684" y="3209473"/>
            <a:ext cx="156300" cy="1563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1" name="Google Shape;2501;p28"/>
          <p:cNvSpPr/>
          <p:nvPr/>
        </p:nvSpPr>
        <p:spPr>
          <a:xfrm>
            <a:off x="3550684" y="3625541"/>
            <a:ext cx="156300" cy="1563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2" name="Google Shape;2502;p28"/>
          <p:cNvSpPr/>
          <p:nvPr/>
        </p:nvSpPr>
        <p:spPr>
          <a:xfrm>
            <a:off x="3550684" y="4130114"/>
            <a:ext cx="156300" cy="1563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03" name="Google Shape;2503;p28"/>
          <p:cNvGrpSpPr/>
          <p:nvPr/>
        </p:nvGrpSpPr>
        <p:grpSpPr>
          <a:xfrm>
            <a:off x="6063084" y="1255067"/>
            <a:ext cx="2749460" cy="3447873"/>
            <a:chOff x="2311250" y="755775"/>
            <a:chExt cx="3334700" cy="4181775"/>
          </a:xfrm>
        </p:grpSpPr>
        <p:sp>
          <p:nvSpPr>
            <p:cNvPr id="2504" name="Google Shape;2504;p28"/>
            <p:cNvSpPr/>
            <p:nvPr/>
          </p:nvSpPr>
          <p:spPr>
            <a:xfrm>
              <a:off x="2666450" y="755775"/>
              <a:ext cx="2979500" cy="4181775"/>
            </a:xfrm>
            <a:custGeom>
              <a:avLst/>
              <a:gdLst/>
              <a:ahLst/>
              <a:cxnLst/>
              <a:rect l="l" t="t" r="r" b="b"/>
              <a:pathLst>
                <a:path w="119180" h="167271" extrusionOk="0">
                  <a:moveTo>
                    <a:pt x="4158" y="0"/>
                  </a:moveTo>
                  <a:cubicBezTo>
                    <a:pt x="2063" y="0"/>
                    <a:pt x="360" y="1703"/>
                    <a:pt x="360" y="3814"/>
                  </a:cubicBezTo>
                  <a:lnTo>
                    <a:pt x="0" y="163211"/>
                  </a:lnTo>
                  <a:cubicBezTo>
                    <a:pt x="17" y="165306"/>
                    <a:pt x="1719" y="167008"/>
                    <a:pt x="3814" y="167008"/>
                  </a:cubicBezTo>
                  <a:lnTo>
                    <a:pt x="115038" y="167270"/>
                  </a:lnTo>
                  <a:cubicBezTo>
                    <a:pt x="117133" y="167254"/>
                    <a:pt x="118901" y="165552"/>
                    <a:pt x="118836" y="163456"/>
                  </a:cubicBezTo>
                  <a:lnTo>
                    <a:pt x="119179" y="4043"/>
                  </a:lnTo>
                  <a:cubicBezTo>
                    <a:pt x="119179" y="1948"/>
                    <a:pt x="117477" y="246"/>
                    <a:pt x="115366" y="246"/>
                  </a:cubicBezTo>
                  <a:lnTo>
                    <a:pt x="41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28"/>
            <p:cNvSpPr/>
            <p:nvPr/>
          </p:nvSpPr>
          <p:spPr>
            <a:xfrm>
              <a:off x="2501125" y="877700"/>
              <a:ext cx="2977875" cy="3937500"/>
            </a:xfrm>
            <a:custGeom>
              <a:avLst/>
              <a:gdLst/>
              <a:ahLst/>
              <a:cxnLst/>
              <a:rect l="l" t="t" r="r" b="b"/>
              <a:pathLst>
                <a:path w="119115" h="157500" extrusionOk="0">
                  <a:moveTo>
                    <a:pt x="13350" y="18912"/>
                  </a:moveTo>
                  <a:cubicBezTo>
                    <a:pt x="15321" y="18912"/>
                    <a:pt x="16901" y="20709"/>
                    <a:pt x="16631" y="22753"/>
                  </a:cubicBezTo>
                  <a:cubicBezTo>
                    <a:pt x="16418" y="24096"/>
                    <a:pt x="15288" y="25290"/>
                    <a:pt x="13881" y="25503"/>
                  </a:cubicBezTo>
                  <a:cubicBezTo>
                    <a:pt x="13701" y="25533"/>
                    <a:pt x="13523" y="25547"/>
                    <a:pt x="13348" y="25547"/>
                  </a:cubicBezTo>
                  <a:cubicBezTo>
                    <a:pt x="11376" y="25547"/>
                    <a:pt x="9796" y="23750"/>
                    <a:pt x="10067" y="21706"/>
                  </a:cubicBezTo>
                  <a:cubicBezTo>
                    <a:pt x="10280" y="20282"/>
                    <a:pt x="11409" y="19169"/>
                    <a:pt x="12817" y="18956"/>
                  </a:cubicBezTo>
                  <a:cubicBezTo>
                    <a:pt x="12997" y="18926"/>
                    <a:pt x="13175" y="18912"/>
                    <a:pt x="13350" y="18912"/>
                  </a:cubicBezTo>
                  <a:close/>
                  <a:moveTo>
                    <a:pt x="13280" y="43321"/>
                  </a:moveTo>
                  <a:cubicBezTo>
                    <a:pt x="15263" y="43321"/>
                    <a:pt x="16868" y="45122"/>
                    <a:pt x="16582" y="47159"/>
                  </a:cubicBezTo>
                  <a:cubicBezTo>
                    <a:pt x="16385" y="48517"/>
                    <a:pt x="15239" y="49712"/>
                    <a:pt x="13832" y="49925"/>
                  </a:cubicBezTo>
                  <a:cubicBezTo>
                    <a:pt x="13652" y="49954"/>
                    <a:pt x="13474" y="49969"/>
                    <a:pt x="13299" y="49969"/>
                  </a:cubicBezTo>
                  <a:cubicBezTo>
                    <a:pt x="11327" y="49969"/>
                    <a:pt x="9749" y="48172"/>
                    <a:pt x="10034" y="46128"/>
                  </a:cubicBezTo>
                  <a:cubicBezTo>
                    <a:pt x="10247" y="44703"/>
                    <a:pt x="11376" y="43590"/>
                    <a:pt x="12768" y="43361"/>
                  </a:cubicBezTo>
                  <a:cubicBezTo>
                    <a:pt x="12941" y="43334"/>
                    <a:pt x="13112" y="43321"/>
                    <a:pt x="13280" y="43321"/>
                  </a:cubicBezTo>
                  <a:close/>
                  <a:moveTo>
                    <a:pt x="13198" y="66074"/>
                  </a:moveTo>
                  <a:cubicBezTo>
                    <a:pt x="15179" y="66074"/>
                    <a:pt x="16771" y="67874"/>
                    <a:pt x="16500" y="69911"/>
                  </a:cubicBezTo>
                  <a:cubicBezTo>
                    <a:pt x="16287" y="71335"/>
                    <a:pt x="15141" y="72530"/>
                    <a:pt x="13750" y="72677"/>
                  </a:cubicBezTo>
                  <a:cubicBezTo>
                    <a:pt x="13577" y="72704"/>
                    <a:pt x="13406" y="72717"/>
                    <a:pt x="13238" y="72717"/>
                  </a:cubicBezTo>
                  <a:cubicBezTo>
                    <a:pt x="11256" y="72717"/>
                    <a:pt x="9664" y="70917"/>
                    <a:pt x="9936" y="68880"/>
                  </a:cubicBezTo>
                  <a:cubicBezTo>
                    <a:pt x="10149" y="67456"/>
                    <a:pt x="11278" y="66326"/>
                    <a:pt x="12686" y="66114"/>
                  </a:cubicBezTo>
                  <a:cubicBezTo>
                    <a:pt x="12859" y="66087"/>
                    <a:pt x="13030" y="66074"/>
                    <a:pt x="13198" y="66074"/>
                  </a:cubicBezTo>
                  <a:close/>
                  <a:moveTo>
                    <a:pt x="13149" y="90561"/>
                  </a:moveTo>
                  <a:cubicBezTo>
                    <a:pt x="15130" y="90561"/>
                    <a:pt x="16722" y="92361"/>
                    <a:pt x="16451" y="94398"/>
                  </a:cubicBezTo>
                  <a:cubicBezTo>
                    <a:pt x="16238" y="95757"/>
                    <a:pt x="15092" y="96952"/>
                    <a:pt x="13701" y="97165"/>
                  </a:cubicBezTo>
                  <a:cubicBezTo>
                    <a:pt x="13522" y="97194"/>
                    <a:pt x="13345" y="97208"/>
                    <a:pt x="13171" y="97208"/>
                  </a:cubicBezTo>
                  <a:cubicBezTo>
                    <a:pt x="11198" y="97208"/>
                    <a:pt x="9616" y="95398"/>
                    <a:pt x="9887" y="93367"/>
                  </a:cubicBezTo>
                  <a:cubicBezTo>
                    <a:pt x="10100" y="91943"/>
                    <a:pt x="11229" y="90830"/>
                    <a:pt x="12637" y="90601"/>
                  </a:cubicBezTo>
                  <a:cubicBezTo>
                    <a:pt x="12810" y="90574"/>
                    <a:pt x="12981" y="90561"/>
                    <a:pt x="13149" y="90561"/>
                  </a:cubicBezTo>
                  <a:close/>
                  <a:moveTo>
                    <a:pt x="13117" y="110707"/>
                  </a:moveTo>
                  <a:cubicBezTo>
                    <a:pt x="15093" y="110707"/>
                    <a:pt x="16687" y="112517"/>
                    <a:pt x="16402" y="114548"/>
                  </a:cubicBezTo>
                  <a:cubicBezTo>
                    <a:pt x="16189" y="115972"/>
                    <a:pt x="15059" y="117085"/>
                    <a:pt x="13652" y="117314"/>
                  </a:cubicBezTo>
                  <a:cubicBezTo>
                    <a:pt x="13479" y="117341"/>
                    <a:pt x="13308" y="117354"/>
                    <a:pt x="13140" y="117354"/>
                  </a:cubicBezTo>
                  <a:cubicBezTo>
                    <a:pt x="11158" y="117354"/>
                    <a:pt x="9567" y="115554"/>
                    <a:pt x="9854" y="113517"/>
                  </a:cubicBezTo>
                  <a:cubicBezTo>
                    <a:pt x="10067" y="112093"/>
                    <a:pt x="11196" y="110963"/>
                    <a:pt x="12588" y="110751"/>
                  </a:cubicBezTo>
                  <a:cubicBezTo>
                    <a:pt x="12766" y="110721"/>
                    <a:pt x="12943" y="110707"/>
                    <a:pt x="13117" y="110707"/>
                  </a:cubicBezTo>
                  <a:close/>
                  <a:moveTo>
                    <a:pt x="13088" y="135129"/>
                  </a:moveTo>
                  <a:cubicBezTo>
                    <a:pt x="15059" y="135129"/>
                    <a:pt x="16639" y="136925"/>
                    <a:pt x="16369" y="138970"/>
                  </a:cubicBezTo>
                  <a:cubicBezTo>
                    <a:pt x="16140" y="140394"/>
                    <a:pt x="15010" y="141507"/>
                    <a:pt x="13619" y="141720"/>
                  </a:cubicBezTo>
                  <a:cubicBezTo>
                    <a:pt x="13439" y="141749"/>
                    <a:pt x="13261" y="141763"/>
                    <a:pt x="13086" y="141763"/>
                  </a:cubicBezTo>
                  <a:cubicBezTo>
                    <a:pt x="11114" y="141763"/>
                    <a:pt x="9534" y="139967"/>
                    <a:pt x="9805" y="137922"/>
                  </a:cubicBezTo>
                  <a:cubicBezTo>
                    <a:pt x="10018" y="136498"/>
                    <a:pt x="11147" y="135385"/>
                    <a:pt x="12555" y="135172"/>
                  </a:cubicBezTo>
                  <a:cubicBezTo>
                    <a:pt x="12735" y="135143"/>
                    <a:pt x="12913" y="135129"/>
                    <a:pt x="13088" y="135129"/>
                  </a:cubicBezTo>
                  <a:close/>
                  <a:moveTo>
                    <a:pt x="4557" y="1"/>
                  </a:moveTo>
                  <a:cubicBezTo>
                    <a:pt x="2195" y="1"/>
                    <a:pt x="295" y="1952"/>
                    <a:pt x="328" y="4339"/>
                  </a:cubicBezTo>
                  <a:lnTo>
                    <a:pt x="0" y="152294"/>
                  </a:lnTo>
                  <a:cubicBezTo>
                    <a:pt x="0" y="155034"/>
                    <a:pt x="2210" y="157286"/>
                    <a:pt x="4963" y="157286"/>
                  </a:cubicBezTo>
                  <a:cubicBezTo>
                    <a:pt x="4973" y="157286"/>
                    <a:pt x="4983" y="157286"/>
                    <a:pt x="4993" y="157286"/>
                  </a:cubicBezTo>
                  <a:lnTo>
                    <a:pt x="114318" y="157499"/>
                  </a:lnTo>
                  <a:cubicBezTo>
                    <a:pt x="114338" y="157499"/>
                    <a:pt x="114357" y="157499"/>
                    <a:pt x="114377" y="157499"/>
                  </a:cubicBezTo>
                  <a:cubicBezTo>
                    <a:pt x="116822" y="157499"/>
                    <a:pt x="118803" y="155483"/>
                    <a:pt x="118770" y="153112"/>
                  </a:cubicBezTo>
                  <a:lnTo>
                    <a:pt x="119098" y="4437"/>
                  </a:lnTo>
                  <a:cubicBezTo>
                    <a:pt x="119114" y="2113"/>
                    <a:pt x="117215" y="247"/>
                    <a:pt x="114891" y="230"/>
                  </a:cubicBezTo>
                  <a:lnTo>
                    <a:pt x="4616" y="1"/>
                  </a:lnTo>
                  <a:cubicBezTo>
                    <a:pt x="4597" y="1"/>
                    <a:pt x="4577" y="1"/>
                    <a:pt x="455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28"/>
            <p:cNvSpPr/>
            <p:nvPr/>
          </p:nvSpPr>
          <p:spPr>
            <a:xfrm>
              <a:off x="2317800" y="1322525"/>
              <a:ext cx="547125" cy="455075"/>
            </a:xfrm>
            <a:custGeom>
              <a:avLst/>
              <a:gdLst/>
              <a:ahLst/>
              <a:cxnLst/>
              <a:rect l="l" t="t" r="r" b="b"/>
              <a:pathLst>
                <a:path w="21885" h="18203" extrusionOk="0">
                  <a:moveTo>
                    <a:pt x="11098" y="1"/>
                  </a:moveTo>
                  <a:cubicBezTo>
                    <a:pt x="7824" y="1"/>
                    <a:pt x="4747" y="1212"/>
                    <a:pt x="2619" y="3340"/>
                  </a:cubicBezTo>
                  <a:cubicBezTo>
                    <a:pt x="933" y="5026"/>
                    <a:pt x="0" y="7170"/>
                    <a:pt x="17" y="9380"/>
                  </a:cubicBezTo>
                  <a:cubicBezTo>
                    <a:pt x="0" y="13308"/>
                    <a:pt x="2930" y="16860"/>
                    <a:pt x="7333" y="18186"/>
                  </a:cubicBezTo>
                  <a:cubicBezTo>
                    <a:pt x="7394" y="18201"/>
                    <a:pt x="7455" y="18202"/>
                    <a:pt x="7516" y="18202"/>
                  </a:cubicBezTo>
                  <a:lnTo>
                    <a:pt x="7516" y="18202"/>
                  </a:lnTo>
                  <a:cubicBezTo>
                    <a:pt x="7810" y="18201"/>
                    <a:pt x="8070" y="18022"/>
                    <a:pt x="8152" y="17744"/>
                  </a:cubicBezTo>
                  <a:cubicBezTo>
                    <a:pt x="8266" y="17384"/>
                    <a:pt x="8053" y="17024"/>
                    <a:pt x="7710" y="16909"/>
                  </a:cubicBezTo>
                  <a:cubicBezTo>
                    <a:pt x="3880" y="15764"/>
                    <a:pt x="1326" y="12735"/>
                    <a:pt x="1342" y="9380"/>
                  </a:cubicBezTo>
                  <a:cubicBezTo>
                    <a:pt x="1342" y="7530"/>
                    <a:pt x="2128" y="5713"/>
                    <a:pt x="3569" y="4273"/>
                  </a:cubicBezTo>
                  <a:cubicBezTo>
                    <a:pt x="5435" y="2407"/>
                    <a:pt x="8184" y="1326"/>
                    <a:pt x="11114" y="1326"/>
                  </a:cubicBezTo>
                  <a:lnTo>
                    <a:pt x="11180" y="1326"/>
                  </a:lnTo>
                  <a:cubicBezTo>
                    <a:pt x="15534" y="1326"/>
                    <a:pt x="19364" y="3733"/>
                    <a:pt x="20510" y="7203"/>
                  </a:cubicBezTo>
                  <a:cubicBezTo>
                    <a:pt x="20601" y="7477"/>
                    <a:pt x="20858" y="7646"/>
                    <a:pt x="21133" y="7646"/>
                  </a:cubicBezTo>
                  <a:cubicBezTo>
                    <a:pt x="21203" y="7646"/>
                    <a:pt x="21275" y="7635"/>
                    <a:pt x="21345" y="7612"/>
                  </a:cubicBezTo>
                  <a:cubicBezTo>
                    <a:pt x="21688" y="7497"/>
                    <a:pt x="21885" y="7121"/>
                    <a:pt x="21770" y="6777"/>
                  </a:cubicBezTo>
                  <a:cubicBezTo>
                    <a:pt x="20444" y="2783"/>
                    <a:pt x="16090" y="1"/>
                    <a:pt x="11180" y="1"/>
                  </a:cubicBezTo>
                  <a:close/>
                  <a:moveTo>
                    <a:pt x="7516" y="18202"/>
                  </a:moveTo>
                  <a:lnTo>
                    <a:pt x="7516" y="18202"/>
                  </a:lnTo>
                  <a:cubicBezTo>
                    <a:pt x="7515" y="18202"/>
                    <a:pt x="7514" y="18202"/>
                    <a:pt x="7513" y="18202"/>
                  </a:cubicBezTo>
                  <a:lnTo>
                    <a:pt x="7530" y="18202"/>
                  </a:lnTo>
                  <a:cubicBezTo>
                    <a:pt x="7525" y="18202"/>
                    <a:pt x="7521" y="18202"/>
                    <a:pt x="7516" y="182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28"/>
            <p:cNvSpPr/>
            <p:nvPr/>
          </p:nvSpPr>
          <p:spPr>
            <a:xfrm>
              <a:off x="2315750" y="1905650"/>
              <a:ext cx="547150" cy="455075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115" y="1"/>
                  </a:moveTo>
                  <a:cubicBezTo>
                    <a:pt x="7841" y="1"/>
                    <a:pt x="4747" y="1228"/>
                    <a:pt x="2636" y="3340"/>
                  </a:cubicBezTo>
                  <a:cubicBezTo>
                    <a:pt x="933" y="5026"/>
                    <a:pt x="17" y="7170"/>
                    <a:pt x="17" y="9380"/>
                  </a:cubicBezTo>
                  <a:cubicBezTo>
                    <a:pt x="0" y="13325"/>
                    <a:pt x="2947" y="16860"/>
                    <a:pt x="7333" y="18186"/>
                  </a:cubicBezTo>
                  <a:cubicBezTo>
                    <a:pt x="7399" y="18203"/>
                    <a:pt x="7464" y="18203"/>
                    <a:pt x="7530" y="18203"/>
                  </a:cubicBezTo>
                  <a:cubicBezTo>
                    <a:pt x="7808" y="18203"/>
                    <a:pt x="8070" y="18023"/>
                    <a:pt x="8152" y="17744"/>
                  </a:cubicBezTo>
                  <a:cubicBezTo>
                    <a:pt x="8266" y="17384"/>
                    <a:pt x="8070" y="17024"/>
                    <a:pt x="7710" y="16909"/>
                  </a:cubicBezTo>
                  <a:cubicBezTo>
                    <a:pt x="3896" y="15764"/>
                    <a:pt x="1326" y="12736"/>
                    <a:pt x="1343" y="9380"/>
                  </a:cubicBezTo>
                  <a:cubicBezTo>
                    <a:pt x="1343" y="7530"/>
                    <a:pt x="2128" y="5713"/>
                    <a:pt x="3569" y="4273"/>
                  </a:cubicBezTo>
                  <a:cubicBezTo>
                    <a:pt x="5435" y="2407"/>
                    <a:pt x="8185" y="1327"/>
                    <a:pt x="11115" y="1327"/>
                  </a:cubicBezTo>
                  <a:lnTo>
                    <a:pt x="11180" y="1327"/>
                  </a:lnTo>
                  <a:cubicBezTo>
                    <a:pt x="15534" y="1327"/>
                    <a:pt x="19381" y="3733"/>
                    <a:pt x="20526" y="7203"/>
                  </a:cubicBezTo>
                  <a:cubicBezTo>
                    <a:pt x="20618" y="7477"/>
                    <a:pt x="20865" y="7647"/>
                    <a:pt x="21143" y="7647"/>
                  </a:cubicBezTo>
                  <a:cubicBezTo>
                    <a:pt x="21215" y="7647"/>
                    <a:pt x="21288" y="7635"/>
                    <a:pt x="21361" y="7612"/>
                  </a:cubicBezTo>
                  <a:cubicBezTo>
                    <a:pt x="21705" y="7498"/>
                    <a:pt x="21885" y="7121"/>
                    <a:pt x="21770" y="6777"/>
                  </a:cubicBezTo>
                  <a:cubicBezTo>
                    <a:pt x="20461" y="2783"/>
                    <a:pt x="16107" y="1"/>
                    <a:pt x="11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28"/>
            <p:cNvSpPr/>
            <p:nvPr/>
          </p:nvSpPr>
          <p:spPr>
            <a:xfrm>
              <a:off x="2314925" y="2498200"/>
              <a:ext cx="547150" cy="455075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175" y="0"/>
                  </a:moveTo>
                  <a:cubicBezTo>
                    <a:pt x="11160" y="0"/>
                    <a:pt x="11146" y="0"/>
                    <a:pt x="11131" y="0"/>
                  </a:cubicBezTo>
                  <a:cubicBezTo>
                    <a:pt x="7874" y="0"/>
                    <a:pt x="4747" y="1212"/>
                    <a:pt x="2620" y="3323"/>
                  </a:cubicBezTo>
                  <a:cubicBezTo>
                    <a:pt x="934" y="5026"/>
                    <a:pt x="1" y="7170"/>
                    <a:pt x="17" y="9363"/>
                  </a:cubicBezTo>
                  <a:cubicBezTo>
                    <a:pt x="1" y="13308"/>
                    <a:pt x="2931" y="16844"/>
                    <a:pt x="7334" y="18170"/>
                  </a:cubicBezTo>
                  <a:cubicBezTo>
                    <a:pt x="7399" y="18186"/>
                    <a:pt x="7465" y="18202"/>
                    <a:pt x="7514" y="18202"/>
                  </a:cubicBezTo>
                  <a:cubicBezTo>
                    <a:pt x="7808" y="18202"/>
                    <a:pt x="8070" y="18022"/>
                    <a:pt x="8152" y="17728"/>
                  </a:cubicBezTo>
                  <a:cubicBezTo>
                    <a:pt x="8250" y="17384"/>
                    <a:pt x="8054" y="17007"/>
                    <a:pt x="7710" y="16909"/>
                  </a:cubicBezTo>
                  <a:cubicBezTo>
                    <a:pt x="3880" y="15747"/>
                    <a:pt x="1326" y="12719"/>
                    <a:pt x="1343" y="9363"/>
                  </a:cubicBezTo>
                  <a:cubicBezTo>
                    <a:pt x="1326" y="7514"/>
                    <a:pt x="2112" y="5713"/>
                    <a:pt x="3553" y="4273"/>
                  </a:cubicBezTo>
                  <a:cubicBezTo>
                    <a:pt x="5435" y="2390"/>
                    <a:pt x="8168" y="1326"/>
                    <a:pt x="11098" y="1326"/>
                  </a:cubicBezTo>
                  <a:lnTo>
                    <a:pt x="11180" y="1326"/>
                  </a:lnTo>
                  <a:cubicBezTo>
                    <a:pt x="15534" y="1326"/>
                    <a:pt x="19365" y="3732"/>
                    <a:pt x="20510" y="7186"/>
                  </a:cubicBezTo>
                  <a:cubicBezTo>
                    <a:pt x="20603" y="7463"/>
                    <a:pt x="20865" y="7645"/>
                    <a:pt x="21143" y="7645"/>
                  </a:cubicBezTo>
                  <a:cubicBezTo>
                    <a:pt x="21210" y="7645"/>
                    <a:pt x="21278" y="7634"/>
                    <a:pt x="21345" y="7612"/>
                  </a:cubicBezTo>
                  <a:cubicBezTo>
                    <a:pt x="21689" y="7497"/>
                    <a:pt x="21885" y="7121"/>
                    <a:pt x="21771" y="6777"/>
                  </a:cubicBezTo>
                  <a:cubicBezTo>
                    <a:pt x="20449" y="2778"/>
                    <a:pt x="16100" y="0"/>
                    <a:pt x="11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28"/>
            <p:cNvSpPr/>
            <p:nvPr/>
          </p:nvSpPr>
          <p:spPr>
            <a:xfrm>
              <a:off x="2312875" y="3081325"/>
              <a:ext cx="547150" cy="455075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115" y="1"/>
                  </a:moveTo>
                  <a:cubicBezTo>
                    <a:pt x="7825" y="1"/>
                    <a:pt x="4748" y="1212"/>
                    <a:pt x="2620" y="3340"/>
                  </a:cubicBezTo>
                  <a:cubicBezTo>
                    <a:pt x="934" y="5026"/>
                    <a:pt x="17" y="7170"/>
                    <a:pt x="17" y="9363"/>
                  </a:cubicBezTo>
                  <a:cubicBezTo>
                    <a:pt x="1" y="13308"/>
                    <a:pt x="2947" y="16844"/>
                    <a:pt x="7334" y="18170"/>
                  </a:cubicBezTo>
                  <a:cubicBezTo>
                    <a:pt x="7397" y="18185"/>
                    <a:pt x="7460" y="18201"/>
                    <a:pt x="7523" y="18202"/>
                  </a:cubicBezTo>
                  <a:lnTo>
                    <a:pt x="7523" y="18202"/>
                  </a:lnTo>
                  <a:cubicBezTo>
                    <a:pt x="7814" y="18199"/>
                    <a:pt x="8071" y="18019"/>
                    <a:pt x="8152" y="17728"/>
                  </a:cubicBezTo>
                  <a:cubicBezTo>
                    <a:pt x="8267" y="17384"/>
                    <a:pt x="8070" y="17008"/>
                    <a:pt x="7710" y="16909"/>
                  </a:cubicBezTo>
                  <a:cubicBezTo>
                    <a:pt x="3880" y="15747"/>
                    <a:pt x="1327" y="12719"/>
                    <a:pt x="1343" y="9363"/>
                  </a:cubicBezTo>
                  <a:cubicBezTo>
                    <a:pt x="1343" y="7514"/>
                    <a:pt x="2129" y="5713"/>
                    <a:pt x="3569" y="4273"/>
                  </a:cubicBezTo>
                  <a:cubicBezTo>
                    <a:pt x="5435" y="2390"/>
                    <a:pt x="8185" y="1326"/>
                    <a:pt x="11115" y="1326"/>
                  </a:cubicBezTo>
                  <a:lnTo>
                    <a:pt x="11180" y="1326"/>
                  </a:lnTo>
                  <a:cubicBezTo>
                    <a:pt x="15534" y="1326"/>
                    <a:pt x="19381" y="3733"/>
                    <a:pt x="20511" y="7186"/>
                  </a:cubicBezTo>
                  <a:cubicBezTo>
                    <a:pt x="20603" y="7463"/>
                    <a:pt x="20865" y="7645"/>
                    <a:pt x="21152" y="7645"/>
                  </a:cubicBezTo>
                  <a:cubicBezTo>
                    <a:pt x="21221" y="7645"/>
                    <a:pt x="21292" y="7634"/>
                    <a:pt x="21362" y="7612"/>
                  </a:cubicBezTo>
                  <a:cubicBezTo>
                    <a:pt x="21705" y="7497"/>
                    <a:pt x="21885" y="7121"/>
                    <a:pt x="21771" y="6777"/>
                  </a:cubicBezTo>
                  <a:cubicBezTo>
                    <a:pt x="20461" y="2783"/>
                    <a:pt x="16107" y="1"/>
                    <a:pt x="11180" y="1"/>
                  </a:cubicBezTo>
                  <a:close/>
                  <a:moveTo>
                    <a:pt x="7523" y="18202"/>
                  </a:moveTo>
                  <a:cubicBezTo>
                    <a:pt x="7520" y="18202"/>
                    <a:pt x="7517" y="18202"/>
                    <a:pt x="7514" y="18202"/>
                  </a:cubicBezTo>
                  <a:lnTo>
                    <a:pt x="7530" y="18202"/>
                  </a:lnTo>
                  <a:cubicBezTo>
                    <a:pt x="7528" y="18202"/>
                    <a:pt x="7526" y="18202"/>
                    <a:pt x="7523" y="182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28"/>
            <p:cNvSpPr/>
            <p:nvPr/>
          </p:nvSpPr>
          <p:spPr>
            <a:xfrm>
              <a:off x="2311628" y="3588334"/>
              <a:ext cx="547041" cy="455029"/>
            </a:xfrm>
            <a:custGeom>
              <a:avLst/>
              <a:gdLst/>
              <a:ahLst/>
              <a:cxnLst/>
              <a:rect l="l" t="t" r="r" b="b"/>
              <a:pathLst>
                <a:path w="21886" h="18203" extrusionOk="0">
                  <a:moveTo>
                    <a:pt x="11098" y="0"/>
                  </a:moveTo>
                  <a:cubicBezTo>
                    <a:pt x="7825" y="0"/>
                    <a:pt x="4731" y="1228"/>
                    <a:pt x="2620" y="3339"/>
                  </a:cubicBezTo>
                  <a:cubicBezTo>
                    <a:pt x="934" y="5025"/>
                    <a:pt x="1" y="7170"/>
                    <a:pt x="17" y="9379"/>
                  </a:cubicBezTo>
                  <a:cubicBezTo>
                    <a:pt x="1" y="13324"/>
                    <a:pt x="2931" y="16860"/>
                    <a:pt x="7334" y="18186"/>
                  </a:cubicBezTo>
                  <a:cubicBezTo>
                    <a:pt x="7399" y="18202"/>
                    <a:pt x="7465" y="18202"/>
                    <a:pt x="7514" y="18202"/>
                  </a:cubicBezTo>
                  <a:cubicBezTo>
                    <a:pt x="7808" y="18202"/>
                    <a:pt x="8070" y="18022"/>
                    <a:pt x="8152" y="17744"/>
                  </a:cubicBezTo>
                  <a:cubicBezTo>
                    <a:pt x="8267" y="17384"/>
                    <a:pt x="8054" y="17023"/>
                    <a:pt x="7710" y="16909"/>
                  </a:cubicBezTo>
                  <a:cubicBezTo>
                    <a:pt x="3880" y="15763"/>
                    <a:pt x="1326" y="12735"/>
                    <a:pt x="1343" y="9379"/>
                  </a:cubicBezTo>
                  <a:cubicBezTo>
                    <a:pt x="1326" y="7530"/>
                    <a:pt x="2129" y="5713"/>
                    <a:pt x="3553" y="4272"/>
                  </a:cubicBezTo>
                  <a:cubicBezTo>
                    <a:pt x="5435" y="2406"/>
                    <a:pt x="8185" y="1326"/>
                    <a:pt x="11115" y="1326"/>
                  </a:cubicBezTo>
                  <a:lnTo>
                    <a:pt x="11180" y="1326"/>
                  </a:lnTo>
                  <a:cubicBezTo>
                    <a:pt x="15534" y="1326"/>
                    <a:pt x="19365" y="3749"/>
                    <a:pt x="20510" y="7202"/>
                  </a:cubicBezTo>
                  <a:cubicBezTo>
                    <a:pt x="20602" y="7476"/>
                    <a:pt x="20859" y="7646"/>
                    <a:pt x="21134" y="7646"/>
                  </a:cubicBezTo>
                  <a:cubicBezTo>
                    <a:pt x="21204" y="7646"/>
                    <a:pt x="21275" y="7635"/>
                    <a:pt x="21345" y="7612"/>
                  </a:cubicBezTo>
                  <a:cubicBezTo>
                    <a:pt x="21689" y="7497"/>
                    <a:pt x="21885" y="7121"/>
                    <a:pt x="21771" y="6777"/>
                  </a:cubicBezTo>
                  <a:cubicBezTo>
                    <a:pt x="20445" y="2783"/>
                    <a:pt x="16091" y="0"/>
                    <a:pt x="11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28"/>
            <p:cNvSpPr/>
            <p:nvPr/>
          </p:nvSpPr>
          <p:spPr>
            <a:xfrm>
              <a:off x="2311250" y="4193575"/>
              <a:ext cx="547125" cy="455075"/>
            </a:xfrm>
            <a:custGeom>
              <a:avLst/>
              <a:gdLst/>
              <a:ahLst/>
              <a:cxnLst/>
              <a:rect l="l" t="t" r="r" b="b"/>
              <a:pathLst>
                <a:path w="21885" h="18203" extrusionOk="0">
                  <a:moveTo>
                    <a:pt x="11098" y="0"/>
                  </a:moveTo>
                  <a:cubicBezTo>
                    <a:pt x="7824" y="0"/>
                    <a:pt x="4731" y="1212"/>
                    <a:pt x="2619" y="3339"/>
                  </a:cubicBezTo>
                  <a:cubicBezTo>
                    <a:pt x="933" y="5025"/>
                    <a:pt x="0" y="7170"/>
                    <a:pt x="17" y="9363"/>
                  </a:cubicBezTo>
                  <a:cubicBezTo>
                    <a:pt x="0" y="13308"/>
                    <a:pt x="2930" y="16844"/>
                    <a:pt x="7317" y="18169"/>
                  </a:cubicBezTo>
                  <a:cubicBezTo>
                    <a:pt x="7382" y="18186"/>
                    <a:pt x="7448" y="18202"/>
                    <a:pt x="7513" y="18202"/>
                  </a:cubicBezTo>
                  <a:cubicBezTo>
                    <a:pt x="7808" y="18202"/>
                    <a:pt x="8070" y="18022"/>
                    <a:pt x="8152" y="17727"/>
                  </a:cubicBezTo>
                  <a:cubicBezTo>
                    <a:pt x="8250" y="17384"/>
                    <a:pt x="8054" y="17007"/>
                    <a:pt x="7710" y="16909"/>
                  </a:cubicBezTo>
                  <a:cubicBezTo>
                    <a:pt x="3880" y="15747"/>
                    <a:pt x="1326" y="12735"/>
                    <a:pt x="1326" y="9379"/>
                  </a:cubicBezTo>
                  <a:cubicBezTo>
                    <a:pt x="1326" y="7513"/>
                    <a:pt x="2112" y="5713"/>
                    <a:pt x="3552" y="4272"/>
                  </a:cubicBezTo>
                  <a:cubicBezTo>
                    <a:pt x="5418" y="2406"/>
                    <a:pt x="8168" y="1326"/>
                    <a:pt x="11098" y="1326"/>
                  </a:cubicBezTo>
                  <a:lnTo>
                    <a:pt x="11180" y="1326"/>
                  </a:lnTo>
                  <a:cubicBezTo>
                    <a:pt x="15534" y="1326"/>
                    <a:pt x="19364" y="3732"/>
                    <a:pt x="20510" y="7186"/>
                  </a:cubicBezTo>
                  <a:cubicBezTo>
                    <a:pt x="20602" y="7463"/>
                    <a:pt x="20865" y="7644"/>
                    <a:pt x="21143" y="7644"/>
                  </a:cubicBezTo>
                  <a:cubicBezTo>
                    <a:pt x="21210" y="7644"/>
                    <a:pt x="21278" y="7634"/>
                    <a:pt x="21345" y="7612"/>
                  </a:cubicBezTo>
                  <a:cubicBezTo>
                    <a:pt x="21689" y="7497"/>
                    <a:pt x="21885" y="7121"/>
                    <a:pt x="21770" y="6777"/>
                  </a:cubicBezTo>
                  <a:cubicBezTo>
                    <a:pt x="20445" y="2783"/>
                    <a:pt x="16091" y="0"/>
                    <a:pt x="11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12" name="Google Shape;2512;p28"/>
          <p:cNvSpPr/>
          <p:nvPr/>
        </p:nvSpPr>
        <p:spPr>
          <a:xfrm>
            <a:off x="6416509" y="1737146"/>
            <a:ext cx="156300" cy="156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3" name="Google Shape;2513;p28"/>
          <p:cNvSpPr/>
          <p:nvPr/>
        </p:nvSpPr>
        <p:spPr>
          <a:xfrm>
            <a:off x="6416509" y="2241750"/>
            <a:ext cx="156300" cy="156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28"/>
          <p:cNvSpPr/>
          <p:nvPr/>
        </p:nvSpPr>
        <p:spPr>
          <a:xfrm>
            <a:off x="6416509" y="2708683"/>
            <a:ext cx="156300" cy="156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5" name="Google Shape;2515;p28"/>
          <p:cNvSpPr/>
          <p:nvPr/>
        </p:nvSpPr>
        <p:spPr>
          <a:xfrm>
            <a:off x="6416509" y="3209473"/>
            <a:ext cx="156300" cy="156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6" name="Google Shape;2516;p28"/>
          <p:cNvSpPr/>
          <p:nvPr/>
        </p:nvSpPr>
        <p:spPr>
          <a:xfrm>
            <a:off x="6416509" y="3625542"/>
            <a:ext cx="156300" cy="156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7" name="Google Shape;2517;p28"/>
          <p:cNvSpPr/>
          <p:nvPr/>
        </p:nvSpPr>
        <p:spPr>
          <a:xfrm>
            <a:off x="6416509" y="4130114"/>
            <a:ext cx="156300" cy="156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8" name="Google Shape;2518;p28"/>
          <p:cNvSpPr txBox="1">
            <a:spLocks noGrp="1"/>
          </p:cNvSpPr>
          <p:nvPr>
            <p:ph type="subTitle" idx="1"/>
          </p:nvPr>
        </p:nvSpPr>
        <p:spPr>
          <a:xfrm>
            <a:off x="919850" y="1480747"/>
            <a:ext cx="19731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19" name="Google Shape;2519;p28"/>
          <p:cNvSpPr txBox="1">
            <a:spLocks noGrp="1"/>
          </p:cNvSpPr>
          <p:nvPr>
            <p:ph type="body" idx="2"/>
          </p:nvPr>
        </p:nvSpPr>
        <p:spPr>
          <a:xfrm>
            <a:off x="919850" y="2264549"/>
            <a:ext cx="1973100" cy="22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20" name="Google Shape;2520;p28"/>
          <p:cNvSpPr txBox="1">
            <a:spLocks noGrp="1"/>
          </p:cNvSpPr>
          <p:nvPr>
            <p:ph type="title"/>
          </p:nvPr>
        </p:nvSpPr>
        <p:spPr>
          <a:xfrm>
            <a:off x="404400" y="374700"/>
            <a:ext cx="76287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21" name="Google Shape;2521;p28"/>
          <p:cNvSpPr txBox="1">
            <a:spLocks noGrp="1"/>
          </p:cNvSpPr>
          <p:nvPr>
            <p:ph type="subTitle" idx="3"/>
          </p:nvPr>
        </p:nvSpPr>
        <p:spPr>
          <a:xfrm>
            <a:off x="3762150" y="1470188"/>
            <a:ext cx="19731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22" name="Google Shape;2522;p28"/>
          <p:cNvSpPr txBox="1">
            <a:spLocks noGrp="1"/>
          </p:cNvSpPr>
          <p:nvPr>
            <p:ph type="body" idx="4"/>
          </p:nvPr>
        </p:nvSpPr>
        <p:spPr>
          <a:xfrm>
            <a:off x="3762150" y="2241725"/>
            <a:ext cx="1973100" cy="22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23" name="Google Shape;2523;p28"/>
          <p:cNvSpPr txBox="1">
            <a:spLocks noGrp="1"/>
          </p:cNvSpPr>
          <p:nvPr>
            <p:ph type="subTitle" idx="5"/>
          </p:nvPr>
        </p:nvSpPr>
        <p:spPr>
          <a:xfrm>
            <a:off x="6604450" y="1470188"/>
            <a:ext cx="19731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24" name="Google Shape;2524;p28"/>
          <p:cNvSpPr txBox="1">
            <a:spLocks noGrp="1"/>
          </p:cNvSpPr>
          <p:nvPr>
            <p:ph type="body" idx="6"/>
          </p:nvPr>
        </p:nvSpPr>
        <p:spPr>
          <a:xfrm>
            <a:off x="6604450" y="2241725"/>
            <a:ext cx="1973100" cy="22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2">
  <p:cSld name="CUSTOM_4">
    <p:spTree>
      <p:nvGrpSpPr>
        <p:cNvPr id="1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6" name="Google Shape;2526;p29"/>
          <p:cNvGrpSpPr/>
          <p:nvPr/>
        </p:nvGrpSpPr>
        <p:grpSpPr>
          <a:xfrm>
            <a:off x="6304449" y="1407976"/>
            <a:ext cx="2439535" cy="533469"/>
            <a:chOff x="3831686" y="3017889"/>
            <a:chExt cx="2439535" cy="533469"/>
          </a:xfrm>
        </p:grpSpPr>
        <p:sp>
          <p:nvSpPr>
            <p:cNvPr id="2527" name="Google Shape;2527;p29"/>
            <p:cNvSpPr/>
            <p:nvPr/>
          </p:nvSpPr>
          <p:spPr>
            <a:xfrm>
              <a:off x="3855852" y="3049068"/>
              <a:ext cx="2404106" cy="474091"/>
            </a:xfrm>
            <a:custGeom>
              <a:avLst/>
              <a:gdLst/>
              <a:ahLst/>
              <a:cxnLst/>
              <a:rect l="l" t="t" r="r" b="b"/>
              <a:pathLst>
                <a:path w="207743" h="40967" extrusionOk="0">
                  <a:moveTo>
                    <a:pt x="23856" y="0"/>
                  </a:moveTo>
                  <a:cubicBezTo>
                    <a:pt x="10688" y="0"/>
                    <a:pt x="0" y="9171"/>
                    <a:pt x="0" y="20484"/>
                  </a:cubicBezTo>
                  <a:cubicBezTo>
                    <a:pt x="0" y="31796"/>
                    <a:pt x="10688" y="40967"/>
                    <a:pt x="23856" y="40967"/>
                  </a:cubicBezTo>
                  <a:cubicBezTo>
                    <a:pt x="27264" y="40967"/>
                    <a:pt x="30511" y="40360"/>
                    <a:pt x="33438" y="39254"/>
                  </a:cubicBezTo>
                  <a:lnTo>
                    <a:pt x="207742" y="39254"/>
                  </a:lnTo>
                  <a:lnTo>
                    <a:pt x="207742" y="39022"/>
                  </a:lnTo>
                  <a:cubicBezTo>
                    <a:pt x="201408" y="35757"/>
                    <a:pt x="197019" y="28673"/>
                    <a:pt x="197019" y="20484"/>
                  </a:cubicBezTo>
                  <a:cubicBezTo>
                    <a:pt x="197019" y="12294"/>
                    <a:pt x="201408" y="5210"/>
                    <a:pt x="207742" y="1945"/>
                  </a:cubicBezTo>
                  <a:lnTo>
                    <a:pt x="207742" y="429"/>
                  </a:lnTo>
                  <a:lnTo>
                    <a:pt x="28745" y="429"/>
                  </a:lnTo>
                  <a:cubicBezTo>
                    <a:pt x="27157" y="143"/>
                    <a:pt x="25533" y="0"/>
                    <a:pt x="238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29"/>
            <p:cNvSpPr/>
            <p:nvPr/>
          </p:nvSpPr>
          <p:spPr>
            <a:xfrm>
              <a:off x="3831686" y="3017889"/>
              <a:ext cx="2439535" cy="533469"/>
            </a:xfrm>
            <a:custGeom>
              <a:avLst/>
              <a:gdLst/>
              <a:ahLst/>
              <a:cxnLst/>
              <a:rect l="l" t="t" r="r" b="b"/>
              <a:pathLst>
                <a:path w="210759" h="46088" extrusionOk="0">
                  <a:moveTo>
                    <a:pt x="23036" y="0"/>
                  </a:moveTo>
                  <a:cubicBezTo>
                    <a:pt x="10332" y="0"/>
                    <a:pt x="1" y="10331"/>
                    <a:pt x="1" y="23035"/>
                  </a:cubicBezTo>
                  <a:cubicBezTo>
                    <a:pt x="1" y="35757"/>
                    <a:pt x="10332" y="46088"/>
                    <a:pt x="23036" y="46088"/>
                  </a:cubicBezTo>
                  <a:lnTo>
                    <a:pt x="210758" y="46088"/>
                  </a:lnTo>
                  <a:lnTo>
                    <a:pt x="210758" y="42073"/>
                  </a:lnTo>
                  <a:lnTo>
                    <a:pt x="23036" y="42073"/>
                  </a:lnTo>
                  <a:cubicBezTo>
                    <a:pt x="12544" y="42073"/>
                    <a:pt x="4015" y="33544"/>
                    <a:pt x="4015" y="23035"/>
                  </a:cubicBezTo>
                  <a:cubicBezTo>
                    <a:pt x="4015" y="12543"/>
                    <a:pt x="12544" y="4015"/>
                    <a:pt x="23036" y="4015"/>
                  </a:cubicBezTo>
                  <a:lnTo>
                    <a:pt x="210758" y="4015"/>
                  </a:lnTo>
                  <a:lnTo>
                    <a:pt x="2107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9" name="Google Shape;2529;p29"/>
          <p:cNvGrpSpPr/>
          <p:nvPr/>
        </p:nvGrpSpPr>
        <p:grpSpPr>
          <a:xfrm flipH="1">
            <a:off x="436184" y="1508787"/>
            <a:ext cx="1762963" cy="402806"/>
            <a:chOff x="3905997" y="1181912"/>
            <a:chExt cx="1762963" cy="402806"/>
          </a:xfrm>
        </p:grpSpPr>
        <p:sp>
          <p:nvSpPr>
            <p:cNvPr id="2530" name="Google Shape;2530;p29"/>
            <p:cNvSpPr/>
            <p:nvPr/>
          </p:nvSpPr>
          <p:spPr>
            <a:xfrm>
              <a:off x="3915605" y="1205564"/>
              <a:ext cx="1719165" cy="333493"/>
            </a:xfrm>
            <a:custGeom>
              <a:avLst/>
              <a:gdLst/>
              <a:ahLst/>
              <a:cxnLst/>
              <a:rect l="l" t="t" r="r" b="b"/>
              <a:pathLst>
                <a:path w="130984" h="25409" extrusionOk="0">
                  <a:moveTo>
                    <a:pt x="116191" y="1"/>
                  </a:moveTo>
                  <a:cubicBezTo>
                    <a:pt x="114086" y="1"/>
                    <a:pt x="112070" y="393"/>
                    <a:pt x="110250" y="1071"/>
                  </a:cubicBezTo>
                  <a:lnTo>
                    <a:pt x="0" y="1071"/>
                  </a:lnTo>
                  <a:lnTo>
                    <a:pt x="0" y="1214"/>
                  </a:lnTo>
                  <a:cubicBezTo>
                    <a:pt x="3926" y="3248"/>
                    <a:pt x="6655" y="7619"/>
                    <a:pt x="6655" y="12704"/>
                  </a:cubicBezTo>
                  <a:cubicBezTo>
                    <a:pt x="6655" y="17790"/>
                    <a:pt x="3926" y="22161"/>
                    <a:pt x="0" y="24195"/>
                  </a:cubicBezTo>
                  <a:lnTo>
                    <a:pt x="0" y="25141"/>
                  </a:lnTo>
                  <a:lnTo>
                    <a:pt x="113176" y="25141"/>
                  </a:lnTo>
                  <a:cubicBezTo>
                    <a:pt x="114140" y="25301"/>
                    <a:pt x="115157" y="25408"/>
                    <a:pt x="116191" y="25408"/>
                  </a:cubicBezTo>
                  <a:cubicBezTo>
                    <a:pt x="124363" y="25408"/>
                    <a:pt x="130983" y="19717"/>
                    <a:pt x="130983" y="12704"/>
                  </a:cubicBezTo>
                  <a:cubicBezTo>
                    <a:pt x="130983" y="5692"/>
                    <a:pt x="124363" y="1"/>
                    <a:pt x="1161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29"/>
            <p:cNvSpPr/>
            <p:nvPr/>
          </p:nvSpPr>
          <p:spPr>
            <a:xfrm>
              <a:off x="3905997" y="1181912"/>
              <a:ext cx="1762963" cy="402806"/>
            </a:xfrm>
            <a:custGeom>
              <a:avLst/>
              <a:gdLst/>
              <a:ahLst/>
              <a:cxnLst/>
              <a:rect l="l" t="t" r="r" b="b"/>
              <a:pathLst>
                <a:path w="134321" h="30690" extrusionOk="0">
                  <a:moveTo>
                    <a:pt x="1" y="0"/>
                  </a:moveTo>
                  <a:lnTo>
                    <a:pt x="1" y="4015"/>
                  </a:lnTo>
                  <a:lnTo>
                    <a:pt x="118975" y="4015"/>
                  </a:lnTo>
                  <a:cubicBezTo>
                    <a:pt x="125220" y="4015"/>
                    <a:pt x="130305" y="9100"/>
                    <a:pt x="130305" y="15345"/>
                  </a:cubicBezTo>
                  <a:cubicBezTo>
                    <a:pt x="130305" y="21590"/>
                    <a:pt x="125220" y="26675"/>
                    <a:pt x="118975" y="26675"/>
                  </a:cubicBezTo>
                  <a:lnTo>
                    <a:pt x="1" y="26675"/>
                  </a:lnTo>
                  <a:lnTo>
                    <a:pt x="1" y="30690"/>
                  </a:lnTo>
                  <a:lnTo>
                    <a:pt x="118975" y="30690"/>
                  </a:lnTo>
                  <a:cubicBezTo>
                    <a:pt x="127451" y="30690"/>
                    <a:pt x="134320" y="23803"/>
                    <a:pt x="134320" y="15345"/>
                  </a:cubicBezTo>
                  <a:cubicBezTo>
                    <a:pt x="134320" y="6888"/>
                    <a:pt x="127433" y="0"/>
                    <a:pt x="118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32" name="Google Shape;2532;p29"/>
          <p:cNvGrpSpPr/>
          <p:nvPr/>
        </p:nvGrpSpPr>
        <p:grpSpPr>
          <a:xfrm>
            <a:off x="3429177" y="1508779"/>
            <a:ext cx="2058971" cy="462525"/>
            <a:chOff x="3636440" y="1587304"/>
            <a:chExt cx="2058971" cy="462525"/>
          </a:xfrm>
        </p:grpSpPr>
        <p:sp>
          <p:nvSpPr>
            <p:cNvPr id="2533" name="Google Shape;2533;p29"/>
            <p:cNvSpPr/>
            <p:nvPr/>
          </p:nvSpPr>
          <p:spPr>
            <a:xfrm>
              <a:off x="3672509" y="1614002"/>
              <a:ext cx="2011892" cy="396953"/>
            </a:xfrm>
            <a:custGeom>
              <a:avLst/>
              <a:gdLst/>
              <a:ahLst/>
              <a:cxnLst/>
              <a:rect l="l" t="t" r="r" b="b"/>
              <a:pathLst>
                <a:path w="153287" h="30244" extrusionOk="0">
                  <a:moveTo>
                    <a:pt x="17593" y="0"/>
                  </a:moveTo>
                  <a:cubicBezTo>
                    <a:pt x="7869" y="0"/>
                    <a:pt x="0" y="6762"/>
                    <a:pt x="0" y="15113"/>
                  </a:cubicBezTo>
                  <a:cubicBezTo>
                    <a:pt x="0" y="23463"/>
                    <a:pt x="7869" y="30243"/>
                    <a:pt x="17593" y="30243"/>
                  </a:cubicBezTo>
                  <a:cubicBezTo>
                    <a:pt x="20109" y="30243"/>
                    <a:pt x="22500" y="29779"/>
                    <a:pt x="24677" y="28959"/>
                  </a:cubicBezTo>
                  <a:lnTo>
                    <a:pt x="153287" y="28959"/>
                  </a:lnTo>
                  <a:lnTo>
                    <a:pt x="153287" y="28798"/>
                  </a:lnTo>
                  <a:cubicBezTo>
                    <a:pt x="148612" y="26389"/>
                    <a:pt x="145382" y="21161"/>
                    <a:pt x="145382" y="15113"/>
                  </a:cubicBezTo>
                  <a:cubicBezTo>
                    <a:pt x="145382" y="9064"/>
                    <a:pt x="148612" y="3854"/>
                    <a:pt x="153287" y="1427"/>
                  </a:cubicBezTo>
                  <a:lnTo>
                    <a:pt x="153287" y="321"/>
                  </a:lnTo>
                  <a:lnTo>
                    <a:pt x="21198" y="321"/>
                  </a:lnTo>
                  <a:cubicBezTo>
                    <a:pt x="20038" y="107"/>
                    <a:pt x="18824" y="0"/>
                    <a:pt x="175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29"/>
            <p:cNvSpPr/>
            <p:nvPr/>
          </p:nvSpPr>
          <p:spPr>
            <a:xfrm>
              <a:off x="3636440" y="1587304"/>
              <a:ext cx="2058971" cy="462525"/>
            </a:xfrm>
            <a:custGeom>
              <a:avLst/>
              <a:gdLst/>
              <a:ahLst/>
              <a:cxnLst/>
              <a:rect l="l" t="t" r="r" b="b"/>
              <a:pathLst>
                <a:path w="156874" h="35240" extrusionOk="0">
                  <a:moveTo>
                    <a:pt x="17611" y="0"/>
                  </a:moveTo>
                  <a:cubicBezTo>
                    <a:pt x="7905" y="0"/>
                    <a:pt x="1" y="7904"/>
                    <a:pt x="1" y="17611"/>
                  </a:cubicBezTo>
                  <a:cubicBezTo>
                    <a:pt x="1" y="27335"/>
                    <a:pt x="7905" y="35239"/>
                    <a:pt x="17611" y="35239"/>
                  </a:cubicBezTo>
                  <a:lnTo>
                    <a:pt x="156873" y="35239"/>
                  </a:lnTo>
                  <a:lnTo>
                    <a:pt x="156873" y="31225"/>
                  </a:lnTo>
                  <a:lnTo>
                    <a:pt x="17611" y="31225"/>
                  </a:lnTo>
                  <a:cubicBezTo>
                    <a:pt x="10117" y="31225"/>
                    <a:pt x="4015" y="25122"/>
                    <a:pt x="4015" y="17611"/>
                  </a:cubicBezTo>
                  <a:cubicBezTo>
                    <a:pt x="4015" y="10117"/>
                    <a:pt x="10117" y="4015"/>
                    <a:pt x="17611" y="4015"/>
                  </a:cubicBezTo>
                  <a:lnTo>
                    <a:pt x="156873" y="4015"/>
                  </a:lnTo>
                  <a:lnTo>
                    <a:pt x="1568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35" name="Google Shape;2535;p29"/>
          <p:cNvSpPr/>
          <p:nvPr/>
        </p:nvSpPr>
        <p:spPr>
          <a:xfrm>
            <a:off x="7920523" y="106526"/>
            <a:ext cx="1390535" cy="576152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6" name="Google Shape;2536;p29"/>
          <p:cNvSpPr/>
          <p:nvPr/>
        </p:nvSpPr>
        <p:spPr>
          <a:xfrm>
            <a:off x="-9" y="4315989"/>
            <a:ext cx="768499" cy="1146272"/>
          </a:xfrm>
          <a:custGeom>
            <a:avLst/>
            <a:gdLst/>
            <a:ahLst/>
            <a:cxnLst/>
            <a:rect l="l" t="t" r="r" b="b"/>
            <a:pathLst>
              <a:path w="22131" h="33010" extrusionOk="0">
                <a:moveTo>
                  <a:pt x="2796" y="0"/>
                </a:moveTo>
                <a:cubicBezTo>
                  <a:pt x="1917" y="0"/>
                  <a:pt x="1065" y="475"/>
                  <a:pt x="622" y="1304"/>
                </a:cubicBezTo>
                <a:cubicBezTo>
                  <a:pt x="0" y="2515"/>
                  <a:pt x="459" y="3988"/>
                  <a:pt x="1653" y="4626"/>
                </a:cubicBezTo>
                <a:cubicBezTo>
                  <a:pt x="11000" y="9553"/>
                  <a:pt x="17187" y="19947"/>
                  <a:pt x="17056" y="30521"/>
                </a:cubicBezTo>
                <a:cubicBezTo>
                  <a:pt x="17024" y="31880"/>
                  <a:pt x="18120" y="32993"/>
                  <a:pt x="19479" y="33009"/>
                </a:cubicBezTo>
                <a:lnTo>
                  <a:pt x="19512" y="33009"/>
                </a:lnTo>
                <a:cubicBezTo>
                  <a:pt x="20854" y="33009"/>
                  <a:pt x="21934" y="31929"/>
                  <a:pt x="21967" y="30587"/>
                </a:cubicBezTo>
                <a:cubicBezTo>
                  <a:pt x="22131" y="18212"/>
                  <a:pt x="14879" y="6034"/>
                  <a:pt x="3945" y="289"/>
                </a:cubicBezTo>
                <a:cubicBezTo>
                  <a:pt x="3579" y="93"/>
                  <a:pt x="3185" y="0"/>
                  <a:pt x="279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7" name="Google Shape;2537;p29"/>
          <p:cNvSpPr txBox="1">
            <a:spLocks noGrp="1"/>
          </p:cNvSpPr>
          <p:nvPr>
            <p:ph type="subTitle" idx="1"/>
          </p:nvPr>
        </p:nvSpPr>
        <p:spPr>
          <a:xfrm>
            <a:off x="3348063" y="2019550"/>
            <a:ext cx="2221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38" name="Google Shape;2538;p29"/>
          <p:cNvSpPr txBox="1">
            <a:spLocks noGrp="1"/>
          </p:cNvSpPr>
          <p:nvPr>
            <p:ph type="body" idx="2"/>
          </p:nvPr>
        </p:nvSpPr>
        <p:spPr>
          <a:xfrm>
            <a:off x="3348075" y="2735625"/>
            <a:ext cx="22212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39" name="Google Shape;2539;p29"/>
          <p:cNvSpPr txBox="1">
            <a:spLocks noGrp="1"/>
          </p:cNvSpPr>
          <p:nvPr>
            <p:ph type="title"/>
          </p:nvPr>
        </p:nvSpPr>
        <p:spPr>
          <a:xfrm>
            <a:off x="581750" y="515300"/>
            <a:ext cx="7972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40" name="Google Shape;2540;p29"/>
          <p:cNvSpPr txBox="1">
            <a:spLocks noGrp="1"/>
          </p:cNvSpPr>
          <p:nvPr>
            <p:ph type="subTitle" idx="3"/>
          </p:nvPr>
        </p:nvSpPr>
        <p:spPr>
          <a:xfrm>
            <a:off x="391713" y="2019550"/>
            <a:ext cx="2221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41" name="Google Shape;2541;p29"/>
          <p:cNvSpPr txBox="1">
            <a:spLocks noGrp="1"/>
          </p:cNvSpPr>
          <p:nvPr>
            <p:ph type="body" idx="4"/>
          </p:nvPr>
        </p:nvSpPr>
        <p:spPr>
          <a:xfrm>
            <a:off x="391725" y="2735625"/>
            <a:ext cx="22212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42" name="Google Shape;2542;p29"/>
          <p:cNvSpPr txBox="1">
            <a:spLocks noGrp="1"/>
          </p:cNvSpPr>
          <p:nvPr>
            <p:ph type="subTitle" idx="5"/>
          </p:nvPr>
        </p:nvSpPr>
        <p:spPr>
          <a:xfrm>
            <a:off x="6413613" y="2019550"/>
            <a:ext cx="2221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43" name="Google Shape;2543;p29"/>
          <p:cNvSpPr txBox="1">
            <a:spLocks noGrp="1"/>
          </p:cNvSpPr>
          <p:nvPr>
            <p:ph type="body" idx="6"/>
          </p:nvPr>
        </p:nvSpPr>
        <p:spPr>
          <a:xfrm>
            <a:off x="6413625" y="2735625"/>
            <a:ext cx="22212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">
  <p:cSld name="CUSTOM_5">
    <p:spTree>
      <p:nvGrpSpPr>
        <p:cNvPr id="1" name="Shape 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" name="Google Shape;2545;p30"/>
          <p:cNvSpPr/>
          <p:nvPr/>
        </p:nvSpPr>
        <p:spPr>
          <a:xfrm rot="-666">
            <a:off x="-47236" y="1121389"/>
            <a:ext cx="9288000" cy="1503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6" name="Google Shape;2546;p30"/>
          <p:cNvSpPr/>
          <p:nvPr/>
        </p:nvSpPr>
        <p:spPr>
          <a:xfrm>
            <a:off x="8592499" y="3964525"/>
            <a:ext cx="581576" cy="1247140"/>
          </a:xfrm>
          <a:custGeom>
            <a:avLst/>
            <a:gdLst/>
            <a:ahLst/>
            <a:cxnLst/>
            <a:rect l="l" t="t" r="r" b="b"/>
            <a:pathLst>
              <a:path w="18170" h="38964" extrusionOk="0">
                <a:moveTo>
                  <a:pt x="2796" y="0"/>
                </a:moveTo>
                <a:cubicBezTo>
                  <a:pt x="1959" y="0"/>
                  <a:pt x="1144" y="436"/>
                  <a:pt x="688" y="1217"/>
                </a:cubicBezTo>
                <a:cubicBezTo>
                  <a:pt x="0" y="2380"/>
                  <a:pt x="377" y="3885"/>
                  <a:pt x="1555" y="4573"/>
                </a:cubicBezTo>
                <a:lnTo>
                  <a:pt x="11655" y="10531"/>
                </a:lnTo>
                <a:cubicBezTo>
                  <a:pt x="12408" y="10973"/>
                  <a:pt x="12735" y="11873"/>
                  <a:pt x="12424" y="12692"/>
                </a:cubicBezTo>
                <a:lnTo>
                  <a:pt x="3781" y="35640"/>
                </a:lnTo>
                <a:cubicBezTo>
                  <a:pt x="3307" y="36901"/>
                  <a:pt x="3945" y="38325"/>
                  <a:pt x="5222" y="38800"/>
                </a:cubicBezTo>
                <a:cubicBezTo>
                  <a:pt x="5500" y="38898"/>
                  <a:pt x="5795" y="38963"/>
                  <a:pt x="6089" y="38963"/>
                </a:cubicBezTo>
                <a:cubicBezTo>
                  <a:pt x="7071" y="38963"/>
                  <a:pt x="8004" y="38358"/>
                  <a:pt x="8381" y="37359"/>
                </a:cubicBezTo>
                <a:lnTo>
                  <a:pt x="17024" y="14427"/>
                </a:lnTo>
                <a:cubicBezTo>
                  <a:pt x="18169" y="11366"/>
                  <a:pt x="16974" y="7945"/>
                  <a:pt x="14159" y="6292"/>
                </a:cubicBezTo>
                <a:lnTo>
                  <a:pt x="4043" y="350"/>
                </a:lnTo>
                <a:cubicBezTo>
                  <a:pt x="3652" y="113"/>
                  <a:pt x="3221" y="0"/>
                  <a:pt x="279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7" name="Google Shape;2547;p30"/>
          <p:cNvSpPr txBox="1">
            <a:spLocks noGrp="1"/>
          </p:cNvSpPr>
          <p:nvPr>
            <p:ph type="title"/>
          </p:nvPr>
        </p:nvSpPr>
        <p:spPr>
          <a:xfrm>
            <a:off x="536150" y="217300"/>
            <a:ext cx="79755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48" name="Google Shape;2548;p30"/>
          <p:cNvSpPr/>
          <p:nvPr/>
        </p:nvSpPr>
        <p:spPr>
          <a:xfrm>
            <a:off x="687300" y="1035600"/>
            <a:ext cx="321900" cy="321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49" name="Google Shape;2549;p30"/>
          <p:cNvSpPr/>
          <p:nvPr/>
        </p:nvSpPr>
        <p:spPr>
          <a:xfrm>
            <a:off x="632023" y="976476"/>
            <a:ext cx="432444" cy="440153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0" name="Google Shape;2550;p30"/>
          <p:cNvSpPr txBox="1">
            <a:spLocks noGrp="1"/>
          </p:cNvSpPr>
          <p:nvPr>
            <p:ph type="subTitle" idx="1"/>
          </p:nvPr>
        </p:nvSpPr>
        <p:spPr>
          <a:xfrm>
            <a:off x="632025" y="1628600"/>
            <a:ext cx="22680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51" name="Google Shape;2551;p30"/>
          <p:cNvSpPr txBox="1">
            <a:spLocks noGrp="1"/>
          </p:cNvSpPr>
          <p:nvPr>
            <p:ph type="body" idx="2"/>
          </p:nvPr>
        </p:nvSpPr>
        <p:spPr>
          <a:xfrm>
            <a:off x="632050" y="2301400"/>
            <a:ext cx="2268000" cy="22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52" name="Google Shape;2552;p30"/>
          <p:cNvSpPr/>
          <p:nvPr/>
        </p:nvSpPr>
        <p:spPr>
          <a:xfrm>
            <a:off x="3493263" y="1035600"/>
            <a:ext cx="321900" cy="321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53" name="Google Shape;2553;p30"/>
          <p:cNvSpPr/>
          <p:nvPr/>
        </p:nvSpPr>
        <p:spPr>
          <a:xfrm>
            <a:off x="3437986" y="976476"/>
            <a:ext cx="432444" cy="440153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4" name="Google Shape;2554;p30"/>
          <p:cNvSpPr txBox="1">
            <a:spLocks noGrp="1"/>
          </p:cNvSpPr>
          <p:nvPr>
            <p:ph type="subTitle" idx="3"/>
          </p:nvPr>
        </p:nvSpPr>
        <p:spPr>
          <a:xfrm>
            <a:off x="3437988" y="1628600"/>
            <a:ext cx="22680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55" name="Google Shape;2555;p30"/>
          <p:cNvSpPr txBox="1">
            <a:spLocks noGrp="1"/>
          </p:cNvSpPr>
          <p:nvPr>
            <p:ph type="body" idx="4"/>
          </p:nvPr>
        </p:nvSpPr>
        <p:spPr>
          <a:xfrm>
            <a:off x="3438013" y="2301400"/>
            <a:ext cx="2268000" cy="22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56" name="Google Shape;2556;p30"/>
          <p:cNvSpPr/>
          <p:nvPr/>
        </p:nvSpPr>
        <p:spPr>
          <a:xfrm>
            <a:off x="6299050" y="1035600"/>
            <a:ext cx="321900" cy="321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57" name="Google Shape;2557;p30"/>
          <p:cNvSpPr/>
          <p:nvPr/>
        </p:nvSpPr>
        <p:spPr>
          <a:xfrm>
            <a:off x="6243773" y="976476"/>
            <a:ext cx="432444" cy="440153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8" name="Google Shape;2558;p30"/>
          <p:cNvSpPr txBox="1">
            <a:spLocks noGrp="1"/>
          </p:cNvSpPr>
          <p:nvPr>
            <p:ph type="subTitle" idx="5"/>
          </p:nvPr>
        </p:nvSpPr>
        <p:spPr>
          <a:xfrm>
            <a:off x="6243775" y="1628600"/>
            <a:ext cx="22680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59" name="Google Shape;2559;p30"/>
          <p:cNvSpPr txBox="1">
            <a:spLocks noGrp="1"/>
          </p:cNvSpPr>
          <p:nvPr>
            <p:ph type="body" idx="6"/>
          </p:nvPr>
        </p:nvSpPr>
        <p:spPr>
          <a:xfrm>
            <a:off x="6243800" y="2301400"/>
            <a:ext cx="2268000" cy="22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">
  <p:cSld name="SECTION_TITLE_AND_DESCRIPTION"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68" name="Google Shape;768;p13"/>
          <p:cNvSpPr>
            <a:spLocks noGrp="1"/>
          </p:cNvSpPr>
          <p:nvPr>
            <p:ph type="pic" idx="2"/>
          </p:nvPr>
        </p:nvSpPr>
        <p:spPr>
          <a:xfrm>
            <a:off x="0" y="411575"/>
            <a:ext cx="2213100" cy="4452900"/>
          </a:xfrm>
          <a:prstGeom prst="roundRect">
            <a:avLst>
              <a:gd name="adj" fmla="val 6124"/>
            </a:avLst>
          </a:prstGeom>
          <a:noFill/>
          <a:ln>
            <a:noFill/>
          </a:ln>
        </p:spPr>
      </p:sp>
      <p:sp>
        <p:nvSpPr>
          <p:cNvPr id="769" name="Google Shape;769;p13"/>
          <p:cNvSpPr/>
          <p:nvPr/>
        </p:nvSpPr>
        <p:spPr>
          <a:xfrm>
            <a:off x="2213100" y="411575"/>
            <a:ext cx="6930900" cy="4452900"/>
          </a:xfrm>
          <a:prstGeom prst="roundRect">
            <a:avLst>
              <a:gd name="adj" fmla="val 214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0" name="Google Shape;770;p13"/>
          <p:cNvSpPr txBox="1">
            <a:spLocks noGrp="1"/>
          </p:cNvSpPr>
          <p:nvPr>
            <p:ph type="title"/>
          </p:nvPr>
        </p:nvSpPr>
        <p:spPr>
          <a:xfrm>
            <a:off x="2504876" y="751775"/>
            <a:ext cx="6277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71" name="Google Shape;771;p13"/>
          <p:cNvSpPr txBox="1">
            <a:spLocks noGrp="1"/>
          </p:cNvSpPr>
          <p:nvPr>
            <p:ph type="body" idx="1"/>
          </p:nvPr>
        </p:nvSpPr>
        <p:spPr>
          <a:xfrm>
            <a:off x="2504891" y="1511077"/>
            <a:ext cx="6277800" cy="3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2" name="Google Shape;772;p13"/>
          <p:cNvSpPr/>
          <p:nvPr/>
        </p:nvSpPr>
        <p:spPr>
          <a:xfrm>
            <a:off x="7420840" y="-118705"/>
            <a:ext cx="1641555" cy="680159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13"/>
          <p:cNvSpPr/>
          <p:nvPr/>
        </p:nvSpPr>
        <p:spPr>
          <a:xfrm>
            <a:off x="-275459" y="4401364"/>
            <a:ext cx="768499" cy="1146272"/>
          </a:xfrm>
          <a:custGeom>
            <a:avLst/>
            <a:gdLst/>
            <a:ahLst/>
            <a:cxnLst/>
            <a:rect l="l" t="t" r="r" b="b"/>
            <a:pathLst>
              <a:path w="22131" h="33010" extrusionOk="0">
                <a:moveTo>
                  <a:pt x="2796" y="0"/>
                </a:moveTo>
                <a:cubicBezTo>
                  <a:pt x="1917" y="0"/>
                  <a:pt x="1065" y="475"/>
                  <a:pt x="622" y="1304"/>
                </a:cubicBezTo>
                <a:cubicBezTo>
                  <a:pt x="0" y="2515"/>
                  <a:pt x="459" y="3988"/>
                  <a:pt x="1653" y="4626"/>
                </a:cubicBezTo>
                <a:cubicBezTo>
                  <a:pt x="11000" y="9553"/>
                  <a:pt x="17187" y="19947"/>
                  <a:pt x="17056" y="30521"/>
                </a:cubicBezTo>
                <a:cubicBezTo>
                  <a:pt x="17024" y="31880"/>
                  <a:pt x="18120" y="32993"/>
                  <a:pt x="19479" y="33009"/>
                </a:cubicBezTo>
                <a:lnTo>
                  <a:pt x="19512" y="33009"/>
                </a:lnTo>
                <a:cubicBezTo>
                  <a:pt x="20854" y="33009"/>
                  <a:pt x="21934" y="31929"/>
                  <a:pt x="21967" y="30587"/>
                </a:cubicBezTo>
                <a:cubicBezTo>
                  <a:pt x="22131" y="18212"/>
                  <a:pt x="14879" y="6034"/>
                  <a:pt x="3945" y="289"/>
                </a:cubicBezTo>
                <a:cubicBezTo>
                  <a:pt x="3579" y="93"/>
                  <a:pt x="3185" y="0"/>
                  <a:pt x="27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 v2">
  <p:cSld name="CUSTOM_6">
    <p:spTree>
      <p:nvGrpSpPr>
        <p:cNvPr id="1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1"/>
          <p:cNvSpPr/>
          <p:nvPr/>
        </p:nvSpPr>
        <p:spPr>
          <a:xfrm rot="5400000">
            <a:off x="-93860" y="-595881"/>
            <a:ext cx="1622248" cy="1804450"/>
          </a:xfrm>
          <a:custGeom>
            <a:avLst/>
            <a:gdLst/>
            <a:ahLst/>
            <a:cxnLst/>
            <a:rect l="l" t="t" r="r" b="b"/>
            <a:pathLst>
              <a:path w="46717" h="51964" extrusionOk="0">
                <a:moveTo>
                  <a:pt x="4018" y="1"/>
                </a:moveTo>
                <a:cubicBezTo>
                  <a:pt x="2862" y="1"/>
                  <a:pt x="1820" y="815"/>
                  <a:pt x="1588" y="1990"/>
                </a:cubicBezTo>
                <a:cubicBezTo>
                  <a:pt x="655" y="6770"/>
                  <a:pt x="1" y="11418"/>
                  <a:pt x="2276" y="15592"/>
                </a:cubicBezTo>
                <a:cubicBezTo>
                  <a:pt x="3864" y="18522"/>
                  <a:pt x="6843" y="20847"/>
                  <a:pt x="10657" y="22123"/>
                </a:cubicBezTo>
                <a:cubicBezTo>
                  <a:pt x="13456" y="23073"/>
                  <a:pt x="16304" y="23384"/>
                  <a:pt x="19070" y="23695"/>
                </a:cubicBezTo>
                <a:cubicBezTo>
                  <a:pt x="19397" y="23727"/>
                  <a:pt x="19725" y="23777"/>
                  <a:pt x="20052" y="23809"/>
                </a:cubicBezTo>
                <a:cubicBezTo>
                  <a:pt x="24193" y="24284"/>
                  <a:pt x="28531" y="24971"/>
                  <a:pt x="32296" y="26772"/>
                </a:cubicBezTo>
                <a:cubicBezTo>
                  <a:pt x="36159" y="28605"/>
                  <a:pt x="39007" y="31535"/>
                  <a:pt x="40071" y="34793"/>
                </a:cubicBezTo>
                <a:cubicBezTo>
                  <a:pt x="41806" y="39998"/>
                  <a:pt x="38549" y="43108"/>
                  <a:pt x="36453" y="44499"/>
                </a:cubicBezTo>
                <a:cubicBezTo>
                  <a:pt x="34833" y="45563"/>
                  <a:pt x="32950" y="46447"/>
                  <a:pt x="31134" y="47282"/>
                </a:cubicBezTo>
                <a:cubicBezTo>
                  <a:pt x="29906" y="47855"/>
                  <a:pt x="29366" y="49311"/>
                  <a:pt x="29939" y="50555"/>
                </a:cubicBezTo>
                <a:cubicBezTo>
                  <a:pt x="30364" y="51439"/>
                  <a:pt x="31248" y="51963"/>
                  <a:pt x="32165" y="51963"/>
                </a:cubicBezTo>
                <a:cubicBezTo>
                  <a:pt x="32525" y="51963"/>
                  <a:pt x="32869" y="51898"/>
                  <a:pt x="33212" y="51734"/>
                </a:cubicBezTo>
                <a:cubicBezTo>
                  <a:pt x="35193" y="50817"/>
                  <a:pt x="37239" y="49868"/>
                  <a:pt x="39171" y="48591"/>
                </a:cubicBezTo>
                <a:cubicBezTo>
                  <a:pt x="44638" y="44957"/>
                  <a:pt x="46716" y="39228"/>
                  <a:pt x="44736" y="33254"/>
                </a:cubicBezTo>
                <a:cubicBezTo>
                  <a:pt x="43246" y="28736"/>
                  <a:pt x="39482" y="24759"/>
                  <a:pt x="34407" y="22336"/>
                </a:cubicBezTo>
                <a:cubicBezTo>
                  <a:pt x="30004" y="20241"/>
                  <a:pt x="25175" y="19455"/>
                  <a:pt x="20625" y="18931"/>
                </a:cubicBezTo>
                <a:cubicBezTo>
                  <a:pt x="20281" y="18899"/>
                  <a:pt x="19954" y="18850"/>
                  <a:pt x="19626" y="18817"/>
                </a:cubicBezTo>
                <a:cubicBezTo>
                  <a:pt x="17008" y="18522"/>
                  <a:pt x="14520" y="18244"/>
                  <a:pt x="12228" y="17475"/>
                </a:cubicBezTo>
                <a:cubicBezTo>
                  <a:pt x="10706" y="16951"/>
                  <a:pt x="7939" y="15723"/>
                  <a:pt x="6597" y="13252"/>
                </a:cubicBezTo>
                <a:cubicBezTo>
                  <a:pt x="5108" y="10502"/>
                  <a:pt x="5648" y="6802"/>
                  <a:pt x="6401" y="2923"/>
                </a:cubicBezTo>
                <a:cubicBezTo>
                  <a:pt x="6663" y="1597"/>
                  <a:pt x="5795" y="304"/>
                  <a:pt x="4469" y="42"/>
                </a:cubicBezTo>
                <a:cubicBezTo>
                  <a:pt x="4318" y="14"/>
                  <a:pt x="4167" y="1"/>
                  <a:pt x="401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2" name="Google Shape;2562;p31"/>
          <p:cNvSpPr/>
          <p:nvPr/>
        </p:nvSpPr>
        <p:spPr>
          <a:xfrm>
            <a:off x="7930626" y="3170812"/>
            <a:ext cx="1552902" cy="856666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3" name="Google Shape;2563;p31"/>
          <p:cNvSpPr/>
          <p:nvPr/>
        </p:nvSpPr>
        <p:spPr>
          <a:xfrm>
            <a:off x="2619996" y="4543027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4" name="Google Shape;2564;p31"/>
          <p:cNvSpPr/>
          <p:nvPr/>
        </p:nvSpPr>
        <p:spPr>
          <a:xfrm>
            <a:off x="354500" y="2335175"/>
            <a:ext cx="8422200" cy="5514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5" name="Google Shape;2565;p31"/>
          <p:cNvSpPr/>
          <p:nvPr/>
        </p:nvSpPr>
        <p:spPr>
          <a:xfrm>
            <a:off x="3161900" y="2335175"/>
            <a:ext cx="5614800" cy="551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6" name="Google Shape;2566;p31"/>
          <p:cNvSpPr/>
          <p:nvPr/>
        </p:nvSpPr>
        <p:spPr>
          <a:xfrm>
            <a:off x="5969300" y="2335175"/>
            <a:ext cx="2807400" cy="551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7" name="Google Shape;2567;p31"/>
          <p:cNvSpPr txBox="1">
            <a:spLocks noGrp="1"/>
          </p:cNvSpPr>
          <p:nvPr>
            <p:ph type="subTitle" idx="1"/>
          </p:nvPr>
        </p:nvSpPr>
        <p:spPr>
          <a:xfrm>
            <a:off x="514325" y="2382275"/>
            <a:ext cx="2613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68" name="Google Shape;2568;p31"/>
          <p:cNvSpPr txBox="1">
            <a:spLocks noGrp="1"/>
          </p:cNvSpPr>
          <p:nvPr>
            <p:ph type="subTitle" idx="2"/>
          </p:nvPr>
        </p:nvSpPr>
        <p:spPr>
          <a:xfrm>
            <a:off x="3354400" y="2371675"/>
            <a:ext cx="2571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69" name="Google Shape;2569;p31"/>
          <p:cNvSpPr txBox="1">
            <a:spLocks noGrp="1"/>
          </p:cNvSpPr>
          <p:nvPr>
            <p:ph type="subTitle" idx="3"/>
          </p:nvPr>
        </p:nvSpPr>
        <p:spPr>
          <a:xfrm>
            <a:off x="6094450" y="2382275"/>
            <a:ext cx="2571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70" name="Google Shape;2570;p31"/>
          <p:cNvSpPr txBox="1">
            <a:spLocks noGrp="1"/>
          </p:cNvSpPr>
          <p:nvPr>
            <p:ph type="title"/>
          </p:nvPr>
        </p:nvSpPr>
        <p:spPr>
          <a:xfrm>
            <a:off x="2996150" y="860175"/>
            <a:ext cx="31491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71" name="Google Shape;2571;p31"/>
          <p:cNvSpPr txBox="1">
            <a:spLocks noGrp="1"/>
          </p:cNvSpPr>
          <p:nvPr>
            <p:ph type="body" idx="4"/>
          </p:nvPr>
        </p:nvSpPr>
        <p:spPr>
          <a:xfrm>
            <a:off x="561600" y="417600"/>
            <a:ext cx="2455200" cy="18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72" name="Google Shape;2572;p31"/>
          <p:cNvSpPr txBox="1">
            <a:spLocks noGrp="1"/>
          </p:cNvSpPr>
          <p:nvPr>
            <p:ph type="body" idx="5"/>
          </p:nvPr>
        </p:nvSpPr>
        <p:spPr>
          <a:xfrm>
            <a:off x="6145200" y="417600"/>
            <a:ext cx="2455200" cy="18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73" name="Google Shape;2573;p31"/>
          <p:cNvSpPr txBox="1">
            <a:spLocks noGrp="1"/>
          </p:cNvSpPr>
          <p:nvPr>
            <p:ph type="body" idx="6"/>
          </p:nvPr>
        </p:nvSpPr>
        <p:spPr>
          <a:xfrm>
            <a:off x="3514100" y="2987013"/>
            <a:ext cx="2455200" cy="18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items on timeline 1">
  <p:cSld name="CUSTOM_7">
    <p:spTree>
      <p:nvGrpSpPr>
        <p:cNvPr id="1" name="Shape 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" name="Google Shape;2575;p32"/>
          <p:cNvSpPr/>
          <p:nvPr/>
        </p:nvSpPr>
        <p:spPr>
          <a:xfrm>
            <a:off x="1604596" y="2880471"/>
            <a:ext cx="1612859" cy="226591"/>
          </a:xfrm>
          <a:custGeom>
            <a:avLst/>
            <a:gdLst/>
            <a:ahLst/>
            <a:cxnLst/>
            <a:rect l="l" t="t" r="r" b="b"/>
            <a:pathLst>
              <a:path w="44964" h="6317" extrusionOk="0">
                <a:moveTo>
                  <a:pt x="54" y="0"/>
                </a:moveTo>
                <a:cubicBezTo>
                  <a:pt x="607" y="910"/>
                  <a:pt x="910" y="1981"/>
                  <a:pt x="910" y="3123"/>
                </a:cubicBezTo>
                <a:cubicBezTo>
                  <a:pt x="910" y="4247"/>
                  <a:pt x="589" y="5389"/>
                  <a:pt x="0" y="6317"/>
                </a:cubicBezTo>
                <a:lnTo>
                  <a:pt x="44964" y="6317"/>
                </a:lnTo>
                <a:cubicBezTo>
                  <a:pt x="44393" y="5389"/>
                  <a:pt x="44054" y="4300"/>
                  <a:pt x="44054" y="3123"/>
                </a:cubicBezTo>
                <a:cubicBezTo>
                  <a:pt x="44054" y="1981"/>
                  <a:pt x="44375" y="910"/>
                  <a:pt x="449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6" name="Google Shape;2576;p32"/>
          <p:cNvSpPr/>
          <p:nvPr/>
        </p:nvSpPr>
        <p:spPr>
          <a:xfrm>
            <a:off x="1170820" y="2833266"/>
            <a:ext cx="317808" cy="317808"/>
          </a:xfrm>
          <a:custGeom>
            <a:avLst/>
            <a:gdLst/>
            <a:ahLst/>
            <a:cxnLst/>
            <a:rect l="l" t="t" r="r" b="b"/>
            <a:pathLst>
              <a:path w="8860" h="8860" extrusionOk="0">
                <a:moveTo>
                  <a:pt x="4430" y="0"/>
                </a:moveTo>
                <a:cubicBezTo>
                  <a:pt x="3297" y="0"/>
                  <a:pt x="2164" y="433"/>
                  <a:pt x="1298" y="1298"/>
                </a:cubicBezTo>
                <a:cubicBezTo>
                  <a:pt x="-432" y="3029"/>
                  <a:pt x="-432" y="5830"/>
                  <a:pt x="1298" y="7561"/>
                </a:cubicBezTo>
                <a:cubicBezTo>
                  <a:pt x="2164" y="8427"/>
                  <a:pt x="3297" y="8859"/>
                  <a:pt x="4430" y="8859"/>
                </a:cubicBezTo>
                <a:cubicBezTo>
                  <a:pt x="5563" y="8859"/>
                  <a:pt x="6696" y="8427"/>
                  <a:pt x="7561" y="7561"/>
                </a:cubicBezTo>
                <a:cubicBezTo>
                  <a:pt x="9292" y="5830"/>
                  <a:pt x="9292" y="3029"/>
                  <a:pt x="7561" y="1298"/>
                </a:cubicBezTo>
                <a:cubicBezTo>
                  <a:pt x="6696" y="433"/>
                  <a:pt x="5563" y="0"/>
                  <a:pt x="443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7" name="Google Shape;2577;p32"/>
          <p:cNvSpPr/>
          <p:nvPr/>
        </p:nvSpPr>
        <p:spPr>
          <a:xfrm>
            <a:off x="1235924" y="2898370"/>
            <a:ext cx="187564" cy="187564"/>
          </a:xfrm>
          <a:custGeom>
            <a:avLst/>
            <a:gdLst/>
            <a:ahLst/>
            <a:cxnLst/>
            <a:rect l="l" t="t" r="r" b="b"/>
            <a:pathLst>
              <a:path w="5229" h="5229" extrusionOk="0">
                <a:moveTo>
                  <a:pt x="2624" y="1"/>
                </a:moveTo>
                <a:cubicBezTo>
                  <a:pt x="1178" y="1"/>
                  <a:pt x="1" y="1179"/>
                  <a:pt x="1" y="2624"/>
                </a:cubicBezTo>
                <a:cubicBezTo>
                  <a:pt x="1" y="4069"/>
                  <a:pt x="1178" y="5229"/>
                  <a:pt x="2624" y="5229"/>
                </a:cubicBezTo>
                <a:cubicBezTo>
                  <a:pt x="4069" y="5229"/>
                  <a:pt x="5229" y="4069"/>
                  <a:pt x="5229" y="2624"/>
                </a:cubicBezTo>
                <a:cubicBezTo>
                  <a:pt x="5229" y="1179"/>
                  <a:pt x="4069" y="1"/>
                  <a:pt x="26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8" name="Google Shape;2578;p32"/>
          <p:cNvSpPr/>
          <p:nvPr/>
        </p:nvSpPr>
        <p:spPr>
          <a:xfrm>
            <a:off x="553263" y="1005546"/>
            <a:ext cx="1552935" cy="1713606"/>
          </a:xfrm>
          <a:custGeom>
            <a:avLst/>
            <a:gdLst/>
            <a:ahLst/>
            <a:cxnLst/>
            <a:rect l="l" t="t" r="r" b="b"/>
            <a:pathLst>
              <a:path w="37043" h="40878" extrusionOk="0">
                <a:moveTo>
                  <a:pt x="18522" y="1"/>
                </a:moveTo>
                <a:cubicBezTo>
                  <a:pt x="8298" y="1"/>
                  <a:pt x="1" y="8279"/>
                  <a:pt x="1" y="18503"/>
                </a:cubicBezTo>
                <a:cubicBezTo>
                  <a:pt x="1" y="26800"/>
                  <a:pt x="5443" y="33812"/>
                  <a:pt x="12955" y="36168"/>
                </a:cubicBezTo>
                <a:cubicBezTo>
                  <a:pt x="14703" y="36721"/>
                  <a:pt x="17594" y="38844"/>
                  <a:pt x="18522" y="40878"/>
                </a:cubicBezTo>
                <a:cubicBezTo>
                  <a:pt x="19432" y="38701"/>
                  <a:pt x="22304" y="36721"/>
                  <a:pt x="24053" y="36185"/>
                </a:cubicBezTo>
                <a:cubicBezTo>
                  <a:pt x="31582" y="33830"/>
                  <a:pt x="37042" y="26800"/>
                  <a:pt x="37042" y="18503"/>
                </a:cubicBezTo>
                <a:cubicBezTo>
                  <a:pt x="37042" y="8279"/>
                  <a:pt x="28745" y="1"/>
                  <a:pt x="1852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9" name="Google Shape;2579;p32"/>
          <p:cNvSpPr/>
          <p:nvPr/>
        </p:nvSpPr>
        <p:spPr>
          <a:xfrm>
            <a:off x="643862" y="1094014"/>
            <a:ext cx="1371725" cy="1372061"/>
          </a:xfrm>
          <a:custGeom>
            <a:avLst/>
            <a:gdLst/>
            <a:ahLst/>
            <a:cxnLst/>
            <a:rect l="l" t="t" r="r" b="b"/>
            <a:pathLst>
              <a:path w="27136" h="27144" extrusionOk="0">
                <a:moveTo>
                  <a:pt x="13570" y="0"/>
                </a:moveTo>
                <a:cubicBezTo>
                  <a:pt x="11810" y="0"/>
                  <a:pt x="10020" y="346"/>
                  <a:pt x="8296" y="1077"/>
                </a:cubicBezTo>
                <a:cubicBezTo>
                  <a:pt x="1390" y="3985"/>
                  <a:pt x="-1839" y="11943"/>
                  <a:pt x="1069" y="18848"/>
                </a:cubicBezTo>
                <a:cubicBezTo>
                  <a:pt x="3252" y="24031"/>
                  <a:pt x="8280" y="27143"/>
                  <a:pt x="13572" y="27143"/>
                </a:cubicBezTo>
                <a:cubicBezTo>
                  <a:pt x="15331" y="27143"/>
                  <a:pt x="17118" y="26800"/>
                  <a:pt x="18841" y="26074"/>
                </a:cubicBezTo>
                <a:cubicBezTo>
                  <a:pt x="25746" y="23166"/>
                  <a:pt x="28975" y="15208"/>
                  <a:pt x="26067" y="8303"/>
                </a:cubicBezTo>
                <a:cubicBezTo>
                  <a:pt x="23885" y="3122"/>
                  <a:pt x="18860" y="0"/>
                  <a:pt x="1357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0" name="Google Shape;2580;p32"/>
          <p:cNvSpPr/>
          <p:nvPr/>
        </p:nvSpPr>
        <p:spPr>
          <a:xfrm>
            <a:off x="3312869" y="2833194"/>
            <a:ext cx="317736" cy="317736"/>
          </a:xfrm>
          <a:custGeom>
            <a:avLst/>
            <a:gdLst/>
            <a:ahLst/>
            <a:cxnLst/>
            <a:rect l="l" t="t" r="r" b="b"/>
            <a:pathLst>
              <a:path w="8858" h="8858" extrusionOk="0">
                <a:moveTo>
                  <a:pt x="4412" y="0"/>
                </a:moveTo>
                <a:cubicBezTo>
                  <a:pt x="2412" y="0"/>
                  <a:pt x="596" y="1377"/>
                  <a:pt x="123" y="3406"/>
                </a:cubicBezTo>
                <a:cubicBezTo>
                  <a:pt x="-448" y="5779"/>
                  <a:pt x="1033" y="8170"/>
                  <a:pt x="3406" y="8741"/>
                </a:cubicBezTo>
                <a:cubicBezTo>
                  <a:pt x="3745" y="8820"/>
                  <a:pt x="4084" y="8858"/>
                  <a:pt x="4417" y="8858"/>
                </a:cubicBezTo>
                <a:cubicBezTo>
                  <a:pt x="6424" y="8858"/>
                  <a:pt x="8252" y="7490"/>
                  <a:pt x="8741" y="5440"/>
                </a:cubicBezTo>
                <a:cubicBezTo>
                  <a:pt x="9294" y="3067"/>
                  <a:pt x="7831" y="676"/>
                  <a:pt x="5440" y="123"/>
                </a:cubicBezTo>
                <a:cubicBezTo>
                  <a:pt x="5096" y="40"/>
                  <a:pt x="4751" y="0"/>
                  <a:pt x="44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1" name="Google Shape;2581;p32"/>
          <p:cNvSpPr/>
          <p:nvPr/>
        </p:nvSpPr>
        <p:spPr>
          <a:xfrm>
            <a:off x="3378080" y="2898370"/>
            <a:ext cx="187528" cy="187564"/>
          </a:xfrm>
          <a:custGeom>
            <a:avLst/>
            <a:gdLst/>
            <a:ahLst/>
            <a:cxnLst/>
            <a:rect l="l" t="t" r="r" b="b"/>
            <a:pathLst>
              <a:path w="5228" h="5229" extrusionOk="0">
                <a:moveTo>
                  <a:pt x="2623" y="1"/>
                </a:moveTo>
                <a:cubicBezTo>
                  <a:pt x="1178" y="1"/>
                  <a:pt x="0" y="1179"/>
                  <a:pt x="0" y="2624"/>
                </a:cubicBezTo>
                <a:cubicBezTo>
                  <a:pt x="0" y="4069"/>
                  <a:pt x="1178" y="5229"/>
                  <a:pt x="2623" y="5229"/>
                </a:cubicBezTo>
                <a:cubicBezTo>
                  <a:pt x="4068" y="5229"/>
                  <a:pt x="5228" y="4069"/>
                  <a:pt x="5228" y="2624"/>
                </a:cubicBezTo>
                <a:cubicBezTo>
                  <a:pt x="5228" y="1179"/>
                  <a:pt x="4068" y="1"/>
                  <a:pt x="26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2" name="Google Shape;2582;p32"/>
          <p:cNvSpPr/>
          <p:nvPr/>
        </p:nvSpPr>
        <p:spPr>
          <a:xfrm>
            <a:off x="3735202" y="2880471"/>
            <a:ext cx="1612859" cy="226591"/>
          </a:xfrm>
          <a:custGeom>
            <a:avLst/>
            <a:gdLst/>
            <a:ahLst/>
            <a:cxnLst/>
            <a:rect l="l" t="t" r="r" b="b"/>
            <a:pathLst>
              <a:path w="44964" h="6317" extrusionOk="0">
                <a:moveTo>
                  <a:pt x="54" y="0"/>
                </a:moveTo>
                <a:cubicBezTo>
                  <a:pt x="607" y="910"/>
                  <a:pt x="910" y="1981"/>
                  <a:pt x="910" y="3123"/>
                </a:cubicBezTo>
                <a:cubicBezTo>
                  <a:pt x="910" y="4247"/>
                  <a:pt x="571" y="5389"/>
                  <a:pt x="0" y="6317"/>
                </a:cubicBezTo>
                <a:lnTo>
                  <a:pt x="44964" y="6317"/>
                </a:lnTo>
                <a:cubicBezTo>
                  <a:pt x="44393" y="5389"/>
                  <a:pt x="44054" y="4300"/>
                  <a:pt x="44054" y="3123"/>
                </a:cubicBezTo>
                <a:cubicBezTo>
                  <a:pt x="44054" y="1981"/>
                  <a:pt x="44357" y="910"/>
                  <a:pt x="4491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3" name="Google Shape;2583;p32"/>
          <p:cNvSpPr/>
          <p:nvPr/>
        </p:nvSpPr>
        <p:spPr>
          <a:xfrm>
            <a:off x="5443224" y="2832728"/>
            <a:ext cx="318023" cy="318023"/>
          </a:xfrm>
          <a:custGeom>
            <a:avLst/>
            <a:gdLst/>
            <a:ahLst/>
            <a:cxnLst/>
            <a:rect l="l" t="t" r="r" b="b"/>
            <a:pathLst>
              <a:path w="8866" h="8866" extrusionOk="0">
                <a:moveTo>
                  <a:pt x="4434" y="1"/>
                </a:moveTo>
                <a:cubicBezTo>
                  <a:pt x="3470" y="1"/>
                  <a:pt x="2500" y="314"/>
                  <a:pt x="1683" y="957"/>
                </a:cubicBezTo>
                <a:cubicBezTo>
                  <a:pt x="-227" y="2473"/>
                  <a:pt x="-566" y="5257"/>
                  <a:pt x="951" y="7184"/>
                </a:cubicBezTo>
                <a:cubicBezTo>
                  <a:pt x="1837" y="8286"/>
                  <a:pt x="3140" y="8865"/>
                  <a:pt x="4451" y="8865"/>
                </a:cubicBezTo>
                <a:cubicBezTo>
                  <a:pt x="5409" y="8865"/>
                  <a:pt x="6372" y="8556"/>
                  <a:pt x="7178" y="7915"/>
                </a:cubicBezTo>
                <a:cubicBezTo>
                  <a:pt x="9105" y="6381"/>
                  <a:pt x="9426" y="3597"/>
                  <a:pt x="7910" y="1688"/>
                </a:cubicBezTo>
                <a:cubicBezTo>
                  <a:pt x="7036" y="578"/>
                  <a:pt x="5742" y="1"/>
                  <a:pt x="443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4" name="Google Shape;2584;p32"/>
          <p:cNvSpPr/>
          <p:nvPr/>
        </p:nvSpPr>
        <p:spPr>
          <a:xfrm>
            <a:off x="5508687" y="2898370"/>
            <a:ext cx="187564" cy="187564"/>
          </a:xfrm>
          <a:custGeom>
            <a:avLst/>
            <a:gdLst/>
            <a:ahLst/>
            <a:cxnLst/>
            <a:rect l="l" t="t" r="r" b="b"/>
            <a:pathLst>
              <a:path w="5229" h="5229" extrusionOk="0">
                <a:moveTo>
                  <a:pt x="2605" y="1"/>
                </a:moveTo>
                <a:cubicBezTo>
                  <a:pt x="1160" y="1"/>
                  <a:pt x="0" y="1179"/>
                  <a:pt x="0" y="2624"/>
                </a:cubicBezTo>
                <a:cubicBezTo>
                  <a:pt x="0" y="4069"/>
                  <a:pt x="1160" y="5229"/>
                  <a:pt x="2605" y="5229"/>
                </a:cubicBezTo>
                <a:cubicBezTo>
                  <a:pt x="4051" y="5229"/>
                  <a:pt x="5228" y="4069"/>
                  <a:pt x="5228" y="2624"/>
                </a:cubicBezTo>
                <a:cubicBezTo>
                  <a:pt x="5228" y="1179"/>
                  <a:pt x="4051" y="1"/>
                  <a:pt x="260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5" name="Google Shape;2585;p32"/>
          <p:cNvSpPr/>
          <p:nvPr/>
        </p:nvSpPr>
        <p:spPr>
          <a:xfrm>
            <a:off x="5865808" y="2880471"/>
            <a:ext cx="1612859" cy="226591"/>
          </a:xfrm>
          <a:custGeom>
            <a:avLst/>
            <a:gdLst/>
            <a:ahLst/>
            <a:cxnLst/>
            <a:rect l="l" t="t" r="r" b="b"/>
            <a:pathLst>
              <a:path w="44964" h="6317" extrusionOk="0">
                <a:moveTo>
                  <a:pt x="54" y="0"/>
                </a:moveTo>
                <a:cubicBezTo>
                  <a:pt x="607" y="910"/>
                  <a:pt x="910" y="1981"/>
                  <a:pt x="910" y="3123"/>
                </a:cubicBezTo>
                <a:cubicBezTo>
                  <a:pt x="910" y="4247"/>
                  <a:pt x="571" y="5389"/>
                  <a:pt x="0" y="6317"/>
                </a:cubicBezTo>
                <a:lnTo>
                  <a:pt x="44964" y="6317"/>
                </a:lnTo>
                <a:cubicBezTo>
                  <a:pt x="44375" y="5389"/>
                  <a:pt x="44054" y="4300"/>
                  <a:pt x="44054" y="3123"/>
                </a:cubicBezTo>
                <a:cubicBezTo>
                  <a:pt x="44054" y="1981"/>
                  <a:pt x="44357" y="910"/>
                  <a:pt x="4491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6" name="Google Shape;2586;p32"/>
          <p:cNvSpPr/>
          <p:nvPr/>
        </p:nvSpPr>
        <p:spPr>
          <a:xfrm>
            <a:off x="7573543" y="2833266"/>
            <a:ext cx="317808" cy="317808"/>
          </a:xfrm>
          <a:custGeom>
            <a:avLst/>
            <a:gdLst/>
            <a:ahLst/>
            <a:cxnLst/>
            <a:rect l="l" t="t" r="r" b="b"/>
            <a:pathLst>
              <a:path w="8860" h="8860" extrusionOk="0">
                <a:moveTo>
                  <a:pt x="4436" y="0"/>
                </a:moveTo>
                <a:cubicBezTo>
                  <a:pt x="3301" y="0"/>
                  <a:pt x="2164" y="433"/>
                  <a:pt x="1298" y="1298"/>
                </a:cubicBezTo>
                <a:cubicBezTo>
                  <a:pt x="-433" y="3029"/>
                  <a:pt x="-433" y="5830"/>
                  <a:pt x="1298" y="7561"/>
                </a:cubicBezTo>
                <a:cubicBezTo>
                  <a:pt x="2164" y="8427"/>
                  <a:pt x="3301" y="8859"/>
                  <a:pt x="4436" y="8859"/>
                </a:cubicBezTo>
                <a:cubicBezTo>
                  <a:pt x="5571" y="8859"/>
                  <a:pt x="6705" y="8427"/>
                  <a:pt x="7561" y="7561"/>
                </a:cubicBezTo>
                <a:cubicBezTo>
                  <a:pt x="9292" y="5830"/>
                  <a:pt x="9292" y="3029"/>
                  <a:pt x="7561" y="1298"/>
                </a:cubicBezTo>
                <a:cubicBezTo>
                  <a:pt x="6705" y="433"/>
                  <a:pt x="5571" y="0"/>
                  <a:pt x="44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7" name="Google Shape;2587;p32"/>
          <p:cNvSpPr/>
          <p:nvPr/>
        </p:nvSpPr>
        <p:spPr>
          <a:xfrm>
            <a:off x="7639293" y="2898370"/>
            <a:ext cx="187564" cy="187564"/>
          </a:xfrm>
          <a:custGeom>
            <a:avLst/>
            <a:gdLst/>
            <a:ahLst/>
            <a:cxnLst/>
            <a:rect l="l" t="t" r="r" b="b"/>
            <a:pathLst>
              <a:path w="5229" h="5229" extrusionOk="0">
                <a:moveTo>
                  <a:pt x="2605" y="1"/>
                </a:moveTo>
                <a:cubicBezTo>
                  <a:pt x="1160" y="1"/>
                  <a:pt x="0" y="1179"/>
                  <a:pt x="0" y="2624"/>
                </a:cubicBezTo>
                <a:cubicBezTo>
                  <a:pt x="0" y="4069"/>
                  <a:pt x="1160" y="5229"/>
                  <a:pt x="2605" y="5229"/>
                </a:cubicBezTo>
                <a:cubicBezTo>
                  <a:pt x="4051" y="5229"/>
                  <a:pt x="5228" y="4069"/>
                  <a:pt x="5228" y="2624"/>
                </a:cubicBezTo>
                <a:cubicBezTo>
                  <a:pt x="5228" y="1179"/>
                  <a:pt x="4051" y="1"/>
                  <a:pt x="260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8" name="Google Shape;2588;p32"/>
          <p:cNvSpPr/>
          <p:nvPr/>
        </p:nvSpPr>
        <p:spPr>
          <a:xfrm>
            <a:off x="7379176" y="-227413"/>
            <a:ext cx="1552902" cy="856666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9" name="Google Shape;2589;p32"/>
          <p:cNvSpPr txBox="1">
            <a:spLocks noGrp="1"/>
          </p:cNvSpPr>
          <p:nvPr>
            <p:ph type="subTitle" idx="1"/>
          </p:nvPr>
        </p:nvSpPr>
        <p:spPr>
          <a:xfrm>
            <a:off x="643938" y="1318050"/>
            <a:ext cx="1371600" cy="9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90" name="Google Shape;2590;p32"/>
          <p:cNvSpPr txBox="1">
            <a:spLocks noGrp="1"/>
          </p:cNvSpPr>
          <p:nvPr>
            <p:ph type="title"/>
          </p:nvPr>
        </p:nvSpPr>
        <p:spPr>
          <a:xfrm>
            <a:off x="675275" y="254375"/>
            <a:ext cx="5703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91" name="Google Shape;2591;p32"/>
          <p:cNvSpPr/>
          <p:nvPr/>
        </p:nvSpPr>
        <p:spPr>
          <a:xfrm rot="10800000" flipH="1">
            <a:off x="2684163" y="3255946"/>
            <a:ext cx="1552935" cy="1713606"/>
          </a:xfrm>
          <a:custGeom>
            <a:avLst/>
            <a:gdLst/>
            <a:ahLst/>
            <a:cxnLst/>
            <a:rect l="l" t="t" r="r" b="b"/>
            <a:pathLst>
              <a:path w="37043" h="40878" extrusionOk="0">
                <a:moveTo>
                  <a:pt x="18522" y="1"/>
                </a:moveTo>
                <a:cubicBezTo>
                  <a:pt x="8298" y="1"/>
                  <a:pt x="1" y="8279"/>
                  <a:pt x="1" y="18503"/>
                </a:cubicBezTo>
                <a:cubicBezTo>
                  <a:pt x="1" y="26800"/>
                  <a:pt x="5443" y="33812"/>
                  <a:pt x="12955" y="36168"/>
                </a:cubicBezTo>
                <a:cubicBezTo>
                  <a:pt x="14703" y="36721"/>
                  <a:pt x="17594" y="38844"/>
                  <a:pt x="18522" y="40878"/>
                </a:cubicBezTo>
                <a:cubicBezTo>
                  <a:pt x="19432" y="38701"/>
                  <a:pt x="22304" y="36721"/>
                  <a:pt x="24053" y="36185"/>
                </a:cubicBezTo>
                <a:cubicBezTo>
                  <a:pt x="31582" y="33830"/>
                  <a:pt x="37042" y="26800"/>
                  <a:pt x="37042" y="18503"/>
                </a:cubicBezTo>
                <a:cubicBezTo>
                  <a:pt x="37042" y="8279"/>
                  <a:pt x="28745" y="1"/>
                  <a:pt x="1852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2" name="Google Shape;2592;p32"/>
          <p:cNvSpPr/>
          <p:nvPr/>
        </p:nvSpPr>
        <p:spPr>
          <a:xfrm rot="10800000" flipH="1">
            <a:off x="2774762" y="3509022"/>
            <a:ext cx="1371725" cy="1372061"/>
          </a:xfrm>
          <a:custGeom>
            <a:avLst/>
            <a:gdLst/>
            <a:ahLst/>
            <a:cxnLst/>
            <a:rect l="l" t="t" r="r" b="b"/>
            <a:pathLst>
              <a:path w="27136" h="27144" extrusionOk="0">
                <a:moveTo>
                  <a:pt x="13570" y="0"/>
                </a:moveTo>
                <a:cubicBezTo>
                  <a:pt x="11810" y="0"/>
                  <a:pt x="10020" y="346"/>
                  <a:pt x="8296" y="1077"/>
                </a:cubicBezTo>
                <a:cubicBezTo>
                  <a:pt x="1390" y="3985"/>
                  <a:pt x="-1839" y="11943"/>
                  <a:pt x="1069" y="18848"/>
                </a:cubicBezTo>
                <a:cubicBezTo>
                  <a:pt x="3252" y="24031"/>
                  <a:pt x="8280" y="27143"/>
                  <a:pt x="13572" y="27143"/>
                </a:cubicBezTo>
                <a:cubicBezTo>
                  <a:pt x="15331" y="27143"/>
                  <a:pt x="17118" y="26800"/>
                  <a:pt x="18841" y="26074"/>
                </a:cubicBezTo>
                <a:cubicBezTo>
                  <a:pt x="25746" y="23166"/>
                  <a:pt x="28975" y="15208"/>
                  <a:pt x="26067" y="8303"/>
                </a:cubicBezTo>
                <a:cubicBezTo>
                  <a:pt x="23885" y="3122"/>
                  <a:pt x="18860" y="0"/>
                  <a:pt x="1357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3" name="Google Shape;2593;p32"/>
          <p:cNvSpPr txBox="1">
            <a:spLocks noGrp="1"/>
          </p:cNvSpPr>
          <p:nvPr>
            <p:ph type="subTitle" idx="2"/>
          </p:nvPr>
        </p:nvSpPr>
        <p:spPr>
          <a:xfrm>
            <a:off x="2774800" y="3708150"/>
            <a:ext cx="1371600" cy="9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94" name="Google Shape;2594;p32"/>
          <p:cNvSpPr/>
          <p:nvPr/>
        </p:nvSpPr>
        <p:spPr>
          <a:xfrm>
            <a:off x="4826001" y="1027059"/>
            <a:ext cx="1552935" cy="1713606"/>
          </a:xfrm>
          <a:custGeom>
            <a:avLst/>
            <a:gdLst/>
            <a:ahLst/>
            <a:cxnLst/>
            <a:rect l="l" t="t" r="r" b="b"/>
            <a:pathLst>
              <a:path w="37043" h="40878" extrusionOk="0">
                <a:moveTo>
                  <a:pt x="18522" y="1"/>
                </a:moveTo>
                <a:cubicBezTo>
                  <a:pt x="8298" y="1"/>
                  <a:pt x="1" y="8279"/>
                  <a:pt x="1" y="18503"/>
                </a:cubicBezTo>
                <a:cubicBezTo>
                  <a:pt x="1" y="26800"/>
                  <a:pt x="5443" y="33812"/>
                  <a:pt x="12955" y="36168"/>
                </a:cubicBezTo>
                <a:cubicBezTo>
                  <a:pt x="14703" y="36721"/>
                  <a:pt x="17594" y="38844"/>
                  <a:pt x="18522" y="40878"/>
                </a:cubicBezTo>
                <a:cubicBezTo>
                  <a:pt x="19432" y="38701"/>
                  <a:pt x="22304" y="36721"/>
                  <a:pt x="24053" y="36185"/>
                </a:cubicBezTo>
                <a:cubicBezTo>
                  <a:pt x="31582" y="33830"/>
                  <a:pt x="37042" y="26800"/>
                  <a:pt x="37042" y="18503"/>
                </a:cubicBezTo>
                <a:cubicBezTo>
                  <a:pt x="37042" y="8279"/>
                  <a:pt x="28745" y="1"/>
                  <a:pt x="185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5" name="Google Shape;2595;p32"/>
          <p:cNvSpPr/>
          <p:nvPr/>
        </p:nvSpPr>
        <p:spPr>
          <a:xfrm>
            <a:off x="4916600" y="1115527"/>
            <a:ext cx="1371725" cy="1372061"/>
          </a:xfrm>
          <a:custGeom>
            <a:avLst/>
            <a:gdLst/>
            <a:ahLst/>
            <a:cxnLst/>
            <a:rect l="l" t="t" r="r" b="b"/>
            <a:pathLst>
              <a:path w="27136" h="27144" extrusionOk="0">
                <a:moveTo>
                  <a:pt x="13570" y="0"/>
                </a:moveTo>
                <a:cubicBezTo>
                  <a:pt x="11810" y="0"/>
                  <a:pt x="10020" y="346"/>
                  <a:pt x="8296" y="1077"/>
                </a:cubicBezTo>
                <a:cubicBezTo>
                  <a:pt x="1390" y="3985"/>
                  <a:pt x="-1839" y="11943"/>
                  <a:pt x="1069" y="18848"/>
                </a:cubicBezTo>
                <a:cubicBezTo>
                  <a:pt x="3252" y="24031"/>
                  <a:pt x="8280" y="27143"/>
                  <a:pt x="13572" y="27143"/>
                </a:cubicBezTo>
                <a:cubicBezTo>
                  <a:pt x="15331" y="27143"/>
                  <a:pt x="17118" y="26800"/>
                  <a:pt x="18841" y="26074"/>
                </a:cubicBezTo>
                <a:cubicBezTo>
                  <a:pt x="25746" y="23166"/>
                  <a:pt x="28975" y="15208"/>
                  <a:pt x="26067" y="8303"/>
                </a:cubicBezTo>
                <a:cubicBezTo>
                  <a:pt x="23885" y="3122"/>
                  <a:pt x="18860" y="0"/>
                  <a:pt x="1357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6" name="Google Shape;2596;p32"/>
          <p:cNvSpPr txBox="1">
            <a:spLocks noGrp="1"/>
          </p:cNvSpPr>
          <p:nvPr>
            <p:ph type="subTitle" idx="3"/>
          </p:nvPr>
        </p:nvSpPr>
        <p:spPr>
          <a:xfrm>
            <a:off x="4916675" y="1339563"/>
            <a:ext cx="1371600" cy="9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597" name="Google Shape;2597;p32"/>
          <p:cNvSpPr/>
          <p:nvPr/>
        </p:nvSpPr>
        <p:spPr>
          <a:xfrm rot="10800000" flipH="1">
            <a:off x="6956613" y="3255946"/>
            <a:ext cx="1552935" cy="1713606"/>
          </a:xfrm>
          <a:custGeom>
            <a:avLst/>
            <a:gdLst/>
            <a:ahLst/>
            <a:cxnLst/>
            <a:rect l="l" t="t" r="r" b="b"/>
            <a:pathLst>
              <a:path w="37043" h="40878" extrusionOk="0">
                <a:moveTo>
                  <a:pt x="18522" y="1"/>
                </a:moveTo>
                <a:cubicBezTo>
                  <a:pt x="8298" y="1"/>
                  <a:pt x="1" y="8279"/>
                  <a:pt x="1" y="18503"/>
                </a:cubicBezTo>
                <a:cubicBezTo>
                  <a:pt x="1" y="26800"/>
                  <a:pt x="5443" y="33812"/>
                  <a:pt x="12955" y="36168"/>
                </a:cubicBezTo>
                <a:cubicBezTo>
                  <a:pt x="14703" y="36721"/>
                  <a:pt x="17594" y="38844"/>
                  <a:pt x="18522" y="40878"/>
                </a:cubicBezTo>
                <a:cubicBezTo>
                  <a:pt x="19432" y="38701"/>
                  <a:pt x="22304" y="36721"/>
                  <a:pt x="24053" y="36185"/>
                </a:cubicBezTo>
                <a:cubicBezTo>
                  <a:pt x="31582" y="33830"/>
                  <a:pt x="37042" y="26800"/>
                  <a:pt x="37042" y="18503"/>
                </a:cubicBezTo>
                <a:cubicBezTo>
                  <a:pt x="37042" y="8279"/>
                  <a:pt x="28745" y="1"/>
                  <a:pt x="1852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8" name="Google Shape;2598;p32"/>
          <p:cNvSpPr/>
          <p:nvPr/>
        </p:nvSpPr>
        <p:spPr>
          <a:xfrm rot="10800000" flipH="1">
            <a:off x="7047212" y="3509022"/>
            <a:ext cx="1371725" cy="1372061"/>
          </a:xfrm>
          <a:custGeom>
            <a:avLst/>
            <a:gdLst/>
            <a:ahLst/>
            <a:cxnLst/>
            <a:rect l="l" t="t" r="r" b="b"/>
            <a:pathLst>
              <a:path w="27136" h="27144" extrusionOk="0">
                <a:moveTo>
                  <a:pt x="13570" y="0"/>
                </a:moveTo>
                <a:cubicBezTo>
                  <a:pt x="11810" y="0"/>
                  <a:pt x="10020" y="346"/>
                  <a:pt x="8296" y="1077"/>
                </a:cubicBezTo>
                <a:cubicBezTo>
                  <a:pt x="1390" y="3985"/>
                  <a:pt x="-1839" y="11943"/>
                  <a:pt x="1069" y="18848"/>
                </a:cubicBezTo>
                <a:cubicBezTo>
                  <a:pt x="3252" y="24031"/>
                  <a:pt x="8280" y="27143"/>
                  <a:pt x="13572" y="27143"/>
                </a:cubicBezTo>
                <a:cubicBezTo>
                  <a:pt x="15331" y="27143"/>
                  <a:pt x="17118" y="26800"/>
                  <a:pt x="18841" y="26074"/>
                </a:cubicBezTo>
                <a:cubicBezTo>
                  <a:pt x="25746" y="23166"/>
                  <a:pt x="28975" y="15208"/>
                  <a:pt x="26067" y="8303"/>
                </a:cubicBezTo>
                <a:cubicBezTo>
                  <a:pt x="23885" y="3122"/>
                  <a:pt x="18860" y="0"/>
                  <a:pt x="1357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9" name="Google Shape;2599;p32"/>
          <p:cNvSpPr txBox="1">
            <a:spLocks noGrp="1"/>
          </p:cNvSpPr>
          <p:nvPr>
            <p:ph type="subTitle" idx="4"/>
          </p:nvPr>
        </p:nvSpPr>
        <p:spPr>
          <a:xfrm>
            <a:off x="7047250" y="3708150"/>
            <a:ext cx="1371600" cy="9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600" name="Google Shape;2600;p32"/>
          <p:cNvSpPr txBox="1">
            <a:spLocks noGrp="1"/>
          </p:cNvSpPr>
          <p:nvPr>
            <p:ph type="body" idx="5"/>
          </p:nvPr>
        </p:nvSpPr>
        <p:spPr>
          <a:xfrm>
            <a:off x="4436465" y="3240353"/>
            <a:ext cx="2313600" cy="15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601" name="Google Shape;2601;p32"/>
          <p:cNvSpPr txBox="1">
            <a:spLocks noGrp="1"/>
          </p:cNvSpPr>
          <p:nvPr>
            <p:ph type="body" idx="6"/>
          </p:nvPr>
        </p:nvSpPr>
        <p:spPr>
          <a:xfrm>
            <a:off x="169350" y="3240353"/>
            <a:ext cx="2313600" cy="15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602" name="Google Shape;2602;p32"/>
          <p:cNvSpPr txBox="1">
            <a:spLocks noGrp="1"/>
          </p:cNvSpPr>
          <p:nvPr>
            <p:ph type="body" idx="7"/>
          </p:nvPr>
        </p:nvSpPr>
        <p:spPr>
          <a:xfrm>
            <a:off x="2336777" y="1167665"/>
            <a:ext cx="2313600" cy="15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603" name="Google Shape;2603;p32"/>
          <p:cNvSpPr txBox="1">
            <a:spLocks noGrp="1"/>
          </p:cNvSpPr>
          <p:nvPr>
            <p:ph type="body" idx="8"/>
          </p:nvPr>
        </p:nvSpPr>
        <p:spPr>
          <a:xfrm>
            <a:off x="6600307" y="1167665"/>
            <a:ext cx="2313600" cy="15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slide - v1">
  <p:cSld name="CUSTOM_8">
    <p:spTree>
      <p:nvGrpSpPr>
        <p:cNvPr id="1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3"/>
          <p:cNvSpPr/>
          <p:nvPr/>
        </p:nvSpPr>
        <p:spPr>
          <a:xfrm>
            <a:off x="1257977" y="1377880"/>
            <a:ext cx="6662450" cy="3326964"/>
          </a:xfrm>
          <a:custGeom>
            <a:avLst/>
            <a:gdLst/>
            <a:ahLst/>
            <a:cxnLst/>
            <a:rect l="l" t="t" r="r" b="b"/>
            <a:pathLst>
              <a:path w="34086" h="34086" extrusionOk="0">
                <a:moveTo>
                  <a:pt x="1" y="1"/>
                </a:moveTo>
                <a:lnTo>
                  <a:pt x="1" y="34085"/>
                </a:lnTo>
                <a:lnTo>
                  <a:pt x="28750" y="34085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6" name="Google Shape;2606;p33"/>
          <p:cNvSpPr/>
          <p:nvPr/>
        </p:nvSpPr>
        <p:spPr>
          <a:xfrm>
            <a:off x="1066925" y="1285950"/>
            <a:ext cx="6769622" cy="3326964"/>
          </a:xfrm>
          <a:custGeom>
            <a:avLst/>
            <a:gdLst/>
            <a:ahLst/>
            <a:cxnLst/>
            <a:rect l="l" t="t" r="r" b="b"/>
            <a:pathLst>
              <a:path w="34085" h="34086" extrusionOk="0">
                <a:moveTo>
                  <a:pt x="0" y="1"/>
                </a:moveTo>
                <a:lnTo>
                  <a:pt x="0" y="34086"/>
                </a:lnTo>
                <a:lnTo>
                  <a:pt x="28770" y="34086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7" name="Google Shape;2607;p33"/>
          <p:cNvSpPr/>
          <p:nvPr/>
        </p:nvSpPr>
        <p:spPr>
          <a:xfrm>
            <a:off x="6833740" y="164845"/>
            <a:ext cx="1641555" cy="680159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8" name="Google Shape;2608;p33"/>
          <p:cNvSpPr/>
          <p:nvPr/>
        </p:nvSpPr>
        <p:spPr>
          <a:xfrm rot="-2700000">
            <a:off x="562500" y="4142826"/>
            <a:ext cx="768521" cy="1146306"/>
          </a:xfrm>
          <a:custGeom>
            <a:avLst/>
            <a:gdLst/>
            <a:ahLst/>
            <a:cxnLst/>
            <a:rect l="l" t="t" r="r" b="b"/>
            <a:pathLst>
              <a:path w="22131" h="33010" extrusionOk="0">
                <a:moveTo>
                  <a:pt x="2796" y="0"/>
                </a:moveTo>
                <a:cubicBezTo>
                  <a:pt x="1917" y="0"/>
                  <a:pt x="1065" y="475"/>
                  <a:pt x="622" y="1304"/>
                </a:cubicBezTo>
                <a:cubicBezTo>
                  <a:pt x="0" y="2515"/>
                  <a:pt x="459" y="3988"/>
                  <a:pt x="1653" y="4626"/>
                </a:cubicBezTo>
                <a:cubicBezTo>
                  <a:pt x="11000" y="9553"/>
                  <a:pt x="17187" y="19947"/>
                  <a:pt x="17056" y="30521"/>
                </a:cubicBezTo>
                <a:cubicBezTo>
                  <a:pt x="17024" y="31880"/>
                  <a:pt x="18120" y="32993"/>
                  <a:pt x="19479" y="33009"/>
                </a:cubicBezTo>
                <a:lnTo>
                  <a:pt x="19512" y="33009"/>
                </a:lnTo>
                <a:cubicBezTo>
                  <a:pt x="20854" y="33009"/>
                  <a:pt x="21934" y="31929"/>
                  <a:pt x="21967" y="30587"/>
                </a:cubicBezTo>
                <a:cubicBezTo>
                  <a:pt x="22131" y="18212"/>
                  <a:pt x="14879" y="6034"/>
                  <a:pt x="3945" y="289"/>
                </a:cubicBezTo>
                <a:cubicBezTo>
                  <a:pt x="3579" y="93"/>
                  <a:pt x="3185" y="0"/>
                  <a:pt x="2796" y="0"/>
                </a:cubicBezTo>
                <a:close/>
              </a:path>
            </a:pathLst>
          </a:custGeom>
          <a:solidFill>
            <a:srgbClr val="FFC0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9" name="Google Shape;2609;p33"/>
          <p:cNvSpPr>
            <a:spLocks noGrp="1"/>
          </p:cNvSpPr>
          <p:nvPr>
            <p:ph type="pic" idx="2"/>
          </p:nvPr>
        </p:nvSpPr>
        <p:spPr>
          <a:xfrm>
            <a:off x="1381950" y="1532900"/>
            <a:ext cx="1839600" cy="187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610" name="Google Shape;2610;p33"/>
          <p:cNvSpPr txBox="1">
            <a:spLocks noGrp="1"/>
          </p:cNvSpPr>
          <p:nvPr>
            <p:ph type="subTitle" idx="1"/>
          </p:nvPr>
        </p:nvSpPr>
        <p:spPr>
          <a:xfrm>
            <a:off x="1300950" y="3462500"/>
            <a:ext cx="2001600" cy="4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611" name="Google Shape;2611;p33"/>
          <p:cNvSpPr txBox="1">
            <a:spLocks noGrp="1"/>
          </p:cNvSpPr>
          <p:nvPr>
            <p:ph type="body" idx="3"/>
          </p:nvPr>
        </p:nvSpPr>
        <p:spPr>
          <a:xfrm>
            <a:off x="3538350" y="1597700"/>
            <a:ext cx="35628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12" name="Google Shape;2612;p33"/>
          <p:cNvSpPr txBox="1">
            <a:spLocks noGrp="1"/>
          </p:cNvSpPr>
          <p:nvPr>
            <p:ph type="title"/>
          </p:nvPr>
        </p:nvSpPr>
        <p:spPr>
          <a:xfrm>
            <a:off x="1718975" y="462275"/>
            <a:ext cx="55494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13" name="Google Shape;2613;p33"/>
          <p:cNvSpPr txBox="1">
            <a:spLocks noGrp="1"/>
          </p:cNvSpPr>
          <p:nvPr>
            <p:ph type="body" idx="4"/>
          </p:nvPr>
        </p:nvSpPr>
        <p:spPr>
          <a:xfrm>
            <a:off x="1300950" y="4038975"/>
            <a:ext cx="20016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2">
  <p:cSld name="CUSTOM_9">
    <p:spTree>
      <p:nvGrpSpPr>
        <p:cNvPr id="1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p34"/>
          <p:cNvSpPr>
            <a:spLocks noGrp="1"/>
          </p:cNvSpPr>
          <p:nvPr>
            <p:ph type="pic" idx="2"/>
          </p:nvPr>
        </p:nvSpPr>
        <p:spPr>
          <a:xfrm>
            <a:off x="815225" y="1002013"/>
            <a:ext cx="2664000" cy="2664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16" name="Google Shape;2616;p34"/>
          <p:cNvSpPr/>
          <p:nvPr/>
        </p:nvSpPr>
        <p:spPr>
          <a:xfrm rot="10800000" flipH="1">
            <a:off x="3658325" y="1322548"/>
            <a:ext cx="4849557" cy="2937627"/>
          </a:xfrm>
          <a:custGeom>
            <a:avLst/>
            <a:gdLst/>
            <a:ahLst/>
            <a:cxnLst/>
            <a:rect l="l" t="t" r="r" b="b"/>
            <a:pathLst>
              <a:path w="56908" h="21384" extrusionOk="0">
                <a:moveTo>
                  <a:pt x="7485" y="0"/>
                </a:moveTo>
                <a:cubicBezTo>
                  <a:pt x="6919" y="0"/>
                  <a:pt x="6539" y="469"/>
                  <a:pt x="6539" y="1302"/>
                </a:cubicBezTo>
                <a:lnTo>
                  <a:pt x="6539" y="2136"/>
                </a:lnTo>
                <a:cubicBezTo>
                  <a:pt x="6539" y="3371"/>
                  <a:pt x="5505" y="4405"/>
                  <a:pt x="4270" y="4405"/>
                </a:cubicBezTo>
                <a:lnTo>
                  <a:pt x="2269" y="4405"/>
                </a:lnTo>
                <a:cubicBezTo>
                  <a:pt x="1035" y="4405"/>
                  <a:pt x="1" y="5405"/>
                  <a:pt x="1" y="6673"/>
                </a:cubicBezTo>
                <a:lnTo>
                  <a:pt x="1" y="19115"/>
                </a:lnTo>
                <a:cubicBezTo>
                  <a:pt x="1" y="20349"/>
                  <a:pt x="1001" y="21384"/>
                  <a:pt x="2269" y="21384"/>
                </a:cubicBezTo>
                <a:lnTo>
                  <a:pt x="54640" y="21384"/>
                </a:lnTo>
                <a:cubicBezTo>
                  <a:pt x="55874" y="21384"/>
                  <a:pt x="56908" y="20349"/>
                  <a:pt x="56908" y="19115"/>
                </a:cubicBezTo>
                <a:lnTo>
                  <a:pt x="56908" y="6673"/>
                </a:lnTo>
                <a:cubicBezTo>
                  <a:pt x="56908" y="5405"/>
                  <a:pt x="55874" y="4405"/>
                  <a:pt x="54640" y="4405"/>
                </a:cubicBezTo>
                <a:lnTo>
                  <a:pt x="16613" y="4405"/>
                </a:lnTo>
                <a:cubicBezTo>
                  <a:pt x="15378" y="4405"/>
                  <a:pt x="13510" y="3838"/>
                  <a:pt x="12476" y="3137"/>
                </a:cubicBezTo>
                <a:lnTo>
                  <a:pt x="8407" y="335"/>
                </a:lnTo>
                <a:cubicBezTo>
                  <a:pt x="8071" y="108"/>
                  <a:pt x="7757" y="0"/>
                  <a:pt x="74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7" name="Google Shape;2617;p34"/>
          <p:cNvSpPr/>
          <p:nvPr/>
        </p:nvSpPr>
        <p:spPr>
          <a:xfrm>
            <a:off x="636125" y="3853450"/>
            <a:ext cx="3022200" cy="9369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8" name="Google Shape;2618;p34"/>
          <p:cNvSpPr/>
          <p:nvPr/>
        </p:nvSpPr>
        <p:spPr>
          <a:xfrm>
            <a:off x="-116274" y="91075"/>
            <a:ext cx="1552902" cy="856666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9" name="Google Shape;2619;p34"/>
          <p:cNvSpPr/>
          <p:nvPr/>
        </p:nvSpPr>
        <p:spPr>
          <a:xfrm>
            <a:off x="4949846" y="4168527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0" name="Google Shape;2620;p34"/>
          <p:cNvSpPr txBox="1">
            <a:spLocks noGrp="1"/>
          </p:cNvSpPr>
          <p:nvPr>
            <p:ph type="subTitle" idx="1"/>
          </p:nvPr>
        </p:nvSpPr>
        <p:spPr>
          <a:xfrm>
            <a:off x="1020575" y="3870013"/>
            <a:ext cx="22533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621" name="Google Shape;2621;p34"/>
          <p:cNvSpPr txBox="1">
            <a:spLocks noGrp="1"/>
          </p:cNvSpPr>
          <p:nvPr>
            <p:ph type="body" idx="3"/>
          </p:nvPr>
        </p:nvSpPr>
        <p:spPr>
          <a:xfrm>
            <a:off x="3872600" y="1469975"/>
            <a:ext cx="4420800" cy="19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22" name="Google Shape;2622;p34"/>
          <p:cNvSpPr txBox="1">
            <a:spLocks noGrp="1"/>
          </p:cNvSpPr>
          <p:nvPr>
            <p:ph type="title"/>
          </p:nvPr>
        </p:nvSpPr>
        <p:spPr>
          <a:xfrm>
            <a:off x="3928150" y="454825"/>
            <a:ext cx="42990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23" name="Google Shape;2623;p34"/>
          <p:cNvSpPr txBox="1">
            <a:spLocks noGrp="1"/>
          </p:cNvSpPr>
          <p:nvPr>
            <p:ph type="body" idx="4"/>
          </p:nvPr>
        </p:nvSpPr>
        <p:spPr>
          <a:xfrm>
            <a:off x="1020575" y="4330388"/>
            <a:ext cx="22215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3">
  <p:cSld name="CUSTOM_10">
    <p:spTree>
      <p:nvGrpSpPr>
        <p:cNvPr id="1" name="Shape 2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5" name="Google Shape;2625;p35"/>
          <p:cNvSpPr/>
          <p:nvPr/>
        </p:nvSpPr>
        <p:spPr>
          <a:xfrm>
            <a:off x="4789550" y="348150"/>
            <a:ext cx="3438600" cy="4447200"/>
          </a:xfrm>
          <a:prstGeom prst="roundRect">
            <a:avLst>
              <a:gd name="adj" fmla="val 760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6" name="Google Shape;2626;p35"/>
          <p:cNvSpPr/>
          <p:nvPr/>
        </p:nvSpPr>
        <p:spPr>
          <a:xfrm>
            <a:off x="-389850" y="164848"/>
            <a:ext cx="1015776" cy="1712255"/>
          </a:xfrm>
          <a:custGeom>
            <a:avLst/>
            <a:gdLst/>
            <a:ahLst/>
            <a:cxnLst/>
            <a:rect l="l" t="t" r="r" b="b"/>
            <a:pathLst>
              <a:path w="29252" h="49309" extrusionOk="0">
                <a:moveTo>
                  <a:pt x="13423" y="15819"/>
                </a:moveTo>
                <a:cubicBezTo>
                  <a:pt x="13455" y="16015"/>
                  <a:pt x="13488" y="16195"/>
                  <a:pt x="13521" y="16391"/>
                </a:cubicBezTo>
                <a:cubicBezTo>
                  <a:pt x="13799" y="18110"/>
                  <a:pt x="13554" y="18978"/>
                  <a:pt x="13325" y="19125"/>
                </a:cubicBezTo>
                <a:cubicBezTo>
                  <a:pt x="13307" y="19132"/>
                  <a:pt x="13284" y="19136"/>
                  <a:pt x="13257" y="19136"/>
                </a:cubicBezTo>
                <a:cubicBezTo>
                  <a:pt x="13041" y="19136"/>
                  <a:pt x="12572" y="18907"/>
                  <a:pt x="12441" y="18601"/>
                </a:cubicBezTo>
                <a:cubicBezTo>
                  <a:pt x="12146" y="17930"/>
                  <a:pt x="12441" y="16899"/>
                  <a:pt x="13112" y="16130"/>
                </a:cubicBezTo>
                <a:cubicBezTo>
                  <a:pt x="13210" y="16015"/>
                  <a:pt x="13308" y="15917"/>
                  <a:pt x="13423" y="15819"/>
                </a:cubicBezTo>
                <a:close/>
                <a:moveTo>
                  <a:pt x="4499" y="0"/>
                </a:moveTo>
                <a:cubicBezTo>
                  <a:pt x="3699" y="0"/>
                  <a:pt x="2904" y="93"/>
                  <a:pt x="2128" y="285"/>
                </a:cubicBezTo>
                <a:cubicBezTo>
                  <a:pt x="803" y="596"/>
                  <a:pt x="1" y="1922"/>
                  <a:pt x="328" y="3248"/>
                </a:cubicBezTo>
                <a:cubicBezTo>
                  <a:pt x="592" y="4362"/>
                  <a:pt x="1592" y="5120"/>
                  <a:pt x="2700" y="5120"/>
                </a:cubicBezTo>
                <a:cubicBezTo>
                  <a:pt x="2895" y="5120"/>
                  <a:pt x="3093" y="5097"/>
                  <a:pt x="3291" y="5048"/>
                </a:cubicBezTo>
                <a:cubicBezTo>
                  <a:pt x="3693" y="4950"/>
                  <a:pt x="4099" y="4904"/>
                  <a:pt x="4503" y="4904"/>
                </a:cubicBezTo>
                <a:cubicBezTo>
                  <a:pt x="6723" y="4904"/>
                  <a:pt x="8882" y="6282"/>
                  <a:pt x="10198" y="7847"/>
                </a:cubicBezTo>
                <a:cubicBezTo>
                  <a:pt x="10902" y="8715"/>
                  <a:pt x="11508" y="9697"/>
                  <a:pt x="12015" y="10859"/>
                </a:cubicBezTo>
                <a:cubicBezTo>
                  <a:pt x="11049" y="11366"/>
                  <a:pt x="10165" y="12037"/>
                  <a:pt x="9429" y="12872"/>
                </a:cubicBezTo>
                <a:cubicBezTo>
                  <a:pt x="7465" y="15098"/>
                  <a:pt x="6875" y="18110"/>
                  <a:pt x="7923" y="20549"/>
                </a:cubicBezTo>
                <a:cubicBezTo>
                  <a:pt x="8594" y="22104"/>
                  <a:pt x="10018" y="23332"/>
                  <a:pt x="11704" y="23823"/>
                </a:cubicBezTo>
                <a:cubicBezTo>
                  <a:pt x="12222" y="23970"/>
                  <a:pt x="12744" y="24043"/>
                  <a:pt x="13256" y="24043"/>
                </a:cubicBezTo>
                <a:cubicBezTo>
                  <a:pt x="14279" y="24043"/>
                  <a:pt x="15261" y="23752"/>
                  <a:pt x="16091" y="23184"/>
                </a:cubicBezTo>
                <a:cubicBezTo>
                  <a:pt x="17531" y="22202"/>
                  <a:pt x="19086" y="20091"/>
                  <a:pt x="18366" y="15622"/>
                </a:cubicBezTo>
                <a:cubicBezTo>
                  <a:pt x="18317" y="15344"/>
                  <a:pt x="18268" y="15066"/>
                  <a:pt x="18219" y="14804"/>
                </a:cubicBezTo>
                <a:lnTo>
                  <a:pt x="18219" y="14804"/>
                </a:lnTo>
                <a:cubicBezTo>
                  <a:pt x="18775" y="14935"/>
                  <a:pt x="19332" y="15147"/>
                  <a:pt x="19823" y="15442"/>
                </a:cubicBezTo>
                <a:cubicBezTo>
                  <a:pt x="22000" y="16719"/>
                  <a:pt x="23588" y="19387"/>
                  <a:pt x="23948" y="22431"/>
                </a:cubicBezTo>
                <a:cubicBezTo>
                  <a:pt x="24275" y="25116"/>
                  <a:pt x="23784" y="28160"/>
                  <a:pt x="22458" y="31745"/>
                </a:cubicBezTo>
                <a:cubicBezTo>
                  <a:pt x="20641" y="36672"/>
                  <a:pt x="17777" y="41321"/>
                  <a:pt x="14208" y="45184"/>
                </a:cubicBezTo>
                <a:cubicBezTo>
                  <a:pt x="13292" y="46182"/>
                  <a:pt x="13357" y="47737"/>
                  <a:pt x="14356" y="48654"/>
                </a:cubicBezTo>
                <a:cubicBezTo>
                  <a:pt x="14814" y="49096"/>
                  <a:pt x="15420" y="49309"/>
                  <a:pt x="16009" y="49309"/>
                </a:cubicBezTo>
                <a:cubicBezTo>
                  <a:pt x="16680" y="49309"/>
                  <a:pt x="17335" y="49047"/>
                  <a:pt x="17809" y="48523"/>
                </a:cubicBezTo>
                <a:cubicBezTo>
                  <a:pt x="21820" y="44185"/>
                  <a:pt x="25012" y="38980"/>
                  <a:pt x="27058" y="33448"/>
                </a:cubicBezTo>
                <a:cubicBezTo>
                  <a:pt x="28662" y="29110"/>
                  <a:pt x="29251" y="25312"/>
                  <a:pt x="28826" y="21842"/>
                </a:cubicBezTo>
                <a:cubicBezTo>
                  <a:pt x="28269" y="17243"/>
                  <a:pt x="25830" y="13249"/>
                  <a:pt x="22294" y="11203"/>
                </a:cubicBezTo>
                <a:cubicBezTo>
                  <a:pt x="20592" y="10204"/>
                  <a:pt x="18693" y="9730"/>
                  <a:pt x="16844" y="9713"/>
                </a:cubicBezTo>
                <a:cubicBezTo>
                  <a:pt x="16091" y="7765"/>
                  <a:pt x="15141" y="6112"/>
                  <a:pt x="13963" y="4704"/>
                </a:cubicBezTo>
                <a:cubicBezTo>
                  <a:pt x="11467" y="1717"/>
                  <a:pt x="7936" y="0"/>
                  <a:pt x="44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7" name="Google Shape;2627;p35"/>
          <p:cNvSpPr/>
          <p:nvPr/>
        </p:nvSpPr>
        <p:spPr>
          <a:xfrm>
            <a:off x="8269865" y="3611942"/>
            <a:ext cx="591158" cy="1403723"/>
          </a:xfrm>
          <a:custGeom>
            <a:avLst/>
            <a:gdLst/>
            <a:ahLst/>
            <a:cxnLst/>
            <a:rect l="l" t="t" r="r" b="b"/>
            <a:pathLst>
              <a:path w="17024" h="40424" extrusionOk="0">
                <a:moveTo>
                  <a:pt x="14299" y="1"/>
                </a:moveTo>
                <a:cubicBezTo>
                  <a:pt x="13630" y="1"/>
                  <a:pt x="12961" y="272"/>
                  <a:pt x="12474" y="812"/>
                </a:cubicBezTo>
                <a:cubicBezTo>
                  <a:pt x="3405" y="10829"/>
                  <a:pt x="1" y="25692"/>
                  <a:pt x="3798" y="38656"/>
                </a:cubicBezTo>
                <a:cubicBezTo>
                  <a:pt x="4109" y="39736"/>
                  <a:pt x="5091" y="40424"/>
                  <a:pt x="6155" y="40424"/>
                </a:cubicBezTo>
                <a:cubicBezTo>
                  <a:pt x="6384" y="40424"/>
                  <a:pt x="6614" y="40391"/>
                  <a:pt x="6843" y="40325"/>
                </a:cubicBezTo>
                <a:cubicBezTo>
                  <a:pt x="8152" y="39949"/>
                  <a:pt x="8889" y="38590"/>
                  <a:pt x="8512" y="37281"/>
                </a:cubicBezTo>
                <a:cubicBezTo>
                  <a:pt x="5190" y="25921"/>
                  <a:pt x="8169" y="12892"/>
                  <a:pt x="16124" y="4102"/>
                </a:cubicBezTo>
                <a:cubicBezTo>
                  <a:pt x="17024" y="3103"/>
                  <a:pt x="16958" y="1548"/>
                  <a:pt x="15944" y="632"/>
                </a:cubicBezTo>
                <a:cubicBezTo>
                  <a:pt x="15476" y="210"/>
                  <a:pt x="14887" y="1"/>
                  <a:pt x="1429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8" name="Google Shape;2628;p35"/>
          <p:cNvSpPr txBox="1">
            <a:spLocks noGrp="1"/>
          </p:cNvSpPr>
          <p:nvPr>
            <p:ph type="title"/>
          </p:nvPr>
        </p:nvSpPr>
        <p:spPr>
          <a:xfrm>
            <a:off x="5006900" y="577575"/>
            <a:ext cx="30039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29" name="Google Shape;2629;p35"/>
          <p:cNvSpPr txBox="1">
            <a:spLocks noGrp="1"/>
          </p:cNvSpPr>
          <p:nvPr>
            <p:ph type="body" idx="1"/>
          </p:nvPr>
        </p:nvSpPr>
        <p:spPr>
          <a:xfrm>
            <a:off x="5006900" y="1561850"/>
            <a:ext cx="3003900" cy="29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30" name="Google Shape;2630;p35"/>
          <p:cNvSpPr>
            <a:spLocks noGrp="1"/>
          </p:cNvSpPr>
          <p:nvPr>
            <p:ph type="pic" idx="2"/>
          </p:nvPr>
        </p:nvSpPr>
        <p:spPr>
          <a:xfrm>
            <a:off x="1048325" y="422575"/>
            <a:ext cx="3438000" cy="3107400"/>
          </a:xfrm>
          <a:prstGeom prst="roundRect">
            <a:avLst>
              <a:gd name="adj" fmla="val 8181"/>
            </a:avLst>
          </a:prstGeom>
          <a:noFill/>
          <a:ln>
            <a:noFill/>
          </a:ln>
        </p:spPr>
      </p:sp>
      <p:sp>
        <p:nvSpPr>
          <p:cNvPr id="2631" name="Google Shape;2631;p35"/>
          <p:cNvSpPr/>
          <p:nvPr/>
        </p:nvSpPr>
        <p:spPr>
          <a:xfrm>
            <a:off x="1073025" y="3530225"/>
            <a:ext cx="3413400" cy="11907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32" name="Google Shape;2632;p35"/>
          <p:cNvSpPr txBox="1">
            <a:spLocks noGrp="1"/>
          </p:cNvSpPr>
          <p:nvPr>
            <p:ph type="subTitle" idx="3"/>
          </p:nvPr>
        </p:nvSpPr>
        <p:spPr>
          <a:xfrm>
            <a:off x="1277775" y="3627075"/>
            <a:ext cx="30039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633" name="Google Shape;2633;p35"/>
          <p:cNvSpPr txBox="1">
            <a:spLocks noGrp="1"/>
          </p:cNvSpPr>
          <p:nvPr>
            <p:ph type="body" idx="4"/>
          </p:nvPr>
        </p:nvSpPr>
        <p:spPr>
          <a:xfrm>
            <a:off x="1277775" y="4122075"/>
            <a:ext cx="30039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1">
  <p:cSld name="CUSTOM_11">
    <p:spTree>
      <p:nvGrpSpPr>
        <p:cNvPr id="1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p36"/>
          <p:cNvSpPr/>
          <p:nvPr/>
        </p:nvSpPr>
        <p:spPr>
          <a:xfrm>
            <a:off x="-103925" y="4341488"/>
            <a:ext cx="9499354" cy="897201"/>
          </a:xfrm>
          <a:custGeom>
            <a:avLst/>
            <a:gdLst/>
            <a:ahLst/>
            <a:cxnLst/>
            <a:rect l="l" t="t" r="r" b="b"/>
            <a:pathLst>
              <a:path w="256774" h="19549" extrusionOk="0">
                <a:moveTo>
                  <a:pt x="49560" y="1"/>
                </a:moveTo>
                <a:cubicBezTo>
                  <a:pt x="48991" y="1"/>
                  <a:pt x="48431" y="2"/>
                  <a:pt x="47879" y="4"/>
                </a:cubicBezTo>
                <a:cubicBezTo>
                  <a:pt x="40136" y="21"/>
                  <a:pt x="34669" y="37"/>
                  <a:pt x="27434" y="626"/>
                </a:cubicBezTo>
                <a:cubicBezTo>
                  <a:pt x="15845" y="1576"/>
                  <a:pt x="6417" y="3458"/>
                  <a:pt x="1" y="4997"/>
                </a:cubicBezTo>
                <a:lnTo>
                  <a:pt x="1" y="19303"/>
                </a:lnTo>
                <a:cubicBezTo>
                  <a:pt x="85592" y="19385"/>
                  <a:pt x="171183" y="19466"/>
                  <a:pt x="256774" y="19548"/>
                </a:cubicBezTo>
                <a:lnTo>
                  <a:pt x="256774" y="1379"/>
                </a:lnTo>
                <a:cubicBezTo>
                  <a:pt x="252534" y="2852"/>
                  <a:pt x="247002" y="4604"/>
                  <a:pt x="240389" y="6175"/>
                </a:cubicBezTo>
                <a:cubicBezTo>
                  <a:pt x="238195" y="6683"/>
                  <a:pt x="235888" y="7190"/>
                  <a:pt x="233465" y="7648"/>
                </a:cubicBezTo>
                <a:cubicBezTo>
                  <a:pt x="222662" y="9711"/>
                  <a:pt x="214527" y="10136"/>
                  <a:pt x="204902" y="10644"/>
                </a:cubicBezTo>
                <a:cubicBezTo>
                  <a:pt x="198872" y="10966"/>
                  <a:pt x="193384" y="11078"/>
                  <a:pt x="188660" y="11078"/>
                </a:cubicBezTo>
                <a:cubicBezTo>
                  <a:pt x="181381" y="11078"/>
                  <a:pt x="175914" y="10813"/>
                  <a:pt x="173065" y="10644"/>
                </a:cubicBezTo>
                <a:cubicBezTo>
                  <a:pt x="167811" y="10366"/>
                  <a:pt x="160298" y="9531"/>
                  <a:pt x="145501" y="7894"/>
                </a:cubicBezTo>
                <a:cubicBezTo>
                  <a:pt x="143995" y="7730"/>
                  <a:pt x="142620" y="7583"/>
                  <a:pt x="141343" y="7436"/>
                </a:cubicBezTo>
                <a:cubicBezTo>
                  <a:pt x="128657" y="6012"/>
                  <a:pt x="126824" y="5701"/>
                  <a:pt x="115923" y="4506"/>
                </a:cubicBezTo>
                <a:cubicBezTo>
                  <a:pt x="98081" y="2558"/>
                  <a:pt x="89144" y="1576"/>
                  <a:pt x="77571" y="872"/>
                </a:cubicBezTo>
                <a:cubicBezTo>
                  <a:pt x="66563" y="216"/>
                  <a:pt x="57288" y="1"/>
                  <a:pt x="495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6" name="Google Shape;2636;p36"/>
          <p:cNvSpPr/>
          <p:nvPr/>
        </p:nvSpPr>
        <p:spPr>
          <a:xfrm rot="2169030">
            <a:off x="119440" y="4176900"/>
            <a:ext cx="1641590" cy="680173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7" name="Google Shape;2637;p36"/>
          <p:cNvSpPr/>
          <p:nvPr/>
        </p:nvSpPr>
        <p:spPr>
          <a:xfrm>
            <a:off x="7819942" y="314645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8" name="Google Shape;2638;p36"/>
          <p:cNvSpPr/>
          <p:nvPr/>
        </p:nvSpPr>
        <p:spPr>
          <a:xfrm>
            <a:off x="3892200" y="1210325"/>
            <a:ext cx="4266300" cy="15540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9" name="Google Shape;2639;p36"/>
          <p:cNvSpPr/>
          <p:nvPr/>
        </p:nvSpPr>
        <p:spPr>
          <a:xfrm>
            <a:off x="5601900" y="2888150"/>
            <a:ext cx="2556600" cy="1554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0" name="Google Shape;2640;p36"/>
          <p:cNvSpPr/>
          <p:nvPr/>
        </p:nvSpPr>
        <p:spPr>
          <a:xfrm>
            <a:off x="1132975" y="2888150"/>
            <a:ext cx="4266300" cy="1554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1" name="Google Shape;2641;p36"/>
          <p:cNvSpPr>
            <a:spLocks noGrp="1"/>
          </p:cNvSpPr>
          <p:nvPr>
            <p:ph type="pic" idx="2"/>
          </p:nvPr>
        </p:nvSpPr>
        <p:spPr>
          <a:xfrm>
            <a:off x="1134000" y="1211050"/>
            <a:ext cx="2556000" cy="1555200"/>
          </a:xfrm>
          <a:prstGeom prst="roundRect">
            <a:avLst>
              <a:gd name="adj" fmla="val 8181"/>
            </a:avLst>
          </a:prstGeom>
          <a:noFill/>
          <a:ln>
            <a:noFill/>
          </a:ln>
        </p:spPr>
      </p:sp>
      <p:sp>
        <p:nvSpPr>
          <p:cNvPr id="2642" name="Google Shape;2642;p36"/>
          <p:cNvSpPr txBox="1">
            <a:spLocks noGrp="1"/>
          </p:cNvSpPr>
          <p:nvPr>
            <p:ph type="title"/>
          </p:nvPr>
        </p:nvSpPr>
        <p:spPr>
          <a:xfrm>
            <a:off x="1180025" y="401250"/>
            <a:ext cx="6978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43" name="Google Shape;2643;p36"/>
          <p:cNvSpPr txBox="1"/>
          <p:nvPr/>
        </p:nvSpPr>
        <p:spPr>
          <a:xfrm>
            <a:off x="4228950" y="1594500"/>
            <a:ext cx="3592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Number</a:t>
            </a:r>
            <a:endParaRPr sz="140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44" name="Google Shape;2644;p36"/>
          <p:cNvSpPr txBox="1"/>
          <p:nvPr/>
        </p:nvSpPr>
        <p:spPr>
          <a:xfrm>
            <a:off x="5827050" y="3272325"/>
            <a:ext cx="21063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Email</a:t>
            </a:r>
            <a:endParaRPr sz="140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45" name="Google Shape;2645;p36"/>
          <p:cNvSpPr txBox="1"/>
          <p:nvPr/>
        </p:nvSpPr>
        <p:spPr>
          <a:xfrm>
            <a:off x="1469725" y="3272325"/>
            <a:ext cx="3592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Site Link</a:t>
            </a:r>
            <a:endParaRPr sz="140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46" name="Google Shape;2646;p36"/>
          <p:cNvSpPr txBox="1">
            <a:spLocks noGrp="1"/>
          </p:cNvSpPr>
          <p:nvPr>
            <p:ph type="body" idx="1"/>
          </p:nvPr>
        </p:nvSpPr>
        <p:spPr>
          <a:xfrm>
            <a:off x="4230000" y="1952650"/>
            <a:ext cx="35928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47" name="Google Shape;2647;p36"/>
          <p:cNvSpPr txBox="1">
            <a:spLocks noGrp="1"/>
          </p:cNvSpPr>
          <p:nvPr>
            <p:ph type="body" idx="3"/>
          </p:nvPr>
        </p:nvSpPr>
        <p:spPr>
          <a:xfrm>
            <a:off x="1468800" y="3630250"/>
            <a:ext cx="35928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48" name="Google Shape;2648;p36"/>
          <p:cNvSpPr txBox="1">
            <a:spLocks noGrp="1"/>
          </p:cNvSpPr>
          <p:nvPr>
            <p:ph type="body" idx="4"/>
          </p:nvPr>
        </p:nvSpPr>
        <p:spPr>
          <a:xfrm>
            <a:off x="5828400" y="3630250"/>
            <a:ext cx="21543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2">
  <p:cSld name="CUSTOM_12">
    <p:spTree>
      <p:nvGrpSpPr>
        <p:cNvPr id="1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" name="Google Shape;2650;p37"/>
          <p:cNvSpPr/>
          <p:nvPr/>
        </p:nvSpPr>
        <p:spPr>
          <a:xfrm>
            <a:off x="4933375" y="1505251"/>
            <a:ext cx="3840300" cy="913500"/>
          </a:xfrm>
          <a:prstGeom prst="roundRect">
            <a:avLst>
              <a:gd name="adj" fmla="val 7605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1" name="Google Shape;2651;p37"/>
          <p:cNvSpPr/>
          <p:nvPr/>
        </p:nvSpPr>
        <p:spPr>
          <a:xfrm>
            <a:off x="4935487" y="2530094"/>
            <a:ext cx="3840300" cy="1023900"/>
          </a:xfrm>
          <a:prstGeom prst="roundRect">
            <a:avLst>
              <a:gd name="adj" fmla="val 7605"/>
            </a:avLst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2" name="Google Shape;2652;p37"/>
          <p:cNvSpPr/>
          <p:nvPr/>
        </p:nvSpPr>
        <p:spPr>
          <a:xfrm>
            <a:off x="4940898" y="3665351"/>
            <a:ext cx="3840300" cy="1023900"/>
          </a:xfrm>
          <a:prstGeom prst="roundRect">
            <a:avLst>
              <a:gd name="adj" fmla="val 7605"/>
            </a:avLst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3" name="Google Shape;2653;p37"/>
          <p:cNvSpPr txBox="1"/>
          <p:nvPr/>
        </p:nvSpPr>
        <p:spPr>
          <a:xfrm>
            <a:off x="5111550" y="1548085"/>
            <a:ext cx="3488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Number</a:t>
            </a:r>
            <a:endParaRPr sz="140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54" name="Google Shape;2654;p37"/>
          <p:cNvSpPr txBox="1"/>
          <p:nvPr/>
        </p:nvSpPr>
        <p:spPr>
          <a:xfrm>
            <a:off x="5113661" y="2683342"/>
            <a:ext cx="3488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Email</a:t>
            </a:r>
            <a:endParaRPr sz="140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55" name="Google Shape;2655;p37"/>
          <p:cNvSpPr txBox="1"/>
          <p:nvPr/>
        </p:nvSpPr>
        <p:spPr>
          <a:xfrm>
            <a:off x="5115773" y="3818599"/>
            <a:ext cx="3488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Site Link</a:t>
            </a:r>
            <a:endParaRPr sz="140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56" name="Google Shape;2656;p37"/>
          <p:cNvSpPr/>
          <p:nvPr/>
        </p:nvSpPr>
        <p:spPr>
          <a:xfrm>
            <a:off x="8654746" y="-257173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7" name="Google Shape;2657;p37"/>
          <p:cNvSpPr txBox="1">
            <a:spLocks noGrp="1"/>
          </p:cNvSpPr>
          <p:nvPr>
            <p:ph type="body" idx="1"/>
          </p:nvPr>
        </p:nvSpPr>
        <p:spPr>
          <a:xfrm>
            <a:off x="5113250" y="3028575"/>
            <a:ext cx="3488400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658" name="Google Shape;2658;p37"/>
          <p:cNvSpPr txBox="1">
            <a:spLocks noGrp="1"/>
          </p:cNvSpPr>
          <p:nvPr>
            <p:ph type="body" idx="2"/>
          </p:nvPr>
        </p:nvSpPr>
        <p:spPr>
          <a:xfrm>
            <a:off x="5116850" y="4166175"/>
            <a:ext cx="3488400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659" name="Google Shape;2659;p37"/>
          <p:cNvSpPr txBox="1">
            <a:spLocks noGrp="1"/>
          </p:cNvSpPr>
          <p:nvPr>
            <p:ph type="title"/>
          </p:nvPr>
        </p:nvSpPr>
        <p:spPr>
          <a:xfrm>
            <a:off x="5196200" y="523650"/>
            <a:ext cx="33297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60" name="Google Shape;2660;p37"/>
          <p:cNvSpPr/>
          <p:nvPr/>
        </p:nvSpPr>
        <p:spPr>
          <a:xfrm>
            <a:off x="1079528" y="2600075"/>
            <a:ext cx="2750906" cy="2054473"/>
          </a:xfrm>
          <a:custGeom>
            <a:avLst/>
            <a:gdLst/>
            <a:ahLst/>
            <a:cxnLst/>
            <a:rect l="l" t="t" r="r" b="b"/>
            <a:pathLst>
              <a:path w="37260" h="34701" extrusionOk="0">
                <a:moveTo>
                  <a:pt x="1968" y="1"/>
                </a:moveTo>
                <a:cubicBezTo>
                  <a:pt x="901" y="1"/>
                  <a:pt x="0" y="902"/>
                  <a:pt x="0" y="2002"/>
                </a:cubicBezTo>
                <a:lnTo>
                  <a:pt x="0" y="33692"/>
                </a:lnTo>
                <a:cubicBezTo>
                  <a:pt x="0" y="34352"/>
                  <a:pt x="216" y="34700"/>
                  <a:pt x="555" y="34700"/>
                </a:cubicBezTo>
                <a:cubicBezTo>
                  <a:pt x="781" y="34700"/>
                  <a:pt x="1061" y="34546"/>
                  <a:pt x="1368" y="34225"/>
                </a:cubicBezTo>
                <a:lnTo>
                  <a:pt x="1334" y="34225"/>
                </a:lnTo>
                <a:lnTo>
                  <a:pt x="4403" y="30923"/>
                </a:lnTo>
                <a:cubicBezTo>
                  <a:pt x="5170" y="30156"/>
                  <a:pt x="6671" y="29489"/>
                  <a:pt x="7772" y="29489"/>
                </a:cubicBezTo>
                <a:lnTo>
                  <a:pt x="35259" y="29489"/>
                </a:lnTo>
                <a:cubicBezTo>
                  <a:pt x="36359" y="29489"/>
                  <a:pt x="37260" y="28588"/>
                  <a:pt x="37260" y="27487"/>
                </a:cubicBezTo>
                <a:lnTo>
                  <a:pt x="37260" y="2002"/>
                </a:lnTo>
                <a:cubicBezTo>
                  <a:pt x="37260" y="902"/>
                  <a:pt x="36359" y="1"/>
                  <a:pt x="352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1" name="Google Shape;2661;p37"/>
          <p:cNvSpPr txBox="1">
            <a:spLocks noGrp="1"/>
          </p:cNvSpPr>
          <p:nvPr>
            <p:ph type="body" idx="3"/>
          </p:nvPr>
        </p:nvSpPr>
        <p:spPr>
          <a:xfrm>
            <a:off x="5113250" y="1894575"/>
            <a:ext cx="3488400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662" name="Google Shape;2662;p37"/>
          <p:cNvSpPr txBox="1">
            <a:spLocks noGrp="1"/>
          </p:cNvSpPr>
          <p:nvPr>
            <p:ph type="body" idx="4"/>
          </p:nvPr>
        </p:nvSpPr>
        <p:spPr>
          <a:xfrm>
            <a:off x="1403250" y="3250950"/>
            <a:ext cx="2151900" cy="8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63" name="Google Shape;2663;p37"/>
          <p:cNvSpPr txBox="1"/>
          <p:nvPr/>
        </p:nvSpPr>
        <p:spPr>
          <a:xfrm>
            <a:off x="1403250" y="2829000"/>
            <a:ext cx="21519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Address</a:t>
            </a:r>
            <a:endParaRPr sz="140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64" name="Google Shape;2664;p37"/>
          <p:cNvSpPr>
            <a:spLocks noGrp="1"/>
          </p:cNvSpPr>
          <p:nvPr>
            <p:ph type="pic" idx="5"/>
          </p:nvPr>
        </p:nvSpPr>
        <p:spPr>
          <a:xfrm>
            <a:off x="1079475" y="488950"/>
            <a:ext cx="2751000" cy="1952400"/>
          </a:xfrm>
          <a:prstGeom prst="roundRect">
            <a:avLst>
              <a:gd name="adj" fmla="val 733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8"/>
          <p:cNvSpPr txBox="1">
            <a:spLocks noGrp="1"/>
          </p:cNvSpPr>
          <p:nvPr>
            <p:ph type="ctrTitle"/>
          </p:nvPr>
        </p:nvSpPr>
        <p:spPr>
          <a:xfrm>
            <a:off x="1029475" y="2203200"/>
            <a:ext cx="72834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67" name="Google Shape;2667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668" name="Google Shape;2668;p38"/>
          <p:cNvSpPr/>
          <p:nvPr/>
        </p:nvSpPr>
        <p:spPr>
          <a:xfrm>
            <a:off x="6881838" y="2897306"/>
            <a:ext cx="630953" cy="1353025"/>
          </a:xfrm>
          <a:custGeom>
            <a:avLst/>
            <a:gdLst/>
            <a:ahLst/>
            <a:cxnLst/>
            <a:rect l="l" t="t" r="r" b="b"/>
            <a:pathLst>
              <a:path w="18170" h="38964" extrusionOk="0">
                <a:moveTo>
                  <a:pt x="2796" y="0"/>
                </a:moveTo>
                <a:cubicBezTo>
                  <a:pt x="1959" y="0"/>
                  <a:pt x="1144" y="436"/>
                  <a:pt x="688" y="1217"/>
                </a:cubicBezTo>
                <a:cubicBezTo>
                  <a:pt x="0" y="2380"/>
                  <a:pt x="377" y="3885"/>
                  <a:pt x="1555" y="4573"/>
                </a:cubicBezTo>
                <a:lnTo>
                  <a:pt x="11655" y="10531"/>
                </a:lnTo>
                <a:cubicBezTo>
                  <a:pt x="12408" y="10973"/>
                  <a:pt x="12735" y="11873"/>
                  <a:pt x="12424" y="12692"/>
                </a:cubicBezTo>
                <a:lnTo>
                  <a:pt x="3781" y="35640"/>
                </a:lnTo>
                <a:cubicBezTo>
                  <a:pt x="3307" y="36901"/>
                  <a:pt x="3945" y="38325"/>
                  <a:pt x="5222" y="38800"/>
                </a:cubicBezTo>
                <a:cubicBezTo>
                  <a:pt x="5500" y="38898"/>
                  <a:pt x="5795" y="38963"/>
                  <a:pt x="6089" y="38963"/>
                </a:cubicBezTo>
                <a:cubicBezTo>
                  <a:pt x="7071" y="38963"/>
                  <a:pt x="8004" y="38358"/>
                  <a:pt x="8381" y="37359"/>
                </a:cubicBezTo>
                <a:lnTo>
                  <a:pt x="17024" y="14427"/>
                </a:lnTo>
                <a:cubicBezTo>
                  <a:pt x="18169" y="11366"/>
                  <a:pt x="16974" y="7945"/>
                  <a:pt x="14159" y="6292"/>
                </a:cubicBezTo>
                <a:lnTo>
                  <a:pt x="4043" y="350"/>
                </a:lnTo>
                <a:cubicBezTo>
                  <a:pt x="3652" y="113"/>
                  <a:pt x="3221" y="0"/>
                  <a:pt x="27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9" name="Google Shape;2669;p38"/>
          <p:cNvSpPr/>
          <p:nvPr/>
        </p:nvSpPr>
        <p:spPr>
          <a:xfrm>
            <a:off x="3415985" y="3547687"/>
            <a:ext cx="1493800" cy="1571376"/>
          </a:xfrm>
          <a:custGeom>
            <a:avLst/>
            <a:gdLst/>
            <a:ahLst/>
            <a:cxnLst/>
            <a:rect l="l" t="t" r="r" b="b"/>
            <a:pathLst>
              <a:path w="43018" h="45252" extrusionOk="0">
                <a:moveTo>
                  <a:pt x="8136" y="27131"/>
                </a:moveTo>
                <a:cubicBezTo>
                  <a:pt x="9052" y="27131"/>
                  <a:pt x="10051" y="27410"/>
                  <a:pt x="10755" y="27934"/>
                </a:cubicBezTo>
                <a:cubicBezTo>
                  <a:pt x="11802" y="28686"/>
                  <a:pt x="12637" y="29734"/>
                  <a:pt x="13406" y="30929"/>
                </a:cubicBezTo>
                <a:cubicBezTo>
                  <a:pt x="13161" y="31044"/>
                  <a:pt x="12899" y="31125"/>
                  <a:pt x="12637" y="31207"/>
                </a:cubicBezTo>
                <a:cubicBezTo>
                  <a:pt x="11950" y="31433"/>
                  <a:pt x="10907" y="31697"/>
                  <a:pt x="9811" y="31697"/>
                </a:cubicBezTo>
                <a:cubicBezTo>
                  <a:pt x="9000" y="31697"/>
                  <a:pt x="8160" y="31552"/>
                  <a:pt x="7416" y="31142"/>
                </a:cubicBezTo>
                <a:cubicBezTo>
                  <a:pt x="6270" y="30536"/>
                  <a:pt x="5566" y="29030"/>
                  <a:pt x="5975" y="28130"/>
                </a:cubicBezTo>
                <a:cubicBezTo>
                  <a:pt x="6172" y="27704"/>
                  <a:pt x="6581" y="27393"/>
                  <a:pt x="7186" y="27246"/>
                </a:cubicBezTo>
                <a:cubicBezTo>
                  <a:pt x="7481" y="27164"/>
                  <a:pt x="7808" y="27131"/>
                  <a:pt x="8136" y="27131"/>
                </a:cubicBezTo>
                <a:close/>
                <a:moveTo>
                  <a:pt x="8365" y="1"/>
                </a:moveTo>
                <a:cubicBezTo>
                  <a:pt x="7841" y="1"/>
                  <a:pt x="7316" y="25"/>
                  <a:pt x="6794" y="74"/>
                </a:cubicBezTo>
                <a:cubicBezTo>
                  <a:pt x="5451" y="189"/>
                  <a:pt x="4453" y="1400"/>
                  <a:pt x="4584" y="2742"/>
                </a:cubicBezTo>
                <a:cubicBezTo>
                  <a:pt x="4707" y="4019"/>
                  <a:pt x="5770" y="4964"/>
                  <a:pt x="7012" y="4964"/>
                </a:cubicBezTo>
                <a:cubicBezTo>
                  <a:pt x="7091" y="4964"/>
                  <a:pt x="7171" y="4960"/>
                  <a:pt x="7252" y="4952"/>
                </a:cubicBezTo>
                <a:cubicBezTo>
                  <a:pt x="7618" y="4918"/>
                  <a:pt x="7984" y="4902"/>
                  <a:pt x="8350" y="4902"/>
                </a:cubicBezTo>
                <a:cubicBezTo>
                  <a:pt x="14507" y="4902"/>
                  <a:pt x="20469" y="9617"/>
                  <a:pt x="21705" y="15673"/>
                </a:cubicBezTo>
                <a:cubicBezTo>
                  <a:pt x="22638" y="20191"/>
                  <a:pt x="20854" y="25069"/>
                  <a:pt x="17515" y="28261"/>
                </a:cubicBezTo>
                <a:cubicBezTo>
                  <a:pt x="16500" y="26673"/>
                  <a:pt x="15272" y="25134"/>
                  <a:pt x="13636" y="23956"/>
                </a:cubicBezTo>
                <a:cubicBezTo>
                  <a:pt x="12079" y="22827"/>
                  <a:pt x="10057" y="22216"/>
                  <a:pt x="8102" y="22216"/>
                </a:cubicBezTo>
                <a:cubicBezTo>
                  <a:pt x="7363" y="22216"/>
                  <a:pt x="6634" y="22303"/>
                  <a:pt x="5942" y="22483"/>
                </a:cubicBezTo>
                <a:cubicBezTo>
                  <a:pt x="3896" y="23023"/>
                  <a:pt x="2325" y="24300"/>
                  <a:pt x="1507" y="26084"/>
                </a:cubicBezTo>
                <a:cubicBezTo>
                  <a:pt x="1" y="29374"/>
                  <a:pt x="1605" y="33581"/>
                  <a:pt x="5075" y="35463"/>
                </a:cubicBezTo>
                <a:cubicBezTo>
                  <a:pt x="6465" y="36222"/>
                  <a:pt x="8085" y="36603"/>
                  <a:pt x="9829" y="36603"/>
                </a:cubicBezTo>
                <a:cubicBezTo>
                  <a:pt x="11207" y="36603"/>
                  <a:pt x="12662" y="36365"/>
                  <a:pt x="14143" y="35889"/>
                </a:cubicBezTo>
                <a:cubicBezTo>
                  <a:pt x="14749" y="35692"/>
                  <a:pt x="15354" y="35463"/>
                  <a:pt x="15944" y="35185"/>
                </a:cubicBezTo>
                <a:cubicBezTo>
                  <a:pt x="18202" y="38786"/>
                  <a:pt x="22065" y="43320"/>
                  <a:pt x="27794" y="44826"/>
                </a:cubicBezTo>
                <a:cubicBezTo>
                  <a:pt x="28875" y="45120"/>
                  <a:pt x="30004" y="45251"/>
                  <a:pt x="31166" y="45251"/>
                </a:cubicBezTo>
                <a:cubicBezTo>
                  <a:pt x="35717" y="45251"/>
                  <a:pt x="40513" y="43058"/>
                  <a:pt x="42477" y="38458"/>
                </a:cubicBezTo>
                <a:cubicBezTo>
                  <a:pt x="43017" y="37214"/>
                  <a:pt x="42428" y="35774"/>
                  <a:pt x="41184" y="35250"/>
                </a:cubicBezTo>
                <a:cubicBezTo>
                  <a:pt x="40866" y="35112"/>
                  <a:pt x="40536" y="35047"/>
                  <a:pt x="40212" y="35047"/>
                </a:cubicBezTo>
                <a:cubicBezTo>
                  <a:pt x="39264" y="35047"/>
                  <a:pt x="38362" y="35604"/>
                  <a:pt x="37959" y="36543"/>
                </a:cubicBezTo>
                <a:cubicBezTo>
                  <a:pt x="36894" y="39051"/>
                  <a:pt x="33931" y="40342"/>
                  <a:pt x="31141" y="40342"/>
                </a:cubicBezTo>
                <a:cubicBezTo>
                  <a:pt x="30416" y="40342"/>
                  <a:pt x="29703" y="40255"/>
                  <a:pt x="29038" y="40079"/>
                </a:cubicBezTo>
                <a:cubicBezTo>
                  <a:pt x="24848" y="38966"/>
                  <a:pt x="21869" y="35381"/>
                  <a:pt x="20085" y="32549"/>
                </a:cubicBezTo>
                <a:cubicBezTo>
                  <a:pt x="21705" y="31174"/>
                  <a:pt x="23113" y="29489"/>
                  <a:pt x="24226" y="27557"/>
                </a:cubicBezTo>
                <a:cubicBezTo>
                  <a:pt x="26583" y="23530"/>
                  <a:pt x="27402" y="18964"/>
                  <a:pt x="26534" y="14691"/>
                </a:cubicBezTo>
                <a:cubicBezTo>
                  <a:pt x="25650" y="10419"/>
                  <a:pt x="23097" y="6523"/>
                  <a:pt x="19348" y="3757"/>
                </a:cubicBezTo>
                <a:cubicBezTo>
                  <a:pt x="16050" y="1309"/>
                  <a:pt x="12207" y="1"/>
                  <a:pt x="83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0" name="Google Shape;2670;p38"/>
          <p:cNvSpPr/>
          <p:nvPr/>
        </p:nvSpPr>
        <p:spPr>
          <a:xfrm>
            <a:off x="5240016" y="3335505"/>
            <a:ext cx="763394" cy="808329"/>
          </a:xfrm>
          <a:custGeom>
            <a:avLst/>
            <a:gdLst/>
            <a:ahLst/>
            <a:cxnLst/>
            <a:rect l="l" t="t" r="r" b="b"/>
            <a:pathLst>
              <a:path w="21984" h="23278" extrusionOk="0">
                <a:moveTo>
                  <a:pt x="3656" y="1"/>
                </a:moveTo>
                <a:cubicBezTo>
                  <a:pt x="2542" y="1"/>
                  <a:pt x="1541" y="762"/>
                  <a:pt x="1261" y="1883"/>
                </a:cubicBezTo>
                <a:cubicBezTo>
                  <a:pt x="0" y="7220"/>
                  <a:pt x="1424" y="13096"/>
                  <a:pt x="4993" y="17237"/>
                </a:cubicBezTo>
                <a:cubicBezTo>
                  <a:pt x="8266" y="21035"/>
                  <a:pt x="13226" y="23277"/>
                  <a:pt x="18218" y="23277"/>
                </a:cubicBezTo>
                <a:cubicBezTo>
                  <a:pt x="18693" y="23277"/>
                  <a:pt x="19168" y="23244"/>
                  <a:pt x="19643" y="23212"/>
                </a:cubicBezTo>
                <a:cubicBezTo>
                  <a:pt x="20985" y="23097"/>
                  <a:pt x="21983" y="21902"/>
                  <a:pt x="21869" y="20560"/>
                </a:cubicBezTo>
                <a:cubicBezTo>
                  <a:pt x="21760" y="19273"/>
                  <a:pt x="20681" y="18309"/>
                  <a:pt x="19427" y="18309"/>
                </a:cubicBezTo>
                <a:cubicBezTo>
                  <a:pt x="19357" y="18309"/>
                  <a:pt x="19287" y="18311"/>
                  <a:pt x="19217" y="18317"/>
                </a:cubicBezTo>
                <a:cubicBezTo>
                  <a:pt x="18873" y="18348"/>
                  <a:pt x="18527" y="18363"/>
                  <a:pt x="18182" y="18363"/>
                </a:cubicBezTo>
                <a:cubicBezTo>
                  <a:pt x="14607" y="18363"/>
                  <a:pt x="11053" y="16762"/>
                  <a:pt x="8725" y="14045"/>
                </a:cubicBezTo>
                <a:cubicBezTo>
                  <a:pt x="6155" y="11066"/>
                  <a:pt x="5140" y="6843"/>
                  <a:pt x="6040" y="3029"/>
                </a:cubicBezTo>
                <a:cubicBezTo>
                  <a:pt x="6351" y="1703"/>
                  <a:pt x="5549" y="378"/>
                  <a:pt x="4223" y="67"/>
                </a:cubicBezTo>
                <a:cubicBezTo>
                  <a:pt x="4033" y="22"/>
                  <a:pt x="3843" y="1"/>
                  <a:pt x="365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1" name="Google Shape;2671;p38"/>
          <p:cNvSpPr/>
          <p:nvPr/>
        </p:nvSpPr>
        <p:spPr>
          <a:xfrm>
            <a:off x="6924540" y="485320"/>
            <a:ext cx="1641555" cy="680159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2" name="Google Shape;2672;p38"/>
          <p:cNvSpPr/>
          <p:nvPr/>
        </p:nvSpPr>
        <p:spPr>
          <a:xfrm>
            <a:off x="5197167" y="-126955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3" name="Google Shape;2673;p38"/>
          <p:cNvSpPr/>
          <p:nvPr/>
        </p:nvSpPr>
        <p:spPr>
          <a:xfrm>
            <a:off x="2180761" y="99096"/>
            <a:ext cx="1851850" cy="1716596"/>
          </a:xfrm>
          <a:custGeom>
            <a:avLst/>
            <a:gdLst/>
            <a:ahLst/>
            <a:cxnLst/>
            <a:rect l="l" t="t" r="r" b="b"/>
            <a:pathLst>
              <a:path w="53329" h="49434" extrusionOk="0">
                <a:moveTo>
                  <a:pt x="2720" y="1"/>
                </a:moveTo>
                <a:cubicBezTo>
                  <a:pt x="2536" y="1"/>
                  <a:pt x="2348" y="22"/>
                  <a:pt x="2161" y="66"/>
                </a:cubicBezTo>
                <a:cubicBezTo>
                  <a:pt x="835" y="360"/>
                  <a:pt x="0" y="1670"/>
                  <a:pt x="311" y="2996"/>
                </a:cubicBezTo>
                <a:cubicBezTo>
                  <a:pt x="3405" y="16761"/>
                  <a:pt x="9494" y="30004"/>
                  <a:pt x="17940" y="41298"/>
                </a:cubicBezTo>
                <a:cubicBezTo>
                  <a:pt x="19544" y="43442"/>
                  <a:pt x="21476" y="45848"/>
                  <a:pt x="24209" y="47436"/>
                </a:cubicBezTo>
                <a:cubicBezTo>
                  <a:pt x="26534" y="48778"/>
                  <a:pt x="29283" y="49433"/>
                  <a:pt x="32557" y="49433"/>
                </a:cubicBezTo>
                <a:cubicBezTo>
                  <a:pt x="33850" y="49433"/>
                  <a:pt x="35209" y="49335"/>
                  <a:pt x="36666" y="49122"/>
                </a:cubicBezTo>
                <a:cubicBezTo>
                  <a:pt x="41936" y="48369"/>
                  <a:pt x="47142" y="46569"/>
                  <a:pt x="51757" y="43917"/>
                </a:cubicBezTo>
                <a:cubicBezTo>
                  <a:pt x="52920" y="43229"/>
                  <a:pt x="53329" y="41740"/>
                  <a:pt x="52658" y="40561"/>
                </a:cubicBezTo>
                <a:cubicBezTo>
                  <a:pt x="52197" y="39771"/>
                  <a:pt x="51368" y="39334"/>
                  <a:pt x="50522" y="39334"/>
                </a:cubicBezTo>
                <a:cubicBezTo>
                  <a:pt x="50106" y="39334"/>
                  <a:pt x="49685" y="39440"/>
                  <a:pt x="49302" y="39661"/>
                </a:cubicBezTo>
                <a:cubicBezTo>
                  <a:pt x="45226" y="42018"/>
                  <a:pt x="40627" y="43606"/>
                  <a:pt x="35978" y="44261"/>
                </a:cubicBezTo>
                <a:cubicBezTo>
                  <a:pt x="34747" y="44436"/>
                  <a:pt x="33607" y="44524"/>
                  <a:pt x="32552" y="44524"/>
                </a:cubicBezTo>
                <a:cubicBezTo>
                  <a:pt x="30172" y="44524"/>
                  <a:pt x="28230" y="44076"/>
                  <a:pt x="26664" y="43180"/>
                </a:cubicBezTo>
                <a:cubicBezTo>
                  <a:pt x="24749" y="42067"/>
                  <a:pt x="23194" y="40103"/>
                  <a:pt x="21885" y="38368"/>
                </a:cubicBezTo>
                <a:cubicBezTo>
                  <a:pt x="13848" y="27614"/>
                  <a:pt x="8037" y="15010"/>
                  <a:pt x="5091" y="1915"/>
                </a:cubicBezTo>
                <a:cubicBezTo>
                  <a:pt x="4838" y="777"/>
                  <a:pt x="3837" y="1"/>
                  <a:pt x="272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4" name="Google Shape;2674;p38"/>
          <p:cNvSpPr/>
          <p:nvPr/>
        </p:nvSpPr>
        <p:spPr>
          <a:xfrm>
            <a:off x="1162041" y="942864"/>
            <a:ext cx="768499" cy="1146272"/>
          </a:xfrm>
          <a:custGeom>
            <a:avLst/>
            <a:gdLst/>
            <a:ahLst/>
            <a:cxnLst/>
            <a:rect l="l" t="t" r="r" b="b"/>
            <a:pathLst>
              <a:path w="22131" h="33010" extrusionOk="0">
                <a:moveTo>
                  <a:pt x="2796" y="0"/>
                </a:moveTo>
                <a:cubicBezTo>
                  <a:pt x="1917" y="0"/>
                  <a:pt x="1065" y="475"/>
                  <a:pt x="622" y="1304"/>
                </a:cubicBezTo>
                <a:cubicBezTo>
                  <a:pt x="0" y="2515"/>
                  <a:pt x="459" y="3988"/>
                  <a:pt x="1653" y="4626"/>
                </a:cubicBezTo>
                <a:cubicBezTo>
                  <a:pt x="11000" y="9553"/>
                  <a:pt x="17187" y="19947"/>
                  <a:pt x="17056" y="30521"/>
                </a:cubicBezTo>
                <a:cubicBezTo>
                  <a:pt x="17024" y="31880"/>
                  <a:pt x="18120" y="32993"/>
                  <a:pt x="19479" y="33009"/>
                </a:cubicBezTo>
                <a:lnTo>
                  <a:pt x="19512" y="33009"/>
                </a:lnTo>
                <a:cubicBezTo>
                  <a:pt x="20854" y="33009"/>
                  <a:pt x="21934" y="31929"/>
                  <a:pt x="21967" y="30587"/>
                </a:cubicBezTo>
                <a:cubicBezTo>
                  <a:pt x="22131" y="18212"/>
                  <a:pt x="14879" y="6034"/>
                  <a:pt x="3945" y="289"/>
                </a:cubicBezTo>
                <a:cubicBezTo>
                  <a:pt x="3579" y="93"/>
                  <a:pt x="3185" y="0"/>
                  <a:pt x="279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5" name="Google Shape;2675;p38"/>
          <p:cNvSpPr/>
          <p:nvPr/>
        </p:nvSpPr>
        <p:spPr>
          <a:xfrm>
            <a:off x="-389850" y="164848"/>
            <a:ext cx="1015776" cy="1712255"/>
          </a:xfrm>
          <a:custGeom>
            <a:avLst/>
            <a:gdLst/>
            <a:ahLst/>
            <a:cxnLst/>
            <a:rect l="l" t="t" r="r" b="b"/>
            <a:pathLst>
              <a:path w="29252" h="49309" extrusionOk="0">
                <a:moveTo>
                  <a:pt x="13423" y="15819"/>
                </a:moveTo>
                <a:cubicBezTo>
                  <a:pt x="13455" y="16015"/>
                  <a:pt x="13488" y="16195"/>
                  <a:pt x="13521" y="16391"/>
                </a:cubicBezTo>
                <a:cubicBezTo>
                  <a:pt x="13799" y="18110"/>
                  <a:pt x="13554" y="18978"/>
                  <a:pt x="13325" y="19125"/>
                </a:cubicBezTo>
                <a:cubicBezTo>
                  <a:pt x="13307" y="19132"/>
                  <a:pt x="13284" y="19136"/>
                  <a:pt x="13257" y="19136"/>
                </a:cubicBezTo>
                <a:cubicBezTo>
                  <a:pt x="13041" y="19136"/>
                  <a:pt x="12572" y="18907"/>
                  <a:pt x="12441" y="18601"/>
                </a:cubicBezTo>
                <a:cubicBezTo>
                  <a:pt x="12146" y="17930"/>
                  <a:pt x="12441" y="16899"/>
                  <a:pt x="13112" y="16130"/>
                </a:cubicBezTo>
                <a:cubicBezTo>
                  <a:pt x="13210" y="16015"/>
                  <a:pt x="13308" y="15917"/>
                  <a:pt x="13423" y="15819"/>
                </a:cubicBezTo>
                <a:close/>
                <a:moveTo>
                  <a:pt x="4499" y="0"/>
                </a:moveTo>
                <a:cubicBezTo>
                  <a:pt x="3699" y="0"/>
                  <a:pt x="2904" y="93"/>
                  <a:pt x="2128" y="285"/>
                </a:cubicBezTo>
                <a:cubicBezTo>
                  <a:pt x="803" y="596"/>
                  <a:pt x="1" y="1922"/>
                  <a:pt x="328" y="3248"/>
                </a:cubicBezTo>
                <a:cubicBezTo>
                  <a:pt x="592" y="4362"/>
                  <a:pt x="1592" y="5120"/>
                  <a:pt x="2700" y="5120"/>
                </a:cubicBezTo>
                <a:cubicBezTo>
                  <a:pt x="2895" y="5120"/>
                  <a:pt x="3093" y="5097"/>
                  <a:pt x="3291" y="5048"/>
                </a:cubicBezTo>
                <a:cubicBezTo>
                  <a:pt x="3693" y="4950"/>
                  <a:pt x="4099" y="4904"/>
                  <a:pt x="4503" y="4904"/>
                </a:cubicBezTo>
                <a:cubicBezTo>
                  <a:pt x="6723" y="4904"/>
                  <a:pt x="8882" y="6282"/>
                  <a:pt x="10198" y="7847"/>
                </a:cubicBezTo>
                <a:cubicBezTo>
                  <a:pt x="10902" y="8715"/>
                  <a:pt x="11508" y="9697"/>
                  <a:pt x="12015" y="10859"/>
                </a:cubicBezTo>
                <a:cubicBezTo>
                  <a:pt x="11049" y="11366"/>
                  <a:pt x="10165" y="12037"/>
                  <a:pt x="9429" y="12872"/>
                </a:cubicBezTo>
                <a:cubicBezTo>
                  <a:pt x="7465" y="15098"/>
                  <a:pt x="6875" y="18110"/>
                  <a:pt x="7923" y="20549"/>
                </a:cubicBezTo>
                <a:cubicBezTo>
                  <a:pt x="8594" y="22104"/>
                  <a:pt x="10018" y="23332"/>
                  <a:pt x="11704" y="23823"/>
                </a:cubicBezTo>
                <a:cubicBezTo>
                  <a:pt x="12222" y="23970"/>
                  <a:pt x="12744" y="24043"/>
                  <a:pt x="13256" y="24043"/>
                </a:cubicBezTo>
                <a:cubicBezTo>
                  <a:pt x="14279" y="24043"/>
                  <a:pt x="15261" y="23752"/>
                  <a:pt x="16091" y="23184"/>
                </a:cubicBezTo>
                <a:cubicBezTo>
                  <a:pt x="17531" y="22202"/>
                  <a:pt x="19086" y="20091"/>
                  <a:pt x="18366" y="15622"/>
                </a:cubicBezTo>
                <a:cubicBezTo>
                  <a:pt x="18317" y="15344"/>
                  <a:pt x="18268" y="15066"/>
                  <a:pt x="18219" y="14804"/>
                </a:cubicBezTo>
                <a:lnTo>
                  <a:pt x="18219" y="14804"/>
                </a:lnTo>
                <a:cubicBezTo>
                  <a:pt x="18775" y="14935"/>
                  <a:pt x="19332" y="15147"/>
                  <a:pt x="19823" y="15442"/>
                </a:cubicBezTo>
                <a:cubicBezTo>
                  <a:pt x="22000" y="16719"/>
                  <a:pt x="23588" y="19387"/>
                  <a:pt x="23948" y="22431"/>
                </a:cubicBezTo>
                <a:cubicBezTo>
                  <a:pt x="24275" y="25116"/>
                  <a:pt x="23784" y="28160"/>
                  <a:pt x="22458" y="31745"/>
                </a:cubicBezTo>
                <a:cubicBezTo>
                  <a:pt x="20641" y="36672"/>
                  <a:pt x="17777" y="41321"/>
                  <a:pt x="14208" y="45184"/>
                </a:cubicBezTo>
                <a:cubicBezTo>
                  <a:pt x="13292" y="46182"/>
                  <a:pt x="13357" y="47737"/>
                  <a:pt x="14356" y="48654"/>
                </a:cubicBezTo>
                <a:cubicBezTo>
                  <a:pt x="14814" y="49096"/>
                  <a:pt x="15420" y="49309"/>
                  <a:pt x="16009" y="49309"/>
                </a:cubicBezTo>
                <a:cubicBezTo>
                  <a:pt x="16680" y="49309"/>
                  <a:pt x="17335" y="49047"/>
                  <a:pt x="17809" y="48523"/>
                </a:cubicBezTo>
                <a:cubicBezTo>
                  <a:pt x="21820" y="44185"/>
                  <a:pt x="25012" y="38980"/>
                  <a:pt x="27058" y="33448"/>
                </a:cubicBezTo>
                <a:cubicBezTo>
                  <a:pt x="28662" y="29110"/>
                  <a:pt x="29251" y="25312"/>
                  <a:pt x="28826" y="21842"/>
                </a:cubicBezTo>
                <a:cubicBezTo>
                  <a:pt x="28269" y="17243"/>
                  <a:pt x="25830" y="13249"/>
                  <a:pt x="22294" y="11203"/>
                </a:cubicBezTo>
                <a:cubicBezTo>
                  <a:pt x="20592" y="10204"/>
                  <a:pt x="18693" y="9730"/>
                  <a:pt x="16844" y="9713"/>
                </a:cubicBezTo>
                <a:cubicBezTo>
                  <a:pt x="16091" y="7765"/>
                  <a:pt x="15141" y="6112"/>
                  <a:pt x="13963" y="4704"/>
                </a:cubicBezTo>
                <a:cubicBezTo>
                  <a:pt x="11467" y="1717"/>
                  <a:pt x="7936" y="0"/>
                  <a:pt x="44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6" name="Google Shape;2676;p38"/>
          <p:cNvSpPr/>
          <p:nvPr/>
        </p:nvSpPr>
        <p:spPr>
          <a:xfrm>
            <a:off x="379040" y="2351769"/>
            <a:ext cx="1622248" cy="1804450"/>
          </a:xfrm>
          <a:custGeom>
            <a:avLst/>
            <a:gdLst/>
            <a:ahLst/>
            <a:cxnLst/>
            <a:rect l="l" t="t" r="r" b="b"/>
            <a:pathLst>
              <a:path w="46717" h="51964" extrusionOk="0">
                <a:moveTo>
                  <a:pt x="4018" y="1"/>
                </a:moveTo>
                <a:cubicBezTo>
                  <a:pt x="2862" y="1"/>
                  <a:pt x="1820" y="815"/>
                  <a:pt x="1588" y="1990"/>
                </a:cubicBezTo>
                <a:cubicBezTo>
                  <a:pt x="655" y="6770"/>
                  <a:pt x="1" y="11418"/>
                  <a:pt x="2276" y="15592"/>
                </a:cubicBezTo>
                <a:cubicBezTo>
                  <a:pt x="3864" y="18522"/>
                  <a:pt x="6843" y="20847"/>
                  <a:pt x="10657" y="22123"/>
                </a:cubicBezTo>
                <a:cubicBezTo>
                  <a:pt x="13456" y="23073"/>
                  <a:pt x="16304" y="23384"/>
                  <a:pt x="19070" y="23695"/>
                </a:cubicBezTo>
                <a:cubicBezTo>
                  <a:pt x="19397" y="23727"/>
                  <a:pt x="19725" y="23777"/>
                  <a:pt x="20052" y="23809"/>
                </a:cubicBezTo>
                <a:cubicBezTo>
                  <a:pt x="24193" y="24284"/>
                  <a:pt x="28531" y="24971"/>
                  <a:pt x="32296" y="26772"/>
                </a:cubicBezTo>
                <a:cubicBezTo>
                  <a:pt x="36159" y="28605"/>
                  <a:pt x="39007" y="31535"/>
                  <a:pt x="40071" y="34793"/>
                </a:cubicBezTo>
                <a:cubicBezTo>
                  <a:pt x="41806" y="39998"/>
                  <a:pt x="38549" y="43108"/>
                  <a:pt x="36453" y="44499"/>
                </a:cubicBezTo>
                <a:cubicBezTo>
                  <a:pt x="34833" y="45563"/>
                  <a:pt x="32950" y="46447"/>
                  <a:pt x="31134" y="47282"/>
                </a:cubicBezTo>
                <a:cubicBezTo>
                  <a:pt x="29906" y="47855"/>
                  <a:pt x="29366" y="49311"/>
                  <a:pt x="29939" y="50555"/>
                </a:cubicBezTo>
                <a:cubicBezTo>
                  <a:pt x="30364" y="51439"/>
                  <a:pt x="31248" y="51963"/>
                  <a:pt x="32165" y="51963"/>
                </a:cubicBezTo>
                <a:cubicBezTo>
                  <a:pt x="32525" y="51963"/>
                  <a:pt x="32869" y="51898"/>
                  <a:pt x="33212" y="51734"/>
                </a:cubicBezTo>
                <a:cubicBezTo>
                  <a:pt x="35193" y="50817"/>
                  <a:pt x="37239" y="49868"/>
                  <a:pt x="39171" y="48591"/>
                </a:cubicBezTo>
                <a:cubicBezTo>
                  <a:pt x="44638" y="44957"/>
                  <a:pt x="46716" y="39228"/>
                  <a:pt x="44736" y="33254"/>
                </a:cubicBezTo>
                <a:cubicBezTo>
                  <a:pt x="43246" y="28736"/>
                  <a:pt x="39482" y="24759"/>
                  <a:pt x="34407" y="22336"/>
                </a:cubicBezTo>
                <a:cubicBezTo>
                  <a:pt x="30004" y="20241"/>
                  <a:pt x="25175" y="19455"/>
                  <a:pt x="20625" y="18931"/>
                </a:cubicBezTo>
                <a:cubicBezTo>
                  <a:pt x="20281" y="18899"/>
                  <a:pt x="19954" y="18850"/>
                  <a:pt x="19626" y="18817"/>
                </a:cubicBezTo>
                <a:cubicBezTo>
                  <a:pt x="17008" y="18522"/>
                  <a:pt x="14520" y="18244"/>
                  <a:pt x="12228" y="17475"/>
                </a:cubicBezTo>
                <a:cubicBezTo>
                  <a:pt x="10706" y="16951"/>
                  <a:pt x="7939" y="15723"/>
                  <a:pt x="6597" y="13252"/>
                </a:cubicBezTo>
                <a:cubicBezTo>
                  <a:pt x="5108" y="10502"/>
                  <a:pt x="5648" y="6802"/>
                  <a:pt x="6401" y="2923"/>
                </a:cubicBezTo>
                <a:cubicBezTo>
                  <a:pt x="6663" y="1597"/>
                  <a:pt x="5795" y="304"/>
                  <a:pt x="4469" y="42"/>
                </a:cubicBezTo>
                <a:cubicBezTo>
                  <a:pt x="4318" y="14"/>
                  <a:pt x="4167" y="1"/>
                  <a:pt x="40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7" name="Google Shape;2677;p38"/>
          <p:cNvSpPr/>
          <p:nvPr/>
        </p:nvSpPr>
        <p:spPr>
          <a:xfrm>
            <a:off x="228059" y="4518158"/>
            <a:ext cx="1739896" cy="1018311"/>
          </a:xfrm>
          <a:custGeom>
            <a:avLst/>
            <a:gdLst/>
            <a:ahLst/>
            <a:cxnLst/>
            <a:rect l="l" t="t" r="r" b="b"/>
            <a:pathLst>
              <a:path w="50105" h="29325" extrusionOk="0">
                <a:moveTo>
                  <a:pt x="45044" y="0"/>
                </a:moveTo>
                <a:cubicBezTo>
                  <a:pt x="44567" y="0"/>
                  <a:pt x="44089" y="79"/>
                  <a:pt x="43623" y="238"/>
                </a:cubicBezTo>
                <a:cubicBezTo>
                  <a:pt x="42346" y="679"/>
                  <a:pt x="41658" y="2087"/>
                  <a:pt x="42100" y="3364"/>
                </a:cubicBezTo>
                <a:cubicBezTo>
                  <a:pt x="42461" y="4378"/>
                  <a:pt x="43411" y="5014"/>
                  <a:pt x="44431" y="5014"/>
                </a:cubicBezTo>
                <a:cubicBezTo>
                  <a:pt x="44613" y="5014"/>
                  <a:pt x="44797" y="4994"/>
                  <a:pt x="44981" y="4952"/>
                </a:cubicBezTo>
                <a:cubicBezTo>
                  <a:pt x="45030" y="5001"/>
                  <a:pt x="45079" y="5083"/>
                  <a:pt x="45096" y="5148"/>
                </a:cubicBezTo>
                <a:cubicBezTo>
                  <a:pt x="45047" y="5590"/>
                  <a:pt x="44441" y="6130"/>
                  <a:pt x="43754" y="6327"/>
                </a:cubicBezTo>
                <a:cubicBezTo>
                  <a:pt x="43376" y="6431"/>
                  <a:pt x="42964" y="6474"/>
                  <a:pt x="42532" y="6474"/>
                </a:cubicBezTo>
                <a:cubicBezTo>
                  <a:pt x="41744" y="6474"/>
                  <a:pt x="40889" y="6332"/>
                  <a:pt x="40054" y="6163"/>
                </a:cubicBezTo>
                <a:cubicBezTo>
                  <a:pt x="37795" y="5705"/>
                  <a:pt x="35586" y="5066"/>
                  <a:pt x="33245" y="4411"/>
                </a:cubicBezTo>
                <a:cubicBezTo>
                  <a:pt x="30446" y="3609"/>
                  <a:pt x="27549" y="2775"/>
                  <a:pt x="24553" y="2284"/>
                </a:cubicBezTo>
                <a:cubicBezTo>
                  <a:pt x="22972" y="2019"/>
                  <a:pt x="21166" y="1826"/>
                  <a:pt x="19260" y="1826"/>
                </a:cubicBezTo>
                <a:cubicBezTo>
                  <a:pt x="15387" y="1826"/>
                  <a:pt x="11101" y="2624"/>
                  <a:pt x="7448" y="5246"/>
                </a:cubicBezTo>
                <a:cubicBezTo>
                  <a:pt x="4600" y="7292"/>
                  <a:pt x="2423" y="10288"/>
                  <a:pt x="1326" y="13709"/>
                </a:cubicBezTo>
                <a:cubicBezTo>
                  <a:pt x="0" y="17850"/>
                  <a:pt x="508" y="22139"/>
                  <a:pt x="2669" y="25216"/>
                </a:cubicBezTo>
                <a:cubicBezTo>
                  <a:pt x="4518" y="27835"/>
                  <a:pt x="7595" y="29324"/>
                  <a:pt x="10575" y="29324"/>
                </a:cubicBezTo>
                <a:cubicBezTo>
                  <a:pt x="11917" y="29324"/>
                  <a:pt x="13243" y="29030"/>
                  <a:pt x="14421" y="28391"/>
                </a:cubicBezTo>
                <a:cubicBezTo>
                  <a:pt x="15616" y="27737"/>
                  <a:pt x="16058" y="26247"/>
                  <a:pt x="15403" y="25069"/>
                </a:cubicBezTo>
                <a:cubicBezTo>
                  <a:pt x="14963" y="24244"/>
                  <a:pt x="14117" y="23778"/>
                  <a:pt x="13243" y="23778"/>
                </a:cubicBezTo>
                <a:cubicBezTo>
                  <a:pt x="12850" y="23778"/>
                  <a:pt x="12451" y="23872"/>
                  <a:pt x="12080" y="24070"/>
                </a:cubicBezTo>
                <a:cubicBezTo>
                  <a:pt x="11629" y="24316"/>
                  <a:pt x="11107" y="24432"/>
                  <a:pt x="10562" y="24432"/>
                </a:cubicBezTo>
                <a:cubicBezTo>
                  <a:pt x="9153" y="24432"/>
                  <a:pt x="7588" y="23659"/>
                  <a:pt x="6679" y="22384"/>
                </a:cubicBezTo>
                <a:cubicBezTo>
                  <a:pt x="5402" y="20567"/>
                  <a:pt x="5157" y="17883"/>
                  <a:pt x="6008" y="15198"/>
                </a:cubicBezTo>
                <a:cubicBezTo>
                  <a:pt x="6777" y="12792"/>
                  <a:pt x="8316" y="10681"/>
                  <a:pt x="10313" y="9240"/>
                </a:cubicBezTo>
                <a:cubicBezTo>
                  <a:pt x="12973" y="7328"/>
                  <a:pt x="16234" y="6733"/>
                  <a:pt x="19256" y="6733"/>
                </a:cubicBezTo>
                <a:cubicBezTo>
                  <a:pt x="20864" y="6733"/>
                  <a:pt x="22404" y="6901"/>
                  <a:pt x="23751" y="7129"/>
                </a:cubicBezTo>
                <a:cubicBezTo>
                  <a:pt x="26468" y="7571"/>
                  <a:pt x="29104" y="8324"/>
                  <a:pt x="31903" y="9126"/>
                </a:cubicBezTo>
                <a:cubicBezTo>
                  <a:pt x="34227" y="9797"/>
                  <a:pt x="36633" y="10468"/>
                  <a:pt x="39089" y="10975"/>
                </a:cubicBezTo>
                <a:cubicBezTo>
                  <a:pt x="40196" y="11195"/>
                  <a:pt x="41354" y="11381"/>
                  <a:pt x="42540" y="11381"/>
                </a:cubicBezTo>
                <a:cubicBezTo>
                  <a:pt x="43386" y="11381"/>
                  <a:pt x="44246" y="11286"/>
                  <a:pt x="45112" y="11041"/>
                </a:cubicBezTo>
                <a:cubicBezTo>
                  <a:pt x="47862" y="10255"/>
                  <a:pt x="49826" y="8013"/>
                  <a:pt x="50006" y="5459"/>
                </a:cubicBezTo>
                <a:cubicBezTo>
                  <a:pt x="50105" y="3789"/>
                  <a:pt x="49319" y="2071"/>
                  <a:pt x="47911" y="1007"/>
                </a:cubicBezTo>
                <a:cubicBezTo>
                  <a:pt x="47036" y="343"/>
                  <a:pt x="46042" y="0"/>
                  <a:pt x="4504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8" name="Google Shape;2678;p38"/>
          <p:cNvSpPr/>
          <p:nvPr/>
        </p:nvSpPr>
        <p:spPr>
          <a:xfrm>
            <a:off x="8431271" y="2493212"/>
            <a:ext cx="1110714" cy="842290"/>
          </a:xfrm>
          <a:custGeom>
            <a:avLst/>
            <a:gdLst/>
            <a:ahLst/>
            <a:cxnLst/>
            <a:rect l="l" t="t" r="r" b="b"/>
            <a:pathLst>
              <a:path w="31986" h="24256" extrusionOk="0">
                <a:moveTo>
                  <a:pt x="3651" y="0"/>
                </a:moveTo>
                <a:cubicBezTo>
                  <a:pt x="2504" y="0"/>
                  <a:pt x="1475" y="814"/>
                  <a:pt x="1245" y="1995"/>
                </a:cubicBezTo>
                <a:cubicBezTo>
                  <a:pt x="1" y="8460"/>
                  <a:pt x="2440" y="15417"/>
                  <a:pt x="7465" y="19689"/>
                </a:cubicBezTo>
                <a:cubicBezTo>
                  <a:pt x="11017" y="22701"/>
                  <a:pt x="15731" y="24256"/>
                  <a:pt x="20593" y="24256"/>
                </a:cubicBezTo>
                <a:cubicBezTo>
                  <a:pt x="23834" y="24256"/>
                  <a:pt x="27140" y="23568"/>
                  <a:pt x="30217" y="22144"/>
                </a:cubicBezTo>
                <a:cubicBezTo>
                  <a:pt x="31445" y="21571"/>
                  <a:pt x="31985" y="20114"/>
                  <a:pt x="31429" y="18887"/>
                </a:cubicBezTo>
                <a:cubicBezTo>
                  <a:pt x="31009" y="17987"/>
                  <a:pt x="30114" y="17457"/>
                  <a:pt x="29182" y="17457"/>
                </a:cubicBezTo>
                <a:cubicBezTo>
                  <a:pt x="28843" y="17457"/>
                  <a:pt x="28499" y="17527"/>
                  <a:pt x="28171" y="17676"/>
                </a:cubicBezTo>
                <a:cubicBezTo>
                  <a:pt x="25773" y="18785"/>
                  <a:pt x="23161" y="19326"/>
                  <a:pt x="20609" y="19326"/>
                </a:cubicBezTo>
                <a:cubicBezTo>
                  <a:pt x="16874" y="19326"/>
                  <a:pt x="13266" y="18167"/>
                  <a:pt x="10640" y="15940"/>
                </a:cubicBezTo>
                <a:cubicBezTo>
                  <a:pt x="7007" y="12847"/>
                  <a:pt x="5173" y="7609"/>
                  <a:pt x="6074" y="2928"/>
                </a:cubicBezTo>
                <a:cubicBezTo>
                  <a:pt x="6336" y="1585"/>
                  <a:pt x="5452" y="309"/>
                  <a:pt x="4126" y="47"/>
                </a:cubicBezTo>
                <a:cubicBezTo>
                  <a:pt x="3967" y="15"/>
                  <a:pt x="3808" y="0"/>
                  <a:pt x="36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9" name="Google Shape;2679;p38"/>
          <p:cNvSpPr/>
          <p:nvPr/>
        </p:nvSpPr>
        <p:spPr>
          <a:xfrm>
            <a:off x="8164801" y="1343337"/>
            <a:ext cx="1552902" cy="856666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0" name="Google Shape;2680;p38"/>
          <p:cNvSpPr/>
          <p:nvPr/>
        </p:nvSpPr>
        <p:spPr>
          <a:xfrm>
            <a:off x="7864665" y="4156217"/>
            <a:ext cx="591158" cy="1403723"/>
          </a:xfrm>
          <a:custGeom>
            <a:avLst/>
            <a:gdLst/>
            <a:ahLst/>
            <a:cxnLst/>
            <a:rect l="l" t="t" r="r" b="b"/>
            <a:pathLst>
              <a:path w="17024" h="40424" extrusionOk="0">
                <a:moveTo>
                  <a:pt x="14299" y="1"/>
                </a:moveTo>
                <a:cubicBezTo>
                  <a:pt x="13630" y="1"/>
                  <a:pt x="12961" y="272"/>
                  <a:pt x="12474" y="812"/>
                </a:cubicBezTo>
                <a:cubicBezTo>
                  <a:pt x="3405" y="10829"/>
                  <a:pt x="1" y="25692"/>
                  <a:pt x="3798" y="38656"/>
                </a:cubicBezTo>
                <a:cubicBezTo>
                  <a:pt x="4109" y="39736"/>
                  <a:pt x="5091" y="40424"/>
                  <a:pt x="6155" y="40424"/>
                </a:cubicBezTo>
                <a:cubicBezTo>
                  <a:pt x="6384" y="40424"/>
                  <a:pt x="6614" y="40391"/>
                  <a:pt x="6843" y="40325"/>
                </a:cubicBezTo>
                <a:cubicBezTo>
                  <a:pt x="8152" y="39949"/>
                  <a:pt x="8889" y="38590"/>
                  <a:pt x="8512" y="37281"/>
                </a:cubicBezTo>
                <a:cubicBezTo>
                  <a:pt x="5190" y="25921"/>
                  <a:pt x="8169" y="12892"/>
                  <a:pt x="16124" y="4102"/>
                </a:cubicBezTo>
                <a:cubicBezTo>
                  <a:pt x="17024" y="3103"/>
                  <a:pt x="16958" y="1548"/>
                  <a:pt x="15944" y="632"/>
                </a:cubicBezTo>
                <a:cubicBezTo>
                  <a:pt x="15476" y="210"/>
                  <a:pt x="14887" y="1"/>
                  <a:pt x="1429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1" name="Google Shape;2681;p38"/>
          <p:cNvSpPr/>
          <p:nvPr/>
        </p:nvSpPr>
        <p:spPr>
          <a:xfrm>
            <a:off x="4462783" y="813202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1 ">
  <p:cSld name="CUSTOM_15">
    <p:spTree>
      <p:nvGrpSpPr>
        <p:cNvPr id="1" name="Shape 2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3" name="Google Shape;2683;p39"/>
          <p:cNvSpPr txBox="1">
            <a:spLocks noGrp="1"/>
          </p:cNvSpPr>
          <p:nvPr>
            <p:ph type="title"/>
          </p:nvPr>
        </p:nvSpPr>
        <p:spPr>
          <a:xfrm>
            <a:off x="375200" y="801025"/>
            <a:ext cx="8520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84" name="Google Shape;2684;p39"/>
          <p:cNvSpPr/>
          <p:nvPr/>
        </p:nvSpPr>
        <p:spPr>
          <a:xfrm>
            <a:off x="375250" y="1765650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85" name="Google Shape;2685;p39"/>
          <p:cNvSpPr txBox="1"/>
          <p:nvPr/>
        </p:nvSpPr>
        <p:spPr>
          <a:xfrm>
            <a:off x="375200" y="18973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01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86" name="Google Shape;2686;p39"/>
          <p:cNvSpPr txBox="1">
            <a:spLocks noGrp="1"/>
          </p:cNvSpPr>
          <p:nvPr>
            <p:ph type="subTitle" idx="1"/>
          </p:nvPr>
        </p:nvSpPr>
        <p:spPr>
          <a:xfrm>
            <a:off x="1100825" y="1765650"/>
            <a:ext cx="18396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687" name="Google Shape;2687;p39"/>
          <p:cNvSpPr txBox="1">
            <a:spLocks noGrp="1"/>
          </p:cNvSpPr>
          <p:nvPr>
            <p:ph type="body" idx="2"/>
          </p:nvPr>
        </p:nvSpPr>
        <p:spPr>
          <a:xfrm>
            <a:off x="1100825" y="2294825"/>
            <a:ext cx="18396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688" name="Google Shape;2688;p39"/>
          <p:cNvSpPr/>
          <p:nvPr/>
        </p:nvSpPr>
        <p:spPr>
          <a:xfrm>
            <a:off x="3193238" y="1765650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89" name="Google Shape;2689;p39"/>
          <p:cNvSpPr txBox="1"/>
          <p:nvPr/>
        </p:nvSpPr>
        <p:spPr>
          <a:xfrm>
            <a:off x="3193188" y="18973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02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90" name="Google Shape;2690;p39"/>
          <p:cNvSpPr txBox="1">
            <a:spLocks noGrp="1"/>
          </p:cNvSpPr>
          <p:nvPr>
            <p:ph type="subTitle" idx="3"/>
          </p:nvPr>
        </p:nvSpPr>
        <p:spPr>
          <a:xfrm>
            <a:off x="3918813" y="1765650"/>
            <a:ext cx="18396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691" name="Google Shape;2691;p39"/>
          <p:cNvSpPr txBox="1">
            <a:spLocks noGrp="1"/>
          </p:cNvSpPr>
          <p:nvPr>
            <p:ph type="body" idx="4"/>
          </p:nvPr>
        </p:nvSpPr>
        <p:spPr>
          <a:xfrm>
            <a:off x="3918813" y="2294825"/>
            <a:ext cx="18396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692" name="Google Shape;2692;p39"/>
          <p:cNvSpPr/>
          <p:nvPr/>
        </p:nvSpPr>
        <p:spPr>
          <a:xfrm>
            <a:off x="6011300" y="1765650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93" name="Google Shape;2693;p39"/>
          <p:cNvSpPr txBox="1"/>
          <p:nvPr/>
        </p:nvSpPr>
        <p:spPr>
          <a:xfrm>
            <a:off x="6011250" y="18973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03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94" name="Google Shape;2694;p39"/>
          <p:cNvSpPr txBox="1">
            <a:spLocks noGrp="1"/>
          </p:cNvSpPr>
          <p:nvPr>
            <p:ph type="subTitle" idx="5"/>
          </p:nvPr>
        </p:nvSpPr>
        <p:spPr>
          <a:xfrm>
            <a:off x="6736875" y="1765650"/>
            <a:ext cx="18396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695" name="Google Shape;2695;p39"/>
          <p:cNvSpPr txBox="1">
            <a:spLocks noGrp="1"/>
          </p:cNvSpPr>
          <p:nvPr>
            <p:ph type="body" idx="6"/>
          </p:nvPr>
        </p:nvSpPr>
        <p:spPr>
          <a:xfrm>
            <a:off x="6736875" y="2294825"/>
            <a:ext cx="18396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696" name="Google Shape;2696;p39"/>
          <p:cNvSpPr/>
          <p:nvPr/>
        </p:nvSpPr>
        <p:spPr>
          <a:xfrm rot="3364798">
            <a:off x="-716466" y="254502"/>
            <a:ext cx="1851823" cy="1716572"/>
          </a:xfrm>
          <a:custGeom>
            <a:avLst/>
            <a:gdLst/>
            <a:ahLst/>
            <a:cxnLst/>
            <a:rect l="l" t="t" r="r" b="b"/>
            <a:pathLst>
              <a:path w="53329" h="49434" extrusionOk="0">
                <a:moveTo>
                  <a:pt x="2720" y="1"/>
                </a:moveTo>
                <a:cubicBezTo>
                  <a:pt x="2536" y="1"/>
                  <a:pt x="2348" y="22"/>
                  <a:pt x="2161" y="66"/>
                </a:cubicBezTo>
                <a:cubicBezTo>
                  <a:pt x="835" y="360"/>
                  <a:pt x="0" y="1670"/>
                  <a:pt x="311" y="2996"/>
                </a:cubicBezTo>
                <a:cubicBezTo>
                  <a:pt x="3405" y="16761"/>
                  <a:pt x="9494" y="30004"/>
                  <a:pt x="17940" y="41298"/>
                </a:cubicBezTo>
                <a:cubicBezTo>
                  <a:pt x="19544" y="43442"/>
                  <a:pt x="21476" y="45848"/>
                  <a:pt x="24209" y="47436"/>
                </a:cubicBezTo>
                <a:cubicBezTo>
                  <a:pt x="26534" y="48778"/>
                  <a:pt x="29283" y="49433"/>
                  <a:pt x="32557" y="49433"/>
                </a:cubicBezTo>
                <a:cubicBezTo>
                  <a:pt x="33850" y="49433"/>
                  <a:pt x="35209" y="49335"/>
                  <a:pt x="36666" y="49122"/>
                </a:cubicBezTo>
                <a:cubicBezTo>
                  <a:pt x="41936" y="48369"/>
                  <a:pt x="47142" y="46569"/>
                  <a:pt x="51757" y="43917"/>
                </a:cubicBezTo>
                <a:cubicBezTo>
                  <a:pt x="52920" y="43229"/>
                  <a:pt x="53329" y="41740"/>
                  <a:pt x="52658" y="40561"/>
                </a:cubicBezTo>
                <a:cubicBezTo>
                  <a:pt x="52197" y="39771"/>
                  <a:pt x="51368" y="39334"/>
                  <a:pt x="50522" y="39334"/>
                </a:cubicBezTo>
                <a:cubicBezTo>
                  <a:pt x="50106" y="39334"/>
                  <a:pt x="49685" y="39440"/>
                  <a:pt x="49302" y="39661"/>
                </a:cubicBezTo>
                <a:cubicBezTo>
                  <a:pt x="45226" y="42018"/>
                  <a:pt x="40627" y="43606"/>
                  <a:pt x="35978" y="44261"/>
                </a:cubicBezTo>
                <a:cubicBezTo>
                  <a:pt x="34747" y="44436"/>
                  <a:pt x="33607" y="44524"/>
                  <a:pt x="32552" y="44524"/>
                </a:cubicBezTo>
                <a:cubicBezTo>
                  <a:pt x="30172" y="44524"/>
                  <a:pt x="28230" y="44076"/>
                  <a:pt x="26664" y="43180"/>
                </a:cubicBezTo>
                <a:cubicBezTo>
                  <a:pt x="24749" y="42067"/>
                  <a:pt x="23194" y="40103"/>
                  <a:pt x="21885" y="38368"/>
                </a:cubicBezTo>
                <a:cubicBezTo>
                  <a:pt x="13848" y="27614"/>
                  <a:pt x="8037" y="15010"/>
                  <a:pt x="5091" y="1915"/>
                </a:cubicBezTo>
                <a:cubicBezTo>
                  <a:pt x="4838" y="777"/>
                  <a:pt x="3837" y="1"/>
                  <a:pt x="272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7" name="Google Shape;2697;p39"/>
          <p:cNvSpPr/>
          <p:nvPr/>
        </p:nvSpPr>
        <p:spPr>
          <a:xfrm>
            <a:off x="8232421" y="4077637"/>
            <a:ext cx="1110714" cy="842290"/>
          </a:xfrm>
          <a:custGeom>
            <a:avLst/>
            <a:gdLst/>
            <a:ahLst/>
            <a:cxnLst/>
            <a:rect l="l" t="t" r="r" b="b"/>
            <a:pathLst>
              <a:path w="31986" h="24256" extrusionOk="0">
                <a:moveTo>
                  <a:pt x="3651" y="0"/>
                </a:moveTo>
                <a:cubicBezTo>
                  <a:pt x="2504" y="0"/>
                  <a:pt x="1475" y="814"/>
                  <a:pt x="1245" y="1995"/>
                </a:cubicBezTo>
                <a:cubicBezTo>
                  <a:pt x="1" y="8460"/>
                  <a:pt x="2440" y="15417"/>
                  <a:pt x="7465" y="19689"/>
                </a:cubicBezTo>
                <a:cubicBezTo>
                  <a:pt x="11017" y="22701"/>
                  <a:pt x="15731" y="24256"/>
                  <a:pt x="20593" y="24256"/>
                </a:cubicBezTo>
                <a:cubicBezTo>
                  <a:pt x="23834" y="24256"/>
                  <a:pt x="27140" y="23568"/>
                  <a:pt x="30217" y="22144"/>
                </a:cubicBezTo>
                <a:cubicBezTo>
                  <a:pt x="31445" y="21571"/>
                  <a:pt x="31985" y="20114"/>
                  <a:pt x="31429" y="18887"/>
                </a:cubicBezTo>
                <a:cubicBezTo>
                  <a:pt x="31009" y="17987"/>
                  <a:pt x="30114" y="17457"/>
                  <a:pt x="29182" y="17457"/>
                </a:cubicBezTo>
                <a:cubicBezTo>
                  <a:pt x="28843" y="17457"/>
                  <a:pt x="28499" y="17527"/>
                  <a:pt x="28171" y="17676"/>
                </a:cubicBezTo>
                <a:cubicBezTo>
                  <a:pt x="25773" y="18785"/>
                  <a:pt x="23161" y="19326"/>
                  <a:pt x="20609" y="19326"/>
                </a:cubicBezTo>
                <a:cubicBezTo>
                  <a:pt x="16874" y="19326"/>
                  <a:pt x="13266" y="18167"/>
                  <a:pt x="10640" y="15940"/>
                </a:cubicBezTo>
                <a:cubicBezTo>
                  <a:pt x="7007" y="12847"/>
                  <a:pt x="5173" y="7609"/>
                  <a:pt x="6074" y="2928"/>
                </a:cubicBezTo>
                <a:cubicBezTo>
                  <a:pt x="6336" y="1585"/>
                  <a:pt x="5452" y="309"/>
                  <a:pt x="4126" y="47"/>
                </a:cubicBezTo>
                <a:cubicBezTo>
                  <a:pt x="3967" y="15"/>
                  <a:pt x="3808" y="0"/>
                  <a:pt x="36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2">
  <p:cSld name="CUSTOM_16">
    <p:spTree>
      <p:nvGrpSpPr>
        <p:cNvPr id="1" name="Shape 2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9" name="Google Shape;2699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00" name="Google Shape;2700;p40"/>
          <p:cNvSpPr/>
          <p:nvPr/>
        </p:nvSpPr>
        <p:spPr>
          <a:xfrm>
            <a:off x="1231550" y="1438525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01" name="Google Shape;2701;p40"/>
          <p:cNvSpPr txBox="1"/>
          <p:nvPr/>
        </p:nvSpPr>
        <p:spPr>
          <a:xfrm>
            <a:off x="1231500" y="1570225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01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02" name="Google Shape;2702;p40"/>
          <p:cNvSpPr txBox="1">
            <a:spLocks noGrp="1"/>
          </p:cNvSpPr>
          <p:nvPr>
            <p:ph type="subTitle" idx="1"/>
          </p:nvPr>
        </p:nvSpPr>
        <p:spPr>
          <a:xfrm>
            <a:off x="585350" y="2044650"/>
            <a:ext cx="18396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03" name="Google Shape;2703;p40"/>
          <p:cNvSpPr txBox="1">
            <a:spLocks noGrp="1"/>
          </p:cNvSpPr>
          <p:nvPr>
            <p:ph type="body" idx="2"/>
          </p:nvPr>
        </p:nvSpPr>
        <p:spPr>
          <a:xfrm>
            <a:off x="585350" y="2573825"/>
            <a:ext cx="18396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04" name="Google Shape;2704;p40"/>
          <p:cNvSpPr/>
          <p:nvPr/>
        </p:nvSpPr>
        <p:spPr>
          <a:xfrm>
            <a:off x="4298400" y="1438525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05" name="Google Shape;2705;p40"/>
          <p:cNvSpPr txBox="1"/>
          <p:nvPr/>
        </p:nvSpPr>
        <p:spPr>
          <a:xfrm>
            <a:off x="4298350" y="1570225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02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06" name="Google Shape;2706;p40"/>
          <p:cNvSpPr txBox="1">
            <a:spLocks noGrp="1"/>
          </p:cNvSpPr>
          <p:nvPr>
            <p:ph type="subTitle" idx="3"/>
          </p:nvPr>
        </p:nvSpPr>
        <p:spPr>
          <a:xfrm>
            <a:off x="3652200" y="2044650"/>
            <a:ext cx="18396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07" name="Google Shape;2707;p40"/>
          <p:cNvSpPr txBox="1">
            <a:spLocks noGrp="1"/>
          </p:cNvSpPr>
          <p:nvPr>
            <p:ph type="body" idx="4"/>
          </p:nvPr>
        </p:nvSpPr>
        <p:spPr>
          <a:xfrm>
            <a:off x="3652200" y="2573825"/>
            <a:ext cx="18396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08" name="Google Shape;2708;p40"/>
          <p:cNvSpPr/>
          <p:nvPr/>
        </p:nvSpPr>
        <p:spPr>
          <a:xfrm>
            <a:off x="7365250" y="1438525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09" name="Google Shape;2709;p40"/>
          <p:cNvSpPr txBox="1"/>
          <p:nvPr/>
        </p:nvSpPr>
        <p:spPr>
          <a:xfrm>
            <a:off x="7365200" y="1570225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03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10" name="Google Shape;2710;p40"/>
          <p:cNvSpPr txBox="1">
            <a:spLocks noGrp="1"/>
          </p:cNvSpPr>
          <p:nvPr>
            <p:ph type="subTitle" idx="5"/>
          </p:nvPr>
        </p:nvSpPr>
        <p:spPr>
          <a:xfrm>
            <a:off x="6719050" y="2044650"/>
            <a:ext cx="18396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11" name="Google Shape;2711;p40"/>
          <p:cNvSpPr txBox="1">
            <a:spLocks noGrp="1"/>
          </p:cNvSpPr>
          <p:nvPr>
            <p:ph type="body" idx="6"/>
          </p:nvPr>
        </p:nvSpPr>
        <p:spPr>
          <a:xfrm>
            <a:off x="6719050" y="2573825"/>
            <a:ext cx="18396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12" name="Google Shape;2712;p40"/>
          <p:cNvSpPr/>
          <p:nvPr/>
        </p:nvSpPr>
        <p:spPr>
          <a:xfrm rot="2169030">
            <a:off x="119440" y="4176900"/>
            <a:ext cx="1641590" cy="680173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3" name="Google Shape;2713;p40"/>
          <p:cNvSpPr/>
          <p:nvPr/>
        </p:nvSpPr>
        <p:spPr>
          <a:xfrm>
            <a:off x="7949117" y="152695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2">
  <p:cSld name="CAPTION_ONLY"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76" name="Google Shape;776;p14"/>
          <p:cNvSpPr>
            <a:spLocks noGrp="1"/>
          </p:cNvSpPr>
          <p:nvPr>
            <p:ph type="pic" idx="2"/>
          </p:nvPr>
        </p:nvSpPr>
        <p:spPr>
          <a:xfrm>
            <a:off x="356400" y="329350"/>
            <a:ext cx="8431200" cy="1665000"/>
          </a:xfrm>
          <a:prstGeom prst="roundRect">
            <a:avLst>
              <a:gd name="adj" fmla="val 6124"/>
            </a:avLst>
          </a:prstGeom>
          <a:noFill/>
          <a:ln>
            <a:noFill/>
          </a:ln>
        </p:spPr>
      </p:sp>
      <p:sp>
        <p:nvSpPr>
          <p:cNvPr id="777" name="Google Shape;777;p14"/>
          <p:cNvSpPr txBox="1">
            <a:spLocks noGrp="1"/>
          </p:cNvSpPr>
          <p:nvPr>
            <p:ph type="title"/>
          </p:nvPr>
        </p:nvSpPr>
        <p:spPr>
          <a:xfrm>
            <a:off x="414000" y="2298150"/>
            <a:ext cx="24975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617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78" name="Google Shape;778;p14"/>
          <p:cNvSpPr txBox="1">
            <a:spLocks noGrp="1"/>
          </p:cNvSpPr>
          <p:nvPr>
            <p:ph type="body" idx="1"/>
          </p:nvPr>
        </p:nvSpPr>
        <p:spPr>
          <a:xfrm>
            <a:off x="2999700" y="2279400"/>
            <a:ext cx="5730300" cy="24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</a:lstStyle>
          <a:p>
            <a:endParaRPr/>
          </a:p>
        </p:txBody>
      </p:sp>
      <p:sp>
        <p:nvSpPr>
          <p:cNvPr id="779" name="Google Shape;779;p14"/>
          <p:cNvSpPr/>
          <p:nvPr/>
        </p:nvSpPr>
        <p:spPr>
          <a:xfrm rot="3364798">
            <a:off x="-716466" y="254502"/>
            <a:ext cx="1851823" cy="1716572"/>
          </a:xfrm>
          <a:custGeom>
            <a:avLst/>
            <a:gdLst/>
            <a:ahLst/>
            <a:cxnLst/>
            <a:rect l="l" t="t" r="r" b="b"/>
            <a:pathLst>
              <a:path w="53329" h="49434" extrusionOk="0">
                <a:moveTo>
                  <a:pt x="2720" y="1"/>
                </a:moveTo>
                <a:cubicBezTo>
                  <a:pt x="2536" y="1"/>
                  <a:pt x="2348" y="22"/>
                  <a:pt x="2161" y="66"/>
                </a:cubicBezTo>
                <a:cubicBezTo>
                  <a:pt x="835" y="360"/>
                  <a:pt x="0" y="1670"/>
                  <a:pt x="311" y="2996"/>
                </a:cubicBezTo>
                <a:cubicBezTo>
                  <a:pt x="3405" y="16761"/>
                  <a:pt x="9494" y="30004"/>
                  <a:pt x="17940" y="41298"/>
                </a:cubicBezTo>
                <a:cubicBezTo>
                  <a:pt x="19544" y="43442"/>
                  <a:pt x="21476" y="45848"/>
                  <a:pt x="24209" y="47436"/>
                </a:cubicBezTo>
                <a:cubicBezTo>
                  <a:pt x="26534" y="48778"/>
                  <a:pt x="29283" y="49433"/>
                  <a:pt x="32557" y="49433"/>
                </a:cubicBezTo>
                <a:cubicBezTo>
                  <a:pt x="33850" y="49433"/>
                  <a:pt x="35209" y="49335"/>
                  <a:pt x="36666" y="49122"/>
                </a:cubicBezTo>
                <a:cubicBezTo>
                  <a:pt x="41936" y="48369"/>
                  <a:pt x="47142" y="46569"/>
                  <a:pt x="51757" y="43917"/>
                </a:cubicBezTo>
                <a:cubicBezTo>
                  <a:pt x="52920" y="43229"/>
                  <a:pt x="53329" y="41740"/>
                  <a:pt x="52658" y="40561"/>
                </a:cubicBezTo>
                <a:cubicBezTo>
                  <a:pt x="52197" y="39771"/>
                  <a:pt x="51368" y="39334"/>
                  <a:pt x="50522" y="39334"/>
                </a:cubicBezTo>
                <a:cubicBezTo>
                  <a:pt x="50106" y="39334"/>
                  <a:pt x="49685" y="39440"/>
                  <a:pt x="49302" y="39661"/>
                </a:cubicBezTo>
                <a:cubicBezTo>
                  <a:pt x="45226" y="42018"/>
                  <a:pt x="40627" y="43606"/>
                  <a:pt x="35978" y="44261"/>
                </a:cubicBezTo>
                <a:cubicBezTo>
                  <a:pt x="34747" y="44436"/>
                  <a:pt x="33607" y="44524"/>
                  <a:pt x="32552" y="44524"/>
                </a:cubicBezTo>
                <a:cubicBezTo>
                  <a:pt x="30172" y="44524"/>
                  <a:pt x="28230" y="44076"/>
                  <a:pt x="26664" y="43180"/>
                </a:cubicBezTo>
                <a:cubicBezTo>
                  <a:pt x="24749" y="42067"/>
                  <a:pt x="23194" y="40103"/>
                  <a:pt x="21885" y="38368"/>
                </a:cubicBezTo>
                <a:cubicBezTo>
                  <a:pt x="13848" y="27614"/>
                  <a:pt x="8037" y="15010"/>
                  <a:pt x="5091" y="1915"/>
                </a:cubicBezTo>
                <a:cubicBezTo>
                  <a:pt x="4838" y="777"/>
                  <a:pt x="3837" y="1"/>
                  <a:pt x="272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14"/>
          <p:cNvSpPr/>
          <p:nvPr/>
        </p:nvSpPr>
        <p:spPr>
          <a:xfrm>
            <a:off x="8548471" y="4482012"/>
            <a:ext cx="1110714" cy="842290"/>
          </a:xfrm>
          <a:custGeom>
            <a:avLst/>
            <a:gdLst/>
            <a:ahLst/>
            <a:cxnLst/>
            <a:rect l="l" t="t" r="r" b="b"/>
            <a:pathLst>
              <a:path w="31986" h="24256" extrusionOk="0">
                <a:moveTo>
                  <a:pt x="3651" y="0"/>
                </a:moveTo>
                <a:cubicBezTo>
                  <a:pt x="2504" y="0"/>
                  <a:pt x="1475" y="814"/>
                  <a:pt x="1245" y="1995"/>
                </a:cubicBezTo>
                <a:cubicBezTo>
                  <a:pt x="1" y="8460"/>
                  <a:pt x="2440" y="15417"/>
                  <a:pt x="7465" y="19689"/>
                </a:cubicBezTo>
                <a:cubicBezTo>
                  <a:pt x="11017" y="22701"/>
                  <a:pt x="15731" y="24256"/>
                  <a:pt x="20593" y="24256"/>
                </a:cubicBezTo>
                <a:cubicBezTo>
                  <a:pt x="23834" y="24256"/>
                  <a:pt x="27140" y="23568"/>
                  <a:pt x="30217" y="22144"/>
                </a:cubicBezTo>
                <a:cubicBezTo>
                  <a:pt x="31445" y="21571"/>
                  <a:pt x="31985" y="20114"/>
                  <a:pt x="31429" y="18887"/>
                </a:cubicBezTo>
                <a:cubicBezTo>
                  <a:pt x="31009" y="17987"/>
                  <a:pt x="30114" y="17457"/>
                  <a:pt x="29182" y="17457"/>
                </a:cubicBezTo>
                <a:cubicBezTo>
                  <a:pt x="28843" y="17457"/>
                  <a:pt x="28499" y="17527"/>
                  <a:pt x="28171" y="17676"/>
                </a:cubicBezTo>
                <a:cubicBezTo>
                  <a:pt x="25773" y="18785"/>
                  <a:pt x="23161" y="19326"/>
                  <a:pt x="20609" y="19326"/>
                </a:cubicBezTo>
                <a:cubicBezTo>
                  <a:pt x="16874" y="19326"/>
                  <a:pt x="13266" y="18167"/>
                  <a:pt x="10640" y="15940"/>
                </a:cubicBezTo>
                <a:cubicBezTo>
                  <a:pt x="7007" y="12847"/>
                  <a:pt x="5173" y="7609"/>
                  <a:pt x="6074" y="2928"/>
                </a:cubicBezTo>
                <a:cubicBezTo>
                  <a:pt x="6336" y="1585"/>
                  <a:pt x="5452" y="309"/>
                  <a:pt x="4126" y="47"/>
                </a:cubicBezTo>
                <a:cubicBezTo>
                  <a:pt x="3967" y="15"/>
                  <a:pt x="3808" y="0"/>
                  <a:pt x="36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3">
  <p:cSld name="CUSTOM_17_1">
    <p:spTree>
      <p:nvGrpSpPr>
        <p:cNvPr id="1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41"/>
          <p:cNvSpPr/>
          <p:nvPr/>
        </p:nvSpPr>
        <p:spPr>
          <a:xfrm>
            <a:off x="3886975" y="380375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16" name="Google Shape;2716;p41"/>
          <p:cNvSpPr txBox="1"/>
          <p:nvPr/>
        </p:nvSpPr>
        <p:spPr>
          <a:xfrm>
            <a:off x="3886925" y="512075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01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17" name="Google Shape;2717;p41"/>
          <p:cNvSpPr txBox="1">
            <a:spLocks noGrp="1"/>
          </p:cNvSpPr>
          <p:nvPr>
            <p:ph type="subTitle" idx="1"/>
          </p:nvPr>
        </p:nvSpPr>
        <p:spPr>
          <a:xfrm>
            <a:off x="4612550" y="380375"/>
            <a:ext cx="41811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18" name="Google Shape;2718;p41"/>
          <p:cNvSpPr txBox="1">
            <a:spLocks noGrp="1"/>
          </p:cNvSpPr>
          <p:nvPr>
            <p:ph type="body" idx="2"/>
          </p:nvPr>
        </p:nvSpPr>
        <p:spPr>
          <a:xfrm>
            <a:off x="4612550" y="909550"/>
            <a:ext cx="4181100" cy="8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19" name="Google Shape;2719;p41"/>
          <p:cNvSpPr/>
          <p:nvPr/>
        </p:nvSpPr>
        <p:spPr>
          <a:xfrm>
            <a:off x="3886975" y="1918575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20" name="Google Shape;2720;p41"/>
          <p:cNvSpPr txBox="1"/>
          <p:nvPr/>
        </p:nvSpPr>
        <p:spPr>
          <a:xfrm>
            <a:off x="3886925" y="2050275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02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21" name="Google Shape;2721;p41"/>
          <p:cNvSpPr txBox="1">
            <a:spLocks noGrp="1"/>
          </p:cNvSpPr>
          <p:nvPr>
            <p:ph type="subTitle" idx="3"/>
          </p:nvPr>
        </p:nvSpPr>
        <p:spPr>
          <a:xfrm>
            <a:off x="4612550" y="1918575"/>
            <a:ext cx="41811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22" name="Google Shape;2722;p41"/>
          <p:cNvSpPr txBox="1">
            <a:spLocks noGrp="1"/>
          </p:cNvSpPr>
          <p:nvPr>
            <p:ph type="body" idx="4"/>
          </p:nvPr>
        </p:nvSpPr>
        <p:spPr>
          <a:xfrm>
            <a:off x="4612550" y="2447750"/>
            <a:ext cx="4181100" cy="8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23" name="Google Shape;2723;p41"/>
          <p:cNvSpPr/>
          <p:nvPr/>
        </p:nvSpPr>
        <p:spPr>
          <a:xfrm>
            <a:off x="3887025" y="3417950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24" name="Google Shape;2724;p41"/>
          <p:cNvSpPr txBox="1"/>
          <p:nvPr/>
        </p:nvSpPr>
        <p:spPr>
          <a:xfrm>
            <a:off x="3886975" y="35496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03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25" name="Google Shape;2725;p41"/>
          <p:cNvSpPr txBox="1">
            <a:spLocks noGrp="1"/>
          </p:cNvSpPr>
          <p:nvPr>
            <p:ph type="subTitle" idx="5"/>
          </p:nvPr>
        </p:nvSpPr>
        <p:spPr>
          <a:xfrm>
            <a:off x="4612600" y="3417950"/>
            <a:ext cx="41811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26" name="Google Shape;2726;p41"/>
          <p:cNvSpPr txBox="1">
            <a:spLocks noGrp="1"/>
          </p:cNvSpPr>
          <p:nvPr>
            <p:ph type="body" idx="6"/>
          </p:nvPr>
        </p:nvSpPr>
        <p:spPr>
          <a:xfrm>
            <a:off x="4612600" y="3947125"/>
            <a:ext cx="4181100" cy="8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27" name="Google Shape;2727;p41"/>
          <p:cNvSpPr txBox="1">
            <a:spLocks noGrp="1"/>
          </p:cNvSpPr>
          <p:nvPr>
            <p:ph type="title"/>
          </p:nvPr>
        </p:nvSpPr>
        <p:spPr>
          <a:xfrm>
            <a:off x="311700" y="2298150"/>
            <a:ext cx="3151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28" name="Google Shape;2728;p41"/>
          <p:cNvSpPr/>
          <p:nvPr/>
        </p:nvSpPr>
        <p:spPr>
          <a:xfrm>
            <a:off x="7658165" y="-427480"/>
            <a:ext cx="1641555" cy="680159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9" name="Google Shape;2729;p41"/>
          <p:cNvSpPr/>
          <p:nvPr/>
        </p:nvSpPr>
        <p:spPr>
          <a:xfrm rot="-2700000">
            <a:off x="1344400" y="3893351"/>
            <a:ext cx="768521" cy="1146306"/>
          </a:xfrm>
          <a:custGeom>
            <a:avLst/>
            <a:gdLst/>
            <a:ahLst/>
            <a:cxnLst/>
            <a:rect l="l" t="t" r="r" b="b"/>
            <a:pathLst>
              <a:path w="22131" h="33010" extrusionOk="0">
                <a:moveTo>
                  <a:pt x="2796" y="0"/>
                </a:moveTo>
                <a:cubicBezTo>
                  <a:pt x="1917" y="0"/>
                  <a:pt x="1065" y="475"/>
                  <a:pt x="622" y="1304"/>
                </a:cubicBezTo>
                <a:cubicBezTo>
                  <a:pt x="0" y="2515"/>
                  <a:pt x="459" y="3988"/>
                  <a:pt x="1653" y="4626"/>
                </a:cubicBezTo>
                <a:cubicBezTo>
                  <a:pt x="11000" y="9553"/>
                  <a:pt x="17187" y="19947"/>
                  <a:pt x="17056" y="30521"/>
                </a:cubicBezTo>
                <a:cubicBezTo>
                  <a:pt x="17024" y="31880"/>
                  <a:pt x="18120" y="32993"/>
                  <a:pt x="19479" y="33009"/>
                </a:cubicBezTo>
                <a:lnTo>
                  <a:pt x="19512" y="33009"/>
                </a:lnTo>
                <a:cubicBezTo>
                  <a:pt x="20854" y="33009"/>
                  <a:pt x="21934" y="31929"/>
                  <a:pt x="21967" y="30587"/>
                </a:cubicBezTo>
                <a:cubicBezTo>
                  <a:pt x="22131" y="18212"/>
                  <a:pt x="14879" y="6034"/>
                  <a:pt x="3945" y="289"/>
                </a:cubicBezTo>
                <a:cubicBezTo>
                  <a:pt x="3579" y="93"/>
                  <a:pt x="3185" y="0"/>
                  <a:pt x="27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1">
  <p:cSld name="CUSTOM_17">
    <p:spTree>
      <p:nvGrpSpPr>
        <p:cNvPr id="1" name="Shape 2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1" name="Google Shape;2731;p42"/>
          <p:cNvSpPr/>
          <p:nvPr/>
        </p:nvSpPr>
        <p:spPr>
          <a:xfrm>
            <a:off x="384850" y="159150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32" name="Google Shape;2732;p42"/>
          <p:cNvSpPr txBox="1"/>
          <p:nvPr/>
        </p:nvSpPr>
        <p:spPr>
          <a:xfrm>
            <a:off x="384800" y="2908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01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33" name="Google Shape;2733;p42"/>
          <p:cNvSpPr txBox="1">
            <a:spLocks noGrp="1"/>
          </p:cNvSpPr>
          <p:nvPr>
            <p:ph type="subTitle" idx="1"/>
          </p:nvPr>
        </p:nvSpPr>
        <p:spPr>
          <a:xfrm>
            <a:off x="1110425" y="159150"/>
            <a:ext cx="48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34" name="Google Shape;2734;p42"/>
          <p:cNvSpPr txBox="1">
            <a:spLocks noGrp="1"/>
          </p:cNvSpPr>
          <p:nvPr>
            <p:ph type="body" idx="2"/>
          </p:nvPr>
        </p:nvSpPr>
        <p:spPr>
          <a:xfrm>
            <a:off x="1110425" y="574650"/>
            <a:ext cx="4845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35" name="Google Shape;2735;p42"/>
          <p:cNvSpPr/>
          <p:nvPr/>
        </p:nvSpPr>
        <p:spPr>
          <a:xfrm>
            <a:off x="384900" y="1398750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36" name="Google Shape;2736;p42"/>
          <p:cNvSpPr txBox="1"/>
          <p:nvPr/>
        </p:nvSpPr>
        <p:spPr>
          <a:xfrm>
            <a:off x="384850" y="15304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02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37" name="Google Shape;2737;p42"/>
          <p:cNvSpPr txBox="1">
            <a:spLocks noGrp="1"/>
          </p:cNvSpPr>
          <p:nvPr>
            <p:ph type="subTitle" idx="3"/>
          </p:nvPr>
        </p:nvSpPr>
        <p:spPr>
          <a:xfrm>
            <a:off x="1110483" y="1398750"/>
            <a:ext cx="48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38" name="Google Shape;2738;p42"/>
          <p:cNvSpPr txBox="1">
            <a:spLocks noGrp="1"/>
          </p:cNvSpPr>
          <p:nvPr>
            <p:ph type="body" idx="4"/>
          </p:nvPr>
        </p:nvSpPr>
        <p:spPr>
          <a:xfrm>
            <a:off x="1110483" y="1814250"/>
            <a:ext cx="4845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39" name="Google Shape;2739;p42"/>
          <p:cNvSpPr/>
          <p:nvPr/>
        </p:nvSpPr>
        <p:spPr>
          <a:xfrm>
            <a:off x="384850" y="2638350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40" name="Google Shape;2740;p42"/>
          <p:cNvSpPr txBox="1"/>
          <p:nvPr/>
        </p:nvSpPr>
        <p:spPr>
          <a:xfrm>
            <a:off x="384800" y="27700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03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41" name="Google Shape;2741;p42"/>
          <p:cNvSpPr txBox="1">
            <a:spLocks noGrp="1"/>
          </p:cNvSpPr>
          <p:nvPr>
            <p:ph type="subTitle" idx="5"/>
          </p:nvPr>
        </p:nvSpPr>
        <p:spPr>
          <a:xfrm>
            <a:off x="1110425" y="2638350"/>
            <a:ext cx="48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42" name="Google Shape;2742;p42"/>
          <p:cNvSpPr txBox="1">
            <a:spLocks noGrp="1"/>
          </p:cNvSpPr>
          <p:nvPr>
            <p:ph type="body" idx="6"/>
          </p:nvPr>
        </p:nvSpPr>
        <p:spPr>
          <a:xfrm>
            <a:off x="1110425" y="3053850"/>
            <a:ext cx="4845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43" name="Google Shape;2743;p42"/>
          <p:cNvSpPr/>
          <p:nvPr/>
        </p:nvSpPr>
        <p:spPr>
          <a:xfrm>
            <a:off x="384950" y="3877950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44" name="Google Shape;2744;p42"/>
          <p:cNvSpPr txBox="1"/>
          <p:nvPr/>
        </p:nvSpPr>
        <p:spPr>
          <a:xfrm>
            <a:off x="384900" y="40096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04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45" name="Google Shape;2745;p42"/>
          <p:cNvSpPr txBox="1">
            <a:spLocks noGrp="1"/>
          </p:cNvSpPr>
          <p:nvPr>
            <p:ph type="subTitle" idx="7"/>
          </p:nvPr>
        </p:nvSpPr>
        <p:spPr>
          <a:xfrm>
            <a:off x="1110541" y="3877950"/>
            <a:ext cx="48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46" name="Google Shape;2746;p42"/>
          <p:cNvSpPr txBox="1">
            <a:spLocks noGrp="1"/>
          </p:cNvSpPr>
          <p:nvPr>
            <p:ph type="body" idx="8"/>
          </p:nvPr>
        </p:nvSpPr>
        <p:spPr>
          <a:xfrm>
            <a:off x="1110541" y="4293450"/>
            <a:ext cx="4845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47" name="Google Shape;2747;p42"/>
          <p:cNvSpPr txBox="1">
            <a:spLocks noGrp="1"/>
          </p:cNvSpPr>
          <p:nvPr>
            <p:ph type="title"/>
          </p:nvPr>
        </p:nvSpPr>
        <p:spPr>
          <a:xfrm>
            <a:off x="6155700" y="2298150"/>
            <a:ext cx="24660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48" name="Google Shape;2748;p42"/>
          <p:cNvSpPr/>
          <p:nvPr/>
        </p:nvSpPr>
        <p:spPr>
          <a:xfrm>
            <a:off x="7890583" y="4597677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9" name="Google Shape;2749;p42"/>
          <p:cNvSpPr/>
          <p:nvPr/>
        </p:nvSpPr>
        <p:spPr>
          <a:xfrm>
            <a:off x="8343749" y="159150"/>
            <a:ext cx="581576" cy="1247140"/>
          </a:xfrm>
          <a:custGeom>
            <a:avLst/>
            <a:gdLst/>
            <a:ahLst/>
            <a:cxnLst/>
            <a:rect l="l" t="t" r="r" b="b"/>
            <a:pathLst>
              <a:path w="18170" h="38964" extrusionOk="0">
                <a:moveTo>
                  <a:pt x="2796" y="0"/>
                </a:moveTo>
                <a:cubicBezTo>
                  <a:pt x="1959" y="0"/>
                  <a:pt x="1144" y="436"/>
                  <a:pt x="688" y="1217"/>
                </a:cubicBezTo>
                <a:cubicBezTo>
                  <a:pt x="0" y="2380"/>
                  <a:pt x="377" y="3885"/>
                  <a:pt x="1555" y="4573"/>
                </a:cubicBezTo>
                <a:lnTo>
                  <a:pt x="11655" y="10531"/>
                </a:lnTo>
                <a:cubicBezTo>
                  <a:pt x="12408" y="10973"/>
                  <a:pt x="12735" y="11873"/>
                  <a:pt x="12424" y="12692"/>
                </a:cubicBezTo>
                <a:lnTo>
                  <a:pt x="3781" y="35640"/>
                </a:lnTo>
                <a:cubicBezTo>
                  <a:pt x="3307" y="36901"/>
                  <a:pt x="3945" y="38325"/>
                  <a:pt x="5222" y="38800"/>
                </a:cubicBezTo>
                <a:cubicBezTo>
                  <a:pt x="5500" y="38898"/>
                  <a:pt x="5795" y="38963"/>
                  <a:pt x="6089" y="38963"/>
                </a:cubicBezTo>
                <a:cubicBezTo>
                  <a:pt x="7071" y="38963"/>
                  <a:pt x="8004" y="38358"/>
                  <a:pt x="8381" y="37359"/>
                </a:cubicBezTo>
                <a:lnTo>
                  <a:pt x="17024" y="14427"/>
                </a:lnTo>
                <a:cubicBezTo>
                  <a:pt x="18169" y="11366"/>
                  <a:pt x="16974" y="7945"/>
                  <a:pt x="14159" y="6292"/>
                </a:cubicBezTo>
                <a:lnTo>
                  <a:pt x="4043" y="350"/>
                </a:lnTo>
                <a:cubicBezTo>
                  <a:pt x="3652" y="113"/>
                  <a:pt x="3221" y="0"/>
                  <a:pt x="279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2 ">
  <p:cSld name="CUSTOM_18">
    <p:spTree>
      <p:nvGrpSpPr>
        <p:cNvPr id="1" name="Shape 2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" name="Google Shape;2751;p43"/>
          <p:cNvSpPr/>
          <p:nvPr/>
        </p:nvSpPr>
        <p:spPr>
          <a:xfrm>
            <a:off x="3954325" y="3877950"/>
            <a:ext cx="4906800" cy="1106400"/>
          </a:xfrm>
          <a:prstGeom prst="roundRect">
            <a:avLst>
              <a:gd name="adj" fmla="val 782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52" name="Google Shape;2752;p43"/>
          <p:cNvSpPr/>
          <p:nvPr/>
        </p:nvSpPr>
        <p:spPr>
          <a:xfrm>
            <a:off x="3954325" y="2638350"/>
            <a:ext cx="4906800" cy="1106400"/>
          </a:xfrm>
          <a:prstGeom prst="roundRect">
            <a:avLst>
              <a:gd name="adj" fmla="val 782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53" name="Google Shape;2753;p43"/>
          <p:cNvSpPr/>
          <p:nvPr/>
        </p:nvSpPr>
        <p:spPr>
          <a:xfrm>
            <a:off x="3954325" y="1398750"/>
            <a:ext cx="4906800" cy="1106400"/>
          </a:xfrm>
          <a:prstGeom prst="roundRect">
            <a:avLst>
              <a:gd name="adj" fmla="val 782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54" name="Google Shape;2754;p43"/>
          <p:cNvSpPr/>
          <p:nvPr/>
        </p:nvSpPr>
        <p:spPr>
          <a:xfrm>
            <a:off x="3954325" y="159150"/>
            <a:ext cx="4906800" cy="1106400"/>
          </a:xfrm>
          <a:prstGeom prst="roundRect">
            <a:avLst>
              <a:gd name="adj" fmla="val 782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55" name="Google Shape;2755;p43"/>
          <p:cNvSpPr txBox="1"/>
          <p:nvPr/>
        </p:nvSpPr>
        <p:spPr>
          <a:xfrm>
            <a:off x="3954275" y="2908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01</a:t>
            </a:r>
            <a:endParaRPr sz="160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56" name="Google Shape;2756;p43"/>
          <p:cNvSpPr txBox="1">
            <a:spLocks noGrp="1"/>
          </p:cNvSpPr>
          <p:nvPr>
            <p:ph type="subTitle" idx="1"/>
          </p:nvPr>
        </p:nvSpPr>
        <p:spPr>
          <a:xfrm>
            <a:off x="4679900" y="159150"/>
            <a:ext cx="4181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57" name="Google Shape;2757;p43"/>
          <p:cNvSpPr txBox="1">
            <a:spLocks noGrp="1"/>
          </p:cNvSpPr>
          <p:nvPr>
            <p:ph type="body" idx="2"/>
          </p:nvPr>
        </p:nvSpPr>
        <p:spPr>
          <a:xfrm>
            <a:off x="4679900" y="574650"/>
            <a:ext cx="4181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58" name="Google Shape;2758;p43"/>
          <p:cNvSpPr/>
          <p:nvPr/>
        </p:nvSpPr>
        <p:spPr>
          <a:xfrm>
            <a:off x="3954375" y="1398750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59" name="Google Shape;2759;p43"/>
          <p:cNvSpPr txBox="1"/>
          <p:nvPr/>
        </p:nvSpPr>
        <p:spPr>
          <a:xfrm>
            <a:off x="3954325" y="15304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02</a:t>
            </a:r>
            <a:endParaRPr sz="160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60" name="Google Shape;2760;p43"/>
          <p:cNvSpPr txBox="1">
            <a:spLocks noGrp="1"/>
          </p:cNvSpPr>
          <p:nvPr>
            <p:ph type="subTitle" idx="3"/>
          </p:nvPr>
        </p:nvSpPr>
        <p:spPr>
          <a:xfrm>
            <a:off x="4679950" y="1398750"/>
            <a:ext cx="4181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61" name="Google Shape;2761;p43"/>
          <p:cNvSpPr txBox="1">
            <a:spLocks noGrp="1"/>
          </p:cNvSpPr>
          <p:nvPr>
            <p:ph type="body" idx="4"/>
          </p:nvPr>
        </p:nvSpPr>
        <p:spPr>
          <a:xfrm>
            <a:off x="4679950" y="1814250"/>
            <a:ext cx="4181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62" name="Google Shape;2762;p43"/>
          <p:cNvSpPr/>
          <p:nvPr/>
        </p:nvSpPr>
        <p:spPr>
          <a:xfrm>
            <a:off x="3954325" y="2638350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63" name="Google Shape;2763;p43"/>
          <p:cNvSpPr txBox="1"/>
          <p:nvPr/>
        </p:nvSpPr>
        <p:spPr>
          <a:xfrm>
            <a:off x="3954275" y="27700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03</a:t>
            </a:r>
            <a:endParaRPr sz="160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64" name="Google Shape;2764;p43"/>
          <p:cNvSpPr txBox="1">
            <a:spLocks noGrp="1"/>
          </p:cNvSpPr>
          <p:nvPr>
            <p:ph type="subTitle" idx="5"/>
          </p:nvPr>
        </p:nvSpPr>
        <p:spPr>
          <a:xfrm>
            <a:off x="4679900" y="2638350"/>
            <a:ext cx="4181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65" name="Google Shape;2765;p43"/>
          <p:cNvSpPr txBox="1">
            <a:spLocks noGrp="1"/>
          </p:cNvSpPr>
          <p:nvPr>
            <p:ph type="body" idx="6"/>
          </p:nvPr>
        </p:nvSpPr>
        <p:spPr>
          <a:xfrm>
            <a:off x="4679900" y="3053850"/>
            <a:ext cx="4181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66" name="Google Shape;2766;p43"/>
          <p:cNvSpPr/>
          <p:nvPr/>
        </p:nvSpPr>
        <p:spPr>
          <a:xfrm>
            <a:off x="3954425" y="3877950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67" name="Google Shape;2767;p43"/>
          <p:cNvSpPr txBox="1"/>
          <p:nvPr/>
        </p:nvSpPr>
        <p:spPr>
          <a:xfrm>
            <a:off x="3954375" y="4009650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04</a:t>
            </a:r>
            <a:endParaRPr sz="160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68" name="Google Shape;2768;p43"/>
          <p:cNvSpPr txBox="1">
            <a:spLocks noGrp="1"/>
          </p:cNvSpPr>
          <p:nvPr>
            <p:ph type="subTitle" idx="7"/>
          </p:nvPr>
        </p:nvSpPr>
        <p:spPr>
          <a:xfrm>
            <a:off x="4680000" y="3877950"/>
            <a:ext cx="4181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69" name="Google Shape;2769;p43"/>
          <p:cNvSpPr txBox="1">
            <a:spLocks noGrp="1"/>
          </p:cNvSpPr>
          <p:nvPr>
            <p:ph type="body" idx="8"/>
          </p:nvPr>
        </p:nvSpPr>
        <p:spPr>
          <a:xfrm>
            <a:off x="4680000" y="4293450"/>
            <a:ext cx="4181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70" name="Google Shape;2770;p43"/>
          <p:cNvSpPr txBox="1">
            <a:spLocks noGrp="1"/>
          </p:cNvSpPr>
          <p:nvPr>
            <p:ph type="title"/>
          </p:nvPr>
        </p:nvSpPr>
        <p:spPr>
          <a:xfrm>
            <a:off x="311700" y="2298150"/>
            <a:ext cx="3151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71" name="Google Shape;2771;p43"/>
          <p:cNvSpPr/>
          <p:nvPr/>
        </p:nvSpPr>
        <p:spPr>
          <a:xfrm>
            <a:off x="1673401" y="454862"/>
            <a:ext cx="1552902" cy="856666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3 ">
  <p:cSld name="CUSTOM_19">
    <p:spTree>
      <p:nvGrpSpPr>
        <p:cNvPr id="1" name="Shape 2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" name="Google Shape;2773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74" name="Google Shape;2774;p44"/>
          <p:cNvSpPr/>
          <p:nvPr/>
        </p:nvSpPr>
        <p:spPr>
          <a:xfrm>
            <a:off x="479463" y="1378175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75" name="Google Shape;2775;p44"/>
          <p:cNvSpPr txBox="1"/>
          <p:nvPr/>
        </p:nvSpPr>
        <p:spPr>
          <a:xfrm>
            <a:off x="479413" y="1509875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01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76" name="Google Shape;2776;p44"/>
          <p:cNvSpPr txBox="1">
            <a:spLocks noGrp="1"/>
          </p:cNvSpPr>
          <p:nvPr>
            <p:ph type="subTitle" idx="1"/>
          </p:nvPr>
        </p:nvSpPr>
        <p:spPr>
          <a:xfrm>
            <a:off x="479463" y="2044800"/>
            <a:ext cx="18396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77" name="Google Shape;2777;p44"/>
          <p:cNvSpPr txBox="1">
            <a:spLocks noGrp="1"/>
          </p:cNvSpPr>
          <p:nvPr>
            <p:ph type="body" idx="2"/>
          </p:nvPr>
        </p:nvSpPr>
        <p:spPr>
          <a:xfrm>
            <a:off x="479463" y="2573975"/>
            <a:ext cx="18396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78" name="Google Shape;2778;p44"/>
          <p:cNvSpPr/>
          <p:nvPr/>
        </p:nvSpPr>
        <p:spPr>
          <a:xfrm>
            <a:off x="2594588" y="1378175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79" name="Google Shape;2779;p44"/>
          <p:cNvSpPr txBox="1"/>
          <p:nvPr/>
        </p:nvSpPr>
        <p:spPr>
          <a:xfrm>
            <a:off x="2594538" y="1509875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02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80" name="Google Shape;2780;p44"/>
          <p:cNvSpPr txBox="1">
            <a:spLocks noGrp="1"/>
          </p:cNvSpPr>
          <p:nvPr>
            <p:ph type="subTitle" idx="3"/>
          </p:nvPr>
        </p:nvSpPr>
        <p:spPr>
          <a:xfrm>
            <a:off x="2594588" y="2044800"/>
            <a:ext cx="18396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81" name="Google Shape;2781;p44"/>
          <p:cNvSpPr txBox="1">
            <a:spLocks noGrp="1"/>
          </p:cNvSpPr>
          <p:nvPr>
            <p:ph type="body" idx="4"/>
          </p:nvPr>
        </p:nvSpPr>
        <p:spPr>
          <a:xfrm>
            <a:off x="2594588" y="2573975"/>
            <a:ext cx="18396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82" name="Google Shape;2782;p44"/>
          <p:cNvSpPr/>
          <p:nvPr/>
        </p:nvSpPr>
        <p:spPr>
          <a:xfrm>
            <a:off x="4709763" y="1378175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83" name="Google Shape;2783;p44"/>
          <p:cNvSpPr txBox="1"/>
          <p:nvPr/>
        </p:nvSpPr>
        <p:spPr>
          <a:xfrm>
            <a:off x="4709713" y="1509875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03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84" name="Google Shape;2784;p44"/>
          <p:cNvSpPr txBox="1">
            <a:spLocks noGrp="1"/>
          </p:cNvSpPr>
          <p:nvPr>
            <p:ph type="subTitle" idx="5"/>
          </p:nvPr>
        </p:nvSpPr>
        <p:spPr>
          <a:xfrm>
            <a:off x="4709763" y="2044800"/>
            <a:ext cx="18396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85" name="Google Shape;2785;p44"/>
          <p:cNvSpPr txBox="1">
            <a:spLocks noGrp="1"/>
          </p:cNvSpPr>
          <p:nvPr>
            <p:ph type="body" idx="6"/>
          </p:nvPr>
        </p:nvSpPr>
        <p:spPr>
          <a:xfrm>
            <a:off x="4709763" y="2573975"/>
            <a:ext cx="18396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86" name="Google Shape;2786;p44"/>
          <p:cNvSpPr/>
          <p:nvPr/>
        </p:nvSpPr>
        <p:spPr>
          <a:xfrm>
            <a:off x="6824988" y="1378175"/>
            <a:ext cx="547200" cy="5472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87" name="Google Shape;2787;p44"/>
          <p:cNvSpPr txBox="1"/>
          <p:nvPr/>
        </p:nvSpPr>
        <p:spPr>
          <a:xfrm>
            <a:off x="6824938" y="1509875"/>
            <a:ext cx="5472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04</a:t>
            </a:r>
            <a:endParaRPr sz="16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88" name="Google Shape;2788;p44"/>
          <p:cNvSpPr txBox="1">
            <a:spLocks noGrp="1"/>
          </p:cNvSpPr>
          <p:nvPr>
            <p:ph type="subTitle" idx="7"/>
          </p:nvPr>
        </p:nvSpPr>
        <p:spPr>
          <a:xfrm>
            <a:off x="6824988" y="2044800"/>
            <a:ext cx="18396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89" name="Google Shape;2789;p44"/>
          <p:cNvSpPr txBox="1">
            <a:spLocks noGrp="1"/>
          </p:cNvSpPr>
          <p:nvPr>
            <p:ph type="body" idx="8"/>
          </p:nvPr>
        </p:nvSpPr>
        <p:spPr>
          <a:xfrm>
            <a:off x="6824988" y="2573975"/>
            <a:ext cx="18396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90" name="Google Shape;2790;p44"/>
          <p:cNvSpPr/>
          <p:nvPr/>
        </p:nvSpPr>
        <p:spPr>
          <a:xfrm>
            <a:off x="7464446" y="373362"/>
            <a:ext cx="1110714" cy="842290"/>
          </a:xfrm>
          <a:custGeom>
            <a:avLst/>
            <a:gdLst/>
            <a:ahLst/>
            <a:cxnLst/>
            <a:rect l="l" t="t" r="r" b="b"/>
            <a:pathLst>
              <a:path w="31986" h="24256" extrusionOk="0">
                <a:moveTo>
                  <a:pt x="3651" y="0"/>
                </a:moveTo>
                <a:cubicBezTo>
                  <a:pt x="2504" y="0"/>
                  <a:pt x="1475" y="814"/>
                  <a:pt x="1245" y="1995"/>
                </a:cubicBezTo>
                <a:cubicBezTo>
                  <a:pt x="1" y="8460"/>
                  <a:pt x="2440" y="15417"/>
                  <a:pt x="7465" y="19689"/>
                </a:cubicBezTo>
                <a:cubicBezTo>
                  <a:pt x="11017" y="22701"/>
                  <a:pt x="15731" y="24256"/>
                  <a:pt x="20593" y="24256"/>
                </a:cubicBezTo>
                <a:cubicBezTo>
                  <a:pt x="23834" y="24256"/>
                  <a:pt x="27140" y="23568"/>
                  <a:pt x="30217" y="22144"/>
                </a:cubicBezTo>
                <a:cubicBezTo>
                  <a:pt x="31445" y="21571"/>
                  <a:pt x="31985" y="20114"/>
                  <a:pt x="31429" y="18887"/>
                </a:cubicBezTo>
                <a:cubicBezTo>
                  <a:pt x="31009" y="17987"/>
                  <a:pt x="30114" y="17457"/>
                  <a:pt x="29182" y="17457"/>
                </a:cubicBezTo>
                <a:cubicBezTo>
                  <a:pt x="28843" y="17457"/>
                  <a:pt x="28499" y="17527"/>
                  <a:pt x="28171" y="17676"/>
                </a:cubicBezTo>
                <a:cubicBezTo>
                  <a:pt x="25773" y="18785"/>
                  <a:pt x="23161" y="19326"/>
                  <a:pt x="20609" y="19326"/>
                </a:cubicBezTo>
                <a:cubicBezTo>
                  <a:pt x="16874" y="19326"/>
                  <a:pt x="13266" y="18167"/>
                  <a:pt x="10640" y="15940"/>
                </a:cubicBezTo>
                <a:cubicBezTo>
                  <a:pt x="7007" y="12847"/>
                  <a:pt x="5173" y="7609"/>
                  <a:pt x="6074" y="2928"/>
                </a:cubicBezTo>
                <a:cubicBezTo>
                  <a:pt x="6336" y="1585"/>
                  <a:pt x="5452" y="309"/>
                  <a:pt x="4126" y="47"/>
                </a:cubicBezTo>
                <a:cubicBezTo>
                  <a:pt x="3967" y="15"/>
                  <a:pt x="3808" y="0"/>
                  <a:pt x="36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1" name="Google Shape;2791;p44"/>
          <p:cNvSpPr/>
          <p:nvPr/>
        </p:nvSpPr>
        <p:spPr>
          <a:xfrm rot="2169030">
            <a:off x="-446535" y="4479700"/>
            <a:ext cx="1641590" cy="680173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1">
  <p:cSld name="CUSTOM_20">
    <p:spTree>
      <p:nvGrpSpPr>
        <p:cNvPr id="1" name="Shape 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3" name="Google Shape;2793;p45"/>
          <p:cNvSpPr/>
          <p:nvPr/>
        </p:nvSpPr>
        <p:spPr>
          <a:xfrm>
            <a:off x="367175" y="1290450"/>
            <a:ext cx="1566600" cy="3449700"/>
          </a:xfrm>
          <a:prstGeom prst="roundRect">
            <a:avLst>
              <a:gd name="adj" fmla="val 6905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794" name="Google Shape;2794;p45"/>
          <p:cNvSpPr/>
          <p:nvPr/>
        </p:nvSpPr>
        <p:spPr>
          <a:xfrm>
            <a:off x="429488" y="1556475"/>
            <a:ext cx="41400" cy="574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795" name="Google Shape;2795;p45"/>
          <p:cNvSpPr txBox="1"/>
          <p:nvPr/>
        </p:nvSpPr>
        <p:spPr>
          <a:xfrm>
            <a:off x="598973" y="1637170"/>
            <a:ext cx="453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sz="1800" b="1" i="0" u="none" strike="noStrike" cap="none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96" name="Google Shape;2796;p45"/>
          <p:cNvSpPr txBox="1">
            <a:spLocks noGrp="1"/>
          </p:cNvSpPr>
          <p:nvPr>
            <p:ph type="subTitle" idx="1"/>
          </p:nvPr>
        </p:nvSpPr>
        <p:spPr>
          <a:xfrm>
            <a:off x="477928" y="2425600"/>
            <a:ext cx="13086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797" name="Google Shape;2797;p45"/>
          <p:cNvSpPr txBox="1">
            <a:spLocks noGrp="1"/>
          </p:cNvSpPr>
          <p:nvPr>
            <p:ph type="body" idx="2"/>
          </p:nvPr>
        </p:nvSpPr>
        <p:spPr>
          <a:xfrm>
            <a:off x="477928" y="3065975"/>
            <a:ext cx="1308600" cy="14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798" name="Google Shape;2798;p45"/>
          <p:cNvSpPr/>
          <p:nvPr/>
        </p:nvSpPr>
        <p:spPr>
          <a:xfrm>
            <a:off x="2069402" y="1290450"/>
            <a:ext cx="1566600" cy="3449700"/>
          </a:xfrm>
          <a:prstGeom prst="roundRect">
            <a:avLst>
              <a:gd name="adj" fmla="val 6905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799" name="Google Shape;2799;p45"/>
          <p:cNvSpPr/>
          <p:nvPr/>
        </p:nvSpPr>
        <p:spPr>
          <a:xfrm>
            <a:off x="2131716" y="1556475"/>
            <a:ext cx="41400" cy="574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800" name="Google Shape;2800;p45"/>
          <p:cNvSpPr txBox="1"/>
          <p:nvPr/>
        </p:nvSpPr>
        <p:spPr>
          <a:xfrm>
            <a:off x="2301200" y="1637170"/>
            <a:ext cx="453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sz="1800" b="1" i="0" u="none" strike="noStrike" cap="none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01" name="Google Shape;2801;p45"/>
          <p:cNvSpPr txBox="1">
            <a:spLocks noGrp="1"/>
          </p:cNvSpPr>
          <p:nvPr>
            <p:ph type="subTitle" idx="3"/>
          </p:nvPr>
        </p:nvSpPr>
        <p:spPr>
          <a:xfrm>
            <a:off x="2180155" y="2425600"/>
            <a:ext cx="13086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02" name="Google Shape;2802;p45"/>
          <p:cNvSpPr txBox="1">
            <a:spLocks noGrp="1"/>
          </p:cNvSpPr>
          <p:nvPr>
            <p:ph type="body" idx="4"/>
          </p:nvPr>
        </p:nvSpPr>
        <p:spPr>
          <a:xfrm>
            <a:off x="2180155" y="3065975"/>
            <a:ext cx="1308600" cy="14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03" name="Google Shape;2803;p45"/>
          <p:cNvSpPr/>
          <p:nvPr/>
        </p:nvSpPr>
        <p:spPr>
          <a:xfrm>
            <a:off x="3771656" y="1290450"/>
            <a:ext cx="1566600" cy="3449700"/>
          </a:xfrm>
          <a:prstGeom prst="roundRect">
            <a:avLst>
              <a:gd name="adj" fmla="val 6905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804" name="Google Shape;2804;p45"/>
          <p:cNvSpPr/>
          <p:nvPr/>
        </p:nvSpPr>
        <p:spPr>
          <a:xfrm>
            <a:off x="3833969" y="1556475"/>
            <a:ext cx="41400" cy="574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805" name="Google Shape;2805;p45"/>
          <p:cNvSpPr txBox="1"/>
          <p:nvPr/>
        </p:nvSpPr>
        <p:spPr>
          <a:xfrm>
            <a:off x="4003454" y="1637170"/>
            <a:ext cx="453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sz="1800" b="1" i="0" u="none" strike="noStrike" cap="none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06" name="Google Shape;2806;p45"/>
          <p:cNvSpPr txBox="1">
            <a:spLocks noGrp="1"/>
          </p:cNvSpPr>
          <p:nvPr>
            <p:ph type="subTitle" idx="5"/>
          </p:nvPr>
        </p:nvSpPr>
        <p:spPr>
          <a:xfrm>
            <a:off x="3882409" y="2425600"/>
            <a:ext cx="13086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07" name="Google Shape;2807;p45"/>
          <p:cNvSpPr txBox="1">
            <a:spLocks noGrp="1"/>
          </p:cNvSpPr>
          <p:nvPr>
            <p:ph type="body" idx="6"/>
          </p:nvPr>
        </p:nvSpPr>
        <p:spPr>
          <a:xfrm>
            <a:off x="3882409" y="3065975"/>
            <a:ext cx="1308600" cy="14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08" name="Google Shape;2808;p45"/>
          <p:cNvSpPr/>
          <p:nvPr/>
        </p:nvSpPr>
        <p:spPr>
          <a:xfrm>
            <a:off x="5473896" y="1290450"/>
            <a:ext cx="1566600" cy="3449700"/>
          </a:xfrm>
          <a:prstGeom prst="roundRect">
            <a:avLst>
              <a:gd name="adj" fmla="val 6905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809" name="Google Shape;2809;p45"/>
          <p:cNvSpPr/>
          <p:nvPr/>
        </p:nvSpPr>
        <p:spPr>
          <a:xfrm>
            <a:off x="5536209" y="1556475"/>
            <a:ext cx="41400" cy="574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810" name="Google Shape;2810;p45"/>
          <p:cNvSpPr txBox="1"/>
          <p:nvPr/>
        </p:nvSpPr>
        <p:spPr>
          <a:xfrm>
            <a:off x="5705694" y="1637170"/>
            <a:ext cx="453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04</a:t>
            </a:r>
            <a:endParaRPr sz="1800" b="1" i="0" u="none" strike="noStrike" cap="none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11" name="Google Shape;2811;p45"/>
          <p:cNvSpPr txBox="1">
            <a:spLocks noGrp="1"/>
          </p:cNvSpPr>
          <p:nvPr>
            <p:ph type="subTitle" idx="7"/>
          </p:nvPr>
        </p:nvSpPr>
        <p:spPr>
          <a:xfrm>
            <a:off x="5584649" y="2425600"/>
            <a:ext cx="13086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12" name="Google Shape;2812;p45"/>
          <p:cNvSpPr txBox="1">
            <a:spLocks noGrp="1"/>
          </p:cNvSpPr>
          <p:nvPr>
            <p:ph type="body" idx="8"/>
          </p:nvPr>
        </p:nvSpPr>
        <p:spPr>
          <a:xfrm>
            <a:off x="5584649" y="3065975"/>
            <a:ext cx="1308600" cy="14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13" name="Google Shape;2813;p45"/>
          <p:cNvSpPr/>
          <p:nvPr/>
        </p:nvSpPr>
        <p:spPr>
          <a:xfrm>
            <a:off x="7176136" y="1290450"/>
            <a:ext cx="1566600" cy="3449700"/>
          </a:xfrm>
          <a:prstGeom prst="roundRect">
            <a:avLst>
              <a:gd name="adj" fmla="val 6905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814" name="Google Shape;2814;p45"/>
          <p:cNvSpPr/>
          <p:nvPr/>
        </p:nvSpPr>
        <p:spPr>
          <a:xfrm>
            <a:off x="7238450" y="1556475"/>
            <a:ext cx="41400" cy="574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815" name="Google Shape;2815;p45"/>
          <p:cNvSpPr txBox="1"/>
          <p:nvPr/>
        </p:nvSpPr>
        <p:spPr>
          <a:xfrm>
            <a:off x="7407934" y="1637170"/>
            <a:ext cx="453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05</a:t>
            </a:r>
            <a:endParaRPr sz="1800" b="1" i="0" u="none" strike="noStrike" cap="none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16" name="Google Shape;2816;p45"/>
          <p:cNvSpPr txBox="1">
            <a:spLocks noGrp="1"/>
          </p:cNvSpPr>
          <p:nvPr>
            <p:ph type="subTitle" idx="9"/>
          </p:nvPr>
        </p:nvSpPr>
        <p:spPr>
          <a:xfrm>
            <a:off x="7286889" y="2425600"/>
            <a:ext cx="13086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17" name="Google Shape;2817;p45"/>
          <p:cNvSpPr txBox="1">
            <a:spLocks noGrp="1"/>
          </p:cNvSpPr>
          <p:nvPr>
            <p:ph type="body" idx="13"/>
          </p:nvPr>
        </p:nvSpPr>
        <p:spPr>
          <a:xfrm>
            <a:off x="7286889" y="3065975"/>
            <a:ext cx="1308600" cy="14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18" name="Google Shape;2818;p45"/>
          <p:cNvSpPr txBox="1">
            <a:spLocks noGrp="1"/>
          </p:cNvSpPr>
          <p:nvPr>
            <p:ph type="title"/>
          </p:nvPr>
        </p:nvSpPr>
        <p:spPr>
          <a:xfrm>
            <a:off x="311700" y="340975"/>
            <a:ext cx="8520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19" name="Google Shape;2819;p45"/>
          <p:cNvSpPr/>
          <p:nvPr/>
        </p:nvSpPr>
        <p:spPr>
          <a:xfrm rot="2169030">
            <a:off x="-353810" y="4451825"/>
            <a:ext cx="1641590" cy="680173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0" name="Google Shape;2820;p45"/>
          <p:cNvSpPr/>
          <p:nvPr/>
        </p:nvSpPr>
        <p:spPr>
          <a:xfrm>
            <a:off x="7819942" y="314645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2 ">
  <p:cSld name="CUSTOM_21">
    <p:spTree>
      <p:nvGrpSpPr>
        <p:cNvPr id="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46"/>
          <p:cNvSpPr/>
          <p:nvPr/>
        </p:nvSpPr>
        <p:spPr>
          <a:xfrm>
            <a:off x="942039" y="1084512"/>
            <a:ext cx="712200" cy="712200"/>
          </a:xfrm>
          <a:prstGeom prst="roundRect">
            <a:avLst>
              <a:gd name="adj" fmla="val 22758"/>
            </a:avLst>
          </a:prstGeom>
          <a:solidFill>
            <a:schemeClr val="accent4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3" name="Google Shape;2823;p46"/>
          <p:cNvSpPr txBox="1">
            <a:spLocks noGrp="1"/>
          </p:cNvSpPr>
          <p:nvPr>
            <p:ph type="subTitle" idx="1"/>
          </p:nvPr>
        </p:nvSpPr>
        <p:spPr>
          <a:xfrm>
            <a:off x="573950" y="1937438"/>
            <a:ext cx="14484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24" name="Google Shape;2824;p46"/>
          <p:cNvSpPr txBox="1">
            <a:spLocks noGrp="1"/>
          </p:cNvSpPr>
          <p:nvPr>
            <p:ph type="body" idx="2"/>
          </p:nvPr>
        </p:nvSpPr>
        <p:spPr>
          <a:xfrm>
            <a:off x="573950" y="2474138"/>
            <a:ext cx="1448400" cy="13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25" name="Google Shape;2825;p46"/>
          <p:cNvSpPr txBox="1"/>
          <p:nvPr/>
        </p:nvSpPr>
        <p:spPr>
          <a:xfrm>
            <a:off x="1079447" y="1233907"/>
            <a:ext cx="4374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sz="24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26" name="Google Shape;2826;p46"/>
          <p:cNvSpPr/>
          <p:nvPr/>
        </p:nvSpPr>
        <p:spPr>
          <a:xfrm>
            <a:off x="2578964" y="1937462"/>
            <a:ext cx="712200" cy="712200"/>
          </a:xfrm>
          <a:prstGeom prst="roundRect">
            <a:avLst>
              <a:gd name="adj" fmla="val 22758"/>
            </a:avLst>
          </a:prstGeom>
          <a:solidFill>
            <a:schemeClr val="accent3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7" name="Google Shape;2827;p46"/>
          <p:cNvSpPr txBox="1">
            <a:spLocks noGrp="1"/>
          </p:cNvSpPr>
          <p:nvPr>
            <p:ph type="subTitle" idx="3"/>
          </p:nvPr>
        </p:nvSpPr>
        <p:spPr>
          <a:xfrm>
            <a:off x="2210875" y="2790388"/>
            <a:ext cx="14484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28" name="Google Shape;2828;p46"/>
          <p:cNvSpPr txBox="1">
            <a:spLocks noGrp="1"/>
          </p:cNvSpPr>
          <p:nvPr>
            <p:ph type="body" idx="4"/>
          </p:nvPr>
        </p:nvSpPr>
        <p:spPr>
          <a:xfrm>
            <a:off x="2210875" y="3327088"/>
            <a:ext cx="1448400" cy="13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29" name="Google Shape;2829;p46"/>
          <p:cNvSpPr txBox="1"/>
          <p:nvPr/>
        </p:nvSpPr>
        <p:spPr>
          <a:xfrm>
            <a:off x="2716372" y="2086857"/>
            <a:ext cx="4374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sz="24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30" name="Google Shape;2830;p46"/>
          <p:cNvSpPr/>
          <p:nvPr/>
        </p:nvSpPr>
        <p:spPr>
          <a:xfrm>
            <a:off x="4215889" y="1084512"/>
            <a:ext cx="712200" cy="712200"/>
          </a:xfrm>
          <a:prstGeom prst="roundRect">
            <a:avLst>
              <a:gd name="adj" fmla="val 22758"/>
            </a:avLst>
          </a:prstGeom>
          <a:solidFill>
            <a:schemeClr val="accent4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1" name="Google Shape;2831;p46"/>
          <p:cNvSpPr txBox="1">
            <a:spLocks noGrp="1"/>
          </p:cNvSpPr>
          <p:nvPr>
            <p:ph type="subTitle" idx="5"/>
          </p:nvPr>
        </p:nvSpPr>
        <p:spPr>
          <a:xfrm>
            <a:off x="3847800" y="1937438"/>
            <a:ext cx="14484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32" name="Google Shape;2832;p46"/>
          <p:cNvSpPr txBox="1">
            <a:spLocks noGrp="1"/>
          </p:cNvSpPr>
          <p:nvPr>
            <p:ph type="body" idx="6"/>
          </p:nvPr>
        </p:nvSpPr>
        <p:spPr>
          <a:xfrm>
            <a:off x="3847800" y="2474138"/>
            <a:ext cx="1448400" cy="13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33" name="Google Shape;2833;p46"/>
          <p:cNvSpPr txBox="1"/>
          <p:nvPr/>
        </p:nvSpPr>
        <p:spPr>
          <a:xfrm>
            <a:off x="4353297" y="1233907"/>
            <a:ext cx="4374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sz="24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34" name="Google Shape;2834;p46"/>
          <p:cNvSpPr/>
          <p:nvPr/>
        </p:nvSpPr>
        <p:spPr>
          <a:xfrm>
            <a:off x="5852814" y="1937462"/>
            <a:ext cx="712200" cy="712200"/>
          </a:xfrm>
          <a:prstGeom prst="roundRect">
            <a:avLst>
              <a:gd name="adj" fmla="val 22758"/>
            </a:avLst>
          </a:prstGeom>
          <a:solidFill>
            <a:schemeClr val="accent3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5" name="Google Shape;2835;p46"/>
          <p:cNvSpPr txBox="1">
            <a:spLocks noGrp="1"/>
          </p:cNvSpPr>
          <p:nvPr>
            <p:ph type="subTitle" idx="7"/>
          </p:nvPr>
        </p:nvSpPr>
        <p:spPr>
          <a:xfrm>
            <a:off x="5484725" y="2790388"/>
            <a:ext cx="14484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36" name="Google Shape;2836;p46"/>
          <p:cNvSpPr txBox="1">
            <a:spLocks noGrp="1"/>
          </p:cNvSpPr>
          <p:nvPr>
            <p:ph type="body" idx="8"/>
          </p:nvPr>
        </p:nvSpPr>
        <p:spPr>
          <a:xfrm>
            <a:off x="5484725" y="3327088"/>
            <a:ext cx="1448400" cy="13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37" name="Google Shape;2837;p46"/>
          <p:cNvSpPr txBox="1"/>
          <p:nvPr/>
        </p:nvSpPr>
        <p:spPr>
          <a:xfrm>
            <a:off x="5990222" y="2086857"/>
            <a:ext cx="4374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04</a:t>
            </a:r>
            <a:endParaRPr sz="24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38" name="Google Shape;2838;p46"/>
          <p:cNvSpPr/>
          <p:nvPr/>
        </p:nvSpPr>
        <p:spPr>
          <a:xfrm>
            <a:off x="7489739" y="1085087"/>
            <a:ext cx="712200" cy="712200"/>
          </a:xfrm>
          <a:prstGeom prst="roundRect">
            <a:avLst>
              <a:gd name="adj" fmla="val 22758"/>
            </a:avLst>
          </a:prstGeom>
          <a:solidFill>
            <a:schemeClr val="accent4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9" name="Google Shape;2839;p46"/>
          <p:cNvSpPr txBox="1">
            <a:spLocks noGrp="1"/>
          </p:cNvSpPr>
          <p:nvPr>
            <p:ph type="subTitle" idx="9"/>
          </p:nvPr>
        </p:nvSpPr>
        <p:spPr>
          <a:xfrm>
            <a:off x="7121650" y="1938013"/>
            <a:ext cx="14484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40" name="Google Shape;2840;p46"/>
          <p:cNvSpPr txBox="1">
            <a:spLocks noGrp="1"/>
          </p:cNvSpPr>
          <p:nvPr>
            <p:ph type="body" idx="13"/>
          </p:nvPr>
        </p:nvSpPr>
        <p:spPr>
          <a:xfrm>
            <a:off x="7121650" y="2474713"/>
            <a:ext cx="1448400" cy="13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41" name="Google Shape;2841;p46"/>
          <p:cNvSpPr txBox="1"/>
          <p:nvPr/>
        </p:nvSpPr>
        <p:spPr>
          <a:xfrm>
            <a:off x="7627147" y="1234482"/>
            <a:ext cx="4374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05</a:t>
            </a:r>
            <a:endParaRPr sz="2400" b="1" i="0" u="none" strike="noStrike" cap="non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42" name="Google Shape;2842;p46"/>
          <p:cNvSpPr txBox="1">
            <a:spLocks noGrp="1"/>
          </p:cNvSpPr>
          <p:nvPr>
            <p:ph type="title"/>
          </p:nvPr>
        </p:nvSpPr>
        <p:spPr>
          <a:xfrm>
            <a:off x="311700" y="340975"/>
            <a:ext cx="8520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43" name="Google Shape;2843;p46"/>
          <p:cNvSpPr/>
          <p:nvPr/>
        </p:nvSpPr>
        <p:spPr>
          <a:xfrm rot="-2700000">
            <a:off x="7858713" y="-241582"/>
            <a:ext cx="1015805" cy="1712305"/>
          </a:xfrm>
          <a:custGeom>
            <a:avLst/>
            <a:gdLst/>
            <a:ahLst/>
            <a:cxnLst/>
            <a:rect l="l" t="t" r="r" b="b"/>
            <a:pathLst>
              <a:path w="29252" h="49309" extrusionOk="0">
                <a:moveTo>
                  <a:pt x="13423" y="15819"/>
                </a:moveTo>
                <a:cubicBezTo>
                  <a:pt x="13455" y="16015"/>
                  <a:pt x="13488" y="16195"/>
                  <a:pt x="13521" y="16391"/>
                </a:cubicBezTo>
                <a:cubicBezTo>
                  <a:pt x="13799" y="18110"/>
                  <a:pt x="13554" y="18978"/>
                  <a:pt x="13325" y="19125"/>
                </a:cubicBezTo>
                <a:cubicBezTo>
                  <a:pt x="13307" y="19132"/>
                  <a:pt x="13284" y="19136"/>
                  <a:pt x="13257" y="19136"/>
                </a:cubicBezTo>
                <a:cubicBezTo>
                  <a:pt x="13041" y="19136"/>
                  <a:pt x="12572" y="18907"/>
                  <a:pt x="12441" y="18601"/>
                </a:cubicBezTo>
                <a:cubicBezTo>
                  <a:pt x="12146" y="17930"/>
                  <a:pt x="12441" y="16899"/>
                  <a:pt x="13112" y="16130"/>
                </a:cubicBezTo>
                <a:cubicBezTo>
                  <a:pt x="13210" y="16015"/>
                  <a:pt x="13308" y="15917"/>
                  <a:pt x="13423" y="15819"/>
                </a:cubicBezTo>
                <a:close/>
                <a:moveTo>
                  <a:pt x="4499" y="0"/>
                </a:moveTo>
                <a:cubicBezTo>
                  <a:pt x="3699" y="0"/>
                  <a:pt x="2904" y="93"/>
                  <a:pt x="2128" y="285"/>
                </a:cubicBezTo>
                <a:cubicBezTo>
                  <a:pt x="803" y="596"/>
                  <a:pt x="1" y="1922"/>
                  <a:pt x="328" y="3248"/>
                </a:cubicBezTo>
                <a:cubicBezTo>
                  <a:pt x="592" y="4362"/>
                  <a:pt x="1592" y="5120"/>
                  <a:pt x="2700" y="5120"/>
                </a:cubicBezTo>
                <a:cubicBezTo>
                  <a:pt x="2895" y="5120"/>
                  <a:pt x="3093" y="5097"/>
                  <a:pt x="3291" y="5048"/>
                </a:cubicBezTo>
                <a:cubicBezTo>
                  <a:pt x="3693" y="4950"/>
                  <a:pt x="4099" y="4904"/>
                  <a:pt x="4503" y="4904"/>
                </a:cubicBezTo>
                <a:cubicBezTo>
                  <a:pt x="6723" y="4904"/>
                  <a:pt x="8882" y="6282"/>
                  <a:pt x="10198" y="7847"/>
                </a:cubicBezTo>
                <a:cubicBezTo>
                  <a:pt x="10902" y="8715"/>
                  <a:pt x="11508" y="9697"/>
                  <a:pt x="12015" y="10859"/>
                </a:cubicBezTo>
                <a:cubicBezTo>
                  <a:pt x="11049" y="11366"/>
                  <a:pt x="10165" y="12037"/>
                  <a:pt x="9429" y="12872"/>
                </a:cubicBezTo>
                <a:cubicBezTo>
                  <a:pt x="7465" y="15098"/>
                  <a:pt x="6875" y="18110"/>
                  <a:pt x="7923" y="20549"/>
                </a:cubicBezTo>
                <a:cubicBezTo>
                  <a:pt x="8594" y="22104"/>
                  <a:pt x="10018" y="23332"/>
                  <a:pt x="11704" y="23823"/>
                </a:cubicBezTo>
                <a:cubicBezTo>
                  <a:pt x="12222" y="23970"/>
                  <a:pt x="12744" y="24043"/>
                  <a:pt x="13256" y="24043"/>
                </a:cubicBezTo>
                <a:cubicBezTo>
                  <a:pt x="14279" y="24043"/>
                  <a:pt x="15261" y="23752"/>
                  <a:pt x="16091" y="23184"/>
                </a:cubicBezTo>
                <a:cubicBezTo>
                  <a:pt x="17531" y="22202"/>
                  <a:pt x="19086" y="20091"/>
                  <a:pt x="18366" y="15622"/>
                </a:cubicBezTo>
                <a:cubicBezTo>
                  <a:pt x="18317" y="15344"/>
                  <a:pt x="18268" y="15066"/>
                  <a:pt x="18219" y="14804"/>
                </a:cubicBezTo>
                <a:lnTo>
                  <a:pt x="18219" y="14804"/>
                </a:lnTo>
                <a:cubicBezTo>
                  <a:pt x="18775" y="14935"/>
                  <a:pt x="19332" y="15147"/>
                  <a:pt x="19823" y="15442"/>
                </a:cubicBezTo>
                <a:cubicBezTo>
                  <a:pt x="22000" y="16719"/>
                  <a:pt x="23588" y="19387"/>
                  <a:pt x="23948" y="22431"/>
                </a:cubicBezTo>
                <a:cubicBezTo>
                  <a:pt x="24275" y="25116"/>
                  <a:pt x="23784" y="28160"/>
                  <a:pt x="22458" y="31745"/>
                </a:cubicBezTo>
                <a:cubicBezTo>
                  <a:pt x="20641" y="36672"/>
                  <a:pt x="17777" y="41321"/>
                  <a:pt x="14208" y="45184"/>
                </a:cubicBezTo>
                <a:cubicBezTo>
                  <a:pt x="13292" y="46182"/>
                  <a:pt x="13357" y="47737"/>
                  <a:pt x="14356" y="48654"/>
                </a:cubicBezTo>
                <a:cubicBezTo>
                  <a:pt x="14814" y="49096"/>
                  <a:pt x="15420" y="49309"/>
                  <a:pt x="16009" y="49309"/>
                </a:cubicBezTo>
                <a:cubicBezTo>
                  <a:pt x="16680" y="49309"/>
                  <a:pt x="17335" y="49047"/>
                  <a:pt x="17809" y="48523"/>
                </a:cubicBezTo>
                <a:cubicBezTo>
                  <a:pt x="21820" y="44185"/>
                  <a:pt x="25012" y="38980"/>
                  <a:pt x="27058" y="33448"/>
                </a:cubicBezTo>
                <a:cubicBezTo>
                  <a:pt x="28662" y="29110"/>
                  <a:pt x="29251" y="25312"/>
                  <a:pt x="28826" y="21842"/>
                </a:cubicBezTo>
                <a:cubicBezTo>
                  <a:pt x="28269" y="17243"/>
                  <a:pt x="25830" y="13249"/>
                  <a:pt x="22294" y="11203"/>
                </a:cubicBezTo>
                <a:cubicBezTo>
                  <a:pt x="20592" y="10204"/>
                  <a:pt x="18693" y="9730"/>
                  <a:pt x="16844" y="9713"/>
                </a:cubicBezTo>
                <a:cubicBezTo>
                  <a:pt x="16091" y="7765"/>
                  <a:pt x="15141" y="6112"/>
                  <a:pt x="13963" y="4704"/>
                </a:cubicBezTo>
                <a:cubicBezTo>
                  <a:pt x="11467" y="1717"/>
                  <a:pt x="7936" y="0"/>
                  <a:pt x="44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46"/>
          <p:cNvSpPr/>
          <p:nvPr/>
        </p:nvSpPr>
        <p:spPr>
          <a:xfrm rot="-2324382">
            <a:off x="1646653" y="4349389"/>
            <a:ext cx="763383" cy="808317"/>
          </a:xfrm>
          <a:custGeom>
            <a:avLst/>
            <a:gdLst/>
            <a:ahLst/>
            <a:cxnLst/>
            <a:rect l="l" t="t" r="r" b="b"/>
            <a:pathLst>
              <a:path w="21984" h="23278" extrusionOk="0">
                <a:moveTo>
                  <a:pt x="3656" y="1"/>
                </a:moveTo>
                <a:cubicBezTo>
                  <a:pt x="2542" y="1"/>
                  <a:pt x="1541" y="762"/>
                  <a:pt x="1261" y="1883"/>
                </a:cubicBezTo>
                <a:cubicBezTo>
                  <a:pt x="0" y="7220"/>
                  <a:pt x="1424" y="13096"/>
                  <a:pt x="4993" y="17237"/>
                </a:cubicBezTo>
                <a:cubicBezTo>
                  <a:pt x="8266" y="21035"/>
                  <a:pt x="13226" y="23277"/>
                  <a:pt x="18218" y="23277"/>
                </a:cubicBezTo>
                <a:cubicBezTo>
                  <a:pt x="18693" y="23277"/>
                  <a:pt x="19168" y="23244"/>
                  <a:pt x="19643" y="23212"/>
                </a:cubicBezTo>
                <a:cubicBezTo>
                  <a:pt x="20985" y="23097"/>
                  <a:pt x="21983" y="21902"/>
                  <a:pt x="21869" y="20560"/>
                </a:cubicBezTo>
                <a:cubicBezTo>
                  <a:pt x="21760" y="19273"/>
                  <a:pt x="20681" y="18309"/>
                  <a:pt x="19427" y="18309"/>
                </a:cubicBezTo>
                <a:cubicBezTo>
                  <a:pt x="19357" y="18309"/>
                  <a:pt x="19287" y="18311"/>
                  <a:pt x="19217" y="18317"/>
                </a:cubicBezTo>
                <a:cubicBezTo>
                  <a:pt x="18873" y="18348"/>
                  <a:pt x="18527" y="18363"/>
                  <a:pt x="18182" y="18363"/>
                </a:cubicBezTo>
                <a:cubicBezTo>
                  <a:pt x="14607" y="18363"/>
                  <a:pt x="11053" y="16762"/>
                  <a:pt x="8725" y="14045"/>
                </a:cubicBezTo>
                <a:cubicBezTo>
                  <a:pt x="6155" y="11066"/>
                  <a:pt x="5140" y="6843"/>
                  <a:pt x="6040" y="3029"/>
                </a:cubicBezTo>
                <a:cubicBezTo>
                  <a:pt x="6351" y="1703"/>
                  <a:pt x="5549" y="378"/>
                  <a:pt x="4223" y="67"/>
                </a:cubicBezTo>
                <a:cubicBezTo>
                  <a:pt x="4033" y="22"/>
                  <a:pt x="3843" y="1"/>
                  <a:pt x="365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3 ">
  <p:cSld name="CUSTOM_24_1">
    <p:spTree>
      <p:nvGrpSpPr>
        <p:cNvPr id="1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47"/>
          <p:cNvSpPr/>
          <p:nvPr/>
        </p:nvSpPr>
        <p:spPr>
          <a:xfrm>
            <a:off x="350333" y="797288"/>
            <a:ext cx="2379000" cy="1623000"/>
          </a:xfrm>
          <a:prstGeom prst="roundRect">
            <a:avLst>
              <a:gd name="adj" fmla="val 7477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7" name="Google Shape;2847;p47"/>
          <p:cNvSpPr/>
          <p:nvPr/>
        </p:nvSpPr>
        <p:spPr>
          <a:xfrm>
            <a:off x="1951890" y="462063"/>
            <a:ext cx="610500" cy="610500"/>
          </a:xfrm>
          <a:prstGeom prst="roundRect">
            <a:avLst>
              <a:gd name="adj" fmla="val 22758"/>
            </a:avLst>
          </a:prstGeom>
          <a:solidFill>
            <a:schemeClr val="accen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47"/>
          <p:cNvSpPr txBox="1"/>
          <p:nvPr/>
        </p:nvSpPr>
        <p:spPr>
          <a:xfrm>
            <a:off x="2069677" y="590125"/>
            <a:ext cx="3750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01</a:t>
            </a:r>
            <a:endParaRPr sz="1800" b="1" i="0" u="none" strike="noStrike" cap="none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849" name="Google Shape;2849;p47"/>
          <p:cNvSpPr txBox="1">
            <a:spLocks noGrp="1"/>
          </p:cNvSpPr>
          <p:nvPr>
            <p:ph type="subTitle" idx="1"/>
          </p:nvPr>
        </p:nvSpPr>
        <p:spPr>
          <a:xfrm>
            <a:off x="442901" y="1112008"/>
            <a:ext cx="20778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 SemiBold"/>
              <a:buNone/>
              <a:defRPr sz="14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>
            <a:endParaRPr/>
          </a:p>
        </p:txBody>
      </p:sp>
      <p:sp>
        <p:nvSpPr>
          <p:cNvPr id="2850" name="Google Shape;2850;p47"/>
          <p:cNvSpPr txBox="1">
            <a:spLocks noGrp="1"/>
          </p:cNvSpPr>
          <p:nvPr>
            <p:ph type="body" idx="2"/>
          </p:nvPr>
        </p:nvSpPr>
        <p:spPr>
          <a:xfrm>
            <a:off x="442901" y="1665714"/>
            <a:ext cx="20778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51" name="Google Shape;2851;p47"/>
          <p:cNvSpPr/>
          <p:nvPr/>
        </p:nvSpPr>
        <p:spPr>
          <a:xfrm>
            <a:off x="3056318" y="797288"/>
            <a:ext cx="2379000" cy="1623000"/>
          </a:xfrm>
          <a:prstGeom prst="roundRect">
            <a:avLst>
              <a:gd name="adj" fmla="val 7462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47"/>
          <p:cNvSpPr/>
          <p:nvPr/>
        </p:nvSpPr>
        <p:spPr>
          <a:xfrm>
            <a:off x="4657875" y="462063"/>
            <a:ext cx="610500" cy="610500"/>
          </a:xfrm>
          <a:prstGeom prst="roundRect">
            <a:avLst>
              <a:gd name="adj" fmla="val 22758"/>
            </a:avLst>
          </a:prstGeom>
          <a:solidFill>
            <a:schemeClr val="accen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3" name="Google Shape;2853;p47"/>
          <p:cNvSpPr txBox="1"/>
          <p:nvPr/>
        </p:nvSpPr>
        <p:spPr>
          <a:xfrm>
            <a:off x="4775662" y="590125"/>
            <a:ext cx="3750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02</a:t>
            </a:r>
            <a:endParaRPr sz="1800" b="1" i="0" u="none" strike="noStrike" cap="none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854" name="Google Shape;2854;p47"/>
          <p:cNvSpPr txBox="1">
            <a:spLocks noGrp="1"/>
          </p:cNvSpPr>
          <p:nvPr>
            <p:ph type="subTitle" idx="3"/>
          </p:nvPr>
        </p:nvSpPr>
        <p:spPr>
          <a:xfrm>
            <a:off x="3148886" y="1112008"/>
            <a:ext cx="20778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 SemiBold"/>
              <a:buNone/>
              <a:defRPr sz="14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>
            <a:endParaRPr/>
          </a:p>
        </p:txBody>
      </p:sp>
      <p:sp>
        <p:nvSpPr>
          <p:cNvPr id="2855" name="Google Shape;2855;p47"/>
          <p:cNvSpPr txBox="1">
            <a:spLocks noGrp="1"/>
          </p:cNvSpPr>
          <p:nvPr>
            <p:ph type="body" idx="4"/>
          </p:nvPr>
        </p:nvSpPr>
        <p:spPr>
          <a:xfrm>
            <a:off x="3148886" y="1665714"/>
            <a:ext cx="20778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56" name="Google Shape;2856;p47"/>
          <p:cNvSpPr/>
          <p:nvPr/>
        </p:nvSpPr>
        <p:spPr>
          <a:xfrm>
            <a:off x="5762303" y="797288"/>
            <a:ext cx="2379000" cy="1623000"/>
          </a:xfrm>
          <a:prstGeom prst="roundRect">
            <a:avLst>
              <a:gd name="adj" fmla="val 6951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47"/>
          <p:cNvSpPr/>
          <p:nvPr/>
        </p:nvSpPr>
        <p:spPr>
          <a:xfrm>
            <a:off x="7363860" y="462063"/>
            <a:ext cx="610500" cy="610500"/>
          </a:xfrm>
          <a:prstGeom prst="roundRect">
            <a:avLst>
              <a:gd name="adj" fmla="val 22758"/>
            </a:avLst>
          </a:prstGeom>
          <a:solidFill>
            <a:schemeClr val="accen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8" name="Google Shape;2858;p47"/>
          <p:cNvSpPr txBox="1"/>
          <p:nvPr/>
        </p:nvSpPr>
        <p:spPr>
          <a:xfrm>
            <a:off x="7481647" y="590125"/>
            <a:ext cx="3750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03</a:t>
            </a:r>
            <a:endParaRPr sz="1800" b="1" i="0" u="none" strike="noStrike" cap="none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859" name="Google Shape;2859;p47"/>
          <p:cNvSpPr txBox="1">
            <a:spLocks noGrp="1"/>
          </p:cNvSpPr>
          <p:nvPr>
            <p:ph type="subTitle" idx="5"/>
          </p:nvPr>
        </p:nvSpPr>
        <p:spPr>
          <a:xfrm>
            <a:off x="5854871" y="1112008"/>
            <a:ext cx="20778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 SemiBold"/>
              <a:buNone/>
              <a:defRPr sz="14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>
            <a:endParaRPr/>
          </a:p>
        </p:txBody>
      </p:sp>
      <p:sp>
        <p:nvSpPr>
          <p:cNvPr id="2860" name="Google Shape;2860;p47"/>
          <p:cNvSpPr txBox="1">
            <a:spLocks noGrp="1"/>
          </p:cNvSpPr>
          <p:nvPr>
            <p:ph type="body" idx="6"/>
          </p:nvPr>
        </p:nvSpPr>
        <p:spPr>
          <a:xfrm>
            <a:off x="5854871" y="1665714"/>
            <a:ext cx="20778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61" name="Google Shape;2861;p47"/>
          <p:cNvSpPr/>
          <p:nvPr/>
        </p:nvSpPr>
        <p:spPr>
          <a:xfrm>
            <a:off x="3605538" y="3058436"/>
            <a:ext cx="2379000" cy="1623000"/>
          </a:xfrm>
          <a:prstGeom prst="roundRect">
            <a:avLst>
              <a:gd name="adj" fmla="val 6898"/>
            </a:avLst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2" name="Google Shape;2862;p47"/>
          <p:cNvSpPr/>
          <p:nvPr/>
        </p:nvSpPr>
        <p:spPr>
          <a:xfrm>
            <a:off x="5207095" y="2723211"/>
            <a:ext cx="610500" cy="610500"/>
          </a:xfrm>
          <a:prstGeom prst="roundRect">
            <a:avLst>
              <a:gd name="adj" fmla="val 22758"/>
            </a:avLst>
          </a:prstGeom>
          <a:solidFill>
            <a:schemeClr val="accent2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3" name="Google Shape;2863;p47"/>
          <p:cNvSpPr txBox="1"/>
          <p:nvPr/>
        </p:nvSpPr>
        <p:spPr>
          <a:xfrm>
            <a:off x="5324882" y="2851274"/>
            <a:ext cx="3750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04</a:t>
            </a:r>
            <a:endParaRPr sz="1800" b="1" i="0" u="none" strike="noStrike" cap="none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864" name="Google Shape;2864;p47"/>
          <p:cNvSpPr txBox="1">
            <a:spLocks noGrp="1"/>
          </p:cNvSpPr>
          <p:nvPr>
            <p:ph type="subTitle" idx="7"/>
          </p:nvPr>
        </p:nvSpPr>
        <p:spPr>
          <a:xfrm>
            <a:off x="3698106" y="3373156"/>
            <a:ext cx="20778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 SemiBold"/>
              <a:buNone/>
              <a:defRPr sz="14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>
            <a:endParaRPr/>
          </a:p>
        </p:txBody>
      </p:sp>
      <p:sp>
        <p:nvSpPr>
          <p:cNvPr id="2865" name="Google Shape;2865;p47"/>
          <p:cNvSpPr txBox="1">
            <a:spLocks noGrp="1"/>
          </p:cNvSpPr>
          <p:nvPr>
            <p:ph type="body" idx="8"/>
          </p:nvPr>
        </p:nvSpPr>
        <p:spPr>
          <a:xfrm>
            <a:off x="3698106" y="3926862"/>
            <a:ext cx="20778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66" name="Google Shape;2866;p47"/>
          <p:cNvSpPr/>
          <p:nvPr/>
        </p:nvSpPr>
        <p:spPr>
          <a:xfrm>
            <a:off x="6414663" y="3058436"/>
            <a:ext cx="2379000" cy="1623000"/>
          </a:xfrm>
          <a:prstGeom prst="roundRect">
            <a:avLst>
              <a:gd name="adj" fmla="val 7925"/>
            </a:avLst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7" name="Google Shape;2867;p47"/>
          <p:cNvSpPr/>
          <p:nvPr/>
        </p:nvSpPr>
        <p:spPr>
          <a:xfrm>
            <a:off x="8016220" y="2723211"/>
            <a:ext cx="610500" cy="610500"/>
          </a:xfrm>
          <a:prstGeom prst="roundRect">
            <a:avLst>
              <a:gd name="adj" fmla="val 22758"/>
            </a:avLst>
          </a:prstGeom>
          <a:solidFill>
            <a:schemeClr val="accent2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8" name="Google Shape;2868;p47"/>
          <p:cNvSpPr txBox="1"/>
          <p:nvPr/>
        </p:nvSpPr>
        <p:spPr>
          <a:xfrm>
            <a:off x="8134007" y="2851274"/>
            <a:ext cx="3750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05</a:t>
            </a:r>
            <a:endParaRPr sz="1800" b="1" i="0" u="none" strike="noStrike" cap="none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869" name="Google Shape;2869;p47"/>
          <p:cNvSpPr txBox="1">
            <a:spLocks noGrp="1"/>
          </p:cNvSpPr>
          <p:nvPr>
            <p:ph type="subTitle" idx="9"/>
          </p:nvPr>
        </p:nvSpPr>
        <p:spPr>
          <a:xfrm>
            <a:off x="6507231" y="3373156"/>
            <a:ext cx="20778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 SemiBold"/>
              <a:buNone/>
              <a:defRPr sz="14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 SemiBold"/>
              <a:buNone/>
              <a:def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>
            <a:endParaRPr/>
          </a:p>
        </p:txBody>
      </p:sp>
      <p:sp>
        <p:nvSpPr>
          <p:cNvPr id="2870" name="Google Shape;2870;p47"/>
          <p:cNvSpPr txBox="1">
            <a:spLocks noGrp="1"/>
          </p:cNvSpPr>
          <p:nvPr>
            <p:ph type="body" idx="13"/>
          </p:nvPr>
        </p:nvSpPr>
        <p:spPr>
          <a:xfrm>
            <a:off x="6507231" y="3926862"/>
            <a:ext cx="20778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871" name="Google Shape;2871;p47"/>
          <p:cNvSpPr txBox="1">
            <a:spLocks noGrp="1"/>
          </p:cNvSpPr>
          <p:nvPr>
            <p:ph type="title"/>
          </p:nvPr>
        </p:nvSpPr>
        <p:spPr>
          <a:xfrm>
            <a:off x="350325" y="3058438"/>
            <a:ext cx="30315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72" name="Google Shape;2872;p47"/>
          <p:cNvSpPr/>
          <p:nvPr/>
        </p:nvSpPr>
        <p:spPr>
          <a:xfrm>
            <a:off x="8289242" y="-89480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3" name="Google Shape;2873;p47"/>
          <p:cNvSpPr/>
          <p:nvPr/>
        </p:nvSpPr>
        <p:spPr>
          <a:xfrm>
            <a:off x="-152984" y="4219739"/>
            <a:ext cx="768499" cy="1146272"/>
          </a:xfrm>
          <a:custGeom>
            <a:avLst/>
            <a:gdLst/>
            <a:ahLst/>
            <a:cxnLst/>
            <a:rect l="l" t="t" r="r" b="b"/>
            <a:pathLst>
              <a:path w="22131" h="33010" extrusionOk="0">
                <a:moveTo>
                  <a:pt x="2796" y="0"/>
                </a:moveTo>
                <a:cubicBezTo>
                  <a:pt x="1917" y="0"/>
                  <a:pt x="1065" y="475"/>
                  <a:pt x="622" y="1304"/>
                </a:cubicBezTo>
                <a:cubicBezTo>
                  <a:pt x="0" y="2515"/>
                  <a:pt x="459" y="3988"/>
                  <a:pt x="1653" y="4626"/>
                </a:cubicBezTo>
                <a:cubicBezTo>
                  <a:pt x="11000" y="9553"/>
                  <a:pt x="17187" y="19947"/>
                  <a:pt x="17056" y="30521"/>
                </a:cubicBezTo>
                <a:cubicBezTo>
                  <a:pt x="17024" y="31880"/>
                  <a:pt x="18120" y="32993"/>
                  <a:pt x="19479" y="33009"/>
                </a:cubicBezTo>
                <a:lnTo>
                  <a:pt x="19512" y="33009"/>
                </a:lnTo>
                <a:cubicBezTo>
                  <a:pt x="20854" y="33009"/>
                  <a:pt x="21934" y="31929"/>
                  <a:pt x="21967" y="30587"/>
                </a:cubicBezTo>
                <a:cubicBezTo>
                  <a:pt x="22131" y="18212"/>
                  <a:pt x="14879" y="6034"/>
                  <a:pt x="3945" y="289"/>
                </a:cubicBezTo>
                <a:cubicBezTo>
                  <a:pt x="3579" y="93"/>
                  <a:pt x="3185" y="0"/>
                  <a:pt x="279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4 v1">
  <p:cSld name="CUSTOM_22">
    <p:spTree>
      <p:nvGrpSpPr>
        <p:cNvPr id="1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8"/>
          <p:cNvSpPr txBox="1">
            <a:spLocks noGrp="1"/>
          </p:cNvSpPr>
          <p:nvPr>
            <p:ph type="title"/>
          </p:nvPr>
        </p:nvSpPr>
        <p:spPr>
          <a:xfrm>
            <a:off x="350325" y="2288275"/>
            <a:ext cx="42903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76" name="Google Shape;2876;p48"/>
          <p:cNvSpPr/>
          <p:nvPr/>
        </p:nvSpPr>
        <p:spPr>
          <a:xfrm>
            <a:off x="5394250" y="685950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77" name="Google Shape;2877;p48"/>
          <p:cNvSpPr txBox="1">
            <a:spLocks noGrp="1"/>
          </p:cNvSpPr>
          <p:nvPr>
            <p:ph type="body" idx="1"/>
          </p:nvPr>
        </p:nvSpPr>
        <p:spPr>
          <a:xfrm>
            <a:off x="6029100" y="567300"/>
            <a:ext cx="25923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878" name="Google Shape;2878;p48"/>
          <p:cNvSpPr/>
          <p:nvPr/>
        </p:nvSpPr>
        <p:spPr>
          <a:xfrm>
            <a:off x="5394300" y="1795175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79" name="Google Shape;2879;p48"/>
          <p:cNvSpPr txBox="1">
            <a:spLocks noGrp="1"/>
          </p:cNvSpPr>
          <p:nvPr>
            <p:ph type="body" idx="2"/>
          </p:nvPr>
        </p:nvSpPr>
        <p:spPr>
          <a:xfrm>
            <a:off x="6029132" y="1676528"/>
            <a:ext cx="25923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880" name="Google Shape;2880;p48"/>
          <p:cNvSpPr/>
          <p:nvPr/>
        </p:nvSpPr>
        <p:spPr>
          <a:xfrm>
            <a:off x="5394350" y="2904388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81" name="Google Shape;2881;p48"/>
          <p:cNvSpPr txBox="1">
            <a:spLocks noGrp="1"/>
          </p:cNvSpPr>
          <p:nvPr>
            <p:ph type="body" idx="3"/>
          </p:nvPr>
        </p:nvSpPr>
        <p:spPr>
          <a:xfrm>
            <a:off x="6029163" y="2785744"/>
            <a:ext cx="25923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882" name="Google Shape;2882;p48"/>
          <p:cNvSpPr/>
          <p:nvPr/>
        </p:nvSpPr>
        <p:spPr>
          <a:xfrm>
            <a:off x="5394250" y="4013613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83" name="Google Shape;2883;p48"/>
          <p:cNvSpPr txBox="1">
            <a:spLocks noGrp="1"/>
          </p:cNvSpPr>
          <p:nvPr>
            <p:ph type="body" idx="4"/>
          </p:nvPr>
        </p:nvSpPr>
        <p:spPr>
          <a:xfrm>
            <a:off x="6029100" y="3894973"/>
            <a:ext cx="25923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884" name="Google Shape;2884;p48"/>
          <p:cNvSpPr/>
          <p:nvPr/>
        </p:nvSpPr>
        <p:spPr>
          <a:xfrm rot="5400000">
            <a:off x="-93860" y="-595881"/>
            <a:ext cx="1622248" cy="1804450"/>
          </a:xfrm>
          <a:custGeom>
            <a:avLst/>
            <a:gdLst/>
            <a:ahLst/>
            <a:cxnLst/>
            <a:rect l="l" t="t" r="r" b="b"/>
            <a:pathLst>
              <a:path w="46717" h="51964" extrusionOk="0">
                <a:moveTo>
                  <a:pt x="4018" y="1"/>
                </a:moveTo>
                <a:cubicBezTo>
                  <a:pt x="2862" y="1"/>
                  <a:pt x="1820" y="815"/>
                  <a:pt x="1588" y="1990"/>
                </a:cubicBezTo>
                <a:cubicBezTo>
                  <a:pt x="655" y="6770"/>
                  <a:pt x="1" y="11418"/>
                  <a:pt x="2276" y="15592"/>
                </a:cubicBezTo>
                <a:cubicBezTo>
                  <a:pt x="3864" y="18522"/>
                  <a:pt x="6843" y="20847"/>
                  <a:pt x="10657" y="22123"/>
                </a:cubicBezTo>
                <a:cubicBezTo>
                  <a:pt x="13456" y="23073"/>
                  <a:pt x="16304" y="23384"/>
                  <a:pt x="19070" y="23695"/>
                </a:cubicBezTo>
                <a:cubicBezTo>
                  <a:pt x="19397" y="23727"/>
                  <a:pt x="19725" y="23777"/>
                  <a:pt x="20052" y="23809"/>
                </a:cubicBezTo>
                <a:cubicBezTo>
                  <a:pt x="24193" y="24284"/>
                  <a:pt x="28531" y="24971"/>
                  <a:pt x="32296" y="26772"/>
                </a:cubicBezTo>
                <a:cubicBezTo>
                  <a:pt x="36159" y="28605"/>
                  <a:pt x="39007" y="31535"/>
                  <a:pt x="40071" y="34793"/>
                </a:cubicBezTo>
                <a:cubicBezTo>
                  <a:pt x="41806" y="39998"/>
                  <a:pt x="38549" y="43108"/>
                  <a:pt x="36453" y="44499"/>
                </a:cubicBezTo>
                <a:cubicBezTo>
                  <a:pt x="34833" y="45563"/>
                  <a:pt x="32950" y="46447"/>
                  <a:pt x="31134" y="47282"/>
                </a:cubicBezTo>
                <a:cubicBezTo>
                  <a:pt x="29906" y="47855"/>
                  <a:pt x="29366" y="49311"/>
                  <a:pt x="29939" y="50555"/>
                </a:cubicBezTo>
                <a:cubicBezTo>
                  <a:pt x="30364" y="51439"/>
                  <a:pt x="31248" y="51963"/>
                  <a:pt x="32165" y="51963"/>
                </a:cubicBezTo>
                <a:cubicBezTo>
                  <a:pt x="32525" y="51963"/>
                  <a:pt x="32869" y="51898"/>
                  <a:pt x="33212" y="51734"/>
                </a:cubicBezTo>
                <a:cubicBezTo>
                  <a:pt x="35193" y="50817"/>
                  <a:pt x="37239" y="49868"/>
                  <a:pt x="39171" y="48591"/>
                </a:cubicBezTo>
                <a:cubicBezTo>
                  <a:pt x="44638" y="44957"/>
                  <a:pt x="46716" y="39228"/>
                  <a:pt x="44736" y="33254"/>
                </a:cubicBezTo>
                <a:cubicBezTo>
                  <a:pt x="43246" y="28736"/>
                  <a:pt x="39482" y="24759"/>
                  <a:pt x="34407" y="22336"/>
                </a:cubicBezTo>
                <a:cubicBezTo>
                  <a:pt x="30004" y="20241"/>
                  <a:pt x="25175" y="19455"/>
                  <a:pt x="20625" y="18931"/>
                </a:cubicBezTo>
                <a:cubicBezTo>
                  <a:pt x="20281" y="18899"/>
                  <a:pt x="19954" y="18850"/>
                  <a:pt x="19626" y="18817"/>
                </a:cubicBezTo>
                <a:cubicBezTo>
                  <a:pt x="17008" y="18522"/>
                  <a:pt x="14520" y="18244"/>
                  <a:pt x="12228" y="17475"/>
                </a:cubicBezTo>
                <a:cubicBezTo>
                  <a:pt x="10706" y="16951"/>
                  <a:pt x="7939" y="15723"/>
                  <a:pt x="6597" y="13252"/>
                </a:cubicBezTo>
                <a:cubicBezTo>
                  <a:pt x="5108" y="10502"/>
                  <a:pt x="5648" y="6802"/>
                  <a:pt x="6401" y="2923"/>
                </a:cubicBezTo>
                <a:cubicBezTo>
                  <a:pt x="6663" y="1597"/>
                  <a:pt x="5795" y="304"/>
                  <a:pt x="4469" y="42"/>
                </a:cubicBezTo>
                <a:cubicBezTo>
                  <a:pt x="4318" y="14"/>
                  <a:pt x="4167" y="1"/>
                  <a:pt x="40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5" name="Google Shape;2885;p48"/>
          <p:cNvSpPr/>
          <p:nvPr/>
        </p:nvSpPr>
        <p:spPr>
          <a:xfrm>
            <a:off x="8485020" y="3320216"/>
            <a:ext cx="1823234" cy="1005796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6" name="Google Shape;2886;p48"/>
          <p:cNvSpPr/>
          <p:nvPr/>
        </p:nvSpPr>
        <p:spPr>
          <a:xfrm>
            <a:off x="2619996" y="4543027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7" name="Google Shape;2887;p48"/>
          <p:cNvSpPr txBox="1">
            <a:spLocks noGrp="1"/>
          </p:cNvSpPr>
          <p:nvPr>
            <p:ph type="subTitle" idx="5"/>
          </p:nvPr>
        </p:nvSpPr>
        <p:spPr>
          <a:xfrm>
            <a:off x="5450350" y="75090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88" name="Google Shape;2888;p48"/>
          <p:cNvSpPr txBox="1">
            <a:spLocks noGrp="1"/>
          </p:cNvSpPr>
          <p:nvPr>
            <p:ph type="subTitle" idx="6"/>
          </p:nvPr>
        </p:nvSpPr>
        <p:spPr>
          <a:xfrm>
            <a:off x="5450450" y="1860125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89" name="Google Shape;2889;p48"/>
          <p:cNvSpPr txBox="1">
            <a:spLocks noGrp="1"/>
          </p:cNvSpPr>
          <p:nvPr>
            <p:ph type="subTitle" idx="7"/>
          </p:nvPr>
        </p:nvSpPr>
        <p:spPr>
          <a:xfrm>
            <a:off x="5450350" y="296935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890" name="Google Shape;2890;p48"/>
          <p:cNvSpPr txBox="1">
            <a:spLocks noGrp="1"/>
          </p:cNvSpPr>
          <p:nvPr>
            <p:ph type="subTitle" idx="8"/>
          </p:nvPr>
        </p:nvSpPr>
        <p:spPr>
          <a:xfrm>
            <a:off x="5450450" y="4078575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4 v2">
  <p:cSld name="CUSTOM_23">
    <p:spTree>
      <p:nvGrpSpPr>
        <p:cNvPr id="1" name="Shape 2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2" name="Google Shape;2892;p49"/>
          <p:cNvSpPr txBox="1">
            <a:spLocks noGrp="1"/>
          </p:cNvSpPr>
          <p:nvPr>
            <p:ph type="title"/>
          </p:nvPr>
        </p:nvSpPr>
        <p:spPr>
          <a:xfrm>
            <a:off x="350325" y="2288275"/>
            <a:ext cx="42903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93" name="Google Shape;2893;p49"/>
          <p:cNvSpPr/>
          <p:nvPr/>
        </p:nvSpPr>
        <p:spPr>
          <a:xfrm>
            <a:off x="5391475" y="410375"/>
            <a:ext cx="3360000" cy="995100"/>
          </a:xfrm>
          <a:prstGeom prst="roundRect">
            <a:avLst>
              <a:gd name="adj" fmla="val 120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94" name="Google Shape;2894;p49"/>
          <p:cNvSpPr/>
          <p:nvPr/>
        </p:nvSpPr>
        <p:spPr>
          <a:xfrm>
            <a:off x="5391475" y="1519588"/>
            <a:ext cx="3360000" cy="995100"/>
          </a:xfrm>
          <a:prstGeom prst="roundRect">
            <a:avLst>
              <a:gd name="adj" fmla="val 1209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95" name="Google Shape;2895;p49"/>
          <p:cNvSpPr/>
          <p:nvPr/>
        </p:nvSpPr>
        <p:spPr>
          <a:xfrm>
            <a:off x="5391475" y="2628800"/>
            <a:ext cx="3360000" cy="995100"/>
          </a:xfrm>
          <a:prstGeom prst="roundRect">
            <a:avLst>
              <a:gd name="adj" fmla="val 1209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96" name="Google Shape;2896;p49"/>
          <p:cNvSpPr/>
          <p:nvPr/>
        </p:nvSpPr>
        <p:spPr>
          <a:xfrm>
            <a:off x="5391475" y="3738050"/>
            <a:ext cx="3360000" cy="995100"/>
          </a:xfrm>
          <a:prstGeom prst="roundRect">
            <a:avLst>
              <a:gd name="adj" fmla="val 12094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97" name="Google Shape;2897;p49"/>
          <p:cNvSpPr/>
          <p:nvPr/>
        </p:nvSpPr>
        <p:spPr>
          <a:xfrm>
            <a:off x="5621975" y="681125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98" name="Google Shape;2898;p49"/>
          <p:cNvSpPr txBox="1">
            <a:spLocks noGrp="1"/>
          </p:cNvSpPr>
          <p:nvPr>
            <p:ph type="body" idx="1"/>
          </p:nvPr>
        </p:nvSpPr>
        <p:spPr>
          <a:xfrm>
            <a:off x="6234687" y="567300"/>
            <a:ext cx="2291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9" name="Google Shape;2899;p49"/>
          <p:cNvSpPr/>
          <p:nvPr/>
        </p:nvSpPr>
        <p:spPr>
          <a:xfrm>
            <a:off x="5609075" y="1785525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00" name="Google Shape;2900;p49"/>
          <p:cNvSpPr txBox="1">
            <a:spLocks noGrp="1"/>
          </p:cNvSpPr>
          <p:nvPr>
            <p:ph type="body" idx="2"/>
          </p:nvPr>
        </p:nvSpPr>
        <p:spPr>
          <a:xfrm>
            <a:off x="6227450" y="1671704"/>
            <a:ext cx="2291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01" name="Google Shape;2901;p49"/>
          <p:cNvSpPr/>
          <p:nvPr/>
        </p:nvSpPr>
        <p:spPr>
          <a:xfrm>
            <a:off x="5609075" y="2894150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02" name="Google Shape;2902;p49"/>
          <p:cNvSpPr txBox="1">
            <a:spLocks noGrp="1"/>
          </p:cNvSpPr>
          <p:nvPr>
            <p:ph type="body" idx="3"/>
          </p:nvPr>
        </p:nvSpPr>
        <p:spPr>
          <a:xfrm>
            <a:off x="6227450" y="2780333"/>
            <a:ext cx="2291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03" name="Google Shape;2903;p49"/>
          <p:cNvSpPr/>
          <p:nvPr/>
        </p:nvSpPr>
        <p:spPr>
          <a:xfrm>
            <a:off x="5609075" y="4003963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04" name="Google Shape;2904;p49"/>
          <p:cNvSpPr txBox="1">
            <a:spLocks noGrp="1"/>
          </p:cNvSpPr>
          <p:nvPr>
            <p:ph type="body" idx="4"/>
          </p:nvPr>
        </p:nvSpPr>
        <p:spPr>
          <a:xfrm>
            <a:off x="6227450" y="3890150"/>
            <a:ext cx="2291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05" name="Google Shape;2905;p49"/>
          <p:cNvSpPr/>
          <p:nvPr/>
        </p:nvSpPr>
        <p:spPr>
          <a:xfrm>
            <a:off x="1673401" y="454862"/>
            <a:ext cx="1552902" cy="856666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6" name="Google Shape;2906;p49"/>
          <p:cNvSpPr txBox="1">
            <a:spLocks noGrp="1"/>
          </p:cNvSpPr>
          <p:nvPr>
            <p:ph type="subTitle" idx="5"/>
          </p:nvPr>
        </p:nvSpPr>
        <p:spPr>
          <a:xfrm>
            <a:off x="5678075" y="75090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07" name="Google Shape;2907;p49"/>
          <p:cNvSpPr txBox="1">
            <a:spLocks noGrp="1"/>
          </p:cNvSpPr>
          <p:nvPr>
            <p:ph type="subTitle" idx="6"/>
          </p:nvPr>
        </p:nvSpPr>
        <p:spPr>
          <a:xfrm>
            <a:off x="5665175" y="1855288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08" name="Google Shape;2908;p49"/>
          <p:cNvSpPr txBox="1">
            <a:spLocks noGrp="1"/>
          </p:cNvSpPr>
          <p:nvPr>
            <p:ph type="subTitle" idx="7"/>
          </p:nvPr>
        </p:nvSpPr>
        <p:spPr>
          <a:xfrm>
            <a:off x="5665175" y="2964513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09" name="Google Shape;2909;p49"/>
          <p:cNvSpPr txBox="1">
            <a:spLocks noGrp="1"/>
          </p:cNvSpPr>
          <p:nvPr>
            <p:ph type="subTitle" idx="8"/>
          </p:nvPr>
        </p:nvSpPr>
        <p:spPr>
          <a:xfrm>
            <a:off x="5665175" y="4073688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3 v1">
  <p:cSld name="CUSTOM_24">
    <p:spTree>
      <p:nvGrpSpPr>
        <p:cNvPr id="1" name="Shape 2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1" name="Google Shape;2911;p50"/>
          <p:cNvSpPr txBox="1">
            <a:spLocks noGrp="1"/>
          </p:cNvSpPr>
          <p:nvPr>
            <p:ph type="title"/>
          </p:nvPr>
        </p:nvSpPr>
        <p:spPr>
          <a:xfrm>
            <a:off x="902250" y="383275"/>
            <a:ext cx="7154100" cy="8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12" name="Google Shape;2912;p50"/>
          <p:cNvSpPr/>
          <p:nvPr/>
        </p:nvSpPr>
        <p:spPr>
          <a:xfrm>
            <a:off x="3001650" y="1451875"/>
            <a:ext cx="3140700" cy="995100"/>
          </a:xfrm>
          <a:prstGeom prst="roundRect">
            <a:avLst>
              <a:gd name="adj" fmla="val 120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13" name="Google Shape;2913;p50"/>
          <p:cNvSpPr/>
          <p:nvPr/>
        </p:nvSpPr>
        <p:spPr>
          <a:xfrm>
            <a:off x="3001650" y="2561088"/>
            <a:ext cx="3140700" cy="995100"/>
          </a:xfrm>
          <a:prstGeom prst="roundRect">
            <a:avLst>
              <a:gd name="adj" fmla="val 1209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14" name="Google Shape;2914;p50"/>
          <p:cNvSpPr/>
          <p:nvPr/>
        </p:nvSpPr>
        <p:spPr>
          <a:xfrm>
            <a:off x="3001650" y="3670300"/>
            <a:ext cx="3140700" cy="995100"/>
          </a:xfrm>
          <a:prstGeom prst="roundRect">
            <a:avLst>
              <a:gd name="adj" fmla="val 1209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15" name="Google Shape;2915;p50"/>
          <p:cNvSpPr/>
          <p:nvPr/>
        </p:nvSpPr>
        <p:spPr>
          <a:xfrm>
            <a:off x="3157575" y="1722625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16" name="Google Shape;2916;p50"/>
          <p:cNvSpPr txBox="1">
            <a:spLocks noGrp="1"/>
          </p:cNvSpPr>
          <p:nvPr>
            <p:ph type="body" idx="1"/>
          </p:nvPr>
        </p:nvSpPr>
        <p:spPr>
          <a:xfrm>
            <a:off x="3683126" y="1608800"/>
            <a:ext cx="2303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17" name="Google Shape;2917;p50"/>
          <p:cNvSpPr/>
          <p:nvPr/>
        </p:nvSpPr>
        <p:spPr>
          <a:xfrm>
            <a:off x="3144675" y="2827025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18" name="Google Shape;2918;p50"/>
          <p:cNvSpPr txBox="1">
            <a:spLocks noGrp="1"/>
          </p:cNvSpPr>
          <p:nvPr>
            <p:ph type="body" idx="2"/>
          </p:nvPr>
        </p:nvSpPr>
        <p:spPr>
          <a:xfrm>
            <a:off x="3675850" y="2713200"/>
            <a:ext cx="2303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19" name="Google Shape;2919;p50"/>
          <p:cNvSpPr/>
          <p:nvPr/>
        </p:nvSpPr>
        <p:spPr>
          <a:xfrm>
            <a:off x="3144675" y="3935650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20" name="Google Shape;2920;p50"/>
          <p:cNvSpPr txBox="1">
            <a:spLocks noGrp="1"/>
          </p:cNvSpPr>
          <p:nvPr>
            <p:ph type="body" idx="3"/>
          </p:nvPr>
        </p:nvSpPr>
        <p:spPr>
          <a:xfrm>
            <a:off x="3675850" y="3821825"/>
            <a:ext cx="2303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21" name="Google Shape;2921;p50"/>
          <p:cNvSpPr/>
          <p:nvPr/>
        </p:nvSpPr>
        <p:spPr>
          <a:xfrm>
            <a:off x="7117140" y="1397570"/>
            <a:ext cx="1641555" cy="680159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2" name="Google Shape;2922;p50"/>
          <p:cNvSpPr/>
          <p:nvPr/>
        </p:nvSpPr>
        <p:spPr>
          <a:xfrm rot="-2700000">
            <a:off x="838825" y="2966776"/>
            <a:ext cx="768521" cy="1146306"/>
          </a:xfrm>
          <a:custGeom>
            <a:avLst/>
            <a:gdLst/>
            <a:ahLst/>
            <a:cxnLst/>
            <a:rect l="l" t="t" r="r" b="b"/>
            <a:pathLst>
              <a:path w="22131" h="33010" extrusionOk="0">
                <a:moveTo>
                  <a:pt x="2796" y="0"/>
                </a:moveTo>
                <a:cubicBezTo>
                  <a:pt x="1917" y="0"/>
                  <a:pt x="1065" y="475"/>
                  <a:pt x="622" y="1304"/>
                </a:cubicBezTo>
                <a:cubicBezTo>
                  <a:pt x="0" y="2515"/>
                  <a:pt x="459" y="3988"/>
                  <a:pt x="1653" y="4626"/>
                </a:cubicBezTo>
                <a:cubicBezTo>
                  <a:pt x="11000" y="9553"/>
                  <a:pt x="17187" y="19947"/>
                  <a:pt x="17056" y="30521"/>
                </a:cubicBezTo>
                <a:cubicBezTo>
                  <a:pt x="17024" y="31880"/>
                  <a:pt x="18120" y="32993"/>
                  <a:pt x="19479" y="33009"/>
                </a:cubicBezTo>
                <a:lnTo>
                  <a:pt x="19512" y="33009"/>
                </a:lnTo>
                <a:cubicBezTo>
                  <a:pt x="20854" y="33009"/>
                  <a:pt x="21934" y="31929"/>
                  <a:pt x="21967" y="30587"/>
                </a:cubicBezTo>
                <a:cubicBezTo>
                  <a:pt x="22131" y="18212"/>
                  <a:pt x="14879" y="6034"/>
                  <a:pt x="3945" y="289"/>
                </a:cubicBezTo>
                <a:cubicBezTo>
                  <a:pt x="3579" y="93"/>
                  <a:pt x="3185" y="0"/>
                  <a:pt x="2796" y="0"/>
                </a:cubicBezTo>
                <a:close/>
              </a:path>
            </a:pathLst>
          </a:custGeom>
          <a:solidFill>
            <a:srgbClr val="FFC0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3" name="Google Shape;2923;p50"/>
          <p:cNvSpPr txBox="1">
            <a:spLocks noGrp="1"/>
          </p:cNvSpPr>
          <p:nvPr>
            <p:ph type="subTitle" idx="4"/>
          </p:nvPr>
        </p:nvSpPr>
        <p:spPr>
          <a:xfrm>
            <a:off x="3213675" y="1787575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24" name="Google Shape;2924;p50"/>
          <p:cNvSpPr txBox="1">
            <a:spLocks noGrp="1"/>
          </p:cNvSpPr>
          <p:nvPr>
            <p:ph type="subTitle" idx="5"/>
          </p:nvPr>
        </p:nvSpPr>
        <p:spPr>
          <a:xfrm>
            <a:off x="3200775" y="2896788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25" name="Google Shape;2925;p50"/>
          <p:cNvSpPr txBox="1">
            <a:spLocks noGrp="1"/>
          </p:cNvSpPr>
          <p:nvPr>
            <p:ph type="subTitle" idx="6"/>
          </p:nvPr>
        </p:nvSpPr>
        <p:spPr>
          <a:xfrm>
            <a:off x="3200775" y="4006013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1" type="title">
  <p:cSld name="TITLE"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2" name="Google Shape;782;p15"/>
          <p:cNvGrpSpPr/>
          <p:nvPr/>
        </p:nvGrpSpPr>
        <p:grpSpPr>
          <a:xfrm>
            <a:off x="697755" y="-1171095"/>
            <a:ext cx="7748488" cy="7151401"/>
            <a:chOff x="-2247375" y="-1041524"/>
            <a:chExt cx="7706870" cy="7113699"/>
          </a:xfrm>
        </p:grpSpPr>
        <p:sp>
          <p:nvSpPr>
            <p:cNvPr id="783" name="Google Shape;783;p15"/>
            <p:cNvSpPr/>
            <p:nvPr/>
          </p:nvSpPr>
          <p:spPr>
            <a:xfrm>
              <a:off x="3602064" y="2147577"/>
              <a:ext cx="43420" cy="392668"/>
            </a:xfrm>
            <a:custGeom>
              <a:avLst/>
              <a:gdLst/>
              <a:ahLst/>
              <a:cxnLst/>
              <a:rect l="l" t="t" r="r" b="b"/>
              <a:pathLst>
                <a:path w="230" h="2080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41"/>
                    <a:pt x="14" y="76"/>
                    <a:pt x="21" y="107"/>
                  </a:cubicBezTo>
                  <a:lnTo>
                    <a:pt x="21" y="107"/>
                  </a:lnTo>
                  <a:cubicBezTo>
                    <a:pt x="15" y="65"/>
                    <a:pt x="11" y="33"/>
                    <a:pt x="1" y="0"/>
                  </a:cubicBezTo>
                  <a:close/>
                  <a:moveTo>
                    <a:pt x="195" y="870"/>
                  </a:moveTo>
                  <a:cubicBezTo>
                    <a:pt x="196" y="891"/>
                    <a:pt x="197" y="912"/>
                    <a:pt x="197" y="933"/>
                  </a:cubicBezTo>
                  <a:cubicBezTo>
                    <a:pt x="197" y="907"/>
                    <a:pt x="196" y="886"/>
                    <a:pt x="195" y="870"/>
                  </a:cubicBezTo>
                  <a:close/>
                  <a:moveTo>
                    <a:pt x="21" y="107"/>
                  </a:moveTo>
                  <a:cubicBezTo>
                    <a:pt x="24" y="129"/>
                    <a:pt x="28" y="153"/>
                    <a:pt x="33" y="180"/>
                  </a:cubicBezTo>
                  <a:cubicBezTo>
                    <a:pt x="61" y="331"/>
                    <a:pt x="65" y="458"/>
                    <a:pt x="56" y="458"/>
                  </a:cubicBezTo>
                  <a:cubicBezTo>
                    <a:pt x="55" y="458"/>
                    <a:pt x="52" y="453"/>
                    <a:pt x="50" y="442"/>
                  </a:cubicBezTo>
                  <a:lnTo>
                    <a:pt x="50" y="442"/>
                  </a:lnTo>
                  <a:cubicBezTo>
                    <a:pt x="115" y="802"/>
                    <a:pt x="83" y="802"/>
                    <a:pt x="132" y="851"/>
                  </a:cubicBezTo>
                  <a:cubicBezTo>
                    <a:pt x="166" y="1001"/>
                    <a:pt x="168" y="1167"/>
                    <a:pt x="155" y="1167"/>
                  </a:cubicBezTo>
                  <a:cubicBezTo>
                    <a:pt x="150" y="1167"/>
                    <a:pt x="141" y="1137"/>
                    <a:pt x="132" y="1064"/>
                  </a:cubicBezTo>
                  <a:lnTo>
                    <a:pt x="132" y="1064"/>
                  </a:lnTo>
                  <a:lnTo>
                    <a:pt x="164" y="1392"/>
                  </a:lnTo>
                  <a:cubicBezTo>
                    <a:pt x="181" y="1490"/>
                    <a:pt x="181" y="1604"/>
                    <a:pt x="181" y="1719"/>
                  </a:cubicBezTo>
                  <a:cubicBezTo>
                    <a:pt x="181" y="1592"/>
                    <a:pt x="196" y="1465"/>
                    <a:pt x="182" y="1338"/>
                  </a:cubicBezTo>
                  <a:lnTo>
                    <a:pt x="182" y="1338"/>
                  </a:lnTo>
                  <a:cubicBezTo>
                    <a:pt x="186" y="1361"/>
                    <a:pt x="197" y="1407"/>
                    <a:pt x="197" y="1473"/>
                  </a:cubicBezTo>
                  <a:cubicBezTo>
                    <a:pt x="197" y="1539"/>
                    <a:pt x="213" y="1604"/>
                    <a:pt x="213" y="1686"/>
                  </a:cubicBezTo>
                  <a:cubicBezTo>
                    <a:pt x="213" y="1850"/>
                    <a:pt x="213" y="2014"/>
                    <a:pt x="230" y="2079"/>
                  </a:cubicBezTo>
                  <a:lnTo>
                    <a:pt x="230" y="1719"/>
                  </a:lnTo>
                  <a:lnTo>
                    <a:pt x="213" y="1539"/>
                  </a:lnTo>
                  <a:cubicBezTo>
                    <a:pt x="213" y="1485"/>
                    <a:pt x="213" y="1442"/>
                    <a:pt x="213" y="1392"/>
                  </a:cubicBezTo>
                  <a:cubicBezTo>
                    <a:pt x="197" y="1228"/>
                    <a:pt x="181" y="917"/>
                    <a:pt x="181" y="802"/>
                  </a:cubicBezTo>
                  <a:lnTo>
                    <a:pt x="181" y="802"/>
                  </a:lnTo>
                  <a:cubicBezTo>
                    <a:pt x="181" y="815"/>
                    <a:pt x="190" y="818"/>
                    <a:pt x="195" y="870"/>
                  </a:cubicBezTo>
                  <a:lnTo>
                    <a:pt x="195" y="870"/>
                  </a:lnTo>
                  <a:cubicBezTo>
                    <a:pt x="190" y="800"/>
                    <a:pt x="177" y="739"/>
                    <a:pt x="164" y="688"/>
                  </a:cubicBezTo>
                  <a:cubicBezTo>
                    <a:pt x="164" y="622"/>
                    <a:pt x="148" y="573"/>
                    <a:pt x="148" y="524"/>
                  </a:cubicBezTo>
                  <a:cubicBezTo>
                    <a:pt x="132" y="459"/>
                    <a:pt x="115" y="426"/>
                    <a:pt x="115" y="409"/>
                  </a:cubicBezTo>
                  <a:cubicBezTo>
                    <a:pt x="99" y="393"/>
                    <a:pt x="83" y="377"/>
                    <a:pt x="66" y="328"/>
                  </a:cubicBezTo>
                  <a:cubicBezTo>
                    <a:pt x="66" y="295"/>
                    <a:pt x="50" y="262"/>
                    <a:pt x="50" y="213"/>
                  </a:cubicBezTo>
                  <a:cubicBezTo>
                    <a:pt x="40" y="184"/>
                    <a:pt x="31" y="150"/>
                    <a:pt x="21" y="1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3515601" y="1820983"/>
              <a:ext cx="111382" cy="348304"/>
            </a:xfrm>
            <a:custGeom>
              <a:avLst/>
              <a:gdLst/>
              <a:ahLst/>
              <a:cxnLst/>
              <a:rect l="l" t="t" r="r" b="b"/>
              <a:pathLst>
                <a:path w="590" h="1845" extrusionOk="0">
                  <a:moveTo>
                    <a:pt x="5" y="0"/>
                  </a:moveTo>
                  <a:cubicBezTo>
                    <a:pt x="2" y="0"/>
                    <a:pt x="0" y="9"/>
                    <a:pt x="0" y="28"/>
                  </a:cubicBezTo>
                  <a:cubicBezTo>
                    <a:pt x="33" y="110"/>
                    <a:pt x="66" y="192"/>
                    <a:pt x="82" y="257"/>
                  </a:cubicBezTo>
                  <a:cubicBezTo>
                    <a:pt x="99" y="323"/>
                    <a:pt x="115" y="372"/>
                    <a:pt x="131" y="404"/>
                  </a:cubicBezTo>
                  <a:cubicBezTo>
                    <a:pt x="164" y="503"/>
                    <a:pt x="180" y="568"/>
                    <a:pt x="229" y="683"/>
                  </a:cubicBezTo>
                  <a:cubicBezTo>
                    <a:pt x="279" y="863"/>
                    <a:pt x="311" y="1026"/>
                    <a:pt x="328" y="1157"/>
                  </a:cubicBezTo>
                  <a:cubicBezTo>
                    <a:pt x="344" y="1223"/>
                    <a:pt x="360" y="1272"/>
                    <a:pt x="360" y="1321"/>
                  </a:cubicBezTo>
                  <a:cubicBezTo>
                    <a:pt x="377" y="1387"/>
                    <a:pt x="377" y="1436"/>
                    <a:pt x="393" y="1468"/>
                  </a:cubicBezTo>
                  <a:cubicBezTo>
                    <a:pt x="410" y="1583"/>
                    <a:pt x="426" y="1583"/>
                    <a:pt x="459" y="1730"/>
                  </a:cubicBezTo>
                  <a:cubicBezTo>
                    <a:pt x="459" y="1698"/>
                    <a:pt x="459" y="1665"/>
                    <a:pt x="442" y="1632"/>
                  </a:cubicBezTo>
                  <a:lnTo>
                    <a:pt x="491" y="1616"/>
                  </a:lnTo>
                  <a:cubicBezTo>
                    <a:pt x="459" y="1501"/>
                    <a:pt x="442" y="1387"/>
                    <a:pt x="426" y="1272"/>
                  </a:cubicBezTo>
                  <a:lnTo>
                    <a:pt x="426" y="1272"/>
                  </a:lnTo>
                  <a:cubicBezTo>
                    <a:pt x="475" y="1452"/>
                    <a:pt x="524" y="1648"/>
                    <a:pt x="590" y="1845"/>
                  </a:cubicBezTo>
                  <a:cubicBezTo>
                    <a:pt x="590" y="1747"/>
                    <a:pt x="557" y="1550"/>
                    <a:pt x="524" y="1354"/>
                  </a:cubicBezTo>
                  <a:cubicBezTo>
                    <a:pt x="491" y="1157"/>
                    <a:pt x="442" y="961"/>
                    <a:pt x="426" y="846"/>
                  </a:cubicBezTo>
                  <a:lnTo>
                    <a:pt x="426" y="846"/>
                  </a:lnTo>
                  <a:cubicBezTo>
                    <a:pt x="430" y="922"/>
                    <a:pt x="427" y="944"/>
                    <a:pt x="421" y="944"/>
                  </a:cubicBezTo>
                  <a:cubicBezTo>
                    <a:pt x="414" y="944"/>
                    <a:pt x="402" y="903"/>
                    <a:pt x="399" y="903"/>
                  </a:cubicBezTo>
                  <a:lnTo>
                    <a:pt x="399" y="903"/>
                  </a:lnTo>
                  <a:cubicBezTo>
                    <a:pt x="395" y="903"/>
                    <a:pt x="404" y="954"/>
                    <a:pt x="442" y="1174"/>
                  </a:cubicBezTo>
                  <a:lnTo>
                    <a:pt x="328" y="895"/>
                  </a:lnTo>
                  <a:cubicBezTo>
                    <a:pt x="295" y="732"/>
                    <a:pt x="246" y="568"/>
                    <a:pt x="213" y="404"/>
                  </a:cubicBezTo>
                  <a:cubicBezTo>
                    <a:pt x="201" y="404"/>
                    <a:pt x="133" y="211"/>
                    <a:pt x="121" y="211"/>
                  </a:cubicBezTo>
                  <a:lnTo>
                    <a:pt x="121" y="211"/>
                  </a:lnTo>
                  <a:cubicBezTo>
                    <a:pt x="117" y="211"/>
                    <a:pt x="119" y="233"/>
                    <a:pt x="131" y="290"/>
                  </a:cubicBezTo>
                  <a:cubicBezTo>
                    <a:pt x="148" y="339"/>
                    <a:pt x="180" y="437"/>
                    <a:pt x="197" y="503"/>
                  </a:cubicBezTo>
                  <a:cubicBezTo>
                    <a:pt x="180" y="486"/>
                    <a:pt x="131" y="323"/>
                    <a:pt x="82" y="192"/>
                  </a:cubicBezTo>
                  <a:cubicBezTo>
                    <a:pt x="45" y="91"/>
                    <a:pt x="1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-702376" y="3711073"/>
              <a:ext cx="15669" cy="21899"/>
            </a:xfrm>
            <a:custGeom>
              <a:avLst/>
              <a:gdLst/>
              <a:ahLst/>
              <a:cxnLst/>
              <a:rect l="l" t="t" r="r" b="b"/>
              <a:pathLst>
                <a:path w="83" h="116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lnTo>
                    <a:pt x="82" y="115"/>
                  </a:lnTo>
                  <a:cubicBezTo>
                    <a:pt x="49" y="66"/>
                    <a:pt x="17" y="3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-995933" y="3043727"/>
              <a:ext cx="95902" cy="265806"/>
            </a:xfrm>
            <a:custGeom>
              <a:avLst/>
              <a:gdLst/>
              <a:ahLst/>
              <a:cxnLst/>
              <a:rect l="l" t="t" r="r" b="b"/>
              <a:pathLst>
                <a:path w="508" h="1408" extrusionOk="0">
                  <a:moveTo>
                    <a:pt x="0" y="0"/>
                  </a:moveTo>
                  <a:lnTo>
                    <a:pt x="82" y="311"/>
                  </a:lnTo>
                  <a:lnTo>
                    <a:pt x="115" y="458"/>
                  </a:lnTo>
                  <a:lnTo>
                    <a:pt x="180" y="606"/>
                  </a:lnTo>
                  <a:cubicBezTo>
                    <a:pt x="175" y="599"/>
                    <a:pt x="172" y="596"/>
                    <a:pt x="170" y="596"/>
                  </a:cubicBezTo>
                  <a:cubicBezTo>
                    <a:pt x="154" y="596"/>
                    <a:pt x="196" y="738"/>
                    <a:pt x="185" y="738"/>
                  </a:cubicBezTo>
                  <a:cubicBezTo>
                    <a:pt x="183" y="738"/>
                    <a:pt x="176" y="728"/>
                    <a:pt x="164" y="704"/>
                  </a:cubicBezTo>
                  <a:lnTo>
                    <a:pt x="164" y="704"/>
                  </a:lnTo>
                  <a:cubicBezTo>
                    <a:pt x="178" y="747"/>
                    <a:pt x="242" y="913"/>
                    <a:pt x="248" y="913"/>
                  </a:cubicBezTo>
                  <a:cubicBezTo>
                    <a:pt x="248" y="913"/>
                    <a:pt x="248" y="909"/>
                    <a:pt x="246" y="900"/>
                  </a:cubicBezTo>
                  <a:lnTo>
                    <a:pt x="213" y="786"/>
                  </a:lnTo>
                  <a:lnTo>
                    <a:pt x="213" y="786"/>
                  </a:lnTo>
                  <a:cubicBezTo>
                    <a:pt x="344" y="1097"/>
                    <a:pt x="295" y="900"/>
                    <a:pt x="508" y="1408"/>
                  </a:cubicBezTo>
                  <a:cubicBezTo>
                    <a:pt x="459" y="1244"/>
                    <a:pt x="409" y="1130"/>
                    <a:pt x="377" y="1031"/>
                  </a:cubicBezTo>
                  <a:cubicBezTo>
                    <a:pt x="344" y="933"/>
                    <a:pt x="311" y="851"/>
                    <a:pt x="279" y="769"/>
                  </a:cubicBezTo>
                  <a:cubicBezTo>
                    <a:pt x="262" y="704"/>
                    <a:pt x="246" y="655"/>
                    <a:pt x="229" y="606"/>
                  </a:cubicBezTo>
                  <a:cubicBezTo>
                    <a:pt x="164" y="442"/>
                    <a:pt x="98" y="278"/>
                    <a:pt x="49" y="1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5"/>
            <p:cNvSpPr/>
            <p:nvPr/>
          </p:nvSpPr>
          <p:spPr>
            <a:xfrm>
              <a:off x="2795583" y="432291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5"/>
            <p:cNvSpPr/>
            <p:nvPr/>
          </p:nvSpPr>
          <p:spPr>
            <a:xfrm>
              <a:off x="2784067" y="4322916"/>
              <a:ext cx="11705" cy="13026"/>
            </a:xfrm>
            <a:custGeom>
              <a:avLst/>
              <a:gdLst/>
              <a:ahLst/>
              <a:cxnLst/>
              <a:rect l="l" t="t" r="r" b="b"/>
              <a:pathLst>
                <a:path w="62" h="69" extrusionOk="0">
                  <a:moveTo>
                    <a:pt x="61" y="1"/>
                  </a:moveTo>
                  <a:lnTo>
                    <a:pt x="61" y="1"/>
                  </a:lnTo>
                  <a:cubicBezTo>
                    <a:pt x="50" y="13"/>
                    <a:pt x="46" y="16"/>
                    <a:pt x="45" y="23"/>
                  </a:cubicBezTo>
                  <a:lnTo>
                    <a:pt x="45" y="23"/>
                  </a:lnTo>
                  <a:cubicBezTo>
                    <a:pt x="52" y="15"/>
                    <a:pt x="58" y="7"/>
                    <a:pt x="61" y="1"/>
                  </a:cubicBezTo>
                  <a:close/>
                  <a:moveTo>
                    <a:pt x="45" y="23"/>
                  </a:moveTo>
                  <a:cubicBezTo>
                    <a:pt x="27" y="45"/>
                    <a:pt x="1" y="69"/>
                    <a:pt x="2" y="69"/>
                  </a:cubicBezTo>
                  <a:cubicBezTo>
                    <a:pt x="3" y="69"/>
                    <a:pt x="14" y="59"/>
                    <a:pt x="45" y="33"/>
                  </a:cubicBezTo>
                  <a:cubicBezTo>
                    <a:pt x="45" y="29"/>
                    <a:pt x="45" y="26"/>
                    <a:pt x="45" y="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5"/>
            <p:cNvSpPr/>
            <p:nvPr/>
          </p:nvSpPr>
          <p:spPr>
            <a:xfrm>
              <a:off x="3314736" y="1331659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0" y="1"/>
                  </a:moveTo>
                  <a:cubicBezTo>
                    <a:pt x="17" y="34"/>
                    <a:pt x="33" y="66"/>
                    <a:pt x="33" y="83"/>
                  </a:cubicBezTo>
                  <a:cubicBezTo>
                    <a:pt x="33" y="66"/>
                    <a:pt x="17" y="3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5"/>
            <p:cNvSpPr/>
            <p:nvPr/>
          </p:nvSpPr>
          <p:spPr>
            <a:xfrm>
              <a:off x="-724086" y="1384330"/>
              <a:ext cx="18689" cy="27940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99" y="0"/>
                  </a:lnTo>
                  <a:cubicBezTo>
                    <a:pt x="50" y="49"/>
                    <a:pt x="33" y="98"/>
                    <a:pt x="1" y="148"/>
                  </a:cubicBezTo>
                  <a:lnTo>
                    <a:pt x="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-309896" y="790986"/>
              <a:ext cx="34170" cy="34170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0" y="181"/>
                  </a:moveTo>
                  <a:lnTo>
                    <a:pt x="180" y="0"/>
                  </a:lnTo>
                  <a:cubicBezTo>
                    <a:pt x="115" y="66"/>
                    <a:pt x="49" y="131"/>
                    <a:pt x="0" y="1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3086120" y="1019602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lnTo>
                    <a:pt x="33" y="33"/>
                  </a:lnTo>
                  <a:lnTo>
                    <a:pt x="33" y="17"/>
                  </a:lnTo>
                  <a:cubicBezTo>
                    <a:pt x="16" y="17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981757" y="219353"/>
              <a:ext cx="27940" cy="3209"/>
            </a:xfrm>
            <a:custGeom>
              <a:avLst/>
              <a:gdLst/>
              <a:ahLst/>
              <a:cxnLst/>
              <a:rect l="l" t="t" r="r" b="b"/>
              <a:pathLst>
                <a:path w="148" h="17" extrusionOk="0">
                  <a:moveTo>
                    <a:pt x="147" y="0"/>
                  </a:moveTo>
                  <a:cubicBezTo>
                    <a:pt x="131" y="0"/>
                    <a:pt x="82" y="0"/>
                    <a:pt x="0" y="17"/>
                  </a:cubicBezTo>
                  <a:cubicBezTo>
                    <a:pt x="33" y="17"/>
                    <a:pt x="82" y="0"/>
                    <a:pt x="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-313105" y="824967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33"/>
                  </a:moveTo>
                  <a:cubicBezTo>
                    <a:pt x="1" y="33"/>
                    <a:pt x="1" y="33"/>
                    <a:pt x="1" y="33"/>
                  </a:cubicBezTo>
                  <a:cubicBezTo>
                    <a:pt x="17" y="17"/>
                    <a:pt x="17" y="17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-887760" y="1687136"/>
              <a:ext cx="6230" cy="18689"/>
            </a:xfrm>
            <a:custGeom>
              <a:avLst/>
              <a:gdLst/>
              <a:ahLst/>
              <a:cxnLst/>
              <a:rect l="l" t="t" r="r" b="b"/>
              <a:pathLst>
                <a:path w="33" h="99" extrusionOk="0">
                  <a:moveTo>
                    <a:pt x="33" y="0"/>
                  </a:moveTo>
                  <a:cubicBezTo>
                    <a:pt x="25" y="17"/>
                    <a:pt x="21" y="33"/>
                    <a:pt x="17" y="49"/>
                  </a:cubicBezTo>
                  <a:lnTo>
                    <a:pt x="17" y="49"/>
                  </a:lnTo>
                  <a:lnTo>
                    <a:pt x="33" y="0"/>
                  </a:lnTo>
                  <a:close/>
                  <a:moveTo>
                    <a:pt x="17" y="49"/>
                  </a:moveTo>
                  <a:lnTo>
                    <a:pt x="0" y="99"/>
                  </a:lnTo>
                  <a:cubicBezTo>
                    <a:pt x="8" y="82"/>
                    <a:pt x="12" y="66"/>
                    <a:pt x="17" y="4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-847738" y="1656176"/>
              <a:ext cx="6419" cy="18689"/>
            </a:xfrm>
            <a:custGeom>
              <a:avLst/>
              <a:gdLst/>
              <a:ahLst/>
              <a:cxnLst/>
              <a:rect l="l" t="t" r="r" b="b"/>
              <a:pathLst>
                <a:path w="34" h="99" extrusionOk="0">
                  <a:moveTo>
                    <a:pt x="34" y="1"/>
                  </a:moveTo>
                  <a:lnTo>
                    <a:pt x="1" y="99"/>
                  </a:lnTo>
                  <a:cubicBezTo>
                    <a:pt x="17" y="66"/>
                    <a:pt x="34" y="33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-1023873" y="2737711"/>
              <a:ext cx="6419" cy="43420"/>
            </a:xfrm>
            <a:custGeom>
              <a:avLst/>
              <a:gdLst/>
              <a:ahLst/>
              <a:cxnLst/>
              <a:rect l="l" t="t" r="r" b="b"/>
              <a:pathLst>
                <a:path w="34" h="230" extrusionOk="0">
                  <a:moveTo>
                    <a:pt x="1" y="1"/>
                  </a:moveTo>
                  <a:cubicBezTo>
                    <a:pt x="1" y="50"/>
                    <a:pt x="17" y="115"/>
                    <a:pt x="34" y="2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-887760" y="1758119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"/>
                  </a:moveTo>
                  <a:cubicBezTo>
                    <a:pt x="0" y="17"/>
                    <a:pt x="0" y="34"/>
                    <a:pt x="0" y="34"/>
                  </a:cubicBezTo>
                  <a:cubicBezTo>
                    <a:pt x="17" y="17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3413658" y="1581985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7"/>
                  </a:moveTo>
                  <a:cubicBezTo>
                    <a:pt x="17" y="17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3469161" y="1674677"/>
              <a:ext cx="15669" cy="34170"/>
            </a:xfrm>
            <a:custGeom>
              <a:avLst/>
              <a:gdLst/>
              <a:ahLst/>
              <a:cxnLst/>
              <a:rect l="l" t="t" r="r" b="b"/>
              <a:pathLst>
                <a:path w="83" h="181" extrusionOk="0">
                  <a:moveTo>
                    <a:pt x="1" y="1"/>
                  </a:moveTo>
                  <a:cubicBezTo>
                    <a:pt x="17" y="66"/>
                    <a:pt x="50" y="115"/>
                    <a:pt x="83" y="181"/>
                  </a:cubicBezTo>
                  <a:cubicBezTo>
                    <a:pt x="50" y="115"/>
                    <a:pt x="17" y="5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1602853" y="228604"/>
              <a:ext cx="46440" cy="9439"/>
            </a:xfrm>
            <a:custGeom>
              <a:avLst/>
              <a:gdLst/>
              <a:ahLst/>
              <a:cxnLst/>
              <a:rect l="l" t="t" r="r" b="b"/>
              <a:pathLst>
                <a:path w="246" h="50" extrusionOk="0">
                  <a:moveTo>
                    <a:pt x="0" y="0"/>
                  </a:moveTo>
                  <a:lnTo>
                    <a:pt x="0" y="0"/>
                  </a:lnTo>
                  <a:cubicBezTo>
                    <a:pt x="66" y="17"/>
                    <a:pt x="197" y="50"/>
                    <a:pt x="131" y="50"/>
                  </a:cubicBezTo>
                  <a:cubicBezTo>
                    <a:pt x="246" y="50"/>
                    <a:pt x="246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3444430" y="1578964"/>
              <a:ext cx="130637" cy="316399"/>
            </a:xfrm>
            <a:custGeom>
              <a:avLst/>
              <a:gdLst/>
              <a:ahLst/>
              <a:cxnLst/>
              <a:rect l="l" t="t" r="r" b="b"/>
              <a:pathLst>
                <a:path w="692" h="1676" extrusionOk="0">
                  <a:moveTo>
                    <a:pt x="1" y="0"/>
                  </a:moveTo>
                  <a:lnTo>
                    <a:pt x="1" y="0"/>
                  </a:lnTo>
                  <a:cubicBezTo>
                    <a:pt x="5" y="7"/>
                    <a:pt x="9" y="14"/>
                    <a:pt x="12" y="20"/>
                  </a:cubicBezTo>
                  <a:lnTo>
                    <a:pt x="12" y="20"/>
                  </a:lnTo>
                  <a:cubicBezTo>
                    <a:pt x="9" y="14"/>
                    <a:pt x="5" y="7"/>
                    <a:pt x="1" y="0"/>
                  </a:cubicBezTo>
                  <a:close/>
                  <a:moveTo>
                    <a:pt x="17" y="82"/>
                  </a:moveTo>
                  <a:cubicBezTo>
                    <a:pt x="24" y="100"/>
                    <a:pt x="32" y="117"/>
                    <a:pt x="41" y="134"/>
                  </a:cubicBezTo>
                  <a:lnTo>
                    <a:pt x="41" y="134"/>
                  </a:lnTo>
                  <a:lnTo>
                    <a:pt x="17" y="82"/>
                  </a:lnTo>
                  <a:close/>
                  <a:moveTo>
                    <a:pt x="361" y="983"/>
                  </a:moveTo>
                  <a:lnTo>
                    <a:pt x="372" y="998"/>
                  </a:lnTo>
                  <a:lnTo>
                    <a:pt x="372" y="998"/>
                  </a:lnTo>
                  <a:cubicBezTo>
                    <a:pt x="368" y="991"/>
                    <a:pt x="364" y="985"/>
                    <a:pt x="361" y="983"/>
                  </a:cubicBezTo>
                  <a:close/>
                  <a:moveTo>
                    <a:pt x="41" y="134"/>
                  </a:moveTo>
                  <a:lnTo>
                    <a:pt x="99" y="262"/>
                  </a:lnTo>
                  <a:cubicBezTo>
                    <a:pt x="132" y="328"/>
                    <a:pt x="148" y="393"/>
                    <a:pt x="181" y="459"/>
                  </a:cubicBezTo>
                  <a:lnTo>
                    <a:pt x="312" y="835"/>
                  </a:lnTo>
                  <a:cubicBezTo>
                    <a:pt x="348" y="980"/>
                    <a:pt x="358" y="1036"/>
                    <a:pt x="354" y="1036"/>
                  </a:cubicBezTo>
                  <a:cubicBezTo>
                    <a:pt x="352" y="1036"/>
                    <a:pt x="349" y="1028"/>
                    <a:pt x="345" y="1015"/>
                  </a:cubicBezTo>
                  <a:cubicBezTo>
                    <a:pt x="328" y="983"/>
                    <a:pt x="312" y="950"/>
                    <a:pt x="295" y="884"/>
                  </a:cubicBezTo>
                  <a:cubicBezTo>
                    <a:pt x="279" y="835"/>
                    <a:pt x="246" y="770"/>
                    <a:pt x="214" y="688"/>
                  </a:cubicBezTo>
                  <a:lnTo>
                    <a:pt x="214" y="688"/>
                  </a:lnTo>
                  <a:cubicBezTo>
                    <a:pt x="246" y="770"/>
                    <a:pt x="263" y="819"/>
                    <a:pt x="263" y="852"/>
                  </a:cubicBezTo>
                  <a:cubicBezTo>
                    <a:pt x="274" y="863"/>
                    <a:pt x="430" y="1268"/>
                    <a:pt x="444" y="1268"/>
                  </a:cubicBezTo>
                  <a:cubicBezTo>
                    <a:pt x="450" y="1268"/>
                    <a:pt x="430" y="1194"/>
                    <a:pt x="361" y="983"/>
                  </a:cubicBezTo>
                  <a:cubicBezTo>
                    <a:pt x="361" y="933"/>
                    <a:pt x="345" y="884"/>
                    <a:pt x="328" y="852"/>
                  </a:cubicBezTo>
                  <a:cubicBezTo>
                    <a:pt x="312" y="803"/>
                    <a:pt x="312" y="770"/>
                    <a:pt x="295" y="737"/>
                  </a:cubicBezTo>
                  <a:cubicBezTo>
                    <a:pt x="263" y="655"/>
                    <a:pt x="230" y="590"/>
                    <a:pt x="214" y="524"/>
                  </a:cubicBezTo>
                  <a:cubicBezTo>
                    <a:pt x="181" y="442"/>
                    <a:pt x="148" y="377"/>
                    <a:pt x="132" y="311"/>
                  </a:cubicBezTo>
                  <a:cubicBezTo>
                    <a:pt x="106" y="248"/>
                    <a:pt x="71" y="194"/>
                    <a:pt x="41" y="134"/>
                  </a:cubicBezTo>
                  <a:close/>
                  <a:moveTo>
                    <a:pt x="12" y="20"/>
                  </a:moveTo>
                  <a:cubicBezTo>
                    <a:pt x="55" y="98"/>
                    <a:pt x="87" y="188"/>
                    <a:pt x="132" y="279"/>
                  </a:cubicBezTo>
                  <a:cubicBezTo>
                    <a:pt x="181" y="377"/>
                    <a:pt x="214" y="475"/>
                    <a:pt x="246" y="573"/>
                  </a:cubicBezTo>
                  <a:cubicBezTo>
                    <a:pt x="295" y="655"/>
                    <a:pt x="328" y="753"/>
                    <a:pt x="361" y="835"/>
                  </a:cubicBezTo>
                  <a:cubicBezTo>
                    <a:pt x="394" y="933"/>
                    <a:pt x="426" y="1015"/>
                    <a:pt x="443" y="1097"/>
                  </a:cubicBezTo>
                  <a:lnTo>
                    <a:pt x="372" y="998"/>
                  </a:lnTo>
                  <a:lnTo>
                    <a:pt x="372" y="998"/>
                  </a:lnTo>
                  <a:cubicBezTo>
                    <a:pt x="394" y="1034"/>
                    <a:pt x="432" y="1122"/>
                    <a:pt x="459" y="1244"/>
                  </a:cubicBezTo>
                  <a:cubicBezTo>
                    <a:pt x="492" y="1310"/>
                    <a:pt x="508" y="1375"/>
                    <a:pt x="541" y="1441"/>
                  </a:cubicBezTo>
                  <a:cubicBezTo>
                    <a:pt x="557" y="1506"/>
                    <a:pt x="574" y="1572"/>
                    <a:pt x="590" y="1605"/>
                  </a:cubicBezTo>
                  <a:cubicBezTo>
                    <a:pt x="582" y="1571"/>
                    <a:pt x="580" y="1559"/>
                    <a:pt x="582" y="1559"/>
                  </a:cubicBezTo>
                  <a:lnTo>
                    <a:pt x="582" y="1559"/>
                  </a:lnTo>
                  <a:cubicBezTo>
                    <a:pt x="586" y="1559"/>
                    <a:pt x="612" y="1629"/>
                    <a:pt x="620" y="1629"/>
                  </a:cubicBezTo>
                  <a:cubicBezTo>
                    <a:pt x="622" y="1629"/>
                    <a:pt x="623" y="1627"/>
                    <a:pt x="623" y="1621"/>
                  </a:cubicBezTo>
                  <a:cubicBezTo>
                    <a:pt x="606" y="1539"/>
                    <a:pt x="557" y="1425"/>
                    <a:pt x="508" y="1277"/>
                  </a:cubicBezTo>
                  <a:cubicBezTo>
                    <a:pt x="508" y="1265"/>
                    <a:pt x="510" y="1260"/>
                    <a:pt x="513" y="1260"/>
                  </a:cubicBezTo>
                  <a:cubicBezTo>
                    <a:pt x="531" y="1260"/>
                    <a:pt x="597" y="1450"/>
                    <a:pt x="639" y="1605"/>
                  </a:cubicBezTo>
                  <a:cubicBezTo>
                    <a:pt x="630" y="1560"/>
                    <a:pt x="628" y="1543"/>
                    <a:pt x="630" y="1543"/>
                  </a:cubicBezTo>
                  <a:lnTo>
                    <a:pt x="630" y="1543"/>
                  </a:lnTo>
                  <a:cubicBezTo>
                    <a:pt x="637" y="1543"/>
                    <a:pt x="679" y="1676"/>
                    <a:pt x="688" y="1676"/>
                  </a:cubicBezTo>
                  <a:cubicBezTo>
                    <a:pt x="691" y="1676"/>
                    <a:pt x="688" y="1649"/>
                    <a:pt x="672" y="1572"/>
                  </a:cubicBezTo>
                  <a:cubicBezTo>
                    <a:pt x="623" y="1392"/>
                    <a:pt x="557" y="1244"/>
                    <a:pt x="508" y="1097"/>
                  </a:cubicBezTo>
                  <a:cubicBezTo>
                    <a:pt x="459" y="950"/>
                    <a:pt x="410" y="819"/>
                    <a:pt x="345" y="688"/>
                  </a:cubicBezTo>
                  <a:cubicBezTo>
                    <a:pt x="295" y="557"/>
                    <a:pt x="246" y="442"/>
                    <a:pt x="181" y="328"/>
                  </a:cubicBezTo>
                  <a:cubicBezTo>
                    <a:pt x="135" y="220"/>
                    <a:pt x="74" y="127"/>
                    <a:pt x="12" y="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3394969" y="156650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-1029914" y="2305210"/>
              <a:ext cx="3209" cy="6041"/>
            </a:xfrm>
            <a:custGeom>
              <a:avLst/>
              <a:gdLst/>
              <a:ahLst/>
              <a:cxnLst/>
              <a:rect l="l" t="t" r="r" b="b"/>
              <a:pathLst>
                <a:path w="17" h="32" extrusionOk="0">
                  <a:moveTo>
                    <a:pt x="0" y="0"/>
                  </a:moveTo>
                  <a:cubicBezTo>
                    <a:pt x="0" y="22"/>
                    <a:pt x="0" y="31"/>
                    <a:pt x="2" y="31"/>
                  </a:cubicBezTo>
                  <a:cubicBezTo>
                    <a:pt x="4" y="31"/>
                    <a:pt x="8" y="1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1494680" y="191414"/>
              <a:ext cx="37190" cy="3398"/>
            </a:xfrm>
            <a:custGeom>
              <a:avLst/>
              <a:gdLst/>
              <a:ahLst/>
              <a:cxnLst/>
              <a:rect l="l" t="t" r="r" b="b"/>
              <a:pathLst>
                <a:path w="197" h="18" extrusionOk="0">
                  <a:moveTo>
                    <a:pt x="0" y="1"/>
                  </a:moveTo>
                  <a:cubicBezTo>
                    <a:pt x="49" y="1"/>
                    <a:pt x="115" y="17"/>
                    <a:pt x="197" y="17"/>
                  </a:cubicBezTo>
                  <a:cubicBezTo>
                    <a:pt x="115" y="1"/>
                    <a:pt x="49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8392" y="667334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33" y="1"/>
                  </a:moveTo>
                  <a:cubicBezTo>
                    <a:pt x="16" y="1"/>
                    <a:pt x="16" y="17"/>
                    <a:pt x="0" y="33"/>
                  </a:cubicBezTo>
                  <a:lnTo>
                    <a:pt x="16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-35028" y="497430"/>
              <a:ext cx="333956" cy="194824"/>
            </a:xfrm>
            <a:custGeom>
              <a:avLst/>
              <a:gdLst/>
              <a:ahLst/>
              <a:cxnLst/>
              <a:rect l="l" t="t" r="r" b="b"/>
              <a:pathLst>
                <a:path w="1769" h="1032" extrusionOk="0">
                  <a:moveTo>
                    <a:pt x="1769" y="0"/>
                  </a:moveTo>
                  <a:cubicBezTo>
                    <a:pt x="1720" y="33"/>
                    <a:pt x="1572" y="99"/>
                    <a:pt x="1441" y="148"/>
                  </a:cubicBezTo>
                  <a:cubicBezTo>
                    <a:pt x="1352" y="199"/>
                    <a:pt x="1272" y="240"/>
                    <a:pt x="1257" y="240"/>
                  </a:cubicBezTo>
                  <a:cubicBezTo>
                    <a:pt x="1253" y="240"/>
                    <a:pt x="1254" y="237"/>
                    <a:pt x="1261" y="230"/>
                  </a:cubicBezTo>
                  <a:lnTo>
                    <a:pt x="1261" y="230"/>
                  </a:lnTo>
                  <a:cubicBezTo>
                    <a:pt x="1163" y="279"/>
                    <a:pt x="1048" y="344"/>
                    <a:pt x="934" y="410"/>
                  </a:cubicBezTo>
                  <a:cubicBezTo>
                    <a:pt x="836" y="459"/>
                    <a:pt x="737" y="524"/>
                    <a:pt x="688" y="557"/>
                  </a:cubicBezTo>
                  <a:cubicBezTo>
                    <a:pt x="782" y="503"/>
                    <a:pt x="824" y="481"/>
                    <a:pt x="831" y="481"/>
                  </a:cubicBezTo>
                  <a:lnTo>
                    <a:pt x="831" y="481"/>
                  </a:lnTo>
                  <a:cubicBezTo>
                    <a:pt x="847" y="481"/>
                    <a:pt x="678" y="597"/>
                    <a:pt x="541" y="688"/>
                  </a:cubicBezTo>
                  <a:cubicBezTo>
                    <a:pt x="484" y="724"/>
                    <a:pt x="465" y="734"/>
                    <a:pt x="460" y="734"/>
                  </a:cubicBezTo>
                  <a:cubicBezTo>
                    <a:pt x="455" y="734"/>
                    <a:pt x="473" y="718"/>
                    <a:pt x="469" y="718"/>
                  </a:cubicBezTo>
                  <a:lnTo>
                    <a:pt x="469" y="718"/>
                  </a:lnTo>
                  <a:cubicBezTo>
                    <a:pt x="466" y="718"/>
                    <a:pt x="452" y="726"/>
                    <a:pt x="410" y="753"/>
                  </a:cubicBezTo>
                  <a:lnTo>
                    <a:pt x="360" y="788"/>
                  </a:lnTo>
                  <a:lnTo>
                    <a:pt x="360" y="788"/>
                  </a:lnTo>
                  <a:lnTo>
                    <a:pt x="263" y="901"/>
                  </a:lnTo>
                  <a:cubicBezTo>
                    <a:pt x="279" y="884"/>
                    <a:pt x="279" y="884"/>
                    <a:pt x="296" y="868"/>
                  </a:cubicBezTo>
                  <a:cubicBezTo>
                    <a:pt x="443" y="753"/>
                    <a:pt x="525" y="704"/>
                    <a:pt x="574" y="688"/>
                  </a:cubicBezTo>
                  <a:cubicBezTo>
                    <a:pt x="623" y="655"/>
                    <a:pt x="639" y="655"/>
                    <a:pt x="639" y="655"/>
                  </a:cubicBezTo>
                  <a:cubicBezTo>
                    <a:pt x="656" y="655"/>
                    <a:pt x="672" y="655"/>
                    <a:pt x="705" y="622"/>
                  </a:cubicBezTo>
                  <a:cubicBezTo>
                    <a:pt x="737" y="606"/>
                    <a:pt x="770" y="590"/>
                    <a:pt x="819" y="557"/>
                  </a:cubicBezTo>
                  <a:cubicBezTo>
                    <a:pt x="868" y="541"/>
                    <a:pt x="918" y="492"/>
                    <a:pt x="999" y="442"/>
                  </a:cubicBezTo>
                  <a:lnTo>
                    <a:pt x="999" y="442"/>
                  </a:lnTo>
                  <a:cubicBezTo>
                    <a:pt x="983" y="459"/>
                    <a:pt x="967" y="475"/>
                    <a:pt x="950" y="492"/>
                  </a:cubicBezTo>
                  <a:cubicBezTo>
                    <a:pt x="1081" y="410"/>
                    <a:pt x="1278" y="295"/>
                    <a:pt x="1441" y="197"/>
                  </a:cubicBezTo>
                  <a:cubicBezTo>
                    <a:pt x="1605" y="115"/>
                    <a:pt x="1736" y="33"/>
                    <a:pt x="1769" y="0"/>
                  </a:cubicBezTo>
                  <a:close/>
                  <a:moveTo>
                    <a:pt x="361" y="786"/>
                  </a:moveTo>
                  <a:lnTo>
                    <a:pt x="1" y="1032"/>
                  </a:lnTo>
                  <a:lnTo>
                    <a:pt x="1" y="1032"/>
                  </a:lnTo>
                  <a:lnTo>
                    <a:pt x="360" y="788"/>
                  </a:lnTo>
                  <a:lnTo>
                    <a:pt x="360" y="788"/>
                  </a:lnTo>
                  <a:lnTo>
                    <a:pt x="361" y="7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2152777" y="401717"/>
              <a:ext cx="31149" cy="12460"/>
            </a:xfrm>
            <a:custGeom>
              <a:avLst/>
              <a:gdLst/>
              <a:ahLst/>
              <a:cxnLst/>
              <a:rect l="l" t="t" r="r" b="b"/>
              <a:pathLst>
                <a:path w="165" h="66" extrusionOk="0">
                  <a:moveTo>
                    <a:pt x="1" y="0"/>
                  </a:moveTo>
                  <a:cubicBezTo>
                    <a:pt x="34" y="16"/>
                    <a:pt x="115" y="49"/>
                    <a:pt x="164" y="66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203027" y="525181"/>
              <a:ext cx="18689" cy="15669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98" y="1"/>
                  </a:moveTo>
                  <a:cubicBezTo>
                    <a:pt x="33" y="50"/>
                    <a:pt x="17" y="66"/>
                    <a:pt x="0" y="83"/>
                  </a:cubicBezTo>
                  <a:cubicBezTo>
                    <a:pt x="33" y="50"/>
                    <a:pt x="82" y="34"/>
                    <a:pt x="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5"/>
            <p:cNvSpPr/>
            <p:nvPr/>
          </p:nvSpPr>
          <p:spPr>
            <a:xfrm>
              <a:off x="2183738" y="426448"/>
              <a:ext cx="86651" cy="37190"/>
            </a:xfrm>
            <a:custGeom>
              <a:avLst/>
              <a:gdLst/>
              <a:ahLst/>
              <a:cxnLst/>
              <a:rect l="l" t="t" r="r" b="b"/>
              <a:pathLst>
                <a:path w="459" h="19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16"/>
                    <a:pt x="131" y="65"/>
                    <a:pt x="148" y="82"/>
                  </a:cubicBezTo>
                  <a:cubicBezTo>
                    <a:pt x="249" y="125"/>
                    <a:pt x="324" y="156"/>
                    <a:pt x="420" y="185"/>
                  </a:cubicBezTo>
                  <a:lnTo>
                    <a:pt x="420" y="185"/>
                  </a:lnTo>
                  <a:cubicBezTo>
                    <a:pt x="367" y="167"/>
                    <a:pt x="312" y="141"/>
                    <a:pt x="246" y="115"/>
                  </a:cubicBezTo>
                  <a:cubicBezTo>
                    <a:pt x="213" y="98"/>
                    <a:pt x="164" y="65"/>
                    <a:pt x="131" y="49"/>
                  </a:cubicBezTo>
                  <a:cubicBezTo>
                    <a:pt x="82" y="33"/>
                    <a:pt x="50" y="16"/>
                    <a:pt x="1" y="0"/>
                  </a:cubicBezTo>
                  <a:close/>
                  <a:moveTo>
                    <a:pt x="420" y="185"/>
                  </a:moveTo>
                  <a:cubicBezTo>
                    <a:pt x="433" y="189"/>
                    <a:pt x="446" y="193"/>
                    <a:pt x="459" y="196"/>
                  </a:cubicBezTo>
                  <a:cubicBezTo>
                    <a:pt x="445" y="193"/>
                    <a:pt x="432" y="189"/>
                    <a:pt x="420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5"/>
            <p:cNvSpPr/>
            <p:nvPr/>
          </p:nvSpPr>
          <p:spPr>
            <a:xfrm>
              <a:off x="-408818" y="96410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5"/>
            <p:cNvSpPr/>
            <p:nvPr/>
          </p:nvSpPr>
          <p:spPr>
            <a:xfrm>
              <a:off x="-649894" y="683380"/>
              <a:ext cx="528969" cy="596553"/>
            </a:xfrm>
            <a:custGeom>
              <a:avLst/>
              <a:gdLst/>
              <a:ahLst/>
              <a:cxnLst/>
              <a:rect l="l" t="t" r="r" b="b"/>
              <a:pathLst>
                <a:path w="2802" h="3160" extrusionOk="0">
                  <a:moveTo>
                    <a:pt x="2786" y="1"/>
                  </a:moveTo>
                  <a:cubicBezTo>
                    <a:pt x="2775" y="1"/>
                    <a:pt x="2752" y="10"/>
                    <a:pt x="2718" y="30"/>
                  </a:cubicBezTo>
                  <a:lnTo>
                    <a:pt x="2636" y="112"/>
                  </a:lnTo>
                  <a:cubicBezTo>
                    <a:pt x="2570" y="145"/>
                    <a:pt x="2489" y="194"/>
                    <a:pt x="2423" y="243"/>
                  </a:cubicBezTo>
                  <a:cubicBezTo>
                    <a:pt x="2407" y="292"/>
                    <a:pt x="2259" y="440"/>
                    <a:pt x="2079" y="587"/>
                  </a:cubicBezTo>
                  <a:cubicBezTo>
                    <a:pt x="1981" y="685"/>
                    <a:pt x="1899" y="767"/>
                    <a:pt x="1801" y="849"/>
                  </a:cubicBezTo>
                  <a:cubicBezTo>
                    <a:pt x="1719" y="947"/>
                    <a:pt x="1621" y="1029"/>
                    <a:pt x="1572" y="1111"/>
                  </a:cubicBezTo>
                  <a:lnTo>
                    <a:pt x="1621" y="1029"/>
                  </a:lnTo>
                  <a:cubicBezTo>
                    <a:pt x="1654" y="996"/>
                    <a:pt x="1670" y="980"/>
                    <a:pt x="1687" y="947"/>
                  </a:cubicBezTo>
                  <a:cubicBezTo>
                    <a:pt x="1736" y="898"/>
                    <a:pt x="1768" y="849"/>
                    <a:pt x="1817" y="800"/>
                  </a:cubicBezTo>
                  <a:cubicBezTo>
                    <a:pt x="1916" y="685"/>
                    <a:pt x="2014" y="587"/>
                    <a:pt x="2161" y="489"/>
                  </a:cubicBezTo>
                  <a:lnTo>
                    <a:pt x="2112" y="489"/>
                  </a:lnTo>
                  <a:cubicBezTo>
                    <a:pt x="2227" y="390"/>
                    <a:pt x="2341" y="292"/>
                    <a:pt x="2439" y="227"/>
                  </a:cubicBezTo>
                  <a:cubicBezTo>
                    <a:pt x="2521" y="145"/>
                    <a:pt x="2620" y="79"/>
                    <a:pt x="2669" y="14"/>
                  </a:cubicBezTo>
                  <a:lnTo>
                    <a:pt x="2669" y="14"/>
                  </a:lnTo>
                  <a:cubicBezTo>
                    <a:pt x="2570" y="96"/>
                    <a:pt x="2489" y="161"/>
                    <a:pt x="2390" y="243"/>
                  </a:cubicBezTo>
                  <a:lnTo>
                    <a:pt x="2390" y="227"/>
                  </a:lnTo>
                  <a:cubicBezTo>
                    <a:pt x="2292" y="309"/>
                    <a:pt x="2194" y="407"/>
                    <a:pt x="2079" y="505"/>
                  </a:cubicBezTo>
                  <a:cubicBezTo>
                    <a:pt x="2030" y="554"/>
                    <a:pt x="1981" y="603"/>
                    <a:pt x="1932" y="652"/>
                  </a:cubicBezTo>
                  <a:cubicBezTo>
                    <a:pt x="1883" y="701"/>
                    <a:pt x="1834" y="751"/>
                    <a:pt x="1785" y="783"/>
                  </a:cubicBezTo>
                  <a:cubicBezTo>
                    <a:pt x="1719" y="865"/>
                    <a:pt x="1654" y="931"/>
                    <a:pt x="1572" y="1045"/>
                  </a:cubicBezTo>
                  <a:cubicBezTo>
                    <a:pt x="1474" y="1160"/>
                    <a:pt x="1343" y="1291"/>
                    <a:pt x="1163" y="1487"/>
                  </a:cubicBezTo>
                  <a:lnTo>
                    <a:pt x="1163" y="1471"/>
                  </a:lnTo>
                  <a:cubicBezTo>
                    <a:pt x="1114" y="1553"/>
                    <a:pt x="1048" y="1634"/>
                    <a:pt x="966" y="1733"/>
                  </a:cubicBezTo>
                  <a:cubicBezTo>
                    <a:pt x="901" y="1814"/>
                    <a:pt x="803" y="1913"/>
                    <a:pt x="721" y="1995"/>
                  </a:cubicBezTo>
                  <a:cubicBezTo>
                    <a:pt x="557" y="2191"/>
                    <a:pt x="410" y="2371"/>
                    <a:pt x="328" y="2486"/>
                  </a:cubicBezTo>
                  <a:cubicBezTo>
                    <a:pt x="328" y="2508"/>
                    <a:pt x="331" y="2517"/>
                    <a:pt x="338" y="2517"/>
                  </a:cubicBezTo>
                  <a:cubicBezTo>
                    <a:pt x="346" y="2517"/>
                    <a:pt x="359" y="2504"/>
                    <a:pt x="377" y="2486"/>
                  </a:cubicBezTo>
                  <a:cubicBezTo>
                    <a:pt x="410" y="2436"/>
                    <a:pt x="459" y="2371"/>
                    <a:pt x="524" y="2289"/>
                  </a:cubicBezTo>
                  <a:cubicBezTo>
                    <a:pt x="639" y="2142"/>
                    <a:pt x="786" y="1962"/>
                    <a:pt x="852" y="1896"/>
                  </a:cubicBezTo>
                  <a:lnTo>
                    <a:pt x="852" y="1896"/>
                  </a:lnTo>
                  <a:cubicBezTo>
                    <a:pt x="752" y="2033"/>
                    <a:pt x="624" y="2170"/>
                    <a:pt x="633" y="2170"/>
                  </a:cubicBezTo>
                  <a:cubicBezTo>
                    <a:pt x="636" y="2170"/>
                    <a:pt x="653" y="2157"/>
                    <a:pt x="688" y="2125"/>
                  </a:cubicBezTo>
                  <a:lnTo>
                    <a:pt x="688" y="2125"/>
                  </a:lnTo>
                  <a:cubicBezTo>
                    <a:pt x="541" y="2338"/>
                    <a:pt x="475" y="2404"/>
                    <a:pt x="426" y="2453"/>
                  </a:cubicBezTo>
                  <a:cubicBezTo>
                    <a:pt x="393" y="2502"/>
                    <a:pt x="344" y="2535"/>
                    <a:pt x="230" y="2731"/>
                  </a:cubicBezTo>
                  <a:lnTo>
                    <a:pt x="393" y="2535"/>
                  </a:lnTo>
                  <a:lnTo>
                    <a:pt x="393" y="2535"/>
                  </a:lnTo>
                  <a:cubicBezTo>
                    <a:pt x="344" y="2617"/>
                    <a:pt x="262" y="2731"/>
                    <a:pt x="197" y="2846"/>
                  </a:cubicBezTo>
                  <a:cubicBezTo>
                    <a:pt x="115" y="2944"/>
                    <a:pt x="50" y="3058"/>
                    <a:pt x="1" y="3157"/>
                  </a:cubicBezTo>
                  <a:cubicBezTo>
                    <a:pt x="2" y="3158"/>
                    <a:pt x="4" y="3159"/>
                    <a:pt x="6" y="3159"/>
                  </a:cubicBezTo>
                  <a:cubicBezTo>
                    <a:pt x="24" y="3159"/>
                    <a:pt x="58" y="3096"/>
                    <a:pt x="132" y="2993"/>
                  </a:cubicBezTo>
                  <a:cubicBezTo>
                    <a:pt x="148" y="2960"/>
                    <a:pt x="164" y="2928"/>
                    <a:pt x="181" y="2895"/>
                  </a:cubicBezTo>
                  <a:cubicBezTo>
                    <a:pt x="213" y="2862"/>
                    <a:pt x="230" y="2829"/>
                    <a:pt x="246" y="2797"/>
                  </a:cubicBezTo>
                  <a:cubicBezTo>
                    <a:pt x="295" y="2731"/>
                    <a:pt x="361" y="2649"/>
                    <a:pt x="410" y="2567"/>
                  </a:cubicBezTo>
                  <a:lnTo>
                    <a:pt x="410" y="2567"/>
                  </a:lnTo>
                  <a:lnTo>
                    <a:pt x="344" y="2731"/>
                  </a:lnTo>
                  <a:cubicBezTo>
                    <a:pt x="410" y="2617"/>
                    <a:pt x="475" y="2518"/>
                    <a:pt x="541" y="2420"/>
                  </a:cubicBezTo>
                  <a:lnTo>
                    <a:pt x="770" y="2109"/>
                  </a:lnTo>
                  <a:cubicBezTo>
                    <a:pt x="819" y="1995"/>
                    <a:pt x="819" y="1995"/>
                    <a:pt x="835" y="1962"/>
                  </a:cubicBezTo>
                  <a:cubicBezTo>
                    <a:pt x="835" y="1929"/>
                    <a:pt x="884" y="1864"/>
                    <a:pt x="1015" y="1684"/>
                  </a:cubicBezTo>
                  <a:cubicBezTo>
                    <a:pt x="1114" y="1585"/>
                    <a:pt x="1195" y="1536"/>
                    <a:pt x="1245" y="1503"/>
                  </a:cubicBezTo>
                  <a:cubicBezTo>
                    <a:pt x="1261" y="1487"/>
                    <a:pt x="1277" y="1487"/>
                    <a:pt x="1294" y="1487"/>
                  </a:cubicBezTo>
                  <a:cubicBezTo>
                    <a:pt x="1343" y="1422"/>
                    <a:pt x="1441" y="1307"/>
                    <a:pt x="1556" y="1160"/>
                  </a:cubicBezTo>
                  <a:cubicBezTo>
                    <a:pt x="1588" y="1127"/>
                    <a:pt x="1621" y="1078"/>
                    <a:pt x="1670" y="1045"/>
                  </a:cubicBezTo>
                  <a:cubicBezTo>
                    <a:pt x="1703" y="1012"/>
                    <a:pt x="1736" y="963"/>
                    <a:pt x="1785" y="931"/>
                  </a:cubicBezTo>
                  <a:cubicBezTo>
                    <a:pt x="1867" y="849"/>
                    <a:pt x="1948" y="767"/>
                    <a:pt x="2047" y="669"/>
                  </a:cubicBezTo>
                  <a:lnTo>
                    <a:pt x="2047" y="669"/>
                  </a:lnTo>
                  <a:lnTo>
                    <a:pt x="1899" y="832"/>
                  </a:lnTo>
                  <a:cubicBezTo>
                    <a:pt x="1981" y="767"/>
                    <a:pt x="2030" y="701"/>
                    <a:pt x="2079" y="652"/>
                  </a:cubicBezTo>
                  <a:cubicBezTo>
                    <a:pt x="2145" y="603"/>
                    <a:pt x="2178" y="570"/>
                    <a:pt x="2227" y="521"/>
                  </a:cubicBezTo>
                  <a:cubicBezTo>
                    <a:pt x="2309" y="456"/>
                    <a:pt x="2358" y="390"/>
                    <a:pt x="2407" y="341"/>
                  </a:cubicBezTo>
                  <a:cubicBezTo>
                    <a:pt x="2407" y="346"/>
                    <a:pt x="2408" y="348"/>
                    <a:pt x="2411" y="348"/>
                  </a:cubicBezTo>
                  <a:cubicBezTo>
                    <a:pt x="2419" y="348"/>
                    <a:pt x="2441" y="333"/>
                    <a:pt x="2489" y="309"/>
                  </a:cubicBezTo>
                  <a:cubicBezTo>
                    <a:pt x="2554" y="243"/>
                    <a:pt x="2603" y="194"/>
                    <a:pt x="2652" y="145"/>
                  </a:cubicBezTo>
                  <a:cubicBezTo>
                    <a:pt x="2701" y="112"/>
                    <a:pt x="2734" y="63"/>
                    <a:pt x="2767" y="47"/>
                  </a:cubicBezTo>
                  <a:cubicBezTo>
                    <a:pt x="2795" y="18"/>
                    <a:pt x="2802" y="1"/>
                    <a:pt x="27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5"/>
            <p:cNvSpPr/>
            <p:nvPr/>
          </p:nvSpPr>
          <p:spPr>
            <a:xfrm>
              <a:off x="-1054644" y="182163"/>
              <a:ext cx="4672367" cy="4691056"/>
            </a:xfrm>
            <a:custGeom>
              <a:avLst/>
              <a:gdLst/>
              <a:ahLst/>
              <a:cxnLst/>
              <a:rect l="l" t="t" r="r" b="b"/>
              <a:pathLst>
                <a:path w="24750" h="24849" extrusionOk="0">
                  <a:moveTo>
                    <a:pt x="12093" y="34"/>
                  </a:moveTo>
                  <a:cubicBezTo>
                    <a:pt x="12018" y="34"/>
                    <a:pt x="11943" y="35"/>
                    <a:pt x="11867" y="50"/>
                  </a:cubicBezTo>
                  <a:cubicBezTo>
                    <a:pt x="11932" y="50"/>
                    <a:pt x="12013" y="34"/>
                    <a:pt x="12093" y="34"/>
                  </a:cubicBezTo>
                  <a:close/>
                  <a:moveTo>
                    <a:pt x="12620" y="1"/>
                  </a:moveTo>
                  <a:cubicBezTo>
                    <a:pt x="12539" y="1"/>
                    <a:pt x="12457" y="1"/>
                    <a:pt x="12375" y="17"/>
                  </a:cubicBezTo>
                  <a:cubicBezTo>
                    <a:pt x="12277" y="17"/>
                    <a:pt x="12178" y="17"/>
                    <a:pt x="12097" y="34"/>
                  </a:cubicBezTo>
                  <a:cubicBezTo>
                    <a:pt x="12096" y="34"/>
                    <a:pt x="12094" y="34"/>
                    <a:pt x="12093" y="34"/>
                  </a:cubicBezTo>
                  <a:lnTo>
                    <a:pt x="12093" y="34"/>
                  </a:lnTo>
                  <a:cubicBezTo>
                    <a:pt x="12100" y="34"/>
                    <a:pt x="12106" y="34"/>
                    <a:pt x="12113" y="34"/>
                  </a:cubicBezTo>
                  <a:lnTo>
                    <a:pt x="12489" y="34"/>
                  </a:lnTo>
                  <a:cubicBezTo>
                    <a:pt x="12522" y="34"/>
                    <a:pt x="12555" y="34"/>
                    <a:pt x="12588" y="50"/>
                  </a:cubicBezTo>
                  <a:lnTo>
                    <a:pt x="12686" y="50"/>
                  </a:lnTo>
                  <a:cubicBezTo>
                    <a:pt x="12571" y="50"/>
                    <a:pt x="12506" y="50"/>
                    <a:pt x="12440" y="66"/>
                  </a:cubicBezTo>
                  <a:cubicBezTo>
                    <a:pt x="12484" y="62"/>
                    <a:pt x="12527" y="60"/>
                    <a:pt x="12568" y="60"/>
                  </a:cubicBezTo>
                  <a:cubicBezTo>
                    <a:pt x="12667" y="60"/>
                    <a:pt x="12754" y="71"/>
                    <a:pt x="12800" y="83"/>
                  </a:cubicBezTo>
                  <a:lnTo>
                    <a:pt x="12686" y="83"/>
                  </a:lnTo>
                  <a:cubicBezTo>
                    <a:pt x="12931" y="91"/>
                    <a:pt x="13075" y="95"/>
                    <a:pt x="13159" y="95"/>
                  </a:cubicBezTo>
                  <a:cubicBezTo>
                    <a:pt x="13242" y="95"/>
                    <a:pt x="13267" y="91"/>
                    <a:pt x="13275" y="83"/>
                  </a:cubicBezTo>
                  <a:cubicBezTo>
                    <a:pt x="13287" y="59"/>
                    <a:pt x="13264" y="44"/>
                    <a:pt x="13354" y="44"/>
                  </a:cubicBezTo>
                  <a:cubicBezTo>
                    <a:pt x="13386" y="44"/>
                    <a:pt x="13434" y="46"/>
                    <a:pt x="13504" y="50"/>
                  </a:cubicBezTo>
                  <a:cubicBezTo>
                    <a:pt x="13439" y="34"/>
                    <a:pt x="13373" y="34"/>
                    <a:pt x="13308" y="17"/>
                  </a:cubicBezTo>
                  <a:cubicBezTo>
                    <a:pt x="13259" y="17"/>
                    <a:pt x="13193" y="17"/>
                    <a:pt x="13144" y="1"/>
                  </a:cubicBezTo>
                  <a:close/>
                  <a:moveTo>
                    <a:pt x="10427" y="541"/>
                  </a:moveTo>
                  <a:cubicBezTo>
                    <a:pt x="10406" y="547"/>
                    <a:pt x="10386" y="553"/>
                    <a:pt x="10367" y="559"/>
                  </a:cubicBezTo>
                  <a:lnTo>
                    <a:pt x="10367" y="559"/>
                  </a:lnTo>
                  <a:cubicBezTo>
                    <a:pt x="10388" y="553"/>
                    <a:pt x="10408" y="547"/>
                    <a:pt x="10427" y="541"/>
                  </a:cubicBezTo>
                  <a:close/>
                  <a:moveTo>
                    <a:pt x="14716" y="623"/>
                  </a:moveTo>
                  <a:cubicBezTo>
                    <a:pt x="14781" y="623"/>
                    <a:pt x="14863" y="639"/>
                    <a:pt x="14961" y="656"/>
                  </a:cubicBezTo>
                  <a:cubicBezTo>
                    <a:pt x="14988" y="665"/>
                    <a:pt x="15020" y="674"/>
                    <a:pt x="15049" y="680"/>
                  </a:cubicBezTo>
                  <a:lnTo>
                    <a:pt x="15049" y="680"/>
                  </a:lnTo>
                  <a:cubicBezTo>
                    <a:pt x="14938" y="662"/>
                    <a:pt x="14827" y="637"/>
                    <a:pt x="14716" y="623"/>
                  </a:cubicBezTo>
                  <a:close/>
                  <a:moveTo>
                    <a:pt x="8100" y="889"/>
                  </a:moveTo>
                  <a:lnTo>
                    <a:pt x="8100" y="889"/>
                  </a:lnTo>
                  <a:cubicBezTo>
                    <a:pt x="8089" y="895"/>
                    <a:pt x="8080" y="900"/>
                    <a:pt x="8072" y="904"/>
                  </a:cubicBezTo>
                  <a:lnTo>
                    <a:pt x="8072" y="904"/>
                  </a:lnTo>
                  <a:cubicBezTo>
                    <a:pt x="8077" y="903"/>
                    <a:pt x="8082" y="902"/>
                    <a:pt x="8086" y="901"/>
                  </a:cubicBezTo>
                  <a:cubicBezTo>
                    <a:pt x="8090" y="898"/>
                    <a:pt x="8095" y="894"/>
                    <a:pt x="8100" y="889"/>
                  </a:cubicBezTo>
                  <a:close/>
                  <a:moveTo>
                    <a:pt x="10787" y="115"/>
                  </a:moveTo>
                  <a:cubicBezTo>
                    <a:pt x="10754" y="115"/>
                    <a:pt x="10722" y="115"/>
                    <a:pt x="10689" y="132"/>
                  </a:cubicBezTo>
                  <a:cubicBezTo>
                    <a:pt x="10640" y="132"/>
                    <a:pt x="10607" y="148"/>
                    <a:pt x="10574" y="148"/>
                  </a:cubicBezTo>
                  <a:cubicBezTo>
                    <a:pt x="10493" y="165"/>
                    <a:pt x="10411" y="181"/>
                    <a:pt x="10329" y="197"/>
                  </a:cubicBezTo>
                  <a:cubicBezTo>
                    <a:pt x="10247" y="197"/>
                    <a:pt x="10149" y="214"/>
                    <a:pt x="10067" y="230"/>
                  </a:cubicBezTo>
                  <a:cubicBezTo>
                    <a:pt x="9969" y="246"/>
                    <a:pt x="9871" y="279"/>
                    <a:pt x="9772" y="296"/>
                  </a:cubicBezTo>
                  <a:cubicBezTo>
                    <a:pt x="9674" y="312"/>
                    <a:pt x="9576" y="328"/>
                    <a:pt x="9478" y="345"/>
                  </a:cubicBezTo>
                  <a:cubicBezTo>
                    <a:pt x="9379" y="377"/>
                    <a:pt x="9281" y="394"/>
                    <a:pt x="9183" y="426"/>
                  </a:cubicBezTo>
                  <a:cubicBezTo>
                    <a:pt x="9085" y="443"/>
                    <a:pt x="8987" y="476"/>
                    <a:pt x="8905" y="508"/>
                  </a:cubicBezTo>
                  <a:cubicBezTo>
                    <a:pt x="8807" y="525"/>
                    <a:pt x="8708" y="557"/>
                    <a:pt x="8626" y="590"/>
                  </a:cubicBezTo>
                  <a:lnTo>
                    <a:pt x="8708" y="607"/>
                  </a:lnTo>
                  <a:cubicBezTo>
                    <a:pt x="8529" y="676"/>
                    <a:pt x="8465" y="697"/>
                    <a:pt x="8449" y="697"/>
                  </a:cubicBezTo>
                  <a:cubicBezTo>
                    <a:pt x="8424" y="697"/>
                    <a:pt x="8518" y="645"/>
                    <a:pt x="8473" y="645"/>
                  </a:cubicBezTo>
                  <a:cubicBezTo>
                    <a:pt x="8453" y="645"/>
                    <a:pt x="8403" y="656"/>
                    <a:pt x="8299" y="688"/>
                  </a:cubicBezTo>
                  <a:cubicBezTo>
                    <a:pt x="8234" y="737"/>
                    <a:pt x="8168" y="770"/>
                    <a:pt x="8103" y="803"/>
                  </a:cubicBezTo>
                  <a:lnTo>
                    <a:pt x="8070" y="819"/>
                  </a:lnTo>
                  <a:lnTo>
                    <a:pt x="7759" y="983"/>
                  </a:lnTo>
                  <a:cubicBezTo>
                    <a:pt x="7988" y="885"/>
                    <a:pt x="7874" y="901"/>
                    <a:pt x="8135" y="819"/>
                  </a:cubicBezTo>
                  <a:cubicBezTo>
                    <a:pt x="8197" y="799"/>
                    <a:pt x="8228" y="791"/>
                    <a:pt x="8238" y="791"/>
                  </a:cubicBezTo>
                  <a:cubicBezTo>
                    <a:pt x="8267" y="791"/>
                    <a:pt x="8150" y="851"/>
                    <a:pt x="8100" y="889"/>
                  </a:cubicBezTo>
                  <a:lnTo>
                    <a:pt x="8100" y="889"/>
                  </a:lnTo>
                  <a:cubicBezTo>
                    <a:pt x="8169" y="855"/>
                    <a:pt x="8283" y="812"/>
                    <a:pt x="8283" y="787"/>
                  </a:cubicBezTo>
                  <a:cubicBezTo>
                    <a:pt x="9003" y="590"/>
                    <a:pt x="8757" y="557"/>
                    <a:pt x="9641" y="345"/>
                  </a:cubicBezTo>
                  <a:cubicBezTo>
                    <a:pt x="9645" y="352"/>
                    <a:pt x="9656" y="355"/>
                    <a:pt x="9674" y="355"/>
                  </a:cubicBezTo>
                  <a:cubicBezTo>
                    <a:pt x="9737" y="355"/>
                    <a:pt x="9881" y="314"/>
                    <a:pt x="10034" y="263"/>
                  </a:cubicBezTo>
                  <a:cubicBezTo>
                    <a:pt x="10196" y="222"/>
                    <a:pt x="10380" y="193"/>
                    <a:pt x="10485" y="193"/>
                  </a:cubicBezTo>
                  <a:cubicBezTo>
                    <a:pt x="10508" y="193"/>
                    <a:pt x="10527" y="194"/>
                    <a:pt x="10542" y="197"/>
                  </a:cubicBezTo>
                  <a:cubicBezTo>
                    <a:pt x="10378" y="214"/>
                    <a:pt x="10165" y="263"/>
                    <a:pt x="10018" y="296"/>
                  </a:cubicBezTo>
                  <a:cubicBezTo>
                    <a:pt x="9871" y="345"/>
                    <a:pt x="9789" y="377"/>
                    <a:pt x="9805" y="377"/>
                  </a:cubicBezTo>
                  <a:cubicBezTo>
                    <a:pt x="9887" y="361"/>
                    <a:pt x="9969" y="345"/>
                    <a:pt x="10067" y="312"/>
                  </a:cubicBezTo>
                  <a:cubicBezTo>
                    <a:pt x="10149" y="296"/>
                    <a:pt x="10247" y="279"/>
                    <a:pt x="10329" y="263"/>
                  </a:cubicBezTo>
                  <a:cubicBezTo>
                    <a:pt x="10427" y="246"/>
                    <a:pt x="10509" y="230"/>
                    <a:pt x="10591" y="230"/>
                  </a:cubicBezTo>
                  <a:cubicBezTo>
                    <a:pt x="10623" y="214"/>
                    <a:pt x="10656" y="214"/>
                    <a:pt x="10689" y="214"/>
                  </a:cubicBezTo>
                  <a:cubicBezTo>
                    <a:pt x="10722" y="197"/>
                    <a:pt x="10754" y="197"/>
                    <a:pt x="10787" y="197"/>
                  </a:cubicBezTo>
                  <a:cubicBezTo>
                    <a:pt x="10689" y="197"/>
                    <a:pt x="10656" y="181"/>
                    <a:pt x="10656" y="165"/>
                  </a:cubicBezTo>
                  <a:cubicBezTo>
                    <a:pt x="10673" y="148"/>
                    <a:pt x="10722" y="132"/>
                    <a:pt x="10787" y="115"/>
                  </a:cubicBezTo>
                  <a:close/>
                  <a:moveTo>
                    <a:pt x="13083" y="410"/>
                  </a:moveTo>
                  <a:lnTo>
                    <a:pt x="13083" y="410"/>
                  </a:lnTo>
                  <a:cubicBezTo>
                    <a:pt x="13639" y="443"/>
                    <a:pt x="14489" y="492"/>
                    <a:pt x="15518" y="672"/>
                  </a:cubicBezTo>
                  <a:lnTo>
                    <a:pt x="15452" y="672"/>
                  </a:lnTo>
                  <a:cubicBezTo>
                    <a:pt x="15518" y="688"/>
                    <a:pt x="15583" y="688"/>
                    <a:pt x="15632" y="705"/>
                  </a:cubicBezTo>
                  <a:cubicBezTo>
                    <a:pt x="15681" y="721"/>
                    <a:pt x="15730" y="737"/>
                    <a:pt x="15763" y="754"/>
                  </a:cubicBezTo>
                  <a:cubicBezTo>
                    <a:pt x="15845" y="770"/>
                    <a:pt x="15910" y="787"/>
                    <a:pt x="15976" y="803"/>
                  </a:cubicBezTo>
                  <a:cubicBezTo>
                    <a:pt x="16041" y="819"/>
                    <a:pt x="16107" y="836"/>
                    <a:pt x="16172" y="852"/>
                  </a:cubicBezTo>
                  <a:cubicBezTo>
                    <a:pt x="16238" y="885"/>
                    <a:pt x="16320" y="901"/>
                    <a:pt x="16418" y="934"/>
                  </a:cubicBezTo>
                  <a:lnTo>
                    <a:pt x="16287" y="918"/>
                  </a:lnTo>
                  <a:lnTo>
                    <a:pt x="16287" y="918"/>
                  </a:lnTo>
                  <a:cubicBezTo>
                    <a:pt x="16320" y="934"/>
                    <a:pt x="16418" y="967"/>
                    <a:pt x="16565" y="1016"/>
                  </a:cubicBezTo>
                  <a:cubicBezTo>
                    <a:pt x="16631" y="1032"/>
                    <a:pt x="16696" y="1048"/>
                    <a:pt x="16778" y="1081"/>
                  </a:cubicBezTo>
                  <a:cubicBezTo>
                    <a:pt x="16860" y="1114"/>
                    <a:pt x="16942" y="1130"/>
                    <a:pt x="17024" y="1163"/>
                  </a:cubicBezTo>
                  <a:cubicBezTo>
                    <a:pt x="17122" y="1196"/>
                    <a:pt x="17335" y="1261"/>
                    <a:pt x="17449" y="1327"/>
                  </a:cubicBezTo>
                  <a:lnTo>
                    <a:pt x="17384" y="1327"/>
                  </a:lnTo>
                  <a:cubicBezTo>
                    <a:pt x="17416" y="1343"/>
                    <a:pt x="17498" y="1392"/>
                    <a:pt x="17629" y="1458"/>
                  </a:cubicBezTo>
                  <a:cubicBezTo>
                    <a:pt x="17695" y="1490"/>
                    <a:pt x="17777" y="1523"/>
                    <a:pt x="17842" y="1556"/>
                  </a:cubicBezTo>
                  <a:cubicBezTo>
                    <a:pt x="17924" y="1589"/>
                    <a:pt x="18006" y="1638"/>
                    <a:pt x="18088" y="1687"/>
                  </a:cubicBezTo>
                  <a:cubicBezTo>
                    <a:pt x="18055" y="1670"/>
                    <a:pt x="18006" y="1654"/>
                    <a:pt x="17940" y="1621"/>
                  </a:cubicBezTo>
                  <a:cubicBezTo>
                    <a:pt x="17907" y="1605"/>
                    <a:pt x="17858" y="1589"/>
                    <a:pt x="17793" y="1572"/>
                  </a:cubicBezTo>
                  <a:cubicBezTo>
                    <a:pt x="17744" y="1556"/>
                    <a:pt x="17678" y="1523"/>
                    <a:pt x="17613" y="1507"/>
                  </a:cubicBezTo>
                  <a:lnTo>
                    <a:pt x="17613" y="1507"/>
                  </a:lnTo>
                  <a:cubicBezTo>
                    <a:pt x="17646" y="1523"/>
                    <a:pt x="17695" y="1540"/>
                    <a:pt x="17744" y="1556"/>
                  </a:cubicBezTo>
                  <a:cubicBezTo>
                    <a:pt x="17777" y="1572"/>
                    <a:pt x="17826" y="1605"/>
                    <a:pt x="17891" y="1638"/>
                  </a:cubicBezTo>
                  <a:cubicBezTo>
                    <a:pt x="17826" y="1605"/>
                    <a:pt x="17777" y="1589"/>
                    <a:pt x="17727" y="1572"/>
                  </a:cubicBezTo>
                  <a:lnTo>
                    <a:pt x="17695" y="1556"/>
                  </a:lnTo>
                  <a:cubicBezTo>
                    <a:pt x="17320" y="1393"/>
                    <a:pt x="16929" y="1230"/>
                    <a:pt x="16539" y="1084"/>
                  </a:cubicBezTo>
                  <a:lnTo>
                    <a:pt x="16539" y="1084"/>
                  </a:lnTo>
                  <a:cubicBezTo>
                    <a:pt x="16559" y="1088"/>
                    <a:pt x="16614" y="1099"/>
                    <a:pt x="16729" y="1130"/>
                  </a:cubicBezTo>
                  <a:cubicBezTo>
                    <a:pt x="16500" y="1048"/>
                    <a:pt x="16451" y="1048"/>
                    <a:pt x="16369" y="1032"/>
                  </a:cubicBezTo>
                  <a:cubicBezTo>
                    <a:pt x="16287" y="999"/>
                    <a:pt x="16221" y="983"/>
                    <a:pt x="16140" y="967"/>
                  </a:cubicBezTo>
                  <a:lnTo>
                    <a:pt x="16107" y="918"/>
                  </a:lnTo>
                  <a:cubicBezTo>
                    <a:pt x="16041" y="901"/>
                    <a:pt x="15943" y="868"/>
                    <a:pt x="15845" y="836"/>
                  </a:cubicBezTo>
                  <a:cubicBezTo>
                    <a:pt x="15796" y="819"/>
                    <a:pt x="15747" y="803"/>
                    <a:pt x="15681" y="787"/>
                  </a:cubicBezTo>
                  <a:cubicBezTo>
                    <a:pt x="15665" y="770"/>
                    <a:pt x="15632" y="770"/>
                    <a:pt x="15599" y="754"/>
                  </a:cubicBezTo>
                  <a:cubicBezTo>
                    <a:pt x="15567" y="754"/>
                    <a:pt x="15534" y="737"/>
                    <a:pt x="15518" y="737"/>
                  </a:cubicBezTo>
                  <a:cubicBezTo>
                    <a:pt x="15272" y="672"/>
                    <a:pt x="15027" y="607"/>
                    <a:pt x="14830" y="590"/>
                  </a:cubicBezTo>
                  <a:lnTo>
                    <a:pt x="14830" y="590"/>
                  </a:lnTo>
                  <a:cubicBezTo>
                    <a:pt x="14935" y="616"/>
                    <a:pt x="14948" y="624"/>
                    <a:pt x="14921" y="624"/>
                  </a:cubicBezTo>
                  <a:cubicBezTo>
                    <a:pt x="14880" y="624"/>
                    <a:pt x="14748" y="607"/>
                    <a:pt x="14699" y="607"/>
                  </a:cubicBezTo>
                  <a:cubicBezTo>
                    <a:pt x="14241" y="525"/>
                    <a:pt x="13766" y="476"/>
                    <a:pt x="13292" y="443"/>
                  </a:cubicBezTo>
                  <a:cubicBezTo>
                    <a:pt x="13259" y="443"/>
                    <a:pt x="13242" y="443"/>
                    <a:pt x="13210" y="426"/>
                  </a:cubicBezTo>
                  <a:cubicBezTo>
                    <a:pt x="13149" y="426"/>
                    <a:pt x="13102" y="412"/>
                    <a:pt x="13083" y="410"/>
                  </a:cubicBezTo>
                  <a:close/>
                  <a:moveTo>
                    <a:pt x="5342" y="2668"/>
                  </a:moveTo>
                  <a:cubicBezTo>
                    <a:pt x="5311" y="2691"/>
                    <a:pt x="5282" y="2713"/>
                    <a:pt x="5255" y="2734"/>
                  </a:cubicBezTo>
                  <a:cubicBezTo>
                    <a:pt x="5290" y="2708"/>
                    <a:pt x="5319" y="2686"/>
                    <a:pt x="5342" y="2668"/>
                  </a:cubicBezTo>
                  <a:close/>
                  <a:moveTo>
                    <a:pt x="22079" y="4575"/>
                  </a:moveTo>
                  <a:lnTo>
                    <a:pt x="22114" y="4617"/>
                  </a:lnTo>
                  <a:cubicBezTo>
                    <a:pt x="22102" y="4601"/>
                    <a:pt x="22091" y="4588"/>
                    <a:pt x="22079" y="4575"/>
                  </a:cubicBezTo>
                  <a:close/>
                  <a:moveTo>
                    <a:pt x="3339" y="4748"/>
                  </a:moveTo>
                  <a:lnTo>
                    <a:pt x="3339" y="4748"/>
                  </a:lnTo>
                  <a:cubicBezTo>
                    <a:pt x="3290" y="4813"/>
                    <a:pt x="3241" y="4862"/>
                    <a:pt x="3192" y="4928"/>
                  </a:cubicBezTo>
                  <a:cubicBezTo>
                    <a:pt x="3192" y="4928"/>
                    <a:pt x="3192" y="4911"/>
                    <a:pt x="3192" y="4911"/>
                  </a:cubicBezTo>
                  <a:cubicBezTo>
                    <a:pt x="3241" y="4862"/>
                    <a:pt x="3274" y="4813"/>
                    <a:pt x="3339" y="4748"/>
                  </a:cubicBezTo>
                  <a:close/>
                  <a:moveTo>
                    <a:pt x="12637" y="328"/>
                  </a:moveTo>
                  <a:lnTo>
                    <a:pt x="12620" y="345"/>
                  </a:lnTo>
                  <a:cubicBezTo>
                    <a:pt x="12342" y="345"/>
                    <a:pt x="12293" y="377"/>
                    <a:pt x="12424" y="377"/>
                  </a:cubicBezTo>
                  <a:cubicBezTo>
                    <a:pt x="12326" y="394"/>
                    <a:pt x="12162" y="394"/>
                    <a:pt x="12080" y="410"/>
                  </a:cubicBezTo>
                  <a:cubicBezTo>
                    <a:pt x="11998" y="410"/>
                    <a:pt x="11851" y="426"/>
                    <a:pt x="11720" y="426"/>
                  </a:cubicBezTo>
                  <a:cubicBezTo>
                    <a:pt x="11655" y="435"/>
                    <a:pt x="11589" y="439"/>
                    <a:pt x="11538" y="439"/>
                  </a:cubicBezTo>
                  <a:cubicBezTo>
                    <a:pt x="11487" y="439"/>
                    <a:pt x="11450" y="435"/>
                    <a:pt x="11442" y="426"/>
                  </a:cubicBezTo>
                  <a:cubicBezTo>
                    <a:pt x="11769" y="410"/>
                    <a:pt x="11737" y="410"/>
                    <a:pt x="11589" y="394"/>
                  </a:cubicBezTo>
                  <a:lnTo>
                    <a:pt x="11589" y="394"/>
                  </a:lnTo>
                  <a:cubicBezTo>
                    <a:pt x="11507" y="410"/>
                    <a:pt x="11409" y="426"/>
                    <a:pt x="11311" y="443"/>
                  </a:cubicBezTo>
                  <a:cubicBezTo>
                    <a:pt x="11213" y="443"/>
                    <a:pt x="11115" y="459"/>
                    <a:pt x="11016" y="476"/>
                  </a:cubicBezTo>
                  <a:cubicBezTo>
                    <a:pt x="10836" y="508"/>
                    <a:pt x="10689" y="541"/>
                    <a:pt x="10705" y="557"/>
                  </a:cubicBezTo>
                  <a:cubicBezTo>
                    <a:pt x="10512" y="593"/>
                    <a:pt x="10463" y="601"/>
                    <a:pt x="10443" y="601"/>
                  </a:cubicBezTo>
                  <a:cubicBezTo>
                    <a:pt x="10427" y="601"/>
                    <a:pt x="10428" y="597"/>
                    <a:pt x="10398" y="597"/>
                  </a:cubicBezTo>
                  <a:cubicBezTo>
                    <a:pt x="10376" y="597"/>
                    <a:pt x="10337" y="599"/>
                    <a:pt x="10263" y="607"/>
                  </a:cubicBezTo>
                  <a:cubicBezTo>
                    <a:pt x="10223" y="607"/>
                    <a:pt x="10282" y="585"/>
                    <a:pt x="10367" y="559"/>
                  </a:cubicBezTo>
                  <a:lnTo>
                    <a:pt x="10367" y="559"/>
                  </a:lnTo>
                  <a:cubicBezTo>
                    <a:pt x="10284" y="580"/>
                    <a:pt x="10192" y="593"/>
                    <a:pt x="10100" y="607"/>
                  </a:cubicBezTo>
                  <a:lnTo>
                    <a:pt x="9789" y="688"/>
                  </a:lnTo>
                  <a:cubicBezTo>
                    <a:pt x="9576" y="737"/>
                    <a:pt x="9363" y="803"/>
                    <a:pt x="9150" y="868"/>
                  </a:cubicBezTo>
                  <a:cubicBezTo>
                    <a:pt x="9148" y="871"/>
                    <a:pt x="9150" y="872"/>
                    <a:pt x="9155" y="872"/>
                  </a:cubicBezTo>
                  <a:cubicBezTo>
                    <a:pt x="9187" y="872"/>
                    <a:pt x="9353" y="831"/>
                    <a:pt x="9494" y="803"/>
                  </a:cubicBezTo>
                  <a:cubicBezTo>
                    <a:pt x="9576" y="787"/>
                    <a:pt x="9641" y="770"/>
                    <a:pt x="9658" y="770"/>
                  </a:cubicBezTo>
                  <a:cubicBezTo>
                    <a:pt x="9674" y="770"/>
                    <a:pt x="9674" y="787"/>
                    <a:pt x="9658" y="787"/>
                  </a:cubicBezTo>
                  <a:cubicBezTo>
                    <a:pt x="9429" y="836"/>
                    <a:pt x="9216" y="901"/>
                    <a:pt x="9003" y="967"/>
                  </a:cubicBezTo>
                  <a:cubicBezTo>
                    <a:pt x="9019" y="967"/>
                    <a:pt x="9052" y="950"/>
                    <a:pt x="9068" y="950"/>
                  </a:cubicBezTo>
                  <a:cubicBezTo>
                    <a:pt x="9019" y="967"/>
                    <a:pt x="8970" y="983"/>
                    <a:pt x="8937" y="999"/>
                  </a:cubicBezTo>
                  <a:cubicBezTo>
                    <a:pt x="8839" y="1016"/>
                    <a:pt x="8757" y="1048"/>
                    <a:pt x="8659" y="1081"/>
                  </a:cubicBezTo>
                  <a:lnTo>
                    <a:pt x="8577" y="1114"/>
                  </a:lnTo>
                  <a:cubicBezTo>
                    <a:pt x="7792" y="1392"/>
                    <a:pt x="7039" y="1736"/>
                    <a:pt x="6335" y="2178"/>
                  </a:cubicBezTo>
                  <a:cubicBezTo>
                    <a:pt x="6351" y="2162"/>
                    <a:pt x="6351" y="2162"/>
                    <a:pt x="6368" y="2145"/>
                  </a:cubicBezTo>
                  <a:lnTo>
                    <a:pt x="6368" y="2145"/>
                  </a:lnTo>
                  <a:cubicBezTo>
                    <a:pt x="6335" y="2162"/>
                    <a:pt x="6319" y="2178"/>
                    <a:pt x="6302" y="2194"/>
                  </a:cubicBezTo>
                  <a:cubicBezTo>
                    <a:pt x="5958" y="2407"/>
                    <a:pt x="5631" y="2620"/>
                    <a:pt x="5320" y="2865"/>
                  </a:cubicBezTo>
                  <a:lnTo>
                    <a:pt x="5369" y="2816"/>
                  </a:lnTo>
                  <a:cubicBezTo>
                    <a:pt x="5435" y="2767"/>
                    <a:pt x="5500" y="2702"/>
                    <a:pt x="5631" y="2603"/>
                  </a:cubicBezTo>
                  <a:lnTo>
                    <a:pt x="5631" y="2603"/>
                  </a:lnTo>
                  <a:cubicBezTo>
                    <a:pt x="5484" y="2685"/>
                    <a:pt x="5336" y="2784"/>
                    <a:pt x="5205" y="2898"/>
                  </a:cubicBezTo>
                  <a:cubicBezTo>
                    <a:pt x="5075" y="2996"/>
                    <a:pt x="4960" y="3095"/>
                    <a:pt x="4845" y="3209"/>
                  </a:cubicBezTo>
                  <a:cubicBezTo>
                    <a:pt x="4731" y="3307"/>
                    <a:pt x="4616" y="3422"/>
                    <a:pt x="4502" y="3520"/>
                  </a:cubicBezTo>
                  <a:cubicBezTo>
                    <a:pt x="4387" y="3618"/>
                    <a:pt x="4289" y="3717"/>
                    <a:pt x="4174" y="3815"/>
                  </a:cubicBezTo>
                  <a:lnTo>
                    <a:pt x="4240" y="3749"/>
                  </a:lnTo>
                  <a:lnTo>
                    <a:pt x="4240" y="3749"/>
                  </a:lnTo>
                  <a:cubicBezTo>
                    <a:pt x="3814" y="4158"/>
                    <a:pt x="3569" y="4437"/>
                    <a:pt x="3389" y="4617"/>
                  </a:cubicBezTo>
                  <a:cubicBezTo>
                    <a:pt x="3192" y="4780"/>
                    <a:pt x="3094" y="4879"/>
                    <a:pt x="2996" y="4961"/>
                  </a:cubicBezTo>
                  <a:cubicBezTo>
                    <a:pt x="3045" y="4879"/>
                    <a:pt x="3094" y="4813"/>
                    <a:pt x="3143" y="4748"/>
                  </a:cubicBezTo>
                  <a:cubicBezTo>
                    <a:pt x="3192" y="4682"/>
                    <a:pt x="3258" y="4617"/>
                    <a:pt x="3307" y="4551"/>
                  </a:cubicBezTo>
                  <a:lnTo>
                    <a:pt x="3356" y="4551"/>
                  </a:lnTo>
                  <a:cubicBezTo>
                    <a:pt x="3421" y="4469"/>
                    <a:pt x="3487" y="4388"/>
                    <a:pt x="3552" y="4322"/>
                  </a:cubicBezTo>
                  <a:cubicBezTo>
                    <a:pt x="3618" y="4240"/>
                    <a:pt x="3683" y="4175"/>
                    <a:pt x="3732" y="4109"/>
                  </a:cubicBezTo>
                  <a:cubicBezTo>
                    <a:pt x="3798" y="4044"/>
                    <a:pt x="3863" y="3978"/>
                    <a:pt x="3929" y="3897"/>
                  </a:cubicBezTo>
                  <a:cubicBezTo>
                    <a:pt x="3978" y="3831"/>
                    <a:pt x="4043" y="3766"/>
                    <a:pt x="4109" y="3700"/>
                  </a:cubicBezTo>
                  <a:cubicBezTo>
                    <a:pt x="4240" y="3586"/>
                    <a:pt x="4354" y="3438"/>
                    <a:pt x="4502" y="3324"/>
                  </a:cubicBezTo>
                  <a:cubicBezTo>
                    <a:pt x="4633" y="3193"/>
                    <a:pt x="4780" y="3045"/>
                    <a:pt x="4960" y="2931"/>
                  </a:cubicBezTo>
                  <a:lnTo>
                    <a:pt x="4960" y="2931"/>
                  </a:lnTo>
                  <a:cubicBezTo>
                    <a:pt x="4927" y="2980"/>
                    <a:pt x="4829" y="3045"/>
                    <a:pt x="4764" y="3111"/>
                  </a:cubicBezTo>
                  <a:cubicBezTo>
                    <a:pt x="4698" y="3160"/>
                    <a:pt x="4649" y="3209"/>
                    <a:pt x="4665" y="3209"/>
                  </a:cubicBezTo>
                  <a:cubicBezTo>
                    <a:pt x="4862" y="3029"/>
                    <a:pt x="4944" y="2964"/>
                    <a:pt x="5025" y="2882"/>
                  </a:cubicBezTo>
                  <a:cubicBezTo>
                    <a:pt x="5058" y="2833"/>
                    <a:pt x="5107" y="2800"/>
                    <a:pt x="5156" y="2751"/>
                  </a:cubicBezTo>
                  <a:cubicBezTo>
                    <a:pt x="5189" y="2734"/>
                    <a:pt x="5222" y="2702"/>
                    <a:pt x="5255" y="2669"/>
                  </a:cubicBezTo>
                  <a:cubicBezTo>
                    <a:pt x="5287" y="2653"/>
                    <a:pt x="5336" y="2620"/>
                    <a:pt x="5402" y="2587"/>
                  </a:cubicBezTo>
                  <a:lnTo>
                    <a:pt x="5402" y="2587"/>
                  </a:lnTo>
                  <a:cubicBezTo>
                    <a:pt x="5320" y="2636"/>
                    <a:pt x="5271" y="2669"/>
                    <a:pt x="5238" y="2702"/>
                  </a:cubicBezTo>
                  <a:cubicBezTo>
                    <a:pt x="5205" y="2718"/>
                    <a:pt x="5205" y="2734"/>
                    <a:pt x="5205" y="2734"/>
                  </a:cubicBezTo>
                  <a:cubicBezTo>
                    <a:pt x="5205" y="2734"/>
                    <a:pt x="5255" y="2702"/>
                    <a:pt x="5304" y="2669"/>
                  </a:cubicBezTo>
                  <a:cubicBezTo>
                    <a:pt x="5353" y="2636"/>
                    <a:pt x="5406" y="2603"/>
                    <a:pt x="5414" y="2603"/>
                  </a:cubicBezTo>
                  <a:lnTo>
                    <a:pt x="5414" y="2603"/>
                  </a:lnTo>
                  <a:cubicBezTo>
                    <a:pt x="5420" y="2603"/>
                    <a:pt x="5402" y="2621"/>
                    <a:pt x="5342" y="2668"/>
                  </a:cubicBezTo>
                  <a:lnTo>
                    <a:pt x="5342" y="2668"/>
                  </a:lnTo>
                  <a:cubicBezTo>
                    <a:pt x="5402" y="2623"/>
                    <a:pt x="5468" y="2576"/>
                    <a:pt x="5533" y="2522"/>
                  </a:cubicBezTo>
                  <a:cubicBezTo>
                    <a:pt x="5615" y="2456"/>
                    <a:pt x="5713" y="2391"/>
                    <a:pt x="5811" y="2325"/>
                  </a:cubicBezTo>
                  <a:cubicBezTo>
                    <a:pt x="5909" y="2260"/>
                    <a:pt x="6008" y="2211"/>
                    <a:pt x="6089" y="2145"/>
                  </a:cubicBezTo>
                  <a:cubicBezTo>
                    <a:pt x="6138" y="2112"/>
                    <a:pt x="6188" y="2080"/>
                    <a:pt x="6237" y="2063"/>
                  </a:cubicBezTo>
                  <a:cubicBezTo>
                    <a:pt x="6286" y="2031"/>
                    <a:pt x="6335" y="1998"/>
                    <a:pt x="6384" y="1981"/>
                  </a:cubicBezTo>
                  <a:cubicBezTo>
                    <a:pt x="6760" y="1769"/>
                    <a:pt x="7104" y="1605"/>
                    <a:pt x="7382" y="1458"/>
                  </a:cubicBezTo>
                  <a:lnTo>
                    <a:pt x="7382" y="1458"/>
                  </a:lnTo>
                  <a:cubicBezTo>
                    <a:pt x="7363" y="1464"/>
                    <a:pt x="7353" y="1467"/>
                    <a:pt x="7349" y="1467"/>
                  </a:cubicBezTo>
                  <a:cubicBezTo>
                    <a:pt x="7323" y="1467"/>
                    <a:pt x="7597" y="1341"/>
                    <a:pt x="7612" y="1327"/>
                  </a:cubicBezTo>
                  <a:cubicBezTo>
                    <a:pt x="7664" y="1301"/>
                    <a:pt x="7690" y="1290"/>
                    <a:pt x="7695" y="1290"/>
                  </a:cubicBezTo>
                  <a:lnTo>
                    <a:pt x="7695" y="1290"/>
                  </a:lnTo>
                  <a:cubicBezTo>
                    <a:pt x="7703" y="1290"/>
                    <a:pt x="7664" y="1314"/>
                    <a:pt x="7595" y="1343"/>
                  </a:cubicBezTo>
                  <a:cubicBezTo>
                    <a:pt x="7759" y="1276"/>
                    <a:pt x="7849" y="1254"/>
                    <a:pt x="7889" y="1254"/>
                  </a:cubicBezTo>
                  <a:cubicBezTo>
                    <a:pt x="7917" y="1254"/>
                    <a:pt x="7920" y="1264"/>
                    <a:pt x="7906" y="1278"/>
                  </a:cubicBezTo>
                  <a:cubicBezTo>
                    <a:pt x="7710" y="1359"/>
                    <a:pt x="7513" y="1458"/>
                    <a:pt x="7333" y="1540"/>
                  </a:cubicBezTo>
                  <a:cubicBezTo>
                    <a:pt x="7513" y="1458"/>
                    <a:pt x="7628" y="1441"/>
                    <a:pt x="7775" y="1376"/>
                  </a:cubicBezTo>
                  <a:cubicBezTo>
                    <a:pt x="7808" y="1359"/>
                    <a:pt x="7841" y="1343"/>
                    <a:pt x="7890" y="1327"/>
                  </a:cubicBezTo>
                  <a:cubicBezTo>
                    <a:pt x="7923" y="1310"/>
                    <a:pt x="7972" y="1294"/>
                    <a:pt x="8021" y="1261"/>
                  </a:cubicBezTo>
                  <a:cubicBezTo>
                    <a:pt x="8119" y="1212"/>
                    <a:pt x="8086" y="1229"/>
                    <a:pt x="8086" y="1212"/>
                  </a:cubicBezTo>
                  <a:cubicBezTo>
                    <a:pt x="8168" y="1163"/>
                    <a:pt x="8283" y="1114"/>
                    <a:pt x="8397" y="1048"/>
                  </a:cubicBezTo>
                  <a:cubicBezTo>
                    <a:pt x="8512" y="999"/>
                    <a:pt x="8643" y="950"/>
                    <a:pt x="8790" y="885"/>
                  </a:cubicBezTo>
                  <a:lnTo>
                    <a:pt x="8774" y="885"/>
                  </a:lnTo>
                  <a:lnTo>
                    <a:pt x="8937" y="836"/>
                  </a:lnTo>
                  <a:cubicBezTo>
                    <a:pt x="8987" y="819"/>
                    <a:pt x="9036" y="803"/>
                    <a:pt x="9101" y="787"/>
                  </a:cubicBezTo>
                  <a:lnTo>
                    <a:pt x="9429" y="688"/>
                  </a:lnTo>
                  <a:lnTo>
                    <a:pt x="9347" y="721"/>
                  </a:lnTo>
                  <a:lnTo>
                    <a:pt x="9347" y="721"/>
                  </a:lnTo>
                  <a:lnTo>
                    <a:pt x="9543" y="656"/>
                  </a:lnTo>
                  <a:lnTo>
                    <a:pt x="9723" y="607"/>
                  </a:lnTo>
                  <a:cubicBezTo>
                    <a:pt x="9723" y="616"/>
                    <a:pt x="9733" y="618"/>
                    <a:pt x="9747" y="618"/>
                  </a:cubicBezTo>
                  <a:cubicBezTo>
                    <a:pt x="9770" y="618"/>
                    <a:pt x="9804" y="611"/>
                    <a:pt x="9823" y="611"/>
                  </a:cubicBezTo>
                  <a:cubicBezTo>
                    <a:pt x="9836" y="611"/>
                    <a:pt x="9842" y="614"/>
                    <a:pt x="9838" y="623"/>
                  </a:cubicBezTo>
                  <a:cubicBezTo>
                    <a:pt x="9903" y="623"/>
                    <a:pt x="9985" y="607"/>
                    <a:pt x="10083" y="574"/>
                  </a:cubicBezTo>
                  <a:cubicBezTo>
                    <a:pt x="10182" y="557"/>
                    <a:pt x="10296" y="541"/>
                    <a:pt x="10427" y="508"/>
                  </a:cubicBezTo>
                  <a:cubicBezTo>
                    <a:pt x="10493" y="492"/>
                    <a:pt x="10558" y="476"/>
                    <a:pt x="10623" y="459"/>
                  </a:cubicBezTo>
                  <a:cubicBezTo>
                    <a:pt x="10656" y="459"/>
                    <a:pt x="10689" y="459"/>
                    <a:pt x="10722" y="443"/>
                  </a:cubicBezTo>
                  <a:cubicBezTo>
                    <a:pt x="10754" y="443"/>
                    <a:pt x="10787" y="443"/>
                    <a:pt x="10820" y="426"/>
                  </a:cubicBezTo>
                  <a:cubicBezTo>
                    <a:pt x="10967" y="410"/>
                    <a:pt x="11098" y="394"/>
                    <a:pt x="11229" y="377"/>
                  </a:cubicBezTo>
                  <a:lnTo>
                    <a:pt x="11229" y="377"/>
                  </a:lnTo>
                  <a:lnTo>
                    <a:pt x="11164" y="410"/>
                  </a:lnTo>
                  <a:cubicBezTo>
                    <a:pt x="11295" y="361"/>
                    <a:pt x="11556" y="345"/>
                    <a:pt x="11835" y="328"/>
                  </a:cubicBezTo>
                  <a:close/>
                  <a:moveTo>
                    <a:pt x="23096" y="6000"/>
                  </a:moveTo>
                  <a:lnTo>
                    <a:pt x="23096" y="6000"/>
                  </a:lnTo>
                  <a:cubicBezTo>
                    <a:pt x="23113" y="6031"/>
                    <a:pt x="23130" y="6061"/>
                    <a:pt x="23145" y="6090"/>
                  </a:cubicBezTo>
                  <a:cubicBezTo>
                    <a:pt x="23131" y="6061"/>
                    <a:pt x="23114" y="6030"/>
                    <a:pt x="23096" y="6000"/>
                  </a:cubicBezTo>
                  <a:close/>
                  <a:moveTo>
                    <a:pt x="23242" y="6309"/>
                  </a:moveTo>
                  <a:lnTo>
                    <a:pt x="23242" y="6309"/>
                  </a:lnTo>
                  <a:cubicBezTo>
                    <a:pt x="23242" y="6309"/>
                    <a:pt x="23242" y="6309"/>
                    <a:pt x="23242" y="6309"/>
                  </a:cubicBezTo>
                  <a:lnTo>
                    <a:pt x="23242" y="6309"/>
                  </a:lnTo>
                  <a:lnTo>
                    <a:pt x="23260" y="6336"/>
                  </a:lnTo>
                  <a:cubicBezTo>
                    <a:pt x="23252" y="6320"/>
                    <a:pt x="23245" y="6309"/>
                    <a:pt x="23242" y="6309"/>
                  </a:cubicBezTo>
                  <a:close/>
                  <a:moveTo>
                    <a:pt x="1719" y="6581"/>
                  </a:moveTo>
                  <a:cubicBezTo>
                    <a:pt x="1704" y="6603"/>
                    <a:pt x="1693" y="6625"/>
                    <a:pt x="1683" y="6646"/>
                  </a:cubicBezTo>
                  <a:lnTo>
                    <a:pt x="1683" y="6646"/>
                  </a:lnTo>
                  <a:cubicBezTo>
                    <a:pt x="1695" y="6624"/>
                    <a:pt x="1707" y="6603"/>
                    <a:pt x="1719" y="6581"/>
                  </a:cubicBezTo>
                  <a:close/>
                  <a:moveTo>
                    <a:pt x="1997" y="6728"/>
                  </a:moveTo>
                  <a:cubicBezTo>
                    <a:pt x="1983" y="6742"/>
                    <a:pt x="1981" y="6744"/>
                    <a:pt x="1981" y="6754"/>
                  </a:cubicBezTo>
                  <a:lnTo>
                    <a:pt x="1981" y="6754"/>
                  </a:lnTo>
                  <a:cubicBezTo>
                    <a:pt x="1988" y="6743"/>
                    <a:pt x="1993" y="6734"/>
                    <a:pt x="1997" y="6728"/>
                  </a:cubicBezTo>
                  <a:close/>
                  <a:moveTo>
                    <a:pt x="2425" y="5972"/>
                  </a:moveTo>
                  <a:lnTo>
                    <a:pt x="2425" y="5972"/>
                  </a:lnTo>
                  <a:cubicBezTo>
                    <a:pt x="2432" y="5972"/>
                    <a:pt x="2403" y="6027"/>
                    <a:pt x="2357" y="6106"/>
                  </a:cubicBezTo>
                  <a:cubicBezTo>
                    <a:pt x="2226" y="6319"/>
                    <a:pt x="2095" y="6532"/>
                    <a:pt x="1981" y="6761"/>
                  </a:cubicBezTo>
                  <a:cubicBezTo>
                    <a:pt x="1981" y="6759"/>
                    <a:pt x="1981" y="6756"/>
                    <a:pt x="1981" y="6754"/>
                  </a:cubicBezTo>
                  <a:lnTo>
                    <a:pt x="1981" y="6754"/>
                  </a:lnTo>
                  <a:cubicBezTo>
                    <a:pt x="1931" y="6837"/>
                    <a:pt x="1815" y="7045"/>
                    <a:pt x="1801" y="7088"/>
                  </a:cubicBezTo>
                  <a:cubicBezTo>
                    <a:pt x="1761" y="7167"/>
                    <a:pt x="1722" y="7246"/>
                    <a:pt x="1691" y="7316"/>
                  </a:cubicBezTo>
                  <a:lnTo>
                    <a:pt x="1691" y="7316"/>
                  </a:lnTo>
                  <a:cubicBezTo>
                    <a:pt x="1700" y="7291"/>
                    <a:pt x="1710" y="7263"/>
                    <a:pt x="1719" y="7236"/>
                  </a:cubicBezTo>
                  <a:lnTo>
                    <a:pt x="1719" y="7236"/>
                  </a:lnTo>
                  <a:cubicBezTo>
                    <a:pt x="1572" y="7612"/>
                    <a:pt x="1654" y="7203"/>
                    <a:pt x="1473" y="7710"/>
                  </a:cubicBezTo>
                  <a:cubicBezTo>
                    <a:pt x="1460" y="7723"/>
                    <a:pt x="1452" y="7729"/>
                    <a:pt x="1447" y="7729"/>
                  </a:cubicBezTo>
                  <a:cubicBezTo>
                    <a:pt x="1428" y="7729"/>
                    <a:pt x="1470" y="7632"/>
                    <a:pt x="1523" y="7514"/>
                  </a:cubicBezTo>
                  <a:cubicBezTo>
                    <a:pt x="1555" y="7432"/>
                    <a:pt x="1604" y="7350"/>
                    <a:pt x="1637" y="7269"/>
                  </a:cubicBezTo>
                  <a:cubicBezTo>
                    <a:pt x="1686" y="7187"/>
                    <a:pt x="1735" y="7105"/>
                    <a:pt x="1768" y="7056"/>
                  </a:cubicBezTo>
                  <a:lnTo>
                    <a:pt x="1768" y="7056"/>
                  </a:lnTo>
                  <a:cubicBezTo>
                    <a:pt x="1742" y="7108"/>
                    <a:pt x="1737" y="7121"/>
                    <a:pt x="1740" y="7121"/>
                  </a:cubicBezTo>
                  <a:cubicBezTo>
                    <a:pt x="1743" y="7121"/>
                    <a:pt x="1754" y="7108"/>
                    <a:pt x="1762" y="7108"/>
                  </a:cubicBezTo>
                  <a:cubicBezTo>
                    <a:pt x="1765" y="7108"/>
                    <a:pt x="1768" y="7111"/>
                    <a:pt x="1768" y="7121"/>
                  </a:cubicBezTo>
                  <a:cubicBezTo>
                    <a:pt x="1846" y="6958"/>
                    <a:pt x="1869" y="6894"/>
                    <a:pt x="1858" y="6894"/>
                  </a:cubicBezTo>
                  <a:cubicBezTo>
                    <a:pt x="1843" y="6894"/>
                    <a:pt x="1770" y="7005"/>
                    <a:pt x="1686" y="7154"/>
                  </a:cubicBezTo>
                  <a:lnTo>
                    <a:pt x="1883" y="6728"/>
                  </a:lnTo>
                  <a:lnTo>
                    <a:pt x="1883" y="6728"/>
                  </a:lnTo>
                  <a:cubicBezTo>
                    <a:pt x="1883" y="6728"/>
                    <a:pt x="1882" y="6729"/>
                    <a:pt x="1882" y="6729"/>
                  </a:cubicBezTo>
                  <a:lnTo>
                    <a:pt x="1882" y="6729"/>
                  </a:lnTo>
                  <a:cubicBezTo>
                    <a:pt x="1910" y="6670"/>
                    <a:pt x="1939" y="6604"/>
                    <a:pt x="1981" y="6548"/>
                  </a:cubicBezTo>
                  <a:cubicBezTo>
                    <a:pt x="2014" y="6483"/>
                    <a:pt x="2046" y="6401"/>
                    <a:pt x="2095" y="6336"/>
                  </a:cubicBezTo>
                  <a:cubicBezTo>
                    <a:pt x="2113" y="6324"/>
                    <a:pt x="2128" y="6317"/>
                    <a:pt x="2137" y="6317"/>
                  </a:cubicBezTo>
                  <a:cubicBezTo>
                    <a:pt x="2155" y="6317"/>
                    <a:pt x="2154" y="6343"/>
                    <a:pt x="2112" y="6417"/>
                  </a:cubicBezTo>
                  <a:cubicBezTo>
                    <a:pt x="2161" y="6336"/>
                    <a:pt x="2210" y="6270"/>
                    <a:pt x="2259" y="6205"/>
                  </a:cubicBezTo>
                  <a:lnTo>
                    <a:pt x="2259" y="6205"/>
                  </a:lnTo>
                  <a:cubicBezTo>
                    <a:pt x="2194" y="6319"/>
                    <a:pt x="2128" y="6434"/>
                    <a:pt x="2063" y="6548"/>
                  </a:cubicBezTo>
                  <a:cubicBezTo>
                    <a:pt x="2112" y="6483"/>
                    <a:pt x="2177" y="6385"/>
                    <a:pt x="2226" y="6286"/>
                  </a:cubicBezTo>
                  <a:cubicBezTo>
                    <a:pt x="2276" y="6188"/>
                    <a:pt x="2341" y="6090"/>
                    <a:pt x="2390" y="6008"/>
                  </a:cubicBezTo>
                  <a:cubicBezTo>
                    <a:pt x="2410" y="5983"/>
                    <a:pt x="2421" y="5972"/>
                    <a:pt x="2425" y="5972"/>
                  </a:cubicBezTo>
                  <a:close/>
                  <a:moveTo>
                    <a:pt x="23959" y="7889"/>
                  </a:moveTo>
                  <a:cubicBezTo>
                    <a:pt x="23961" y="7895"/>
                    <a:pt x="23962" y="7901"/>
                    <a:pt x="23964" y="7907"/>
                  </a:cubicBezTo>
                  <a:cubicBezTo>
                    <a:pt x="23964" y="7901"/>
                    <a:pt x="23962" y="7895"/>
                    <a:pt x="23959" y="7889"/>
                  </a:cubicBezTo>
                  <a:close/>
                  <a:moveTo>
                    <a:pt x="1487" y="7753"/>
                  </a:moveTo>
                  <a:cubicBezTo>
                    <a:pt x="1489" y="7753"/>
                    <a:pt x="1490" y="7755"/>
                    <a:pt x="1490" y="7760"/>
                  </a:cubicBezTo>
                  <a:cubicBezTo>
                    <a:pt x="1343" y="8120"/>
                    <a:pt x="1195" y="8480"/>
                    <a:pt x="1081" y="8856"/>
                  </a:cubicBezTo>
                  <a:cubicBezTo>
                    <a:pt x="1070" y="8877"/>
                    <a:pt x="1065" y="8883"/>
                    <a:pt x="1061" y="8883"/>
                  </a:cubicBezTo>
                  <a:cubicBezTo>
                    <a:pt x="1056" y="8883"/>
                    <a:pt x="1055" y="8872"/>
                    <a:pt x="1049" y="8872"/>
                  </a:cubicBezTo>
                  <a:cubicBezTo>
                    <a:pt x="1045" y="8872"/>
                    <a:pt x="1040" y="8876"/>
                    <a:pt x="1031" y="8889"/>
                  </a:cubicBezTo>
                  <a:cubicBezTo>
                    <a:pt x="1097" y="8660"/>
                    <a:pt x="1212" y="8300"/>
                    <a:pt x="1277" y="8152"/>
                  </a:cubicBezTo>
                  <a:cubicBezTo>
                    <a:pt x="1343" y="8005"/>
                    <a:pt x="1408" y="7874"/>
                    <a:pt x="1441" y="7809"/>
                  </a:cubicBezTo>
                  <a:cubicBezTo>
                    <a:pt x="1465" y="7772"/>
                    <a:pt x="1481" y="7753"/>
                    <a:pt x="1487" y="7753"/>
                  </a:cubicBezTo>
                  <a:close/>
                  <a:moveTo>
                    <a:pt x="1031" y="8987"/>
                  </a:moveTo>
                  <a:cubicBezTo>
                    <a:pt x="1031" y="8996"/>
                    <a:pt x="1031" y="9016"/>
                    <a:pt x="1031" y="9036"/>
                  </a:cubicBezTo>
                  <a:cubicBezTo>
                    <a:pt x="966" y="9233"/>
                    <a:pt x="917" y="9446"/>
                    <a:pt x="868" y="9642"/>
                  </a:cubicBezTo>
                  <a:cubicBezTo>
                    <a:pt x="865" y="9640"/>
                    <a:pt x="863" y="9638"/>
                    <a:pt x="862" y="9638"/>
                  </a:cubicBezTo>
                  <a:cubicBezTo>
                    <a:pt x="850" y="9638"/>
                    <a:pt x="844" y="9686"/>
                    <a:pt x="802" y="9855"/>
                  </a:cubicBezTo>
                  <a:lnTo>
                    <a:pt x="851" y="9593"/>
                  </a:lnTo>
                  <a:cubicBezTo>
                    <a:pt x="835" y="9593"/>
                    <a:pt x="835" y="9626"/>
                    <a:pt x="819" y="9642"/>
                  </a:cubicBezTo>
                  <a:cubicBezTo>
                    <a:pt x="835" y="9560"/>
                    <a:pt x="851" y="9478"/>
                    <a:pt x="884" y="9396"/>
                  </a:cubicBezTo>
                  <a:cubicBezTo>
                    <a:pt x="917" y="9298"/>
                    <a:pt x="966" y="9118"/>
                    <a:pt x="1031" y="8987"/>
                  </a:cubicBezTo>
                  <a:close/>
                  <a:moveTo>
                    <a:pt x="720" y="10149"/>
                  </a:moveTo>
                  <a:cubicBezTo>
                    <a:pt x="720" y="10198"/>
                    <a:pt x="753" y="10133"/>
                    <a:pt x="688" y="10444"/>
                  </a:cubicBezTo>
                  <a:cubicBezTo>
                    <a:pt x="688" y="10440"/>
                    <a:pt x="687" y="10438"/>
                    <a:pt x="685" y="10438"/>
                  </a:cubicBezTo>
                  <a:cubicBezTo>
                    <a:pt x="683" y="10438"/>
                    <a:pt x="680" y="10441"/>
                    <a:pt x="678" y="10448"/>
                  </a:cubicBezTo>
                  <a:lnTo>
                    <a:pt x="678" y="10448"/>
                  </a:lnTo>
                  <a:cubicBezTo>
                    <a:pt x="692" y="10348"/>
                    <a:pt x="706" y="10249"/>
                    <a:pt x="720" y="10149"/>
                  </a:cubicBezTo>
                  <a:close/>
                  <a:moveTo>
                    <a:pt x="148" y="11243"/>
                  </a:moveTo>
                  <a:cubicBezTo>
                    <a:pt x="148" y="11243"/>
                    <a:pt x="148" y="11244"/>
                    <a:pt x="148" y="11246"/>
                  </a:cubicBezTo>
                  <a:cubicBezTo>
                    <a:pt x="148" y="11245"/>
                    <a:pt x="148" y="11244"/>
                    <a:pt x="148" y="11243"/>
                  </a:cubicBezTo>
                  <a:close/>
                  <a:moveTo>
                    <a:pt x="540" y="10477"/>
                  </a:moveTo>
                  <a:cubicBezTo>
                    <a:pt x="540" y="10477"/>
                    <a:pt x="540" y="10526"/>
                    <a:pt x="540" y="10624"/>
                  </a:cubicBezTo>
                  <a:cubicBezTo>
                    <a:pt x="540" y="10706"/>
                    <a:pt x="540" y="10837"/>
                    <a:pt x="540" y="10968"/>
                  </a:cubicBezTo>
                  <a:cubicBezTo>
                    <a:pt x="524" y="11246"/>
                    <a:pt x="540" y="11541"/>
                    <a:pt x="540" y="11688"/>
                  </a:cubicBezTo>
                  <a:cubicBezTo>
                    <a:pt x="524" y="11868"/>
                    <a:pt x="524" y="12048"/>
                    <a:pt x="524" y="12212"/>
                  </a:cubicBezTo>
                  <a:cubicBezTo>
                    <a:pt x="524" y="12310"/>
                    <a:pt x="508" y="12375"/>
                    <a:pt x="508" y="12457"/>
                  </a:cubicBezTo>
                  <a:cubicBezTo>
                    <a:pt x="508" y="12280"/>
                    <a:pt x="508" y="12129"/>
                    <a:pt x="508" y="12015"/>
                  </a:cubicBezTo>
                  <a:cubicBezTo>
                    <a:pt x="508" y="11868"/>
                    <a:pt x="524" y="11770"/>
                    <a:pt x="524" y="11688"/>
                  </a:cubicBezTo>
                  <a:cubicBezTo>
                    <a:pt x="524" y="11578"/>
                    <a:pt x="524" y="11522"/>
                    <a:pt x="517" y="11522"/>
                  </a:cubicBezTo>
                  <a:cubicBezTo>
                    <a:pt x="515" y="11522"/>
                    <a:pt x="512" y="11528"/>
                    <a:pt x="508" y="11541"/>
                  </a:cubicBezTo>
                  <a:cubicBezTo>
                    <a:pt x="491" y="11590"/>
                    <a:pt x="459" y="11721"/>
                    <a:pt x="442" y="11901"/>
                  </a:cubicBezTo>
                  <a:cubicBezTo>
                    <a:pt x="426" y="11999"/>
                    <a:pt x="426" y="12097"/>
                    <a:pt x="409" y="12212"/>
                  </a:cubicBezTo>
                  <a:cubicBezTo>
                    <a:pt x="393" y="12261"/>
                    <a:pt x="393" y="12326"/>
                    <a:pt x="393" y="12375"/>
                  </a:cubicBezTo>
                  <a:cubicBezTo>
                    <a:pt x="378" y="12436"/>
                    <a:pt x="377" y="12496"/>
                    <a:pt x="377" y="12556"/>
                  </a:cubicBezTo>
                  <a:lnTo>
                    <a:pt x="377" y="12556"/>
                  </a:lnTo>
                  <a:cubicBezTo>
                    <a:pt x="377" y="11988"/>
                    <a:pt x="410" y="11405"/>
                    <a:pt x="508" y="10837"/>
                  </a:cubicBezTo>
                  <a:lnTo>
                    <a:pt x="508" y="10837"/>
                  </a:lnTo>
                  <a:lnTo>
                    <a:pt x="475" y="10902"/>
                  </a:lnTo>
                  <a:cubicBezTo>
                    <a:pt x="491" y="10820"/>
                    <a:pt x="508" y="10739"/>
                    <a:pt x="508" y="10657"/>
                  </a:cubicBezTo>
                  <a:cubicBezTo>
                    <a:pt x="508" y="10591"/>
                    <a:pt x="524" y="10526"/>
                    <a:pt x="540" y="10477"/>
                  </a:cubicBezTo>
                  <a:close/>
                  <a:moveTo>
                    <a:pt x="524" y="13112"/>
                  </a:moveTo>
                  <a:cubicBezTo>
                    <a:pt x="540" y="13112"/>
                    <a:pt x="540" y="13128"/>
                    <a:pt x="540" y="13145"/>
                  </a:cubicBezTo>
                  <a:cubicBezTo>
                    <a:pt x="557" y="13292"/>
                    <a:pt x="557" y="13439"/>
                    <a:pt x="573" y="13587"/>
                  </a:cubicBezTo>
                  <a:cubicBezTo>
                    <a:pt x="573" y="13603"/>
                    <a:pt x="573" y="13669"/>
                    <a:pt x="573" y="13750"/>
                  </a:cubicBezTo>
                  <a:cubicBezTo>
                    <a:pt x="557" y="13701"/>
                    <a:pt x="557" y="13669"/>
                    <a:pt x="557" y="13669"/>
                  </a:cubicBezTo>
                  <a:cubicBezTo>
                    <a:pt x="540" y="13538"/>
                    <a:pt x="540" y="13407"/>
                    <a:pt x="524" y="13292"/>
                  </a:cubicBezTo>
                  <a:cubicBezTo>
                    <a:pt x="524" y="13209"/>
                    <a:pt x="524" y="13134"/>
                    <a:pt x="524" y="13112"/>
                  </a:cubicBezTo>
                  <a:close/>
                  <a:moveTo>
                    <a:pt x="213" y="13849"/>
                  </a:moveTo>
                  <a:cubicBezTo>
                    <a:pt x="222" y="13895"/>
                    <a:pt x="231" y="13935"/>
                    <a:pt x="238" y="13969"/>
                  </a:cubicBezTo>
                  <a:lnTo>
                    <a:pt x="238" y="13969"/>
                  </a:lnTo>
                  <a:cubicBezTo>
                    <a:pt x="229" y="13892"/>
                    <a:pt x="226" y="13849"/>
                    <a:pt x="213" y="13849"/>
                  </a:cubicBezTo>
                  <a:close/>
                  <a:moveTo>
                    <a:pt x="24553" y="13914"/>
                  </a:moveTo>
                  <a:cubicBezTo>
                    <a:pt x="24553" y="13980"/>
                    <a:pt x="24537" y="14061"/>
                    <a:pt x="24537" y="14127"/>
                  </a:cubicBezTo>
                  <a:cubicBezTo>
                    <a:pt x="24520" y="14209"/>
                    <a:pt x="24520" y="14291"/>
                    <a:pt x="24504" y="14372"/>
                  </a:cubicBezTo>
                  <a:cubicBezTo>
                    <a:pt x="24493" y="14439"/>
                    <a:pt x="24482" y="14499"/>
                    <a:pt x="24465" y="14561"/>
                  </a:cubicBezTo>
                  <a:lnTo>
                    <a:pt x="24465" y="14561"/>
                  </a:lnTo>
                  <a:cubicBezTo>
                    <a:pt x="24495" y="14353"/>
                    <a:pt x="24524" y="14134"/>
                    <a:pt x="24553" y="13914"/>
                  </a:cubicBezTo>
                  <a:close/>
                  <a:moveTo>
                    <a:pt x="24324" y="15240"/>
                  </a:moveTo>
                  <a:cubicBezTo>
                    <a:pt x="24324" y="15289"/>
                    <a:pt x="24308" y="15322"/>
                    <a:pt x="24308" y="15371"/>
                  </a:cubicBezTo>
                  <a:cubicBezTo>
                    <a:pt x="24275" y="15486"/>
                    <a:pt x="24242" y="15616"/>
                    <a:pt x="24209" y="15747"/>
                  </a:cubicBezTo>
                  <a:cubicBezTo>
                    <a:pt x="24193" y="15747"/>
                    <a:pt x="24193" y="15731"/>
                    <a:pt x="24193" y="15731"/>
                  </a:cubicBezTo>
                  <a:cubicBezTo>
                    <a:pt x="24242" y="15567"/>
                    <a:pt x="24291" y="15404"/>
                    <a:pt x="24324" y="15240"/>
                  </a:cubicBezTo>
                  <a:close/>
                  <a:moveTo>
                    <a:pt x="917" y="15764"/>
                  </a:moveTo>
                  <a:lnTo>
                    <a:pt x="966" y="15829"/>
                  </a:lnTo>
                  <a:cubicBezTo>
                    <a:pt x="982" y="15927"/>
                    <a:pt x="982" y="15944"/>
                    <a:pt x="982" y="15977"/>
                  </a:cubicBezTo>
                  <a:cubicBezTo>
                    <a:pt x="966" y="15911"/>
                    <a:pt x="933" y="15829"/>
                    <a:pt x="917" y="15764"/>
                  </a:cubicBezTo>
                  <a:close/>
                  <a:moveTo>
                    <a:pt x="606" y="16222"/>
                  </a:moveTo>
                  <a:cubicBezTo>
                    <a:pt x="606" y="16222"/>
                    <a:pt x="615" y="16238"/>
                    <a:pt x="630" y="16267"/>
                  </a:cubicBezTo>
                  <a:lnTo>
                    <a:pt x="630" y="16267"/>
                  </a:lnTo>
                  <a:cubicBezTo>
                    <a:pt x="623" y="16250"/>
                    <a:pt x="614" y="16235"/>
                    <a:pt x="606" y="16222"/>
                  </a:cubicBezTo>
                  <a:close/>
                  <a:moveTo>
                    <a:pt x="1159" y="16547"/>
                  </a:moveTo>
                  <a:lnTo>
                    <a:pt x="1159" y="16547"/>
                  </a:lnTo>
                  <a:cubicBezTo>
                    <a:pt x="1186" y="16610"/>
                    <a:pt x="1195" y="16652"/>
                    <a:pt x="1195" y="16664"/>
                  </a:cubicBezTo>
                  <a:cubicBezTo>
                    <a:pt x="1186" y="16628"/>
                    <a:pt x="1172" y="16588"/>
                    <a:pt x="1159" y="16547"/>
                  </a:cubicBezTo>
                  <a:close/>
                  <a:moveTo>
                    <a:pt x="1174" y="17644"/>
                  </a:moveTo>
                  <a:cubicBezTo>
                    <a:pt x="1184" y="17669"/>
                    <a:pt x="1194" y="17696"/>
                    <a:pt x="1205" y="17724"/>
                  </a:cubicBezTo>
                  <a:lnTo>
                    <a:pt x="1205" y="17724"/>
                  </a:lnTo>
                  <a:cubicBezTo>
                    <a:pt x="1195" y="17698"/>
                    <a:pt x="1185" y="17671"/>
                    <a:pt x="1174" y="17644"/>
                  </a:cubicBezTo>
                  <a:close/>
                  <a:moveTo>
                    <a:pt x="1752" y="17957"/>
                  </a:moveTo>
                  <a:lnTo>
                    <a:pt x="1752" y="17957"/>
                  </a:lnTo>
                  <a:cubicBezTo>
                    <a:pt x="1777" y="18008"/>
                    <a:pt x="1803" y="18060"/>
                    <a:pt x="1829" y="18109"/>
                  </a:cubicBezTo>
                  <a:lnTo>
                    <a:pt x="1829" y="18109"/>
                  </a:lnTo>
                  <a:cubicBezTo>
                    <a:pt x="1798" y="18033"/>
                    <a:pt x="1767" y="17973"/>
                    <a:pt x="1752" y="17957"/>
                  </a:cubicBezTo>
                  <a:close/>
                  <a:moveTo>
                    <a:pt x="1829" y="18109"/>
                  </a:moveTo>
                  <a:cubicBezTo>
                    <a:pt x="1830" y="18113"/>
                    <a:pt x="1832" y="18117"/>
                    <a:pt x="1834" y="18121"/>
                  </a:cubicBezTo>
                  <a:cubicBezTo>
                    <a:pt x="1837" y="18126"/>
                    <a:pt x="1840" y="18130"/>
                    <a:pt x="1843" y="18135"/>
                  </a:cubicBezTo>
                  <a:lnTo>
                    <a:pt x="1843" y="18135"/>
                  </a:lnTo>
                  <a:cubicBezTo>
                    <a:pt x="1838" y="18126"/>
                    <a:pt x="1833" y="18118"/>
                    <a:pt x="1829" y="18109"/>
                  </a:cubicBezTo>
                  <a:close/>
                  <a:moveTo>
                    <a:pt x="1843" y="18135"/>
                  </a:moveTo>
                  <a:cubicBezTo>
                    <a:pt x="1850" y="18148"/>
                    <a:pt x="1857" y="18162"/>
                    <a:pt x="1864" y="18174"/>
                  </a:cubicBezTo>
                  <a:lnTo>
                    <a:pt x="1864" y="18174"/>
                  </a:lnTo>
                  <a:cubicBezTo>
                    <a:pt x="1857" y="18161"/>
                    <a:pt x="1850" y="18148"/>
                    <a:pt x="1843" y="18135"/>
                  </a:cubicBezTo>
                  <a:close/>
                  <a:moveTo>
                    <a:pt x="23571" y="17451"/>
                  </a:moveTo>
                  <a:lnTo>
                    <a:pt x="23571" y="17451"/>
                  </a:lnTo>
                  <a:cubicBezTo>
                    <a:pt x="23394" y="17847"/>
                    <a:pt x="23192" y="18256"/>
                    <a:pt x="22940" y="18667"/>
                  </a:cubicBezTo>
                  <a:lnTo>
                    <a:pt x="22940" y="18667"/>
                  </a:lnTo>
                  <a:cubicBezTo>
                    <a:pt x="23178" y="18270"/>
                    <a:pt x="23388" y="17861"/>
                    <a:pt x="23571" y="17451"/>
                  </a:cubicBezTo>
                  <a:close/>
                  <a:moveTo>
                    <a:pt x="1113" y="16320"/>
                  </a:moveTo>
                  <a:lnTo>
                    <a:pt x="1113" y="16320"/>
                  </a:lnTo>
                  <a:cubicBezTo>
                    <a:pt x="1359" y="16942"/>
                    <a:pt x="1473" y="17253"/>
                    <a:pt x="1784" y="17843"/>
                  </a:cubicBezTo>
                  <a:cubicBezTo>
                    <a:pt x="1801" y="17875"/>
                    <a:pt x="1817" y="17924"/>
                    <a:pt x="1834" y="17957"/>
                  </a:cubicBezTo>
                  <a:cubicBezTo>
                    <a:pt x="1851" y="18009"/>
                    <a:pt x="1856" y="18030"/>
                    <a:pt x="1852" y="18030"/>
                  </a:cubicBezTo>
                  <a:cubicBezTo>
                    <a:pt x="1844" y="18030"/>
                    <a:pt x="1805" y="17955"/>
                    <a:pt x="1752" y="17859"/>
                  </a:cubicBezTo>
                  <a:cubicBezTo>
                    <a:pt x="1735" y="17826"/>
                    <a:pt x="1719" y="17793"/>
                    <a:pt x="1686" y="17744"/>
                  </a:cubicBezTo>
                  <a:cubicBezTo>
                    <a:pt x="1670" y="17712"/>
                    <a:pt x="1654" y="17663"/>
                    <a:pt x="1637" y="17630"/>
                  </a:cubicBezTo>
                  <a:cubicBezTo>
                    <a:pt x="1604" y="17564"/>
                    <a:pt x="1572" y="17515"/>
                    <a:pt x="1572" y="17515"/>
                  </a:cubicBezTo>
                  <a:lnTo>
                    <a:pt x="1572" y="17515"/>
                  </a:lnTo>
                  <a:lnTo>
                    <a:pt x="1654" y="17695"/>
                  </a:lnTo>
                  <a:cubicBezTo>
                    <a:pt x="1670" y="17761"/>
                    <a:pt x="1703" y="17826"/>
                    <a:pt x="1735" y="17892"/>
                  </a:cubicBezTo>
                  <a:cubicBezTo>
                    <a:pt x="1735" y="17889"/>
                    <a:pt x="1736" y="17888"/>
                    <a:pt x="1737" y="17888"/>
                  </a:cubicBezTo>
                  <a:cubicBezTo>
                    <a:pt x="1751" y="17888"/>
                    <a:pt x="1840" y="18052"/>
                    <a:pt x="1915" y="18203"/>
                  </a:cubicBezTo>
                  <a:cubicBezTo>
                    <a:pt x="1988" y="18318"/>
                    <a:pt x="2060" y="18421"/>
                    <a:pt x="2076" y="18421"/>
                  </a:cubicBezTo>
                  <a:cubicBezTo>
                    <a:pt x="2078" y="18421"/>
                    <a:pt x="2079" y="18419"/>
                    <a:pt x="2079" y="18415"/>
                  </a:cubicBezTo>
                  <a:cubicBezTo>
                    <a:pt x="2145" y="18514"/>
                    <a:pt x="2194" y="18612"/>
                    <a:pt x="2259" y="18726"/>
                  </a:cubicBezTo>
                  <a:lnTo>
                    <a:pt x="2177" y="18596"/>
                  </a:lnTo>
                  <a:lnTo>
                    <a:pt x="2210" y="18661"/>
                  </a:lnTo>
                  <a:cubicBezTo>
                    <a:pt x="2194" y="18661"/>
                    <a:pt x="2128" y="18579"/>
                    <a:pt x="2046" y="18448"/>
                  </a:cubicBezTo>
                  <a:cubicBezTo>
                    <a:pt x="1997" y="18399"/>
                    <a:pt x="1948" y="18317"/>
                    <a:pt x="1899" y="18235"/>
                  </a:cubicBezTo>
                  <a:cubicBezTo>
                    <a:pt x="1887" y="18216"/>
                    <a:pt x="1876" y="18196"/>
                    <a:pt x="1864" y="18174"/>
                  </a:cubicBezTo>
                  <a:lnTo>
                    <a:pt x="1864" y="18174"/>
                  </a:lnTo>
                  <a:cubicBezTo>
                    <a:pt x="1880" y="18207"/>
                    <a:pt x="1894" y="18243"/>
                    <a:pt x="1915" y="18285"/>
                  </a:cubicBezTo>
                  <a:cubicBezTo>
                    <a:pt x="1948" y="18350"/>
                    <a:pt x="1981" y="18415"/>
                    <a:pt x="2030" y="18481"/>
                  </a:cubicBezTo>
                  <a:lnTo>
                    <a:pt x="1965" y="18399"/>
                  </a:lnTo>
                  <a:cubicBezTo>
                    <a:pt x="1899" y="18285"/>
                    <a:pt x="1850" y="18186"/>
                    <a:pt x="1801" y="18072"/>
                  </a:cubicBezTo>
                  <a:cubicBezTo>
                    <a:pt x="1735" y="17974"/>
                    <a:pt x="1686" y="17859"/>
                    <a:pt x="1637" y="17761"/>
                  </a:cubicBezTo>
                  <a:cubicBezTo>
                    <a:pt x="1588" y="17663"/>
                    <a:pt x="1555" y="17548"/>
                    <a:pt x="1506" y="17450"/>
                  </a:cubicBezTo>
                  <a:cubicBezTo>
                    <a:pt x="1457" y="17352"/>
                    <a:pt x="1408" y="17253"/>
                    <a:pt x="1375" y="17155"/>
                  </a:cubicBezTo>
                  <a:lnTo>
                    <a:pt x="1375" y="17155"/>
                  </a:lnTo>
                  <a:cubicBezTo>
                    <a:pt x="1441" y="17286"/>
                    <a:pt x="1523" y="17433"/>
                    <a:pt x="1588" y="17613"/>
                  </a:cubicBezTo>
                  <a:cubicBezTo>
                    <a:pt x="1555" y="17499"/>
                    <a:pt x="1506" y="17384"/>
                    <a:pt x="1457" y="17253"/>
                  </a:cubicBezTo>
                  <a:cubicBezTo>
                    <a:pt x="1392" y="17139"/>
                    <a:pt x="1343" y="17008"/>
                    <a:pt x="1293" y="16893"/>
                  </a:cubicBezTo>
                  <a:cubicBezTo>
                    <a:pt x="1195" y="16648"/>
                    <a:pt x="1130" y="16435"/>
                    <a:pt x="1113" y="16320"/>
                  </a:cubicBezTo>
                  <a:close/>
                  <a:moveTo>
                    <a:pt x="2292" y="18759"/>
                  </a:moveTo>
                  <a:cubicBezTo>
                    <a:pt x="2316" y="18807"/>
                    <a:pt x="2344" y="18855"/>
                    <a:pt x="2373" y="18904"/>
                  </a:cubicBezTo>
                  <a:lnTo>
                    <a:pt x="2373" y="18904"/>
                  </a:lnTo>
                  <a:cubicBezTo>
                    <a:pt x="2342" y="18860"/>
                    <a:pt x="2313" y="18813"/>
                    <a:pt x="2292" y="18759"/>
                  </a:cubicBezTo>
                  <a:close/>
                  <a:moveTo>
                    <a:pt x="1741" y="18825"/>
                  </a:moveTo>
                  <a:cubicBezTo>
                    <a:pt x="1764" y="18866"/>
                    <a:pt x="1788" y="18907"/>
                    <a:pt x="1812" y="18946"/>
                  </a:cubicBezTo>
                  <a:lnTo>
                    <a:pt x="1812" y="18946"/>
                  </a:lnTo>
                  <a:cubicBezTo>
                    <a:pt x="1790" y="18907"/>
                    <a:pt x="1766" y="18867"/>
                    <a:pt x="1741" y="18825"/>
                  </a:cubicBezTo>
                  <a:close/>
                  <a:moveTo>
                    <a:pt x="1205" y="17724"/>
                  </a:moveTo>
                  <a:lnTo>
                    <a:pt x="1205" y="17724"/>
                  </a:lnTo>
                  <a:cubicBezTo>
                    <a:pt x="1227" y="17787"/>
                    <a:pt x="1245" y="17847"/>
                    <a:pt x="1261" y="17908"/>
                  </a:cubicBezTo>
                  <a:cubicBezTo>
                    <a:pt x="1310" y="18023"/>
                    <a:pt x="1359" y="18137"/>
                    <a:pt x="1408" y="18252"/>
                  </a:cubicBezTo>
                  <a:cubicBezTo>
                    <a:pt x="1502" y="18472"/>
                    <a:pt x="1627" y="18692"/>
                    <a:pt x="1811" y="18985"/>
                  </a:cubicBezTo>
                  <a:lnTo>
                    <a:pt x="1811" y="18985"/>
                  </a:lnTo>
                  <a:cubicBezTo>
                    <a:pt x="1753" y="18889"/>
                    <a:pt x="1625" y="18674"/>
                    <a:pt x="1646" y="18674"/>
                  </a:cubicBezTo>
                  <a:cubicBezTo>
                    <a:pt x="1648" y="18674"/>
                    <a:pt x="1650" y="18675"/>
                    <a:pt x="1654" y="18677"/>
                  </a:cubicBezTo>
                  <a:cubicBezTo>
                    <a:pt x="1683" y="18730"/>
                    <a:pt x="1713" y="18778"/>
                    <a:pt x="1741" y="18825"/>
                  </a:cubicBezTo>
                  <a:lnTo>
                    <a:pt x="1741" y="18825"/>
                  </a:lnTo>
                  <a:cubicBezTo>
                    <a:pt x="1723" y="18793"/>
                    <a:pt x="1705" y="18760"/>
                    <a:pt x="1686" y="18726"/>
                  </a:cubicBezTo>
                  <a:cubicBezTo>
                    <a:pt x="1654" y="18661"/>
                    <a:pt x="1604" y="18579"/>
                    <a:pt x="1572" y="18514"/>
                  </a:cubicBezTo>
                  <a:cubicBezTo>
                    <a:pt x="1523" y="18448"/>
                    <a:pt x="1490" y="18366"/>
                    <a:pt x="1457" y="18301"/>
                  </a:cubicBezTo>
                  <a:cubicBezTo>
                    <a:pt x="1392" y="18170"/>
                    <a:pt x="1326" y="18039"/>
                    <a:pt x="1277" y="17908"/>
                  </a:cubicBezTo>
                  <a:cubicBezTo>
                    <a:pt x="1248" y="17841"/>
                    <a:pt x="1225" y="17780"/>
                    <a:pt x="1205" y="17724"/>
                  </a:cubicBezTo>
                  <a:close/>
                  <a:moveTo>
                    <a:pt x="1811" y="18985"/>
                  </a:moveTo>
                  <a:cubicBezTo>
                    <a:pt x="1828" y="19013"/>
                    <a:pt x="1839" y="19031"/>
                    <a:pt x="1839" y="19031"/>
                  </a:cubicBezTo>
                  <a:cubicBezTo>
                    <a:pt x="1839" y="19031"/>
                    <a:pt x="1837" y="19028"/>
                    <a:pt x="1834" y="19021"/>
                  </a:cubicBezTo>
                  <a:cubicBezTo>
                    <a:pt x="1826" y="19009"/>
                    <a:pt x="1818" y="18997"/>
                    <a:pt x="1811" y="18985"/>
                  </a:cubicBezTo>
                  <a:close/>
                  <a:moveTo>
                    <a:pt x="22720" y="19005"/>
                  </a:moveTo>
                  <a:lnTo>
                    <a:pt x="22720" y="19005"/>
                  </a:lnTo>
                  <a:cubicBezTo>
                    <a:pt x="22710" y="19021"/>
                    <a:pt x="22701" y="19036"/>
                    <a:pt x="22692" y="19051"/>
                  </a:cubicBezTo>
                  <a:lnTo>
                    <a:pt x="22692" y="19051"/>
                  </a:lnTo>
                  <a:cubicBezTo>
                    <a:pt x="22700" y="19038"/>
                    <a:pt x="22709" y="19023"/>
                    <a:pt x="22720" y="19005"/>
                  </a:cubicBezTo>
                  <a:close/>
                  <a:moveTo>
                    <a:pt x="22802" y="18890"/>
                  </a:moveTo>
                  <a:cubicBezTo>
                    <a:pt x="22736" y="19005"/>
                    <a:pt x="22671" y="19119"/>
                    <a:pt x="22654" y="19152"/>
                  </a:cubicBezTo>
                  <a:cubicBezTo>
                    <a:pt x="22654" y="19129"/>
                    <a:pt x="22662" y="19106"/>
                    <a:pt x="22684" y="19066"/>
                  </a:cubicBezTo>
                  <a:lnTo>
                    <a:pt x="22684" y="19066"/>
                  </a:lnTo>
                  <a:cubicBezTo>
                    <a:pt x="22723" y="19008"/>
                    <a:pt x="22763" y="18949"/>
                    <a:pt x="22802" y="18890"/>
                  </a:cubicBezTo>
                  <a:close/>
                  <a:moveTo>
                    <a:pt x="2652" y="19348"/>
                  </a:moveTo>
                  <a:lnTo>
                    <a:pt x="2652" y="19348"/>
                  </a:lnTo>
                  <a:cubicBezTo>
                    <a:pt x="2657" y="19359"/>
                    <a:pt x="2663" y="19368"/>
                    <a:pt x="2668" y="19376"/>
                  </a:cubicBezTo>
                  <a:lnTo>
                    <a:pt x="2668" y="19376"/>
                  </a:lnTo>
                  <a:cubicBezTo>
                    <a:pt x="2665" y="19362"/>
                    <a:pt x="2652" y="19349"/>
                    <a:pt x="2652" y="19348"/>
                  </a:cubicBezTo>
                  <a:close/>
                  <a:moveTo>
                    <a:pt x="2210" y="19463"/>
                  </a:moveTo>
                  <a:lnTo>
                    <a:pt x="2210" y="19463"/>
                  </a:lnTo>
                  <a:cubicBezTo>
                    <a:pt x="2224" y="19483"/>
                    <a:pt x="2237" y="19506"/>
                    <a:pt x="2252" y="19531"/>
                  </a:cubicBezTo>
                  <a:lnTo>
                    <a:pt x="2252" y="19531"/>
                  </a:lnTo>
                  <a:cubicBezTo>
                    <a:pt x="2237" y="19510"/>
                    <a:pt x="2222" y="19487"/>
                    <a:pt x="2210" y="19463"/>
                  </a:cubicBezTo>
                  <a:close/>
                  <a:moveTo>
                    <a:pt x="2439" y="19037"/>
                  </a:moveTo>
                  <a:lnTo>
                    <a:pt x="2462" y="19053"/>
                  </a:lnTo>
                  <a:lnTo>
                    <a:pt x="2462" y="19053"/>
                  </a:lnTo>
                  <a:cubicBezTo>
                    <a:pt x="2465" y="19058"/>
                    <a:pt x="2469" y="19064"/>
                    <a:pt x="2472" y="19070"/>
                  </a:cubicBezTo>
                  <a:cubicBezTo>
                    <a:pt x="2469" y="19065"/>
                    <a:pt x="2466" y="19059"/>
                    <a:pt x="2464" y="19054"/>
                  </a:cubicBezTo>
                  <a:lnTo>
                    <a:pt x="2464" y="19054"/>
                  </a:lnTo>
                  <a:lnTo>
                    <a:pt x="2488" y="19070"/>
                  </a:lnTo>
                  <a:cubicBezTo>
                    <a:pt x="2589" y="19243"/>
                    <a:pt x="2703" y="19404"/>
                    <a:pt x="2818" y="19563"/>
                  </a:cubicBezTo>
                  <a:lnTo>
                    <a:pt x="2818" y="19563"/>
                  </a:lnTo>
                  <a:cubicBezTo>
                    <a:pt x="2768" y="19508"/>
                    <a:pt x="2729" y="19458"/>
                    <a:pt x="2701" y="19430"/>
                  </a:cubicBezTo>
                  <a:cubicBezTo>
                    <a:pt x="2690" y="19408"/>
                    <a:pt x="2679" y="19394"/>
                    <a:pt x="2668" y="19376"/>
                  </a:cubicBezTo>
                  <a:lnTo>
                    <a:pt x="2668" y="19376"/>
                  </a:lnTo>
                  <a:cubicBezTo>
                    <a:pt x="2668" y="19378"/>
                    <a:pt x="2668" y="19380"/>
                    <a:pt x="2668" y="19381"/>
                  </a:cubicBezTo>
                  <a:cubicBezTo>
                    <a:pt x="2652" y="19348"/>
                    <a:pt x="2619" y="19316"/>
                    <a:pt x="2603" y="19283"/>
                  </a:cubicBezTo>
                  <a:cubicBezTo>
                    <a:pt x="2554" y="19201"/>
                    <a:pt x="2505" y="19119"/>
                    <a:pt x="2439" y="19037"/>
                  </a:cubicBezTo>
                  <a:close/>
                  <a:moveTo>
                    <a:pt x="22682" y="19069"/>
                  </a:moveTo>
                  <a:cubicBezTo>
                    <a:pt x="22651" y="19123"/>
                    <a:pt x="22624" y="19170"/>
                    <a:pt x="22589" y="19218"/>
                  </a:cubicBezTo>
                  <a:cubicBezTo>
                    <a:pt x="22540" y="19299"/>
                    <a:pt x="22491" y="19348"/>
                    <a:pt x="22458" y="19414"/>
                  </a:cubicBezTo>
                  <a:cubicBezTo>
                    <a:pt x="22409" y="19479"/>
                    <a:pt x="22360" y="19545"/>
                    <a:pt x="22311" y="19610"/>
                  </a:cubicBezTo>
                  <a:cubicBezTo>
                    <a:pt x="22434" y="19437"/>
                    <a:pt x="22558" y="19254"/>
                    <a:pt x="22682" y="19069"/>
                  </a:cubicBezTo>
                  <a:close/>
                  <a:moveTo>
                    <a:pt x="2444" y="19711"/>
                  </a:moveTo>
                  <a:lnTo>
                    <a:pt x="2444" y="19711"/>
                  </a:lnTo>
                  <a:cubicBezTo>
                    <a:pt x="2439" y="19711"/>
                    <a:pt x="2492" y="19787"/>
                    <a:pt x="2553" y="19870"/>
                  </a:cubicBezTo>
                  <a:lnTo>
                    <a:pt x="2553" y="19870"/>
                  </a:lnTo>
                  <a:cubicBezTo>
                    <a:pt x="2527" y="19831"/>
                    <a:pt x="2500" y="19788"/>
                    <a:pt x="2472" y="19741"/>
                  </a:cubicBezTo>
                  <a:cubicBezTo>
                    <a:pt x="2454" y="19720"/>
                    <a:pt x="2446" y="19711"/>
                    <a:pt x="2444" y="19711"/>
                  </a:cubicBezTo>
                  <a:close/>
                  <a:moveTo>
                    <a:pt x="2575" y="19900"/>
                  </a:moveTo>
                  <a:cubicBezTo>
                    <a:pt x="2584" y="19913"/>
                    <a:pt x="2594" y="19925"/>
                    <a:pt x="2603" y="19938"/>
                  </a:cubicBezTo>
                  <a:cubicBezTo>
                    <a:pt x="2593" y="19924"/>
                    <a:pt x="2584" y="19912"/>
                    <a:pt x="2575" y="19900"/>
                  </a:cubicBezTo>
                  <a:close/>
                  <a:moveTo>
                    <a:pt x="21214" y="20904"/>
                  </a:moveTo>
                  <a:lnTo>
                    <a:pt x="21214" y="20904"/>
                  </a:lnTo>
                  <a:cubicBezTo>
                    <a:pt x="21165" y="20953"/>
                    <a:pt x="21132" y="21002"/>
                    <a:pt x="21083" y="21051"/>
                  </a:cubicBezTo>
                  <a:cubicBezTo>
                    <a:pt x="20968" y="21165"/>
                    <a:pt x="20854" y="21280"/>
                    <a:pt x="20723" y="21411"/>
                  </a:cubicBezTo>
                  <a:cubicBezTo>
                    <a:pt x="20760" y="21361"/>
                    <a:pt x="20769" y="21340"/>
                    <a:pt x="20764" y="21340"/>
                  </a:cubicBezTo>
                  <a:lnTo>
                    <a:pt x="20764" y="21340"/>
                  </a:lnTo>
                  <a:cubicBezTo>
                    <a:pt x="20763" y="21340"/>
                    <a:pt x="20762" y="21340"/>
                    <a:pt x="20760" y="21342"/>
                  </a:cubicBezTo>
                  <a:lnTo>
                    <a:pt x="20760" y="21342"/>
                  </a:lnTo>
                  <a:cubicBezTo>
                    <a:pt x="20922" y="21196"/>
                    <a:pt x="21068" y="21050"/>
                    <a:pt x="21214" y="20904"/>
                  </a:cubicBezTo>
                  <a:close/>
                  <a:moveTo>
                    <a:pt x="4502" y="21886"/>
                  </a:moveTo>
                  <a:cubicBezTo>
                    <a:pt x="4512" y="21893"/>
                    <a:pt x="4519" y="21898"/>
                    <a:pt x="4525" y="21902"/>
                  </a:cubicBezTo>
                  <a:lnTo>
                    <a:pt x="4525" y="21902"/>
                  </a:lnTo>
                  <a:cubicBezTo>
                    <a:pt x="4517" y="21896"/>
                    <a:pt x="4509" y="21891"/>
                    <a:pt x="4502" y="21886"/>
                  </a:cubicBezTo>
                  <a:close/>
                  <a:moveTo>
                    <a:pt x="1850" y="18890"/>
                  </a:moveTo>
                  <a:cubicBezTo>
                    <a:pt x="1883" y="19005"/>
                    <a:pt x="1948" y="19087"/>
                    <a:pt x="1997" y="19185"/>
                  </a:cubicBezTo>
                  <a:cubicBezTo>
                    <a:pt x="1932" y="19103"/>
                    <a:pt x="1866" y="19005"/>
                    <a:pt x="1817" y="18907"/>
                  </a:cubicBezTo>
                  <a:lnTo>
                    <a:pt x="1817" y="18907"/>
                  </a:lnTo>
                  <a:cubicBezTo>
                    <a:pt x="1850" y="18988"/>
                    <a:pt x="1899" y="19070"/>
                    <a:pt x="1948" y="19152"/>
                  </a:cubicBezTo>
                  <a:cubicBezTo>
                    <a:pt x="1899" y="19087"/>
                    <a:pt x="1854" y="19018"/>
                    <a:pt x="1812" y="18946"/>
                  </a:cubicBezTo>
                  <a:lnTo>
                    <a:pt x="1812" y="18946"/>
                  </a:lnTo>
                  <a:cubicBezTo>
                    <a:pt x="1819" y="18960"/>
                    <a:pt x="1827" y="18974"/>
                    <a:pt x="1834" y="18988"/>
                  </a:cubicBezTo>
                  <a:cubicBezTo>
                    <a:pt x="1883" y="19070"/>
                    <a:pt x="1932" y="19152"/>
                    <a:pt x="1965" y="19218"/>
                  </a:cubicBezTo>
                  <a:cubicBezTo>
                    <a:pt x="2046" y="19365"/>
                    <a:pt x="2112" y="19512"/>
                    <a:pt x="2259" y="19709"/>
                  </a:cubicBezTo>
                  <a:lnTo>
                    <a:pt x="2210" y="19578"/>
                  </a:lnTo>
                  <a:lnTo>
                    <a:pt x="2210" y="19578"/>
                  </a:lnTo>
                  <a:cubicBezTo>
                    <a:pt x="2259" y="19627"/>
                    <a:pt x="2341" y="19741"/>
                    <a:pt x="2423" y="19840"/>
                  </a:cubicBezTo>
                  <a:cubicBezTo>
                    <a:pt x="2456" y="19889"/>
                    <a:pt x="2488" y="19938"/>
                    <a:pt x="2537" y="19987"/>
                  </a:cubicBezTo>
                  <a:cubicBezTo>
                    <a:pt x="2570" y="20036"/>
                    <a:pt x="2603" y="20085"/>
                    <a:pt x="2636" y="20118"/>
                  </a:cubicBezTo>
                  <a:cubicBezTo>
                    <a:pt x="2648" y="20154"/>
                    <a:pt x="2812" y="20387"/>
                    <a:pt x="2797" y="20387"/>
                  </a:cubicBezTo>
                  <a:cubicBezTo>
                    <a:pt x="2792" y="20387"/>
                    <a:pt x="2765" y="20358"/>
                    <a:pt x="2701" y="20281"/>
                  </a:cubicBezTo>
                  <a:lnTo>
                    <a:pt x="2701" y="20281"/>
                  </a:lnTo>
                  <a:cubicBezTo>
                    <a:pt x="2767" y="20363"/>
                    <a:pt x="2816" y="20445"/>
                    <a:pt x="2865" y="20494"/>
                  </a:cubicBezTo>
                  <a:cubicBezTo>
                    <a:pt x="2914" y="20560"/>
                    <a:pt x="2963" y="20609"/>
                    <a:pt x="3012" y="20658"/>
                  </a:cubicBezTo>
                  <a:cubicBezTo>
                    <a:pt x="3094" y="20740"/>
                    <a:pt x="3159" y="20805"/>
                    <a:pt x="3225" y="20871"/>
                  </a:cubicBezTo>
                  <a:cubicBezTo>
                    <a:pt x="3307" y="20936"/>
                    <a:pt x="3389" y="21002"/>
                    <a:pt x="3487" y="21100"/>
                  </a:cubicBezTo>
                  <a:cubicBezTo>
                    <a:pt x="3585" y="21182"/>
                    <a:pt x="3700" y="21313"/>
                    <a:pt x="3863" y="21476"/>
                  </a:cubicBezTo>
                  <a:cubicBezTo>
                    <a:pt x="3716" y="21313"/>
                    <a:pt x="3634" y="21231"/>
                    <a:pt x="3552" y="21149"/>
                  </a:cubicBezTo>
                  <a:cubicBezTo>
                    <a:pt x="3487" y="21067"/>
                    <a:pt x="3421" y="21002"/>
                    <a:pt x="3307" y="20871"/>
                  </a:cubicBezTo>
                  <a:lnTo>
                    <a:pt x="3307" y="20871"/>
                  </a:lnTo>
                  <a:cubicBezTo>
                    <a:pt x="3403" y="20967"/>
                    <a:pt x="3435" y="20997"/>
                    <a:pt x="3440" y="20997"/>
                  </a:cubicBezTo>
                  <a:cubicBezTo>
                    <a:pt x="3447" y="20997"/>
                    <a:pt x="3382" y="20919"/>
                    <a:pt x="3401" y="20919"/>
                  </a:cubicBezTo>
                  <a:cubicBezTo>
                    <a:pt x="3402" y="20919"/>
                    <a:pt x="3403" y="20919"/>
                    <a:pt x="3405" y="20920"/>
                  </a:cubicBezTo>
                  <a:cubicBezTo>
                    <a:pt x="3470" y="21002"/>
                    <a:pt x="3618" y="21165"/>
                    <a:pt x="3716" y="21280"/>
                  </a:cubicBezTo>
                  <a:cubicBezTo>
                    <a:pt x="3765" y="21329"/>
                    <a:pt x="3814" y="21362"/>
                    <a:pt x="3798" y="21362"/>
                  </a:cubicBezTo>
                  <a:cubicBezTo>
                    <a:pt x="3798" y="21362"/>
                    <a:pt x="3798" y="21362"/>
                    <a:pt x="3781" y="21345"/>
                  </a:cubicBezTo>
                  <a:cubicBezTo>
                    <a:pt x="3749" y="21329"/>
                    <a:pt x="3717" y="21297"/>
                    <a:pt x="3684" y="21264"/>
                  </a:cubicBezTo>
                  <a:lnTo>
                    <a:pt x="3684" y="21264"/>
                  </a:lnTo>
                  <a:cubicBezTo>
                    <a:pt x="3733" y="21313"/>
                    <a:pt x="3798" y="21379"/>
                    <a:pt x="3863" y="21444"/>
                  </a:cubicBezTo>
                  <a:cubicBezTo>
                    <a:pt x="3929" y="21509"/>
                    <a:pt x="4011" y="21575"/>
                    <a:pt x="4076" y="21656"/>
                  </a:cubicBezTo>
                  <a:cubicBezTo>
                    <a:pt x="4109" y="21689"/>
                    <a:pt x="4158" y="21722"/>
                    <a:pt x="4191" y="21755"/>
                  </a:cubicBezTo>
                  <a:cubicBezTo>
                    <a:pt x="4223" y="21771"/>
                    <a:pt x="4256" y="21804"/>
                    <a:pt x="4289" y="21837"/>
                  </a:cubicBezTo>
                  <a:cubicBezTo>
                    <a:pt x="4338" y="21886"/>
                    <a:pt x="4387" y="21918"/>
                    <a:pt x="4420" y="21935"/>
                  </a:cubicBezTo>
                  <a:lnTo>
                    <a:pt x="4293" y="21808"/>
                  </a:lnTo>
                  <a:lnTo>
                    <a:pt x="4293" y="21808"/>
                  </a:lnTo>
                  <a:cubicBezTo>
                    <a:pt x="4299" y="21813"/>
                    <a:pt x="4305" y="21818"/>
                    <a:pt x="4311" y="21824"/>
                  </a:cubicBezTo>
                  <a:lnTo>
                    <a:pt x="4311" y="21824"/>
                  </a:lnTo>
                  <a:cubicBezTo>
                    <a:pt x="4287" y="21801"/>
                    <a:pt x="4263" y="21778"/>
                    <a:pt x="4240" y="21755"/>
                  </a:cubicBezTo>
                  <a:lnTo>
                    <a:pt x="4240" y="21755"/>
                  </a:lnTo>
                  <a:lnTo>
                    <a:pt x="4293" y="21808"/>
                  </a:lnTo>
                  <a:lnTo>
                    <a:pt x="4293" y="21808"/>
                  </a:lnTo>
                  <a:cubicBezTo>
                    <a:pt x="4244" y="21765"/>
                    <a:pt x="4188" y="21715"/>
                    <a:pt x="4125" y="21656"/>
                  </a:cubicBezTo>
                  <a:cubicBezTo>
                    <a:pt x="3955" y="21481"/>
                    <a:pt x="3914" y="21432"/>
                    <a:pt x="3922" y="21432"/>
                  </a:cubicBezTo>
                  <a:lnTo>
                    <a:pt x="3922" y="21432"/>
                  </a:lnTo>
                  <a:cubicBezTo>
                    <a:pt x="3933" y="21432"/>
                    <a:pt x="4020" y="21507"/>
                    <a:pt x="4033" y="21507"/>
                  </a:cubicBezTo>
                  <a:cubicBezTo>
                    <a:pt x="4041" y="21507"/>
                    <a:pt x="4022" y="21480"/>
                    <a:pt x="3945" y="21395"/>
                  </a:cubicBezTo>
                  <a:cubicBezTo>
                    <a:pt x="3880" y="21345"/>
                    <a:pt x="3814" y="21280"/>
                    <a:pt x="3765" y="21231"/>
                  </a:cubicBezTo>
                  <a:lnTo>
                    <a:pt x="3569" y="21051"/>
                  </a:lnTo>
                  <a:lnTo>
                    <a:pt x="3732" y="21231"/>
                  </a:lnTo>
                  <a:cubicBezTo>
                    <a:pt x="3700" y="21214"/>
                    <a:pt x="3552" y="21067"/>
                    <a:pt x="3438" y="20953"/>
                  </a:cubicBezTo>
                  <a:cubicBezTo>
                    <a:pt x="3372" y="20887"/>
                    <a:pt x="3323" y="20822"/>
                    <a:pt x="3274" y="20773"/>
                  </a:cubicBezTo>
                  <a:cubicBezTo>
                    <a:pt x="3251" y="20749"/>
                    <a:pt x="3228" y="20726"/>
                    <a:pt x="3216" y="20726"/>
                  </a:cubicBezTo>
                  <a:cubicBezTo>
                    <a:pt x="3211" y="20726"/>
                    <a:pt x="3209" y="20730"/>
                    <a:pt x="3209" y="20740"/>
                  </a:cubicBezTo>
                  <a:cubicBezTo>
                    <a:pt x="3061" y="20527"/>
                    <a:pt x="2947" y="20396"/>
                    <a:pt x="2848" y="20265"/>
                  </a:cubicBezTo>
                  <a:cubicBezTo>
                    <a:pt x="2758" y="20149"/>
                    <a:pt x="2668" y="20043"/>
                    <a:pt x="2561" y="19883"/>
                  </a:cubicBezTo>
                  <a:lnTo>
                    <a:pt x="2561" y="19883"/>
                  </a:lnTo>
                  <a:cubicBezTo>
                    <a:pt x="2566" y="19888"/>
                    <a:pt x="2570" y="19894"/>
                    <a:pt x="2575" y="19900"/>
                  </a:cubicBezTo>
                  <a:lnTo>
                    <a:pt x="2575" y="19900"/>
                  </a:lnTo>
                  <a:cubicBezTo>
                    <a:pt x="2567" y="19890"/>
                    <a:pt x="2560" y="19880"/>
                    <a:pt x="2553" y="19870"/>
                  </a:cubicBezTo>
                  <a:lnTo>
                    <a:pt x="2553" y="19870"/>
                  </a:lnTo>
                  <a:cubicBezTo>
                    <a:pt x="2556" y="19874"/>
                    <a:pt x="2558" y="19879"/>
                    <a:pt x="2561" y="19883"/>
                  </a:cubicBezTo>
                  <a:lnTo>
                    <a:pt x="2561" y="19883"/>
                  </a:lnTo>
                  <a:cubicBezTo>
                    <a:pt x="2499" y="19805"/>
                    <a:pt x="2447" y="19760"/>
                    <a:pt x="2406" y="19692"/>
                  </a:cubicBezTo>
                  <a:cubicBezTo>
                    <a:pt x="2374" y="19659"/>
                    <a:pt x="2341" y="19627"/>
                    <a:pt x="2308" y="19578"/>
                  </a:cubicBezTo>
                  <a:cubicBezTo>
                    <a:pt x="2276" y="19529"/>
                    <a:pt x="2243" y="19479"/>
                    <a:pt x="2194" y="19398"/>
                  </a:cubicBezTo>
                  <a:cubicBezTo>
                    <a:pt x="2163" y="19346"/>
                    <a:pt x="2145" y="19321"/>
                    <a:pt x="2140" y="19321"/>
                  </a:cubicBezTo>
                  <a:lnTo>
                    <a:pt x="2140" y="19321"/>
                  </a:lnTo>
                  <a:cubicBezTo>
                    <a:pt x="2137" y="19321"/>
                    <a:pt x="2138" y="19330"/>
                    <a:pt x="2145" y="19348"/>
                  </a:cubicBezTo>
                  <a:cubicBezTo>
                    <a:pt x="2161" y="19381"/>
                    <a:pt x="2177" y="19414"/>
                    <a:pt x="2210" y="19463"/>
                  </a:cubicBezTo>
                  <a:cubicBezTo>
                    <a:pt x="2161" y="19398"/>
                    <a:pt x="2128" y="19348"/>
                    <a:pt x="2079" y="19283"/>
                  </a:cubicBezTo>
                  <a:cubicBezTo>
                    <a:pt x="2046" y="19218"/>
                    <a:pt x="1997" y="19152"/>
                    <a:pt x="1965" y="19103"/>
                  </a:cubicBezTo>
                  <a:cubicBezTo>
                    <a:pt x="1915" y="19037"/>
                    <a:pt x="1883" y="18972"/>
                    <a:pt x="1850" y="18890"/>
                  </a:cubicBezTo>
                  <a:close/>
                  <a:moveTo>
                    <a:pt x="5238" y="22049"/>
                  </a:moveTo>
                  <a:lnTo>
                    <a:pt x="5238" y="22049"/>
                  </a:lnTo>
                  <a:cubicBezTo>
                    <a:pt x="5369" y="22148"/>
                    <a:pt x="5500" y="22246"/>
                    <a:pt x="5631" y="22344"/>
                  </a:cubicBezTo>
                  <a:cubicBezTo>
                    <a:pt x="5637" y="22353"/>
                    <a:pt x="5638" y="22356"/>
                    <a:pt x="5634" y="22356"/>
                  </a:cubicBezTo>
                  <a:cubicBezTo>
                    <a:pt x="5618" y="22356"/>
                    <a:pt x="5519" y="22284"/>
                    <a:pt x="5508" y="22284"/>
                  </a:cubicBezTo>
                  <a:cubicBezTo>
                    <a:pt x="5503" y="22284"/>
                    <a:pt x="5516" y="22299"/>
                    <a:pt x="5566" y="22344"/>
                  </a:cubicBezTo>
                  <a:cubicBezTo>
                    <a:pt x="5418" y="22246"/>
                    <a:pt x="5320" y="22164"/>
                    <a:pt x="5287" y="22115"/>
                  </a:cubicBezTo>
                  <a:cubicBezTo>
                    <a:pt x="5271" y="22082"/>
                    <a:pt x="5255" y="22066"/>
                    <a:pt x="5238" y="22049"/>
                  </a:cubicBezTo>
                  <a:close/>
                  <a:moveTo>
                    <a:pt x="4311" y="21824"/>
                  </a:moveTo>
                  <a:cubicBezTo>
                    <a:pt x="4439" y="21943"/>
                    <a:pt x="4574" y="22049"/>
                    <a:pt x="4698" y="22131"/>
                  </a:cubicBezTo>
                  <a:cubicBezTo>
                    <a:pt x="4845" y="22229"/>
                    <a:pt x="4960" y="22311"/>
                    <a:pt x="5042" y="22360"/>
                  </a:cubicBezTo>
                  <a:cubicBezTo>
                    <a:pt x="4694" y="22082"/>
                    <a:pt x="4618" y="22088"/>
                    <a:pt x="4311" y="21824"/>
                  </a:cubicBezTo>
                  <a:close/>
                  <a:moveTo>
                    <a:pt x="6057" y="22622"/>
                  </a:moveTo>
                  <a:cubicBezTo>
                    <a:pt x="6159" y="22696"/>
                    <a:pt x="6288" y="22769"/>
                    <a:pt x="6408" y="22842"/>
                  </a:cubicBezTo>
                  <a:lnTo>
                    <a:pt x="6408" y="22842"/>
                  </a:lnTo>
                  <a:cubicBezTo>
                    <a:pt x="6366" y="22818"/>
                    <a:pt x="6318" y="22794"/>
                    <a:pt x="6269" y="22770"/>
                  </a:cubicBezTo>
                  <a:cubicBezTo>
                    <a:pt x="6204" y="22720"/>
                    <a:pt x="6122" y="22671"/>
                    <a:pt x="6057" y="22622"/>
                  </a:cubicBezTo>
                  <a:close/>
                  <a:moveTo>
                    <a:pt x="19210" y="22561"/>
                  </a:moveTo>
                  <a:cubicBezTo>
                    <a:pt x="19180" y="22581"/>
                    <a:pt x="19149" y="22602"/>
                    <a:pt x="19119" y="22622"/>
                  </a:cubicBezTo>
                  <a:cubicBezTo>
                    <a:pt x="19004" y="22688"/>
                    <a:pt x="18906" y="22770"/>
                    <a:pt x="18791" y="22835"/>
                  </a:cubicBezTo>
                  <a:cubicBezTo>
                    <a:pt x="18677" y="22900"/>
                    <a:pt x="18562" y="22966"/>
                    <a:pt x="18464" y="23031"/>
                  </a:cubicBezTo>
                  <a:cubicBezTo>
                    <a:pt x="18415" y="23064"/>
                    <a:pt x="18366" y="23097"/>
                    <a:pt x="18300" y="23130"/>
                  </a:cubicBezTo>
                  <a:cubicBezTo>
                    <a:pt x="18251" y="23146"/>
                    <a:pt x="18202" y="23179"/>
                    <a:pt x="18153" y="23211"/>
                  </a:cubicBezTo>
                  <a:cubicBezTo>
                    <a:pt x="18186" y="23179"/>
                    <a:pt x="18186" y="23179"/>
                    <a:pt x="18153" y="23179"/>
                  </a:cubicBezTo>
                  <a:cubicBezTo>
                    <a:pt x="18522" y="22987"/>
                    <a:pt x="18868" y="22785"/>
                    <a:pt x="19210" y="22561"/>
                  </a:cubicBezTo>
                  <a:close/>
                  <a:moveTo>
                    <a:pt x="8676" y="23899"/>
                  </a:moveTo>
                  <a:lnTo>
                    <a:pt x="8676" y="23899"/>
                  </a:lnTo>
                  <a:cubicBezTo>
                    <a:pt x="8790" y="23932"/>
                    <a:pt x="8921" y="23981"/>
                    <a:pt x="9036" y="24014"/>
                  </a:cubicBezTo>
                  <a:cubicBezTo>
                    <a:pt x="8970" y="23997"/>
                    <a:pt x="8921" y="23981"/>
                    <a:pt x="8888" y="23981"/>
                  </a:cubicBezTo>
                  <a:cubicBezTo>
                    <a:pt x="8807" y="23964"/>
                    <a:pt x="8741" y="23932"/>
                    <a:pt x="8676" y="23899"/>
                  </a:cubicBezTo>
                  <a:close/>
                  <a:moveTo>
                    <a:pt x="16991" y="23719"/>
                  </a:moveTo>
                  <a:cubicBezTo>
                    <a:pt x="16925" y="23752"/>
                    <a:pt x="16843" y="23784"/>
                    <a:pt x="16762" y="23817"/>
                  </a:cubicBezTo>
                  <a:cubicBezTo>
                    <a:pt x="16696" y="23850"/>
                    <a:pt x="16614" y="23866"/>
                    <a:pt x="16532" y="23899"/>
                  </a:cubicBezTo>
                  <a:cubicBezTo>
                    <a:pt x="16385" y="23948"/>
                    <a:pt x="16271" y="23997"/>
                    <a:pt x="16254" y="24014"/>
                  </a:cubicBezTo>
                  <a:cubicBezTo>
                    <a:pt x="16205" y="24030"/>
                    <a:pt x="16140" y="24046"/>
                    <a:pt x="16074" y="24063"/>
                  </a:cubicBezTo>
                  <a:lnTo>
                    <a:pt x="15894" y="24095"/>
                  </a:lnTo>
                  <a:cubicBezTo>
                    <a:pt x="15878" y="24128"/>
                    <a:pt x="15780" y="24177"/>
                    <a:pt x="15583" y="24226"/>
                  </a:cubicBezTo>
                  <a:cubicBezTo>
                    <a:pt x="15125" y="24275"/>
                    <a:pt x="15649" y="24259"/>
                    <a:pt x="15010" y="24374"/>
                  </a:cubicBezTo>
                  <a:cubicBezTo>
                    <a:pt x="15141" y="24325"/>
                    <a:pt x="15272" y="24275"/>
                    <a:pt x="15321" y="24243"/>
                  </a:cubicBezTo>
                  <a:lnTo>
                    <a:pt x="15321" y="24243"/>
                  </a:lnTo>
                  <a:cubicBezTo>
                    <a:pt x="15010" y="24308"/>
                    <a:pt x="15059" y="24325"/>
                    <a:pt x="14847" y="24357"/>
                  </a:cubicBezTo>
                  <a:cubicBezTo>
                    <a:pt x="14797" y="24357"/>
                    <a:pt x="14847" y="24341"/>
                    <a:pt x="14945" y="24308"/>
                  </a:cubicBezTo>
                  <a:cubicBezTo>
                    <a:pt x="15632" y="24177"/>
                    <a:pt x="16303" y="23981"/>
                    <a:pt x="16958" y="23719"/>
                  </a:cubicBezTo>
                  <a:close/>
                  <a:moveTo>
                    <a:pt x="10476" y="24357"/>
                  </a:moveTo>
                  <a:lnTo>
                    <a:pt x="10476" y="24357"/>
                  </a:lnTo>
                  <a:cubicBezTo>
                    <a:pt x="10656" y="24390"/>
                    <a:pt x="10853" y="24423"/>
                    <a:pt x="11033" y="24439"/>
                  </a:cubicBezTo>
                  <a:cubicBezTo>
                    <a:pt x="10902" y="24439"/>
                    <a:pt x="10787" y="24423"/>
                    <a:pt x="10705" y="24406"/>
                  </a:cubicBezTo>
                  <a:cubicBezTo>
                    <a:pt x="10607" y="24390"/>
                    <a:pt x="10542" y="24374"/>
                    <a:pt x="10476" y="24357"/>
                  </a:cubicBezTo>
                  <a:close/>
                  <a:moveTo>
                    <a:pt x="11902" y="24525"/>
                  </a:moveTo>
                  <a:cubicBezTo>
                    <a:pt x="12065" y="24537"/>
                    <a:pt x="12228" y="24537"/>
                    <a:pt x="12391" y="24537"/>
                  </a:cubicBezTo>
                  <a:lnTo>
                    <a:pt x="11933" y="24537"/>
                  </a:lnTo>
                  <a:cubicBezTo>
                    <a:pt x="11921" y="24531"/>
                    <a:pt x="11911" y="24528"/>
                    <a:pt x="11902" y="24525"/>
                  </a:cubicBezTo>
                  <a:close/>
                  <a:moveTo>
                    <a:pt x="14274" y="24423"/>
                  </a:moveTo>
                  <a:lnTo>
                    <a:pt x="14274" y="24423"/>
                  </a:lnTo>
                  <a:cubicBezTo>
                    <a:pt x="13963" y="24488"/>
                    <a:pt x="13586" y="24537"/>
                    <a:pt x="13226" y="24554"/>
                  </a:cubicBezTo>
                  <a:cubicBezTo>
                    <a:pt x="13292" y="24537"/>
                    <a:pt x="13390" y="24521"/>
                    <a:pt x="13422" y="24521"/>
                  </a:cubicBezTo>
                  <a:cubicBezTo>
                    <a:pt x="13586" y="24505"/>
                    <a:pt x="13733" y="24488"/>
                    <a:pt x="13881" y="24472"/>
                  </a:cubicBezTo>
                  <a:cubicBezTo>
                    <a:pt x="14012" y="24455"/>
                    <a:pt x="14143" y="24439"/>
                    <a:pt x="14274" y="24423"/>
                  </a:cubicBezTo>
                  <a:close/>
                  <a:moveTo>
                    <a:pt x="12915" y="24537"/>
                  </a:moveTo>
                  <a:cubicBezTo>
                    <a:pt x="12799" y="24549"/>
                    <a:pt x="12675" y="24560"/>
                    <a:pt x="12549" y="24560"/>
                  </a:cubicBezTo>
                  <a:cubicBezTo>
                    <a:pt x="12497" y="24560"/>
                    <a:pt x="12444" y="24558"/>
                    <a:pt x="12391" y="24554"/>
                  </a:cubicBezTo>
                  <a:cubicBezTo>
                    <a:pt x="12424" y="24554"/>
                    <a:pt x="12424" y="24537"/>
                    <a:pt x="12440" y="24537"/>
                  </a:cubicBezTo>
                  <a:close/>
                  <a:moveTo>
                    <a:pt x="10378" y="24649"/>
                  </a:moveTo>
                  <a:cubicBezTo>
                    <a:pt x="10356" y="24649"/>
                    <a:pt x="10367" y="24654"/>
                    <a:pt x="10443" y="24668"/>
                  </a:cubicBezTo>
                  <a:cubicBezTo>
                    <a:pt x="10501" y="24668"/>
                    <a:pt x="10585" y="24681"/>
                    <a:pt x="10694" y="24684"/>
                  </a:cubicBezTo>
                  <a:lnTo>
                    <a:pt x="10694" y="24684"/>
                  </a:lnTo>
                  <a:cubicBezTo>
                    <a:pt x="10665" y="24681"/>
                    <a:pt x="10634" y="24668"/>
                    <a:pt x="10591" y="24668"/>
                  </a:cubicBezTo>
                  <a:cubicBezTo>
                    <a:pt x="10506" y="24659"/>
                    <a:pt x="10410" y="24649"/>
                    <a:pt x="10378" y="24649"/>
                  </a:cubicBezTo>
                  <a:close/>
                  <a:moveTo>
                    <a:pt x="10694" y="24684"/>
                  </a:moveTo>
                  <a:cubicBezTo>
                    <a:pt x="10698" y="24684"/>
                    <a:pt x="10702" y="24685"/>
                    <a:pt x="10705" y="24685"/>
                  </a:cubicBezTo>
                  <a:lnTo>
                    <a:pt x="10738" y="24685"/>
                  </a:lnTo>
                  <a:cubicBezTo>
                    <a:pt x="10723" y="24685"/>
                    <a:pt x="10708" y="24684"/>
                    <a:pt x="10694" y="24684"/>
                  </a:cubicBezTo>
                  <a:close/>
                  <a:moveTo>
                    <a:pt x="12277" y="50"/>
                  </a:moveTo>
                  <a:lnTo>
                    <a:pt x="12015" y="83"/>
                  </a:lnTo>
                  <a:cubicBezTo>
                    <a:pt x="12007" y="75"/>
                    <a:pt x="11966" y="73"/>
                    <a:pt x="11912" y="73"/>
                  </a:cubicBezTo>
                  <a:cubicBezTo>
                    <a:pt x="11815" y="73"/>
                    <a:pt x="11676" y="80"/>
                    <a:pt x="11611" y="80"/>
                  </a:cubicBezTo>
                  <a:cubicBezTo>
                    <a:pt x="11551" y="80"/>
                    <a:pt x="11553" y="74"/>
                    <a:pt x="11704" y="50"/>
                  </a:cubicBezTo>
                  <a:lnTo>
                    <a:pt x="11704" y="50"/>
                  </a:lnTo>
                  <a:cubicBezTo>
                    <a:pt x="11344" y="83"/>
                    <a:pt x="11573" y="83"/>
                    <a:pt x="11262" y="132"/>
                  </a:cubicBezTo>
                  <a:cubicBezTo>
                    <a:pt x="11475" y="115"/>
                    <a:pt x="11687" y="99"/>
                    <a:pt x="11884" y="83"/>
                  </a:cubicBezTo>
                  <a:lnTo>
                    <a:pt x="11884" y="115"/>
                  </a:lnTo>
                  <a:cubicBezTo>
                    <a:pt x="11655" y="165"/>
                    <a:pt x="11589" y="132"/>
                    <a:pt x="11344" y="165"/>
                  </a:cubicBezTo>
                  <a:lnTo>
                    <a:pt x="11360" y="197"/>
                  </a:lnTo>
                  <a:cubicBezTo>
                    <a:pt x="11213" y="197"/>
                    <a:pt x="11065" y="214"/>
                    <a:pt x="10918" y="214"/>
                  </a:cubicBezTo>
                  <a:cubicBezTo>
                    <a:pt x="10934" y="230"/>
                    <a:pt x="10869" y="246"/>
                    <a:pt x="10771" y="246"/>
                  </a:cubicBezTo>
                  <a:cubicBezTo>
                    <a:pt x="10689" y="263"/>
                    <a:pt x="10574" y="279"/>
                    <a:pt x="10525" y="296"/>
                  </a:cubicBezTo>
                  <a:cubicBezTo>
                    <a:pt x="10487" y="301"/>
                    <a:pt x="10458" y="303"/>
                    <a:pt x="10434" y="303"/>
                  </a:cubicBezTo>
                  <a:cubicBezTo>
                    <a:pt x="10387" y="303"/>
                    <a:pt x="10362" y="296"/>
                    <a:pt x="10329" y="296"/>
                  </a:cubicBezTo>
                  <a:lnTo>
                    <a:pt x="10231" y="296"/>
                  </a:lnTo>
                  <a:cubicBezTo>
                    <a:pt x="10198" y="312"/>
                    <a:pt x="10116" y="312"/>
                    <a:pt x="10018" y="345"/>
                  </a:cubicBezTo>
                  <a:lnTo>
                    <a:pt x="10051" y="345"/>
                  </a:lnTo>
                  <a:cubicBezTo>
                    <a:pt x="9936" y="377"/>
                    <a:pt x="9838" y="410"/>
                    <a:pt x="9723" y="426"/>
                  </a:cubicBezTo>
                  <a:cubicBezTo>
                    <a:pt x="9628" y="458"/>
                    <a:pt x="9518" y="490"/>
                    <a:pt x="9347" y="522"/>
                  </a:cubicBezTo>
                  <a:lnTo>
                    <a:pt x="9347" y="522"/>
                  </a:lnTo>
                  <a:cubicBezTo>
                    <a:pt x="9382" y="513"/>
                    <a:pt x="9454" y="489"/>
                    <a:pt x="9494" y="476"/>
                  </a:cubicBezTo>
                  <a:lnTo>
                    <a:pt x="9494" y="476"/>
                  </a:lnTo>
                  <a:cubicBezTo>
                    <a:pt x="9003" y="574"/>
                    <a:pt x="8283" y="868"/>
                    <a:pt x="8054" y="918"/>
                  </a:cubicBezTo>
                  <a:cubicBezTo>
                    <a:pt x="8058" y="914"/>
                    <a:pt x="8064" y="909"/>
                    <a:pt x="8072" y="904"/>
                  </a:cubicBezTo>
                  <a:lnTo>
                    <a:pt x="8072" y="904"/>
                  </a:lnTo>
                  <a:cubicBezTo>
                    <a:pt x="7985" y="925"/>
                    <a:pt x="7817" y="986"/>
                    <a:pt x="7693" y="1032"/>
                  </a:cubicBezTo>
                  <a:cubicBezTo>
                    <a:pt x="7633" y="1058"/>
                    <a:pt x="7591" y="1079"/>
                    <a:pt x="7588" y="1079"/>
                  </a:cubicBezTo>
                  <a:cubicBezTo>
                    <a:pt x="7586" y="1079"/>
                    <a:pt x="7616" y="1062"/>
                    <a:pt x="7693" y="1016"/>
                  </a:cubicBezTo>
                  <a:lnTo>
                    <a:pt x="7693" y="1016"/>
                  </a:lnTo>
                  <a:lnTo>
                    <a:pt x="7399" y="1179"/>
                  </a:lnTo>
                  <a:cubicBezTo>
                    <a:pt x="7301" y="1229"/>
                    <a:pt x="7202" y="1278"/>
                    <a:pt x="7104" y="1343"/>
                  </a:cubicBezTo>
                  <a:cubicBezTo>
                    <a:pt x="7104" y="1327"/>
                    <a:pt x="7137" y="1310"/>
                    <a:pt x="7170" y="1278"/>
                  </a:cubicBezTo>
                  <a:cubicBezTo>
                    <a:pt x="7202" y="1261"/>
                    <a:pt x="7251" y="1229"/>
                    <a:pt x="7284" y="1212"/>
                  </a:cubicBezTo>
                  <a:lnTo>
                    <a:pt x="7284" y="1212"/>
                  </a:lnTo>
                  <a:cubicBezTo>
                    <a:pt x="7252" y="1229"/>
                    <a:pt x="7219" y="1245"/>
                    <a:pt x="7186" y="1261"/>
                  </a:cubicBezTo>
                  <a:lnTo>
                    <a:pt x="7071" y="1327"/>
                  </a:lnTo>
                  <a:lnTo>
                    <a:pt x="6859" y="1441"/>
                  </a:lnTo>
                  <a:lnTo>
                    <a:pt x="6875" y="1425"/>
                  </a:lnTo>
                  <a:lnTo>
                    <a:pt x="6875" y="1425"/>
                  </a:lnTo>
                  <a:cubicBezTo>
                    <a:pt x="6793" y="1474"/>
                    <a:pt x="6695" y="1523"/>
                    <a:pt x="6597" y="1589"/>
                  </a:cubicBezTo>
                  <a:cubicBezTo>
                    <a:pt x="6499" y="1638"/>
                    <a:pt x="6400" y="1703"/>
                    <a:pt x="6302" y="1752"/>
                  </a:cubicBezTo>
                  <a:cubicBezTo>
                    <a:pt x="6122" y="1867"/>
                    <a:pt x="5942" y="1998"/>
                    <a:pt x="5827" y="2080"/>
                  </a:cubicBezTo>
                  <a:cubicBezTo>
                    <a:pt x="5961" y="2003"/>
                    <a:pt x="6019" y="1974"/>
                    <a:pt x="6030" y="1974"/>
                  </a:cubicBezTo>
                  <a:cubicBezTo>
                    <a:pt x="6066" y="1974"/>
                    <a:pt x="5615" y="2276"/>
                    <a:pt x="5645" y="2276"/>
                  </a:cubicBezTo>
                  <a:cubicBezTo>
                    <a:pt x="5646" y="2276"/>
                    <a:pt x="5646" y="2276"/>
                    <a:pt x="5647" y="2276"/>
                  </a:cubicBezTo>
                  <a:lnTo>
                    <a:pt x="5647" y="2276"/>
                  </a:lnTo>
                  <a:cubicBezTo>
                    <a:pt x="5576" y="2324"/>
                    <a:pt x="5512" y="2354"/>
                    <a:pt x="5484" y="2354"/>
                  </a:cubicBezTo>
                  <a:cubicBezTo>
                    <a:pt x="5473" y="2354"/>
                    <a:pt x="5467" y="2350"/>
                    <a:pt x="5467" y="2342"/>
                  </a:cubicBezTo>
                  <a:cubicBezTo>
                    <a:pt x="5467" y="2342"/>
                    <a:pt x="5500" y="2309"/>
                    <a:pt x="5533" y="2260"/>
                  </a:cubicBezTo>
                  <a:cubicBezTo>
                    <a:pt x="5566" y="2243"/>
                    <a:pt x="5582" y="2211"/>
                    <a:pt x="5615" y="2178"/>
                  </a:cubicBezTo>
                  <a:cubicBezTo>
                    <a:pt x="5647" y="2145"/>
                    <a:pt x="5697" y="2112"/>
                    <a:pt x="5746" y="2080"/>
                  </a:cubicBezTo>
                  <a:cubicBezTo>
                    <a:pt x="5877" y="2031"/>
                    <a:pt x="6155" y="1818"/>
                    <a:pt x="6384" y="1687"/>
                  </a:cubicBezTo>
                  <a:lnTo>
                    <a:pt x="6384" y="1687"/>
                  </a:lnTo>
                  <a:cubicBezTo>
                    <a:pt x="6073" y="1834"/>
                    <a:pt x="6008" y="1916"/>
                    <a:pt x="5795" y="2047"/>
                  </a:cubicBezTo>
                  <a:cubicBezTo>
                    <a:pt x="5817" y="2031"/>
                    <a:pt x="5822" y="2023"/>
                    <a:pt x="5817" y="2023"/>
                  </a:cubicBezTo>
                  <a:cubicBezTo>
                    <a:pt x="5806" y="2023"/>
                    <a:pt x="5751" y="2052"/>
                    <a:pt x="5697" y="2096"/>
                  </a:cubicBezTo>
                  <a:cubicBezTo>
                    <a:pt x="5607" y="2141"/>
                    <a:pt x="5504" y="2213"/>
                    <a:pt x="5486" y="2213"/>
                  </a:cubicBezTo>
                  <a:cubicBezTo>
                    <a:pt x="5485" y="2213"/>
                    <a:pt x="5484" y="2212"/>
                    <a:pt x="5484" y="2211"/>
                  </a:cubicBezTo>
                  <a:cubicBezTo>
                    <a:pt x="5500" y="2194"/>
                    <a:pt x="5516" y="2162"/>
                    <a:pt x="5566" y="2112"/>
                  </a:cubicBezTo>
                  <a:cubicBezTo>
                    <a:pt x="5631" y="2063"/>
                    <a:pt x="5713" y="1998"/>
                    <a:pt x="5860" y="1916"/>
                  </a:cubicBezTo>
                  <a:cubicBezTo>
                    <a:pt x="6005" y="1827"/>
                    <a:pt x="6059" y="1800"/>
                    <a:pt x="6072" y="1800"/>
                  </a:cubicBezTo>
                  <a:cubicBezTo>
                    <a:pt x="6091" y="1800"/>
                    <a:pt x="6024" y="1856"/>
                    <a:pt x="6026" y="1856"/>
                  </a:cubicBezTo>
                  <a:cubicBezTo>
                    <a:pt x="6027" y="1856"/>
                    <a:pt x="6035" y="1850"/>
                    <a:pt x="6057" y="1834"/>
                  </a:cubicBezTo>
                  <a:cubicBezTo>
                    <a:pt x="6106" y="1818"/>
                    <a:pt x="6269" y="1736"/>
                    <a:pt x="6433" y="1638"/>
                  </a:cubicBezTo>
                  <a:cubicBezTo>
                    <a:pt x="6515" y="1589"/>
                    <a:pt x="6597" y="1523"/>
                    <a:pt x="6679" y="1474"/>
                  </a:cubicBezTo>
                  <a:cubicBezTo>
                    <a:pt x="6777" y="1425"/>
                    <a:pt x="6859" y="1392"/>
                    <a:pt x="6924" y="1360"/>
                  </a:cubicBezTo>
                  <a:lnTo>
                    <a:pt x="6924" y="1360"/>
                  </a:lnTo>
                  <a:cubicBezTo>
                    <a:pt x="6905" y="1369"/>
                    <a:pt x="6849" y="1397"/>
                    <a:pt x="6826" y="1409"/>
                  </a:cubicBezTo>
                  <a:cubicBezTo>
                    <a:pt x="6875" y="1392"/>
                    <a:pt x="6957" y="1343"/>
                    <a:pt x="7039" y="1310"/>
                  </a:cubicBezTo>
                  <a:cubicBezTo>
                    <a:pt x="7104" y="1261"/>
                    <a:pt x="7186" y="1229"/>
                    <a:pt x="7268" y="1179"/>
                  </a:cubicBezTo>
                  <a:cubicBezTo>
                    <a:pt x="7432" y="1114"/>
                    <a:pt x="7563" y="1048"/>
                    <a:pt x="7579" y="1016"/>
                  </a:cubicBezTo>
                  <a:lnTo>
                    <a:pt x="7579" y="1016"/>
                  </a:lnTo>
                  <a:cubicBezTo>
                    <a:pt x="7382" y="1114"/>
                    <a:pt x="7186" y="1212"/>
                    <a:pt x="6990" y="1310"/>
                  </a:cubicBezTo>
                  <a:cubicBezTo>
                    <a:pt x="6969" y="1321"/>
                    <a:pt x="6959" y="1325"/>
                    <a:pt x="6956" y="1325"/>
                  </a:cubicBezTo>
                  <a:cubicBezTo>
                    <a:pt x="6944" y="1325"/>
                    <a:pt x="7051" y="1256"/>
                    <a:pt x="7031" y="1256"/>
                  </a:cubicBezTo>
                  <a:cubicBezTo>
                    <a:pt x="7025" y="1256"/>
                    <a:pt x="7008" y="1262"/>
                    <a:pt x="6973" y="1278"/>
                  </a:cubicBezTo>
                  <a:cubicBezTo>
                    <a:pt x="6908" y="1327"/>
                    <a:pt x="6842" y="1359"/>
                    <a:pt x="6760" y="1392"/>
                  </a:cubicBezTo>
                  <a:cubicBezTo>
                    <a:pt x="6686" y="1437"/>
                    <a:pt x="6611" y="1468"/>
                    <a:pt x="6536" y="1511"/>
                  </a:cubicBezTo>
                  <a:lnTo>
                    <a:pt x="6536" y="1511"/>
                  </a:lnTo>
                  <a:cubicBezTo>
                    <a:pt x="6442" y="1545"/>
                    <a:pt x="6347" y="1607"/>
                    <a:pt x="6253" y="1654"/>
                  </a:cubicBezTo>
                  <a:cubicBezTo>
                    <a:pt x="6188" y="1687"/>
                    <a:pt x="6138" y="1720"/>
                    <a:pt x="6089" y="1752"/>
                  </a:cubicBezTo>
                  <a:cubicBezTo>
                    <a:pt x="6040" y="1785"/>
                    <a:pt x="5975" y="1818"/>
                    <a:pt x="5926" y="1851"/>
                  </a:cubicBezTo>
                  <a:cubicBezTo>
                    <a:pt x="5811" y="1916"/>
                    <a:pt x="5697" y="1998"/>
                    <a:pt x="5598" y="2063"/>
                  </a:cubicBezTo>
                  <a:cubicBezTo>
                    <a:pt x="5484" y="2145"/>
                    <a:pt x="5386" y="2211"/>
                    <a:pt x="5304" y="2276"/>
                  </a:cubicBezTo>
                  <a:cubicBezTo>
                    <a:pt x="5271" y="2342"/>
                    <a:pt x="5222" y="2407"/>
                    <a:pt x="5156" y="2489"/>
                  </a:cubicBezTo>
                  <a:cubicBezTo>
                    <a:pt x="5091" y="2554"/>
                    <a:pt x="5025" y="2653"/>
                    <a:pt x="4976" y="2734"/>
                  </a:cubicBezTo>
                  <a:cubicBezTo>
                    <a:pt x="4436" y="3144"/>
                    <a:pt x="3929" y="3618"/>
                    <a:pt x="3438" y="4142"/>
                  </a:cubicBezTo>
                  <a:cubicBezTo>
                    <a:pt x="3454" y="4142"/>
                    <a:pt x="3454" y="4158"/>
                    <a:pt x="3438" y="4191"/>
                  </a:cubicBezTo>
                  <a:cubicBezTo>
                    <a:pt x="3298" y="4315"/>
                    <a:pt x="3085" y="4587"/>
                    <a:pt x="3049" y="4587"/>
                  </a:cubicBezTo>
                  <a:cubicBezTo>
                    <a:pt x="3047" y="4587"/>
                    <a:pt x="3046" y="4586"/>
                    <a:pt x="3045" y="4584"/>
                  </a:cubicBezTo>
                  <a:cubicBezTo>
                    <a:pt x="2979" y="4682"/>
                    <a:pt x="2865" y="4846"/>
                    <a:pt x="2783" y="4993"/>
                  </a:cubicBezTo>
                  <a:cubicBezTo>
                    <a:pt x="2696" y="5109"/>
                    <a:pt x="2648" y="5212"/>
                    <a:pt x="2660" y="5212"/>
                  </a:cubicBezTo>
                  <a:cubicBezTo>
                    <a:pt x="2662" y="5212"/>
                    <a:pt x="2665" y="5210"/>
                    <a:pt x="2668" y="5206"/>
                  </a:cubicBezTo>
                  <a:lnTo>
                    <a:pt x="2668" y="5206"/>
                  </a:lnTo>
                  <a:cubicBezTo>
                    <a:pt x="2652" y="5222"/>
                    <a:pt x="2636" y="5239"/>
                    <a:pt x="2636" y="5272"/>
                  </a:cubicBezTo>
                  <a:cubicBezTo>
                    <a:pt x="2456" y="5468"/>
                    <a:pt x="2194" y="5763"/>
                    <a:pt x="1850" y="6368"/>
                  </a:cubicBezTo>
                  <a:cubicBezTo>
                    <a:pt x="1768" y="6483"/>
                    <a:pt x="1784" y="6499"/>
                    <a:pt x="1834" y="6499"/>
                  </a:cubicBezTo>
                  <a:cubicBezTo>
                    <a:pt x="1735" y="6614"/>
                    <a:pt x="1670" y="6745"/>
                    <a:pt x="1604" y="6859"/>
                  </a:cubicBezTo>
                  <a:cubicBezTo>
                    <a:pt x="1621" y="6810"/>
                    <a:pt x="1637" y="6761"/>
                    <a:pt x="1654" y="6712"/>
                  </a:cubicBezTo>
                  <a:cubicBezTo>
                    <a:pt x="1663" y="6694"/>
                    <a:pt x="1671" y="6671"/>
                    <a:pt x="1683" y="6646"/>
                  </a:cubicBezTo>
                  <a:lnTo>
                    <a:pt x="1683" y="6646"/>
                  </a:lnTo>
                  <a:cubicBezTo>
                    <a:pt x="1534" y="6918"/>
                    <a:pt x="1398" y="7191"/>
                    <a:pt x="1262" y="7478"/>
                  </a:cubicBezTo>
                  <a:lnTo>
                    <a:pt x="1262" y="7478"/>
                  </a:lnTo>
                  <a:cubicBezTo>
                    <a:pt x="1273" y="7452"/>
                    <a:pt x="1284" y="7426"/>
                    <a:pt x="1293" y="7399"/>
                  </a:cubicBezTo>
                  <a:lnTo>
                    <a:pt x="1293" y="7399"/>
                  </a:lnTo>
                  <a:lnTo>
                    <a:pt x="1261" y="7481"/>
                  </a:lnTo>
                  <a:cubicBezTo>
                    <a:pt x="1261" y="7480"/>
                    <a:pt x="1262" y="7479"/>
                    <a:pt x="1262" y="7478"/>
                  </a:cubicBezTo>
                  <a:lnTo>
                    <a:pt x="1262" y="7478"/>
                  </a:lnTo>
                  <a:cubicBezTo>
                    <a:pt x="1219" y="7583"/>
                    <a:pt x="1169" y="7687"/>
                    <a:pt x="1130" y="7792"/>
                  </a:cubicBezTo>
                  <a:cubicBezTo>
                    <a:pt x="1179" y="7678"/>
                    <a:pt x="1244" y="7547"/>
                    <a:pt x="1293" y="7449"/>
                  </a:cubicBezTo>
                  <a:cubicBezTo>
                    <a:pt x="1330" y="7364"/>
                    <a:pt x="1357" y="7315"/>
                    <a:pt x="1369" y="7315"/>
                  </a:cubicBezTo>
                  <a:cubicBezTo>
                    <a:pt x="1373" y="7315"/>
                    <a:pt x="1375" y="7321"/>
                    <a:pt x="1375" y="7334"/>
                  </a:cubicBezTo>
                  <a:cubicBezTo>
                    <a:pt x="1326" y="7449"/>
                    <a:pt x="1293" y="7547"/>
                    <a:pt x="1244" y="7629"/>
                  </a:cubicBezTo>
                  <a:cubicBezTo>
                    <a:pt x="1212" y="7727"/>
                    <a:pt x="1179" y="7809"/>
                    <a:pt x="1146" y="7891"/>
                  </a:cubicBezTo>
                  <a:cubicBezTo>
                    <a:pt x="1081" y="8071"/>
                    <a:pt x="1015" y="8218"/>
                    <a:pt x="966" y="8431"/>
                  </a:cubicBezTo>
                  <a:cubicBezTo>
                    <a:pt x="963" y="8430"/>
                    <a:pt x="959" y="8429"/>
                    <a:pt x="956" y="8429"/>
                  </a:cubicBezTo>
                  <a:cubicBezTo>
                    <a:pt x="927" y="8429"/>
                    <a:pt x="896" y="8462"/>
                    <a:pt x="879" y="8462"/>
                  </a:cubicBezTo>
                  <a:cubicBezTo>
                    <a:pt x="867" y="8462"/>
                    <a:pt x="862" y="8447"/>
                    <a:pt x="868" y="8398"/>
                  </a:cubicBezTo>
                  <a:cubicBezTo>
                    <a:pt x="884" y="8365"/>
                    <a:pt x="884" y="8349"/>
                    <a:pt x="884" y="8349"/>
                  </a:cubicBezTo>
                  <a:cubicBezTo>
                    <a:pt x="901" y="8316"/>
                    <a:pt x="901" y="8267"/>
                    <a:pt x="917" y="8202"/>
                  </a:cubicBezTo>
                  <a:cubicBezTo>
                    <a:pt x="933" y="8152"/>
                    <a:pt x="950" y="8087"/>
                    <a:pt x="966" y="8021"/>
                  </a:cubicBezTo>
                  <a:cubicBezTo>
                    <a:pt x="999" y="7891"/>
                    <a:pt x="1048" y="7760"/>
                    <a:pt x="1097" y="7629"/>
                  </a:cubicBezTo>
                  <a:lnTo>
                    <a:pt x="1097" y="7629"/>
                  </a:lnTo>
                  <a:cubicBezTo>
                    <a:pt x="917" y="8054"/>
                    <a:pt x="851" y="8202"/>
                    <a:pt x="802" y="8349"/>
                  </a:cubicBezTo>
                  <a:cubicBezTo>
                    <a:pt x="786" y="8431"/>
                    <a:pt x="753" y="8496"/>
                    <a:pt x="720" y="8594"/>
                  </a:cubicBezTo>
                  <a:cubicBezTo>
                    <a:pt x="704" y="8643"/>
                    <a:pt x="688" y="8709"/>
                    <a:pt x="671" y="8774"/>
                  </a:cubicBezTo>
                  <a:cubicBezTo>
                    <a:pt x="639" y="8840"/>
                    <a:pt x="622" y="8922"/>
                    <a:pt x="590" y="9020"/>
                  </a:cubicBezTo>
                  <a:cubicBezTo>
                    <a:pt x="588" y="9023"/>
                    <a:pt x="587" y="9024"/>
                    <a:pt x="587" y="9024"/>
                  </a:cubicBezTo>
                  <a:cubicBezTo>
                    <a:pt x="579" y="9024"/>
                    <a:pt x="610" y="8859"/>
                    <a:pt x="655" y="8709"/>
                  </a:cubicBezTo>
                  <a:cubicBezTo>
                    <a:pt x="694" y="8577"/>
                    <a:pt x="723" y="8456"/>
                    <a:pt x="716" y="8456"/>
                  </a:cubicBezTo>
                  <a:lnTo>
                    <a:pt x="716" y="8456"/>
                  </a:lnTo>
                  <a:cubicBezTo>
                    <a:pt x="714" y="8456"/>
                    <a:pt x="711" y="8464"/>
                    <a:pt x="704" y="8480"/>
                  </a:cubicBezTo>
                  <a:cubicBezTo>
                    <a:pt x="737" y="8365"/>
                    <a:pt x="786" y="8234"/>
                    <a:pt x="835" y="8120"/>
                  </a:cubicBezTo>
                  <a:lnTo>
                    <a:pt x="982" y="7776"/>
                  </a:lnTo>
                  <a:lnTo>
                    <a:pt x="982" y="7776"/>
                  </a:lnTo>
                  <a:cubicBezTo>
                    <a:pt x="933" y="7891"/>
                    <a:pt x="933" y="7907"/>
                    <a:pt x="917" y="7972"/>
                  </a:cubicBezTo>
                  <a:cubicBezTo>
                    <a:pt x="966" y="7841"/>
                    <a:pt x="999" y="7743"/>
                    <a:pt x="1031" y="7661"/>
                  </a:cubicBezTo>
                  <a:cubicBezTo>
                    <a:pt x="1064" y="7563"/>
                    <a:pt x="1097" y="7498"/>
                    <a:pt x="1130" y="7416"/>
                  </a:cubicBezTo>
                  <a:cubicBezTo>
                    <a:pt x="1162" y="7350"/>
                    <a:pt x="1195" y="7269"/>
                    <a:pt x="1228" y="7203"/>
                  </a:cubicBezTo>
                  <a:cubicBezTo>
                    <a:pt x="1261" y="7121"/>
                    <a:pt x="1293" y="7039"/>
                    <a:pt x="1326" y="6958"/>
                  </a:cubicBezTo>
                  <a:cubicBezTo>
                    <a:pt x="1348" y="6920"/>
                    <a:pt x="1358" y="6905"/>
                    <a:pt x="1362" y="6905"/>
                  </a:cubicBezTo>
                  <a:lnTo>
                    <a:pt x="1362" y="6905"/>
                  </a:lnTo>
                  <a:cubicBezTo>
                    <a:pt x="1368" y="6905"/>
                    <a:pt x="1343" y="6968"/>
                    <a:pt x="1310" y="7023"/>
                  </a:cubicBezTo>
                  <a:cubicBezTo>
                    <a:pt x="1289" y="7076"/>
                    <a:pt x="1267" y="7129"/>
                    <a:pt x="1273" y="7129"/>
                  </a:cubicBezTo>
                  <a:cubicBezTo>
                    <a:pt x="1276" y="7129"/>
                    <a:pt x="1287" y="7113"/>
                    <a:pt x="1310" y="7072"/>
                  </a:cubicBezTo>
                  <a:lnTo>
                    <a:pt x="1310" y="7072"/>
                  </a:lnTo>
                  <a:cubicBezTo>
                    <a:pt x="1212" y="7285"/>
                    <a:pt x="1162" y="7498"/>
                    <a:pt x="1130" y="7612"/>
                  </a:cubicBezTo>
                  <a:cubicBezTo>
                    <a:pt x="1261" y="7350"/>
                    <a:pt x="1293" y="7269"/>
                    <a:pt x="1310" y="7187"/>
                  </a:cubicBezTo>
                  <a:cubicBezTo>
                    <a:pt x="1310" y="7154"/>
                    <a:pt x="1326" y="7121"/>
                    <a:pt x="1343" y="7072"/>
                  </a:cubicBezTo>
                  <a:cubicBezTo>
                    <a:pt x="1359" y="7007"/>
                    <a:pt x="1392" y="6941"/>
                    <a:pt x="1441" y="6827"/>
                  </a:cubicBezTo>
                  <a:cubicBezTo>
                    <a:pt x="1506" y="6728"/>
                    <a:pt x="1572" y="6614"/>
                    <a:pt x="1637" y="6499"/>
                  </a:cubicBezTo>
                  <a:cubicBezTo>
                    <a:pt x="1668" y="6446"/>
                    <a:pt x="1679" y="6426"/>
                    <a:pt x="1677" y="6426"/>
                  </a:cubicBezTo>
                  <a:lnTo>
                    <a:pt x="1677" y="6426"/>
                  </a:lnTo>
                  <a:cubicBezTo>
                    <a:pt x="1673" y="6426"/>
                    <a:pt x="1584" y="6565"/>
                    <a:pt x="1572" y="6565"/>
                  </a:cubicBezTo>
                  <a:cubicBezTo>
                    <a:pt x="1703" y="6319"/>
                    <a:pt x="1768" y="6254"/>
                    <a:pt x="1883" y="6057"/>
                  </a:cubicBezTo>
                  <a:lnTo>
                    <a:pt x="1883" y="6057"/>
                  </a:lnTo>
                  <a:cubicBezTo>
                    <a:pt x="1855" y="6099"/>
                    <a:pt x="1792" y="6199"/>
                    <a:pt x="1773" y="6199"/>
                  </a:cubicBezTo>
                  <a:cubicBezTo>
                    <a:pt x="1770" y="6199"/>
                    <a:pt x="1768" y="6196"/>
                    <a:pt x="1768" y="6188"/>
                  </a:cubicBezTo>
                  <a:cubicBezTo>
                    <a:pt x="1817" y="6123"/>
                    <a:pt x="1866" y="6057"/>
                    <a:pt x="1915" y="5975"/>
                  </a:cubicBezTo>
                  <a:cubicBezTo>
                    <a:pt x="1965" y="5910"/>
                    <a:pt x="2014" y="5844"/>
                    <a:pt x="2063" y="5763"/>
                  </a:cubicBezTo>
                  <a:cubicBezTo>
                    <a:pt x="2136" y="5645"/>
                    <a:pt x="2223" y="5514"/>
                    <a:pt x="2323" y="5406"/>
                  </a:cubicBezTo>
                  <a:lnTo>
                    <a:pt x="2323" y="5406"/>
                  </a:lnTo>
                  <a:cubicBezTo>
                    <a:pt x="2323" y="5406"/>
                    <a:pt x="2323" y="5406"/>
                    <a:pt x="2324" y="5406"/>
                  </a:cubicBezTo>
                  <a:cubicBezTo>
                    <a:pt x="2327" y="5406"/>
                    <a:pt x="2338" y="5395"/>
                    <a:pt x="2357" y="5370"/>
                  </a:cubicBezTo>
                  <a:lnTo>
                    <a:pt x="2357" y="5370"/>
                  </a:lnTo>
                  <a:cubicBezTo>
                    <a:pt x="2346" y="5381"/>
                    <a:pt x="2334" y="5393"/>
                    <a:pt x="2323" y="5406"/>
                  </a:cubicBezTo>
                  <a:lnTo>
                    <a:pt x="2323" y="5406"/>
                  </a:lnTo>
                  <a:cubicBezTo>
                    <a:pt x="2311" y="5397"/>
                    <a:pt x="2454" y="5149"/>
                    <a:pt x="2521" y="5042"/>
                  </a:cubicBezTo>
                  <a:lnTo>
                    <a:pt x="2521" y="5042"/>
                  </a:lnTo>
                  <a:lnTo>
                    <a:pt x="2308" y="5304"/>
                  </a:lnTo>
                  <a:cubicBezTo>
                    <a:pt x="2243" y="5386"/>
                    <a:pt x="2161" y="5468"/>
                    <a:pt x="2095" y="5566"/>
                  </a:cubicBezTo>
                  <a:cubicBezTo>
                    <a:pt x="2046" y="5648"/>
                    <a:pt x="1997" y="5746"/>
                    <a:pt x="1932" y="5828"/>
                  </a:cubicBezTo>
                  <a:cubicBezTo>
                    <a:pt x="1883" y="5910"/>
                    <a:pt x="1834" y="5975"/>
                    <a:pt x="1784" y="6057"/>
                  </a:cubicBezTo>
                  <a:cubicBezTo>
                    <a:pt x="1703" y="6221"/>
                    <a:pt x="1604" y="6368"/>
                    <a:pt x="1523" y="6532"/>
                  </a:cubicBezTo>
                  <a:cubicBezTo>
                    <a:pt x="1441" y="6679"/>
                    <a:pt x="1359" y="6843"/>
                    <a:pt x="1277" y="7007"/>
                  </a:cubicBezTo>
                  <a:cubicBezTo>
                    <a:pt x="1195" y="7187"/>
                    <a:pt x="1113" y="7367"/>
                    <a:pt x="1031" y="7580"/>
                  </a:cubicBezTo>
                  <a:lnTo>
                    <a:pt x="1031" y="7530"/>
                  </a:lnTo>
                  <a:cubicBezTo>
                    <a:pt x="999" y="7612"/>
                    <a:pt x="966" y="7678"/>
                    <a:pt x="933" y="7760"/>
                  </a:cubicBezTo>
                  <a:cubicBezTo>
                    <a:pt x="901" y="7825"/>
                    <a:pt x="884" y="7891"/>
                    <a:pt x="851" y="7956"/>
                  </a:cubicBezTo>
                  <a:cubicBezTo>
                    <a:pt x="802" y="8071"/>
                    <a:pt x="753" y="8185"/>
                    <a:pt x="737" y="8283"/>
                  </a:cubicBezTo>
                  <a:cubicBezTo>
                    <a:pt x="671" y="8463"/>
                    <a:pt x="639" y="8611"/>
                    <a:pt x="606" y="8742"/>
                  </a:cubicBezTo>
                  <a:cubicBezTo>
                    <a:pt x="590" y="8873"/>
                    <a:pt x="573" y="9004"/>
                    <a:pt x="524" y="9184"/>
                  </a:cubicBezTo>
                  <a:cubicBezTo>
                    <a:pt x="491" y="9347"/>
                    <a:pt x="459" y="9560"/>
                    <a:pt x="393" y="9855"/>
                  </a:cubicBezTo>
                  <a:cubicBezTo>
                    <a:pt x="330" y="9870"/>
                    <a:pt x="298" y="10365"/>
                    <a:pt x="252" y="10365"/>
                  </a:cubicBezTo>
                  <a:cubicBezTo>
                    <a:pt x="250" y="10365"/>
                    <a:pt x="248" y="10364"/>
                    <a:pt x="246" y="10362"/>
                  </a:cubicBezTo>
                  <a:cubicBezTo>
                    <a:pt x="292" y="10150"/>
                    <a:pt x="302" y="10083"/>
                    <a:pt x="293" y="10083"/>
                  </a:cubicBezTo>
                  <a:lnTo>
                    <a:pt x="293" y="10083"/>
                  </a:lnTo>
                  <a:cubicBezTo>
                    <a:pt x="286" y="10083"/>
                    <a:pt x="267" y="10123"/>
                    <a:pt x="246" y="10166"/>
                  </a:cubicBezTo>
                  <a:cubicBezTo>
                    <a:pt x="229" y="10379"/>
                    <a:pt x="229" y="10526"/>
                    <a:pt x="164" y="10935"/>
                  </a:cubicBezTo>
                  <a:cubicBezTo>
                    <a:pt x="164" y="10900"/>
                    <a:pt x="161" y="10889"/>
                    <a:pt x="157" y="10889"/>
                  </a:cubicBezTo>
                  <a:cubicBezTo>
                    <a:pt x="149" y="10889"/>
                    <a:pt x="138" y="10927"/>
                    <a:pt x="132" y="10927"/>
                  </a:cubicBezTo>
                  <a:cubicBezTo>
                    <a:pt x="127" y="10927"/>
                    <a:pt x="128" y="10886"/>
                    <a:pt x="148" y="10722"/>
                  </a:cubicBezTo>
                  <a:lnTo>
                    <a:pt x="148" y="10722"/>
                  </a:lnTo>
                  <a:cubicBezTo>
                    <a:pt x="98" y="11001"/>
                    <a:pt x="66" y="11230"/>
                    <a:pt x="66" y="11410"/>
                  </a:cubicBezTo>
                  <a:cubicBezTo>
                    <a:pt x="49" y="11590"/>
                    <a:pt x="49" y="11737"/>
                    <a:pt x="66" y="11884"/>
                  </a:cubicBezTo>
                  <a:cubicBezTo>
                    <a:pt x="82" y="12801"/>
                    <a:pt x="0" y="12163"/>
                    <a:pt x="33" y="13079"/>
                  </a:cubicBezTo>
                  <a:lnTo>
                    <a:pt x="17" y="12932"/>
                  </a:lnTo>
                  <a:lnTo>
                    <a:pt x="17" y="12932"/>
                  </a:lnTo>
                  <a:cubicBezTo>
                    <a:pt x="17" y="13128"/>
                    <a:pt x="49" y="13325"/>
                    <a:pt x="49" y="13505"/>
                  </a:cubicBezTo>
                  <a:lnTo>
                    <a:pt x="66" y="13325"/>
                  </a:lnTo>
                  <a:cubicBezTo>
                    <a:pt x="98" y="13538"/>
                    <a:pt x="115" y="13767"/>
                    <a:pt x="148" y="13980"/>
                  </a:cubicBezTo>
                  <a:cubicBezTo>
                    <a:pt x="169" y="14089"/>
                    <a:pt x="181" y="14128"/>
                    <a:pt x="186" y="14128"/>
                  </a:cubicBezTo>
                  <a:cubicBezTo>
                    <a:pt x="200" y="14128"/>
                    <a:pt x="172" y="13862"/>
                    <a:pt x="179" y="13862"/>
                  </a:cubicBezTo>
                  <a:lnTo>
                    <a:pt x="179" y="13862"/>
                  </a:lnTo>
                  <a:cubicBezTo>
                    <a:pt x="179" y="13862"/>
                    <a:pt x="180" y="13863"/>
                    <a:pt x="180" y="13865"/>
                  </a:cubicBezTo>
                  <a:cubicBezTo>
                    <a:pt x="164" y="13816"/>
                    <a:pt x="148" y="13783"/>
                    <a:pt x="131" y="13734"/>
                  </a:cubicBezTo>
                  <a:cubicBezTo>
                    <a:pt x="131" y="13456"/>
                    <a:pt x="66" y="13079"/>
                    <a:pt x="98" y="13014"/>
                  </a:cubicBezTo>
                  <a:lnTo>
                    <a:pt x="98" y="13014"/>
                  </a:lnTo>
                  <a:cubicBezTo>
                    <a:pt x="98" y="13128"/>
                    <a:pt x="98" y="13210"/>
                    <a:pt x="115" y="13259"/>
                  </a:cubicBezTo>
                  <a:cubicBezTo>
                    <a:pt x="115" y="13325"/>
                    <a:pt x="131" y="13358"/>
                    <a:pt x="131" y="13374"/>
                  </a:cubicBezTo>
                  <a:cubicBezTo>
                    <a:pt x="148" y="13423"/>
                    <a:pt x="148" y="13439"/>
                    <a:pt x="164" y="13521"/>
                  </a:cubicBezTo>
                  <a:lnTo>
                    <a:pt x="131" y="13112"/>
                  </a:lnTo>
                  <a:lnTo>
                    <a:pt x="148" y="12981"/>
                  </a:lnTo>
                  <a:cubicBezTo>
                    <a:pt x="148" y="12768"/>
                    <a:pt x="131" y="12588"/>
                    <a:pt x="131" y="12425"/>
                  </a:cubicBezTo>
                  <a:cubicBezTo>
                    <a:pt x="131" y="12261"/>
                    <a:pt x="131" y="12114"/>
                    <a:pt x="131" y="11983"/>
                  </a:cubicBezTo>
                  <a:lnTo>
                    <a:pt x="131" y="11983"/>
                  </a:lnTo>
                  <a:cubicBezTo>
                    <a:pt x="115" y="12163"/>
                    <a:pt x="148" y="12277"/>
                    <a:pt x="115" y="12425"/>
                  </a:cubicBezTo>
                  <a:cubicBezTo>
                    <a:pt x="98" y="12326"/>
                    <a:pt x="98" y="12146"/>
                    <a:pt x="98" y="11917"/>
                  </a:cubicBezTo>
                  <a:lnTo>
                    <a:pt x="98" y="11835"/>
                  </a:lnTo>
                  <a:cubicBezTo>
                    <a:pt x="98" y="11803"/>
                    <a:pt x="98" y="11786"/>
                    <a:pt x="98" y="11753"/>
                  </a:cubicBezTo>
                  <a:cubicBezTo>
                    <a:pt x="98" y="11688"/>
                    <a:pt x="98" y="11639"/>
                    <a:pt x="98" y="11573"/>
                  </a:cubicBezTo>
                  <a:cubicBezTo>
                    <a:pt x="115" y="11442"/>
                    <a:pt x="115" y="11328"/>
                    <a:pt x="131" y="11197"/>
                  </a:cubicBezTo>
                  <a:cubicBezTo>
                    <a:pt x="131" y="11184"/>
                    <a:pt x="153" y="11082"/>
                    <a:pt x="161" y="11082"/>
                  </a:cubicBezTo>
                  <a:cubicBezTo>
                    <a:pt x="163" y="11082"/>
                    <a:pt x="164" y="11087"/>
                    <a:pt x="164" y="11099"/>
                  </a:cubicBezTo>
                  <a:cubicBezTo>
                    <a:pt x="164" y="11099"/>
                    <a:pt x="148" y="11193"/>
                    <a:pt x="148" y="11243"/>
                  </a:cubicBezTo>
                  <a:lnTo>
                    <a:pt x="148" y="11243"/>
                  </a:lnTo>
                  <a:cubicBezTo>
                    <a:pt x="148" y="11243"/>
                    <a:pt x="148" y="11243"/>
                    <a:pt x="148" y="11243"/>
                  </a:cubicBezTo>
                  <a:cubicBezTo>
                    <a:pt x="148" y="11243"/>
                    <a:pt x="150" y="11281"/>
                    <a:pt x="164" y="11295"/>
                  </a:cubicBezTo>
                  <a:cubicBezTo>
                    <a:pt x="164" y="11295"/>
                    <a:pt x="180" y="11246"/>
                    <a:pt x="213" y="11017"/>
                  </a:cubicBezTo>
                  <a:cubicBezTo>
                    <a:pt x="213" y="11193"/>
                    <a:pt x="229" y="11525"/>
                    <a:pt x="245" y="11525"/>
                  </a:cubicBezTo>
                  <a:cubicBezTo>
                    <a:pt x="245" y="11525"/>
                    <a:pt x="245" y="11525"/>
                    <a:pt x="246" y="11524"/>
                  </a:cubicBezTo>
                  <a:lnTo>
                    <a:pt x="246" y="11524"/>
                  </a:lnTo>
                  <a:cubicBezTo>
                    <a:pt x="229" y="11803"/>
                    <a:pt x="229" y="12195"/>
                    <a:pt x="213" y="12408"/>
                  </a:cubicBezTo>
                  <a:lnTo>
                    <a:pt x="197" y="12392"/>
                  </a:lnTo>
                  <a:cubicBezTo>
                    <a:pt x="197" y="12425"/>
                    <a:pt x="197" y="12457"/>
                    <a:pt x="197" y="12490"/>
                  </a:cubicBezTo>
                  <a:cubicBezTo>
                    <a:pt x="197" y="12523"/>
                    <a:pt x="213" y="12572"/>
                    <a:pt x="213" y="12605"/>
                  </a:cubicBezTo>
                  <a:cubicBezTo>
                    <a:pt x="213" y="12686"/>
                    <a:pt x="213" y="12768"/>
                    <a:pt x="213" y="12850"/>
                  </a:cubicBezTo>
                  <a:cubicBezTo>
                    <a:pt x="229" y="13014"/>
                    <a:pt x="229" y="13145"/>
                    <a:pt x="213" y="13178"/>
                  </a:cubicBezTo>
                  <a:cubicBezTo>
                    <a:pt x="224" y="13267"/>
                    <a:pt x="251" y="13486"/>
                    <a:pt x="261" y="13486"/>
                  </a:cubicBezTo>
                  <a:cubicBezTo>
                    <a:pt x="266" y="13486"/>
                    <a:pt x="267" y="13438"/>
                    <a:pt x="262" y="13308"/>
                  </a:cubicBezTo>
                  <a:lnTo>
                    <a:pt x="262" y="13308"/>
                  </a:lnTo>
                  <a:cubicBezTo>
                    <a:pt x="279" y="13521"/>
                    <a:pt x="295" y="13750"/>
                    <a:pt x="344" y="13980"/>
                  </a:cubicBezTo>
                  <a:cubicBezTo>
                    <a:pt x="338" y="13970"/>
                    <a:pt x="334" y="13965"/>
                    <a:pt x="330" y="13965"/>
                  </a:cubicBezTo>
                  <a:cubicBezTo>
                    <a:pt x="304" y="13965"/>
                    <a:pt x="311" y="14149"/>
                    <a:pt x="292" y="14149"/>
                  </a:cubicBezTo>
                  <a:cubicBezTo>
                    <a:pt x="283" y="14149"/>
                    <a:pt x="267" y="14104"/>
                    <a:pt x="238" y="13969"/>
                  </a:cubicBezTo>
                  <a:lnTo>
                    <a:pt x="238" y="13969"/>
                  </a:lnTo>
                  <a:cubicBezTo>
                    <a:pt x="240" y="13987"/>
                    <a:pt x="243" y="14007"/>
                    <a:pt x="246" y="14029"/>
                  </a:cubicBezTo>
                  <a:cubicBezTo>
                    <a:pt x="262" y="14094"/>
                    <a:pt x="262" y="14160"/>
                    <a:pt x="279" y="14242"/>
                  </a:cubicBezTo>
                  <a:cubicBezTo>
                    <a:pt x="279" y="14274"/>
                    <a:pt x="295" y="14307"/>
                    <a:pt x="295" y="14356"/>
                  </a:cubicBezTo>
                  <a:cubicBezTo>
                    <a:pt x="310" y="14402"/>
                    <a:pt x="311" y="14447"/>
                    <a:pt x="324" y="14493"/>
                  </a:cubicBezTo>
                  <a:lnTo>
                    <a:pt x="324" y="14493"/>
                  </a:lnTo>
                  <a:cubicBezTo>
                    <a:pt x="320" y="14487"/>
                    <a:pt x="311" y="14487"/>
                    <a:pt x="311" y="14487"/>
                  </a:cubicBezTo>
                  <a:cubicBezTo>
                    <a:pt x="311" y="14454"/>
                    <a:pt x="311" y="14438"/>
                    <a:pt x="295" y="14438"/>
                  </a:cubicBezTo>
                  <a:cubicBezTo>
                    <a:pt x="279" y="14356"/>
                    <a:pt x="279" y="14307"/>
                    <a:pt x="279" y="14291"/>
                  </a:cubicBezTo>
                  <a:cubicBezTo>
                    <a:pt x="264" y="14240"/>
                    <a:pt x="256" y="14218"/>
                    <a:pt x="251" y="14218"/>
                  </a:cubicBezTo>
                  <a:cubicBezTo>
                    <a:pt x="246" y="14218"/>
                    <a:pt x="246" y="14252"/>
                    <a:pt x="246" y="14307"/>
                  </a:cubicBezTo>
                  <a:cubicBezTo>
                    <a:pt x="246" y="14356"/>
                    <a:pt x="262" y="14438"/>
                    <a:pt x="279" y="14503"/>
                  </a:cubicBezTo>
                  <a:cubicBezTo>
                    <a:pt x="295" y="14585"/>
                    <a:pt x="311" y="14683"/>
                    <a:pt x="311" y="14765"/>
                  </a:cubicBezTo>
                  <a:lnTo>
                    <a:pt x="360" y="14847"/>
                  </a:lnTo>
                  <a:cubicBezTo>
                    <a:pt x="377" y="15011"/>
                    <a:pt x="409" y="15142"/>
                    <a:pt x="426" y="15273"/>
                  </a:cubicBezTo>
                  <a:cubicBezTo>
                    <a:pt x="442" y="15355"/>
                    <a:pt x="459" y="15420"/>
                    <a:pt x="475" y="15502"/>
                  </a:cubicBezTo>
                  <a:cubicBezTo>
                    <a:pt x="491" y="15584"/>
                    <a:pt x="508" y="15666"/>
                    <a:pt x="540" y="15780"/>
                  </a:cubicBezTo>
                  <a:cubicBezTo>
                    <a:pt x="606" y="15927"/>
                    <a:pt x="671" y="16091"/>
                    <a:pt x="737" y="16238"/>
                  </a:cubicBezTo>
                  <a:lnTo>
                    <a:pt x="950" y="16680"/>
                  </a:lnTo>
                  <a:cubicBezTo>
                    <a:pt x="982" y="16779"/>
                    <a:pt x="1015" y="16860"/>
                    <a:pt x="1048" y="16959"/>
                  </a:cubicBezTo>
                  <a:cubicBezTo>
                    <a:pt x="1064" y="17024"/>
                    <a:pt x="1130" y="17155"/>
                    <a:pt x="1162" y="17253"/>
                  </a:cubicBezTo>
                  <a:cubicBezTo>
                    <a:pt x="1185" y="17321"/>
                    <a:pt x="1200" y="17365"/>
                    <a:pt x="1191" y="17365"/>
                  </a:cubicBezTo>
                  <a:cubicBezTo>
                    <a:pt x="1187" y="17365"/>
                    <a:pt x="1178" y="17356"/>
                    <a:pt x="1162" y="17335"/>
                  </a:cubicBezTo>
                  <a:cubicBezTo>
                    <a:pt x="1162" y="17342"/>
                    <a:pt x="1161" y="17346"/>
                    <a:pt x="1159" y="17346"/>
                  </a:cubicBezTo>
                  <a:cubicBezTo>
                    <a:pt x="1148" y="17346"/>
                    <a:pt x="1104" y="17227"/>
                    <a:pt x="1048" y="17073"/>
                  </a:cubicBezTo>
                  <a:cubicBezTo>
                    <a:pt x="1043" y="17064"/>
                    <a:pt x="1043" y="17061"/>
                    <a:pt x="1043" y="17061"/>
                  </a:cubicBezTo>
                  <a:lnTo>
                    <a:pt x="1043" y="17061"/>
                  </a:lnTo>
                  <a:cubicBezTo>
                    <a:pt x="1045" y="17061"/>
                    <a:pt x="1051" y="17069"/>
                    <a:pt x="1052" y="17069"/>
                  </a:cubicBezTo>
                  <a:cubicBezTo>
                    <a:pt x="1053" y="17069"/>
                    <a:pt x="1052" y="17066"/>
                    <a:pt x="1048" y="17057"/>
                  </a:cubicBezTo>
                  <a:cubicBezTo>
                    <a:pt x="1036" y="17040"/>
                    <a:pt x="1025" y="17026"/>
                    <a:pt x="1018" y="17026"/>
                  </a:cubicBezTo>
                  <a:cubicBezTo>
                    <a:pt x="1004" y="17026"/>
                    <a:pt x="1005" y="17072"/>
                    <a:pt x="1048" y="17221"/>
                  </a:cubicBezTo>
                  <a:cubicBezTo>
                    <a:pt x="966" y="16991"/>
                    <a:pt x="966" y="16975"/>
                    <a:pt x="884" y="16811"/>
                  </a:cubicBezTo>
                  <a:lnTo>
                    <a:pt x="884" y="16811"/>
                  </a:lnTo>
                  <a:lnTo>
                    <a:pt x="966" y="17041"/>
                  </a:lnTo>
                  <a:cubicBezTo>
                    <a:pt x="933" y="16959"/>
                    <a:pt x="901" y="16877"/>
                    <a:pt x="851" y="16779"/>
                  </a:cubicBezTo>
                  <a:cubicBezTo>
                    <a:pt x="819" y="16680"/>
                    <a:pt x="786" y="16582"/>
                    <a:pt x="737" y="16500"/>
                  </a:cubicBezTo>
                  <a:cubicBezTo>
                    <a:pt x="696" y="16398"/>
                    <a:pt x="655" y="16315"/>
                    <a:pt x="630" y="16267"/>
                  </a:cubicBezTo>
                  <a:lnTo>
                    <a:pt x="630" y="16267"/>
                  </a:lnTo>
                  <a:cubicBezTo>
                    <a:pt x="681" y="16379"/>
                    <a:pt x="713" y="16573"/>
                    <a:pt x="770" y="16730"/>
                  </a:cubicBezTo>
                  <a:cubicBezTo>
                    <a:pt x="733" y="16633"/>
                    <a:pt x="653" y="16448"/>
                    <a:pt x="646" y="16448"/>
                  </a:cubicBezTo>
                  <a:lnTo>
                    <a:pt x="646" y="16448"/>
                  </a:lnTo>
                  <a:cubicBezTo>
                    <a:pt x="643" y="16448"/>
                    <a:pt x="650" y="16472"/>
                    <a:pt x="671" y="16533"/>
                  </a:cubicBezTo>
                  <a:cubicBezTo>
                    <a:pt x="688" y="16566"/>
                    <a:pt x="753" y="16746"/>
                    <a:pt x="802" y="16844"/>
                  </a:cubicBezTo>
                  <a:cubicBezTo>
                    <a:pt x="826" y="16898"/>
                    <a:pt x="845" y="16934"/>
                    <a:pt x="851" y="16934"/>
                  </a:cubicBezTo>
                  <a:cubicBezTo>
                    <a:pt x="857" y="16934"/>
                    <a:pt x="845" y="16890"/>
                    <a:pt x="802" y="16779"/>
                  </a:cubicBezTo>
                  <a:lnTo>
                    <a:pt x="802" y="16779"/>
                  </a:lnTo>
                  <a:cubicBezTo>
                    <a:pt x="884" y="16959"/>
                    <a:pt x="982" y="17188"/>
                    <a:pt x="1064" y="17401"/>
                  </a:cubicBezTo>
                  <a:cubicBezTo>
                    <a:pt x="1012" y="17296"/>
                    <a:pt x="994" y="17273"/>
                    <a:pt x="985" y="17273"/>
                  </a:cubicBezTo>
                  <a:cubicBezTo>
                    <a:pt x="978" y="17273"/>
                    <a:pt x="976" y="17286"/>
                    <a:pt x="969" y="17286"/>
                  </a:cubicBezTo>
                  <a:cubicBezTo>
                    <a:pt x="965" y="17286"/>
                    <a:pt x="959" y="17282"/>
                    <a:pt x="950" y="17270"/>
                  </a:cubicBezTo>
                  <a:lnTo>
                    <a:pt x="950" y="17270"/>
                  </a:lnTo>
                  <a:cubicBezTo>
                    <a:pt x="999" y="17384"/>
                    <a:pt x="1048" y="17433"/>
                    <a:pt x="1064" y="17450"/>
                  </a:cubicBezTo>
                  <a:cubicBezTo>
                    <a:pt x="1081" y="17482"/>
                    <a:pt x="1097" y="17482"/>
                    <a:pt x="1113" y="17499"/>
                  </a:cubicBezTo>
                  <a:cubicBezTo>
                    <a:pt x="1136" y="17549"/>
                    <a:pt x="1156" y="17597"/>
                    <a:pt x="1174" y="17644"/>
                  </a:cubicBezTo>
                  <a:lnTo>
                    <a:pt x="1174" y="17644"/>
                  </a:lnTo>
                  <a:cubicBezTo>
                    <a:pt x="1170" y="17633"/>
                    <a:pt x="1166" y="17623"/>
                    <a:pt x="1162" y="17613"/>
                  </a:cubicBezTo>
                  <a:lnTo>
                    <a:pt x="1162" y="17613"/>
                  </a:lnTo>
                  <a:cubicBezTo>
                    <a:pt x="1293" y="17859"/>
                    <a:pt x="1473" y="18186"/>
                    <a:pt x="1637" y="18481"/>
                  </a:cubicBezTo>
                  <a:cubicBezTo>
                    <a:pt x="1719" y="18628"/>
                    <a:pt x="1801" y="18776"/>
                    <a:pt x="1883" y="18890"/>
                  </a:cubicBezTo>
                  <a:cubicBezTo>
                    <a:pt x="1965" y="19005"/>
                    <a:pt x="2030" y="19103"/>
                    <a:pt x="2095" y="19168"/>
                  </a:cubicBezTo>
                  <a:cubicBezTo>
                    <a:pt x="2063" y="19103"/>
                    <a:pt x="1997" y="19021"/>
                    <a:pt x="1932" y="18923"/>
                  </a:cubicBezTo>
                  <a:cubicBezTo>
                    <a:pt x="1866" y="18825"/>
                    <a:pt x="1801" y="18726"/>
                    <a:pt x="1784" y="18645"/>
                  </a:cubicBezTo>
                  <a:lnTo>
                    <a:pt x="1670" y="18514"/>
                  </a:lnTo>
                  <a:cubicBezTo>
                    <a:pt x="1621" y="18432"/>
                    <a:pt x="1539" y="18285"/>
                    <a:pt x="1473" y="18154"/>
                  </a:cubicBezTo>
                  <a:cubicBezTo>
                    <a:pt x="1408" y="18039"/>
                    <a:pt x="1359" y="17924"/>
                    <a:pt x="1359" y="17892"/>
                  </a:cubicBezTo>
                  <a:lnTo>
                    <a:pt x="1359" y="17892"/>
                  </a:lnTo>
                  <a:cubicBezTo>
                    <a:pt x="1490" y="18137"/>
                    <a:pt x="1588" y="18285"/>
                    <a:pt x="1654" y="18399"/>
                  </a:cubicBezTo>
                  <a:cubicBezTo>
                    <a:pt x="1735" y="18497"/>
                    <a:pt x="1801" y="18596"/>
                    <a:pt x="1866" y="18694"/>
                  </a:cubicBezTo>
                  <a:cubicBezTo>
                    <a:pt x="1883" y="18694"/>
                    <a:pt x="1899" y="18743"/>
                    <a:pt x="1948" y="18808"/>
                  </a:cubicBezTo>
                  <a:cubicBezTo>
                    <a:pt x="1965" y="18841"/>
                    <a:pt x="1981" y="18874"/>
                    <a:pt x="2014" y="18923"/>
                  </a:cubicBezTo>
                  <a:cubicBezTo>
                    <a:pt x="2046" y="18956"/>
                    <a:pt x="2063" y="19005"/>
                    <a:pt x="2095" y="19054"/>
                  </a:cubicBezTo>
                  <a:cubicBezTo>
                    <a:pt x="2145" y="19136"/>
                    <a:pt x="2210" y="19218"/>
                    <a:pt x="2259" y="19283"/>
                  </a:cubicBezTo>
                  <a:cubicBezTo>
                    <a:pt x="2295" y="19355"/>
                    <a:pt x="2299" y="19376"/>
                    <a:pt x="2292" y="19376"/>
                  </a:cubicBezTo>
                  <a:cubicBezTo>
                    <a:pt x="2282" y="19376"/>
                    <a:pt x="2252" y="19341"/>
                    <a:pt x="2243" y="19332"/>
                  </a:cubicBezTo>
                  <a:lnTo>
                    <a:pt x="2243" y="19332"/>
                  </a:lnTo>
                  <a:cubicBezTo>
                    <a:pt x="2292" y="19398"/>
                    <a:pt x="2325" y="19463"/>
                    <a:pt x="2374" y="19529"/>
                  </a:cubicBezTo>
                  <a:cubicBezTo>
                    <a:pt x="2423" y="19594"/>
                    <a:pt x="2456" y="19643"/>
                    <a:pt x="2505" y="19709"/>
                  </a:cubicBezTo>
                  <a:cubicBezTo>
                    <a:pt x="2537" y="19758"/>
                    <a:pt x="2587" y="19823"/>
                    <a:pt x="2636" y="19872"/>
                  </a:cubicBezTo>
                  <a:cubicBezTo>
                    <a:pt x="2668" y="19921"/>
                    <a:pt x="2717" y="19970"/>
                    <a:pt x="2767" y="20036"/>
                  </a:cubicBezTo>
                  <a:cubicBezTo>
                    <a:pt x="2865" y="20134"/>
                    <a:pt x="2947" y="20232"/>
                    <a:pt x="3045" y="20347"/>
                  </a:cubicBezTo>
                  <a:cubicBezTo>
                    <a:pt x="3143" y="20462"/>
                    <a:pt x="3241" y="20576"/>
                    <a:pt x="3356" y="20707"/>
                  </a:cubicBezTo>
                  <a:cubicBezTo>
                    <a:pt x="3342" y="20736"/>
                    <a:pt x="3611" y="21023"/>
                    <a:pt x="3597" y="21023"/>
                  </a:cubicBezTo>
                  <a:cubicBezTo>
                    <a:pt x="3595" y="21023"/>
                    <a:pt x="3586" y="21017"/>
                    <a:pt x="3569" y="21002"/>
                  </a:cubicBezTo>
                  <a:lnTo>
                    <a:pt x="3569" y="21002"/>
                  </a:lnTo>
                  <a:cubicBezTo>
                    <a:pt x="3831" y="21296"/>
                    <a:pt x="4027" y="21427"/>
                    <a:pt x="4223" y="21591"/>
                  </a:cubicBezTo>
                  <a:cubicBezTo>
                    <a:pt x="4237" y="21647"/>
                    <a:pt x="4553" y="21909"/>
                    <a:pt x="4539" y="21909"/>
                  </a:cubicBezTo>
                  <a:cubicBezTo>
                    <a:pt x="4537" y="21909"/>
                    <a:pt x="4533" y="21907"/>
                    <a:pt x="4525" y="21902"/>
                  </a:cubicBezTo>
                  <a:lnTo>
                    <a:pt x="4525" y="21902"/>
                  </a:lnTo>
                  <a:cubicBezTo>
                    <a:pt x="4616" y="21964"/>
                    <a:pt x="4707" y="22037"/>
                    <a:pt x="4813" y="22082"/>
                  </a:cubicBezTo>
                  <a:cubicBezTo>
                    <a:pt x="4894" y="22164"/>
                    <a:pt x="5058" y="22295"/>
                    <a:pt x="5189" y="22393"/>
                  </a:cubicBezTo>
                  <a:cubicBezTo>
                    <a:pt x="5320" y="22491"/>
                    <a:pt x="5451" y="22589"/>
                    <a:pt x="5484" y="22622"/>
                  </a:cubicBezTo>
                  <a:cubicBezTo>
                    <a:pt x="5598" y="22704"/>
                    <a:pt x="5615" y="22704"/>
                    <a:pt x="5647" y="22720"/>
                  </a:cubicBezTo>
                  <a:cubicBezTo>
                    <a:pt x="5680" y="22720"/>
                    <a:pt x="5713" y="22753"/>
                    <a:pt x="5877" y="22851"/>
                  </a:cubicBezTo>
                  <a:cubicBezTo>
                    <a:pt x="5870" y="22851"/>
                    <a:pt x="5869" y="22854"/>
                    <a:pt x="5865" y="22854"/>
                  </a:cubicBezTo>
                  <a:cubicBezTo>
                    <a:pt x="5860" y="22854"/>
                    <a:pt x="5850" y="22848"/>
                    <a:pt x="5811" y="22819"/>
                  </a:cubicBezTo>
                  <a:lnTo>
                    <a:pt x="5811" y="22819"/>
                  </a:lnTo>
                  <a:cubicBezTo>
                    <a:pt x="5877" y="22884"/>
                    <a:pt x="6008" y="22966"/>
                    <a:pt x="6122" y="23031"/>
                  </a:cubicBezTo>
                  <a:cubicBezTo>
                    <a:pt x="6253" y="23113"/>
                    <a:pt x="6384" y="23179"/>
                    <a:pt x="6466" y="23228"/>
                  </a:cubicBezTo>
                  <a:cubicBezTo>
                    <a:pt x="6237" y="23081"/>
                    <a:pt x="6417" y="23179"/>
                    <a:pt x="6138" y="23015"/>
                  </a:cubicBezTo>
                  <a:cubicBezTo>
                    <a:pt x="6155" y="23015"/>
                    <a:pt x="6237" y="23048"/>
                    <a:pt x="6351" y="23113"/>
                  </a:cubicBezTo>
                  <a:cubicBezTo>
                    <a:pt x="6417" y="23146"/>
                    <a:pt x="6482" y="23179"/>
                    <a:pt x="6548" y="23228"/>
                  </a:cubicBezTo>
                  <a:cubicBezTo>
                    <a:pt x="6630" y="23261"/>
                    <a:pt x="6695" y="23310"/>
                    <a:pt x="6777" y="23359"/>
                  </a:cubicBezTo>
                  <a:cubicBezTo>
                    <a:pt x="6691" y="23322"/>
                    <a:pt x="6651" y="23304"/>
                    <a:pt x="6643" y="23304"/>
                  </a:cubicBezTo>
                  <a:cubicBezTo>
                    <a:pt x="6641" y="23304"/>
                    <a:pt x="6642" y="23306"/>
                    <a:pt x="6646" y="23310"/>
                  </a:cubicBezTo>
                  <a:cubicBezTo>
                    <a:pt x="6646" y="23326"/>
                    <a:pt x="6695" y="23359"/>
                    <a:pt x="6744" y="23375"/>
                  </a:cubicBezTo>
                  <a:cubicBezTo>
                    <a:pt x="6841" y="23430"/>
                    <a:pt x="6961" y="23497"/>
                    <a:pt x="6927" y="23497"/>
                  </a:cubicBezTo>
                  <a:cubicBezTo>
                    <a:pt x="6921" y="23497"/>
                    <a:pt x="6909" y="23495"/>
                    <a:pt x="6891" y="23490"/>
                  </a:cubicBezTo>
                  <a:lnTo>
                    <a:pt x="6891" y="23490"/>
                  </a:lnTo>
                  <a:cubicBezTo>
                    <a:pt x="7235" y="23670"/>
                    <a:pt x="7530" y="23768"/>
                    <a:pt x="7792" y="23883"/>
                  </a:cubicBezTo>
                  <a:cubicBezTo>
                    <a:pt x="8070" y="23964"/>
                    <a:pt x="8332" y="24063"/>
                    <a:pt x="8643" y="24144"/>
                  </a:cubicBezTo>
                  <a:cubicBezTo>
                    <a:pt x="8741" y="24161"/>
                    <a:pt x="8839" y="24194"/>
                    <a:pt x="8921" y="24226"/>
                  </a:cubicBezTo>
                  <a:cubicBezTo>
                    <a:pt x="9019" y="24259"/>
                    <a:pt x="9118" y="24292"/>
                    <a:pt x="9216" y="24308"/>
                  </a:cubicBezTo>
                  <a:cubicBezTo>
                    <a:pt x="9314" y="24341"/>
                    <a:pt x="9412" y="24374"/>
                    <a:pt x="9510" y="24390"/>
                  </a:cubicBezTo>
                  <a:cubicBezTo>
                    <a:pt x="9625" y="24423"/>
                    <a:pt x="9723" y="24439"/>
                    <a:pt x="9821" y="24472"/>
                  </a:cubicBezTo>
                  <a:cubicBezTo>
                    <a:pt x="9920" y="24488"/>
                    <a:pt x="10018" y="24505"/>
                    <a:pt x="10116" y="24537"/>
                  </a:cubicBezTo>
                  <a:cubicBezTo>
                    <a:pt x="10214" y="24554"/>
                    <a:pt x="10296" y="24570"/>
                    <a:pt x="10394" y="24586"/>
                  </a:cubicBezTo>
                  <a:cubicBezTo>
                    <a:pt x="10493" y="24586"/>
                    <a:pt x="10574" y="24603"/>
                    <a:pt x="10656" y="24619"/>
                  </a:cubicBezTo>
                  <a:cubicBezTo>
                    <a:pt x="10738" y="24636"/>
                    <a:pt x="10820" y="24636"/>
                    <a:pt x="10885" y="24636"/>
                  </a:cubicBezTo>
                  <a:lnTo>
                    <a:pt x="10820" y="24636"/>
                  </a:lnTo>
                  <a:lnTo>
                    <a:pt x="11164" y="24652"/>
                  </a:lnTo>
                  <a:cubicBezTo>
                    <a:pt x="11278" y="24668"/>
                    <a:pt x="11278" y="24668"/>
                    <a:pt x="11278" y="24685"/>
                  </a:cubicBezTo>
                  <a:cubicBezTo>
                    <a:pt x="11295" y="24701"/>
                    <a:pt x="11327" y="24717"/>
                    <a:pt x="11491" y="24717"/>
                  </a:cubicBezTo>
                  <a:lnTo>
                    <a:pt x="11344" y="24717"/>
                  </a:lnTo>
                  <a:cubicBezTo>
                    <a:pt x="11278" y="24717"/>
                    <a:pt x="11213" y="24701"/>
                    <a:pt x="11131" y="24701"/>
                  </a:cubicBezTo>
                  <a:cubicBezTo>
                    <a:pt x="11049" y="24685"/>
                    <a:pt x="10951" y="24685"/>
                    <a:pt x="10869" y="24668"/>
                  </a:cubicBezTo>
                  <a:cubicBezTo>
                    <a:pt x="10771" y="24652"/>
                    <a:pt x="10689" y="24652"/>
                    <a:pt x="10607" y="24636"/>
                  </a:cubicBezTo>
                  <a:lnTo>
                    <a:pt x="10607" y="24636"/>
                  </a:lnTo>
                  <a:cubicBezTo>
                    <a:pt x="10738" y="24668"/>
                    <a:pt x="10771" y="24685"/>
                    <a:pt x="10754" y="24685"/>
                  </a:cubicBezTo>
                  <a:lnTo>
                    <a:pt x="10738" y="24685"/>
                  </a:lnTo>
                  <a:cubicBezTo>
                    <a:pt x="10869" y="24701"/>
                    <a:pt x="11016" y="24717"/>
                    <a:pt x="11180" y="24750"/>
                  </a:cubicBezTo>
                  <a:cubicBezTo>
                    <a:pt x="11229" y="24750"/>
                    <a:pt x="11278" y="24750"/>
                    <a:pt x="11311" y="24766"/>
                  </a:cubicBezTo>
                  <a:lnTo>
                    <a:pt x="11442" y="24766"/>
                  </a:lnTo>
                  <a:cubicBezTo>
                    <a:pt x="11524" y="24783"/>
                    <a:pt x="11606" y="24783"/>
                    <a:pt x="11687" y="24783"/>
                  </a:cubicBezTo>
                  <a:cubicBezTo>
                    <a:pt x="11769" y="24799"/>
                    <a:pt x="11851" y="24799"/>
                    <a:pt x="11933" y="24799"/>
                  </a:cubicBezTo>
                  <a:lnTo>
                    <a:pt x="12129" y="24799"/>
                  </a:lnTo>
                  <a:cubicBezTo>
                    <a:pt x="12604" y="24816"/>
                    <a:pt x="11917" y="24832"/>
                    <a:pt x="12146" y="24832"/>
                  </a:cubicBezTo>
                  <a:lnTo>
                    <a:pt x="12309" y="24816"/>
                  </a:lnTo>
                  <a:cubicBezTo>
                    <a:pt x="12489" y="24832"/>
                    <a:pt x="12555" y="24832"/>
                    <a:pt x="12555" y="24848"/>
                  </a:cubicBezTo>
                  <a:lnTo>
                    <a:pt x="12931" y="24848"/>
                  </a:lnTo>
                  <a:cubicBezTo>
                    <a:pt x="13062" y="24848"/>
                    <a:pt x="13210" y="24848"/>
                    <a:pt x="13324" y="24832"/>
                  </a:cubicBezTo>
                  <a:cubicBezTo>
                    <a:pt x="13586" y="24799"/>
                    <a:pt x="13848" y="24783"/>
                    <a:pt x="14044" y="24734"/>
                  </a:cubicBezTo>
                  <a:lnTo>
                    <a:pt x="14044" y="24734"/>
                  </a:lnTo>
                  <a:cubicBezTo>
                    <a:pt x="13914" y="24750"/>
                    <a:pt x="13860" y="24754"/>
                    <a:pt x="13844" y="24754"/>
                  </a:cubicBezTo>
                  <a:cubicBezTo>
                    <a:pt x="13828" y="24754"/>
                    <a:pt x="13848" y="24750"/>
                    <a:pt x="13864" y="24750"/>
                  </a:cubicBezTo>
                  <a:cubicBezTo>
                    <a:pt x="13897" y="24734"/>
                    <a:pt x="13914" y="24734"/>
                    <a:pt x="13897" y="24717"/>
                  </a:cubicBezTo>
                  <a:lnTo>
                    <a:pt x="13897" y="24717"/>
                  </a:lnTo>
                  <a:cubicBezTo>
                    <a:pt x="13897" y="24717"/>
                    <a:pt x="13864" y="24717"/>
                    <a:pt x="13832" y="24734"/>
                  </a:cubicBezTo>
                  <a:lnTo>
                    <a:pt x="13684" y="24734"/>
                  </a:lnTo>
                  <a:cubicBezTo>
                    <a:pt x="13733" y="24734"/>
                    <a:pt x="13783" y="24717"/>
                    <a:pt x="13848" y="24717"/>
                  </a:cubicBezTo>
                  <a:cubicBezTo>
                    <a:pt x="13897" y="24701"/>
                    <a:pt x="13979" y="24701"/>
                    <a:pt x="14044" y="24685"/>
                  </a:cubicBezTo>
                  <a:cubicBezTo>
                    <a:pt x="14126" y="24668"/>
                    <a:pt x="14208" y="24668"/>
                    <a:pt x="14290" y="24652"/>
                  </a:cubicBezTo>
                  <a:cubicBezTo>
                    <a:pt x="14372" y="24636"/>
                    <a:pt x="14454" y="24636"/>
                    <a:pt x="14535" y="24619"/>
                  </a:cubicBezTo>
                  <a:lnTo>
                    <a:pt x="14535" y="24619"/>
                  </a:lnTo>
                  <a:cubicBezTo>
                    <a:pt x="14454" y="24636"/>
                    <a:pt x="14441" y="24640"/>
                    <a:pt x="14456" y="24640"/>
                  </a:cubicBezTo>
                  <a:cubicBezTo>
                    <a:pt x="14470" y="24640"/>
                    <a:pt x="14511" y="24636"/>
                    <a:pt x="14536" y="24636"/>
                  </a:cubicBezTo>
                  <a:cubicBezTo>
                    <a:pt x="14568" y="24636"/>
                    <a:pt x="14585" y="24636"/>
                    <a:pt x="14552" y="24652"/>
                  </a:cubicBezTo>
                  <a:cubicBezTo>
                    <a:pt x="14536" y="24652"/>
                    <a:pt x="14503" y="24668"/>
                    <a:pt x="14454" y="24668"/>
                  </a:cubicBezTo>
                  <a:cubicBezTo>
                    <a:pt x="14405" y="24668"/>
                    <a:pt x="14339" y="24685"/>
                    <a:pt x="14257" y="24685"/>
                  </a:cubicBezTo>
                  <a:cubicBezTo>
                    <a:pt x="14278" y="24691"/>
                    <a:pt x="14304" y="24695"/>
                    <a:pt x="14335" y="24695"/>
                  </a:cubicBezTo>
                  <a:cubicBezTo>
                    <a:pt x="14380" y="24695"/>
                    <a:pt x="14436" y="24687"/>
                    <a:pt x="14503" y="24668"/>
                  </a:cubicBezTo>
                  <a:cubicBezTo>
                    <a:pt x="14617" y="24636"/>
                    <a:pt x="14765" y="24603"/>
                    <a:pt x="14912" y="24586"/>
                  </a:cubicBezTo>
                  <a:lnTo>
                    <a:pt x="14912" y="24586"/>
                  </a:lnTo>
                  <a:cubicBezTo>
                    <a:pt x="14748" y="24619"/>
                    <a:pt x="14405" y="24701"/>
                    <a:pt x="14437" y="24701"/>
                  </a:cubicBezTo>
                  <a:cubicBezTo>
                    <a:pt x="14552" y="24668"/>
                    <a:pt x="14699" y="24636"/>
                    <a:pt x="14879" y="24619"/>
                  </a:cubicBezTo>
                  <a:cubicBezTo>
                    <a:pt x="14961" y="24603"/>
                    <a:pt x="15043" y="24586"/>
                    <a:pt x="15125" y="24570"/>
                  </a:cubicBezTo>
                  <a:cubicBezTo>
                    <a:pt x="15223" y="24554"/>
                    <a:pt x="15305" y="24521"/>
                    <a:pt x="15387" y="24505"/>
                  </a:cubicBezTo>
                  <a:cubicBezTo>
                    <a:pt x="15469" y="24488"/>
                    <a:pt x="15550" y="24472"/>
                    <a:pt x="15632" y="24455"/>
                  </a:cubicBezTo>
                  <a:cubicBezTo>
                    <a:pt x="15714" y="24439"/>
                    <a:pt x="15780" y="24423"/>
                    <a:pt x="15845" y="24406"/>
                  </a:cubicBezTo>
                  <a:cubicBezTo>
                    <a:pt x="15976" y="24374"/>
                    <a:pt x="16074" y="24341"/>
                    <a:pt x="16123" y="24325"/>
                  </a:cubicBezTo>
                  <a:cubicBezTo>
                    <a:pt x="16156" y="24308"/>
                    <a:pt x="16205" y="24292"/>
                    <a:pt x="16238" y="24275"/>
                  </a:cubicBezTo>
                  <a:cubicBezTo>
                    <a:pt x="16287" y="24259"/>
                    <a:pt x="16336" y="24243"/>
                    <a:pt x="16385" y="24210"/>
                  </a:cubicBezTo>
                  <a:cubicBezTo>
                    <a:pt x="16483" y="24177"/>
                    <a:pt x="16582" y="24128"/>
                    <a:pt x="16696" y="24095"/>
                  </a:cubicBezTo>
                  <a:cubicBezTo>
                    <a:pt x="16794" y="24046"/>
                    <a:pt x="16909" y="23997"/>
                    <a:pt x="17007" y="23948"/>
                  </a:cubicBezTo>
                  <a:cubicBezTo>
                    <a:pt x="17122" y="23899"/>
                    <a:pt x="17220" y="23850"/>
                    <a:pt x="17318" y="23801"/>
                  </a:cubicBezTo>
                  <a:cubicBezTo>
                    <a:pt x="17515" y="23735"/>
                    <a:pt x="17711" y="23653"/>
                    <a:pt x="17924" y="23555"/>
                  </a:cubicBezTo>
                  <a:cubicBezTo>
                    <a:pt x="18022" y="23506"/>
                    <a:pt x="18120" y="23441"/>
                    <a:pt x="18218" y="23392"/>
                  </a:cubicBezTo>
                  <a:cubicBezTo>
                    <a:pt x="18333" y="23342"/>
                    <a:pt x="18431" y="23293"/>
                    <a:pt x="18546" y="23228"/>
                  </a:cubicBezTo>
                  <a:lnTo>
                    <a:pt x="18546" y="23228"/>
                  </a:lnTo>
                  <a:lnTo>
                    <a:pt x="18480" y="23293"/>
                  </a:lnTo>
                  <a:cubicBezTo>
                    <a:pt x="18595" y="23228"/>
                    <a:pt x="18742" y="23130"/>
                    <a:pt x="18906" y="23048"/>
                  </a:cubicBezTo>
                  <a:cubicBezTo>
                    <a:pt x="19053" y="22950"/>
                    <a:pt x="19233" y="22835"/>
                    <a:pt x="19397" y="22720"/>
                  </a:cubicBezTo>
                  <a:cubicBezTo>
                    <a:pt x="19430" y="22720"/>
                    <a:pt x="19446" y="22704"/>
                    <a:pt x="19479" y="22704"/>
                  </a:cubicBezTo>
                  <a:cubicBezTo>
                    <a:pt x="19593" y="22622"/>
                    <a:pt x="19741" y="22508"/>
                    <a:pt x="19921" y="22377"/>
                  </a:cubicBezTo>
                  <a:cubicBezTo>
                    <a:pt x="20084" y="22246"/>
                    <a:pt x="20265" y="22098"/>
                    <a:pt x="20428" y="21967"/>
                  </a:cubicBezTo>
                  <a:lnTo>
                    <a:pt x="20428" y="21967"/>
                  </a:lnTo>
                  <a:cubicBezTo>
                    <a:pt x="20428" y="21968"/>
                    <a:pt x="20240" y="22114"/>
                    <a:pt x="20231" y="22114"/>
                  </a:cubicBezTo>
                  <a:cubicBezTo>
                    <a:pt x="20229" y="22114"/>
                    <a:pt x="20238" y="22105"/>
                    <a:pt x="20265" y="22082"/>
                  </a:cubicBezTo>
                  <a:lnTo>
                    <a:pt x="20265" y="22082"/>
                  </a:lnTo>
                  <a:cubicBezTo>
                    <a:pt x="20120" y="22183"/>
                    <a:pt x="19989" y="22284"/>
                    <a:pt x="20016" y="22284"/>
                  </a:cubicBezTo>
                  <a:cubicBezTo>
                    <a:pt x="20019" y="22284"/>
                    <a:pt x="20026" y="22282"/>
                    <a:pt x="20035" y="22278"/>
                  </a:cubicBezTo>
                  <a:lnTo>
                    <a:pt x="20035" y="22278"/>
                  </a:lnTo>
                  <a:cubicBezTo>
                    <a:pt x="19954" y="22344"/>
                    <a:pt x="19904" y="22377"/>
                    <a:pt x="19855" y="22393"/>
                  </a:cubicBezTo>
                  <a:cubicBezTo>
                    <a:pt x="19806" y="22409"/>
                    <a:pt x="19773" y="22442"/>
                    <a:pt x="19692" y="22475"/>
                  </a:cubicBezTo>
                  <a:lnTo>
                    <a:pt x="19692" y="22475"/>
                  </a:lnTo>
                  <a:cubicBezTo>
                    <a:pt x="19904" y="22328"/>
                    <a:pt x="20117" y="22148"/>
                    <a:pt x="20314" y="21984"/>
                  </a:cubicBezTo>
                  <a:cubicBezTo>
                    <a:pt x="20363" y="21951"/>
                    <a:pt x="20379" y="21935"/>
                    <a:pt x="20395" y="21935"/>
                  </a:cubicBezTo>
                  <a:lnTo>
                    <a:pt x="20412" y="21869"/>
                  </a:lnTo>
                  <a:cubicBezTo>
                    <a:pt x="20537" y="21769"/>
                    <a:pt x="20595" y="21726"/>
                    <a:pt x="20608" y="21726"/>
                  </a:cubicBezTo>
                  <a:cubicBezTo>
                    <a:pt x="20612" y="21726"/>
                    <a:pt x="20612" y="21731"/>
                    <a:pt x="20608" y="21738"/>
                  </a:cubicBezTo>
                  <a:cubicBezTo>
                    <a:pt x="20690" y="21656"/>
                    <a:pt x="20756" y="21591"/>
                    <a:pt x="20821" y="21542"/>
                  </a:cubicBezTo>
                  <a:cubicBezTo>
                    <a:pt x="20870" y="21476"/>
                    <a:pt x="20919" y="21411"/>
                    <a:pt x="20968" y="21362"/>
                  </a:cubicBezTo>
                  <a:cubicBezTo>
                    <a:pt x="21083" y="21247"/>
                    <a:pt x="21198" y="21133"/>
                    <a:pt x="21345" y="20969"/>
                  </a:cubicBezTo>
                  <a:lnTo>
                    <a:pt x="21345" y="20969"/>
                  </a:lnTo>
                  <a:cubicBezTo>
                    <a:pt x="21230" y="21133"/>
                    <a:pt x="21148" y="21231"/>
                    <a:pt x="20903" y="21460"/>
                  </a:cubicBezTo>
                  <a:lnTo>
                    <a:pt x="21099" y="21280"/>
                  </a:lnTo>
                  <a:cubicBezTo>
                    <a:pt x="21165" y="21214"/>
                    <a:pt x="21230" y="21149"/>
                    <a:pt x="21296" y="21084"/>
                  </a:cubicBezTo>
                  <a:lnTo>
                    <a:pt x="21296" y="21084"/>
                  </a:lnTo>
                  <a:cubicBezTo>
                    <a:pt x="21263" y="21133"/>
                    <a:pt x="21198" y="21214"/>
                    <a:pt x="21099" y="21296"/>
                  </a:cubicBezTo>
                  <a:cubicBezTo>
                    <a:pt x="21017" y="21378"/>
                    <a:pt x="20919" y="21476"/>
                    <a:pt x="20837" y="21558"/>
                  </a:cubicBezTo>
                  <a:cubicBezTo>
                    <a:pt x="20681" y="21700"/>
                    <a:pt x="20562" y="21830"/>
                    <a:pt x="20576" y="21830"/>
                  </a:cubicBezTo>
                  <a:cubicBezTo>
                    <a:pt x="20578" y="21830"/>
                    <a:pt x="20583" y="21827"/>
                    <a:pt x="20592" y="21820"/>
                  </a:cubicBezTo>
                  <a:cubicBezTo>
                    <a:pt x="20821" y="21624"/>
                    <a:pt x="21083" y="21378"/>
                    <a:pt x="21312" y="21116"/>
                  </a:cubicBezTo>
                  <a:cubicBezTo>
                    <a:pt x="21427" y="20985"/>
                    <a:pt x="21541" y="20854"/>
                    <a:pt x="21656" y="20723"/>
                  </a:cubicBezTo>
                  <a:cubicBezTo>
                    <a:pt x="21754" y="20592"/>
                    <a:pt x="21852" y="20478"/>
                    <a:pt x="21934" y="20380"/>
                  </a:cubicBezTo>
                  <a:cubicBezTo>
                    <a:pt x="22032" y="20281"/>
                    <a:pt x="22131" y="20151"/>
                    <a:pt x="22245" y="19987"/>
                  </a:cubicBezTo>
                  <a:cubicBezTo>
                    <a:pt x="22278" y="19954"/>
                    <a:pt x="22311" y="19921"/>
                    <a:pt x="22343" y="19872"/>
                  </a:cubicBezTo>
                  <a:cubicBezTo>
                    <a:pt x="22376" y="19840"/>
                    <a:pt x="22409" y="19790"/>
                    <a:pt x="22442" y="19741"/>
                  </a:cubicBezTo>
                  <a:cubicBezTo>
                    <a:pt x="22491" y="19659"/>
                    <a:pt x="22556" y="19578"/>
                    <a:pt x="22622" y="19479"/>
                  </a:cubicBezTo>
                  <a:cubicBezTo>
                    <a:pt x="22659" y="19442"/>
                    <a:pt x="22716" y="19376"/>
                    <a:pt x="22726" y="19376"/>
                  </a:cubicBezTo>
                  <a:lnTo>
                    <a:pt x="22726" y="19376"/>
                  </a:lnTo>
                  <a:cubicBezTo>
                    <a:pt x="22729" y="19376"/>
                    <a:pt x="22728" y="19382"/>
                    <a:pt x="22720" y="19398"/>
                  </a:cubicBezTo>
                  <a:cubicBezTo>
                    <a:pt x="23047" y="18923"/>
                    <a:pt x="23342" y="18383"/>
                    <a:pt x="23538" y="17924"/>
                  </a:cubicBezTo>
                  <a:lnTo>
                    <a:pt x="23620" y="17810"/>
                  </a:lnTo>
                  <a:cubicBezTo>
                    <a:pt x="23636" y="17777"/>
                    <a:pt x="23669" y="17728"/>
                    <a:pt x="23686" y="17695"/>
                  </a:cubicBezTo>
                  <a:cubicBezTo>
                    <a:pt x="23837" y="17379"/>
                    <a:pt x="23852" y="17327"/>
                    <a:pt x="23836" y="17327"/>
                  </a:cubicBezTo>
                  <a:cubicBezTo>
                    <a:pt x="23831" y="17327"/>
                    <a:pt x="23824" y="17331"/>
                    <a:pt x="23816" y="17335"/>
                  </a:cubicBezTo>
                  <a:cubicBezTo>
                    <a:pt x="23807" y="17345"/>
                    <a:pt x="23798" y="17354"/>
                    <a:pt x="23794" y="17354"/>
                  </a:cubicBezTo>
                  <a:cubicBezTo>
                    <a:pt x="23792" y="17354"/>
                    <a:pt x="23793" y="17349"/>
                    <a:pt x="23800" y="17335"/>
                  </a:cubicBezTo>
                  <a:cubicBezTo>
                    <a:pt x="23800" y="17302"/>
                    <a:pt x="23816" y="17270"/>
                    <a:pt x="23833" y="17221"/>
                  </a:cubicBezTo>
                  <a:cubicBezTo>
                    <a:pt x="23866" y="17155"/>
                    <a:pt x="23882" y="17073"/>
                    <a:pt x="23931" y="16959"/>
                  </a:cubicBezTo>
                  <a:cubicBezTo>
                    <a:pt x="24062" y="16779"/>
                    <a:pt x="24324" y="15895"/>
                    <a:pt x="24357" y="15862"/>
                  </a:cubicBezTo>
                  <a:cubicBezTo>
                    <a:pt x="24406" y="15698"/>
                    <a:pt x="24422" y="15616"/>
                    <a:pt x="24406" y="15584"/>
                  </a:cubicBezTo>
                  <a:lnTo>
                    <a:pt x="24406" y="15584"/>
                  </a:lnTo>
                  <a:cubicBezTo>
                    <a:pt x="24367" y="15712"/>
                    <a:pt x="24309" y="15939"/>
                    <a:pt x="24301" y="15939"/>
                  </a:cubicBezTo>
                  <a:cubicBezTo>
                    <a:pt x="24299" y="15939"/>
                    <a:pt x="24300" y="15921"/>
                    <a:pt x="24308" y="15878"/>
                  </a:cubicBezTo>
                  <a:cubicBezTo>
                    <a:pt x="24340" y="15731"/>
                    <a:pt x="24373" y="15616"/>
                    <a:pt x="24406" y="15518"/>
                  </a:cubicBezTo>
                  <a:cubicBezTo>
                    <a:pt x="24438" y="15404"/>
                    <a:pt x="24455" y="15305"/>
                    <a:pt x="24488" y="15191"/>
                  </a:cubicBezTo>
                  <a:lnTo>
                    <a:pt x="24488" y="15191"/>
                  </a:lnTo>
                  <a:cubicBezTo>
                    <a:pt x="24488" y="15204"/>
                    <a:pt x="24477" y="15318"/>
                    <a:pt x="24481" y="15318"/>
                  </a:cubicBezTo>
                  <a:cubicBezTo>
                    <a:pt x="24482" y="15318"/>
                    <a:pt x="24484" y="15310"/>
                    <a:pt x="24488" y="15289"/>
                  </a:cubicBezTo>
                  <a:cubicBezTo>
                    <a:pt x="24520" y="15142"/>
                    <a:pt x="24569" y="14945"/>
                    <a:pt x="24586" y="14749"/>
                  </a:cubicBezTo>
                  <a:cubicBezTo>
                    <a:pt x="24619" y="14553"/>
                    <a:pt x="24668" y="14340"/>
                    <a:pt x="24684" y="14111"/>
                  </a:cubicBezTo>
                  <a:cubicBezTo>
                    <a:pt x="24700" y="14012"/>
                    <a:pt x="24700" y="13898"/>
                    <a:pt x="24717" y="13800"/>
                  </a:cubicBezTo>
                  <a:cubicBezTo>
                    <a:pt x="24733" y="13685"/>
                    <a:pt x="24733" y="13587"/>
                    <a:pt x="24733" y="13472"/>
                  </a:cubicBezTo>
                  <a:cubicBezTo>
                    <a:pt x="24733" y="13276"/>
                    <a:pt x="24750" y="13096"/>
                    <a:pt x="24733" y="12948"/>
                  </a:cubicBezTo>
                  <a:cubicBezTo>
                    <a:pt x="24733" y="13063"/>
                    <a:pt x="24733" y="13128"/>
                    <a:pt x="24733" y="13194"/>
                  </a:cubicBezTo>
                  <a:cubicBezTo>
                    <a:pt x="24733" y="13259"/>
                    <a:pt x="24733" y="13341"/>
                    <a:pt x="24717" y="13489"/>
                  </a:cubicBezTo>
                  <a:cubicBezTo>
                    <a:pt x="24700" y="13489"/>
                    <a:pt x="24717" y="13325"/>
                    <a:pt x="24717" y="13259"/>
                  </a:cubicBezTo>
                  <a:lnTo>
                    <a:pt x="24717" y="13259"/>
                  </a:lnTo>
                  <a:cubicBezTo>
                    <a:pt x="24700" y="13276"/>
                    <a:pt x="24700" y="13358"/>
                    <a:pt x="24700" y="13472"/>
                  </a:cubicBezTo>
                  <a:cubicBezTo>
                    <a:pt x="24684" y="13570"/>
                    <a:pt x="24684" y="13718"/>
                    <a:pt x="24651" y="13865"/>
                  </a:cubicBezTo>
                  <a:cubicBezTo>
                    <a:pt x="24668" y="13701"/>
                    <a:pt x="24668" y="13521"/>
                    <a:pt x="24668" y="13358"/>
                  </a:cubicBezTo>
                  <a:lnTo>
                    <a:pt x="24668" y="13358"/>
                  </a:lnTo>
                  <a:lnTo>
                    <a:pt x="24619" y="13636"/>
                  </a:lnTo>
                  <a:cubicBezTo>
                    <a:pt x="24619" y="13489"/>
                    <a:pt x="24619" y="13341"/>
                    <a:pt x="24619" y="13194"/>
                  </a:cubicBezTo>
                  <a:cubicBezTo>
                    <a:pt x="24635" y="12948"/>
                    <a:pt x="24651" y="12719"/>
                    <a:pt x="24651" y="12474"/>
                  </a:cubicBezTo>
                  <a:cubicBezTo>
                    <a:pt x="24651" y="10902"/>
                    <a:pt x="24340" y="9413"/>
                    <a:pt x="23800" y="8021"/>
                  </a:cubicBezTo>
                  <a:cubicBezTo>
                    <a:pt x="23784" y="8005"/>
                    <a:pt x="23767" y="7972"/>
                    <a:pt x="23767" y="7940"/>
                  </a:cubicBezTo>
                  <a:cubicBezTo>
                    <a:pt x="23751" y="7891"/>
                    <a:pt x="23718" y="7841"/>
                    <a:pt x="23702" y="7792"/>
                  </a:cubicBezTo>
                  <a:cubicBezTo>
                    <a:pt x="23686" y="7743"/>
                    <a:pt x="23669" y="7710"/>
                    <a:pt x="23653" y="7661"/>
                  </a:cubicBezTo>
                  <a:cubicBezTo>
                    <a:pt x="23620" y="7612"/>
                    <a:pt x="23604" y="7563"/>
                    <a:pt x="23587" y="7514"/>
                  </a:cubicBezTo>
                  <a:cubicBezTo>
                    <a:pt x="23194" y="6663"/>
                    <a:pt x="22703" y="5844"/>
                    <a:pt x="22131" y="5108"/>
                  </a:cubicBezTo>
                  <a:cubicBezTo>
                    <a:pt x="22114" y="5075"/>
                    <a:pt x="22098" y="5059"/>
                    <a:pt x="22081" y="5042"/>
                  </a:cubicBezTo>
                  <a:cubicBezTo>
                    <a:pt x="22081" y="5042"/>
                    <a:pt x="22065" y="5042"/>
                    <a:pt x="22065" y="5026"/>
                  </a:cubicBezTo>
                  <a:cubicBezTo>
                    <a:pt x="21924" y="4854"/>
                    <a:pt x="21783" y="4681"/>
                    <a:pt x="21642" y="4509"/>
                  </a:cubicBezTo>
                  <a:lnTo>
                    <a:pt x="21642" y="4509"/>
                  </a:lnTo>
                  <a:cubicBezTo>
                    <a:pt x="21704" y="4583"/>
                    <a:pt x="21778" y="4657"/>
                    <a:pt x="21852" y="4731"/>
                  </a:cubicBezTo>
                  <a:cubicBezTo>
                    <a:pt x="21869" y="4748"/>
                    <a:pt x="21885" y="4780"/>
                    <a:pt x="21918" y="4797"/>
                  </a:cubicBezTo>
                  <a:cubicBezTo>
                    <a:pt x="21934" y="4830"/>
                    <a:pt x="21950" y="4846"/>
                    <a:pt x="21983" y="4879"/>
                  </a:cubicBezTo>
                  <a:cubicBezTo>
                    <a:pt x="22016" y="4911"/>
                    <a:pt x="22065" y="4961"/>
                    <a:pt x="22098" y="5010"/>
                  </a:cubicBezTo>
                  <a:cubicBezTo>
                    <a:pt x="22180" y="5091"/>
                    <a:pt x="22245" y="5173"/>
                    <a:pt x="22311" y="5255"/>
                  </a:cubicBezTo>
                  <a:cubicBezTo>
                    <a:pt x="22376" y="5337"/>
                    <a:pt x="22425" y="5402"/>
                    <a:pt x="22474" y="5452"/>
                  </a:cubicBezTo>
                  <a:lnTo>
                    <a:pt x="22376" y="5353"/>
                  </a:lnTo>
                  <a:lnTo>
                    <a:pt x="22376" y="5353"/>
                  </a:lnTo>
                  <a:cubicBezTo>
                    <a:pt x="22442" y="5435"/>
                    <a:pt x="22507" y="5517"/>
                    <a:pt x="22572" y="5599"/>
                  </a:cubicBezTo>
                  <a:cubicBezTo>
                    <a:pt x="22605" y="5632"/>
                    <a:pt x="22622" y="5681"/>
                    <a:pt x="22654" y="5713"/>
                  </a:cubicBezTo>
                  <a:lnTo>
                    <a:pt x="22736" y="5844"/>
                  </a:lnTo>
                  <a:cubicBezTo>
                    <a:pt x="22851" y="6024"/>
                    <a:pt x="22965" y="6188"/>
                    <a:pt x="23080" y="6368"/>
                  </a:cubicBezTo>
                  <a:cubicBezTo>
                    <a:pt x="23071" y="6359"/>
                    <a:pt x="23057" y="6345"/>
                    <a:pt x="23054" y="6345"/>
                  </a:cubicBezTo>
                  <a:lnTo>
                    <a:pt x="23054" y="6345"/>
                  </a:lnTo>
                  <a:cubicBezTo>
                    <a:pt x="23052" y="6345"/>
                    <a:pt x="23058" y="6355"/>
                    <a:pt x="23080" y="6385"/>
                  </a:cubicBezTo>
                  <a:cubicBezTo>
                    <a:pt x="23129" y="6499"/>
                    <a:pt x="23194" y="6597"/>
                    <a:pt x="23244" y="6679"/>
                  </a:cubicBezTo>
                  <a:cubicBezTo>
                    <a:pt x="23293" y="6761"/>
                    <a:pt x="23342" y="6827"/>
                    <a:pt x="23375" y="6908"/>
                  </a:cubicBezTo>
                  <a:cubicBezTo>
                    <a:pt x="23473" y="7056"/>
                    <a:pt x="23555" y="7187"/>
                    <a:pt x="23620" y="7383"/>
                  </a:cubicBezTo>
                  <a:lnTo>
                    <a:pt x="23587" y="7334"/>
                  </a:lnTo>
                  <a:lnTo>
                    <a:pt x="23587" y="7334"/>
                  </a:lnTo>
                  <a:cubicBezTo>
                    <a:pt x="23602" y="7363"/>
                    <a:pt x="23696" y="7538"/>
                    <a:pt x="23715" y="7538"/>
                  </a:cubicBezTo>
                  <a:cubicBezTo>
                    <a:pt x="23717" y="7538"/>
                    <a:pt x="23718" y="7535"/>
                    <a:pt x="23718" y="7530"/>
                  </a:cubicBezTo>
                  <a:cubicBezTo>
                    <a:pt x="23636" y="7383"/>
                    <a:pt x="23587" y="7285"/>
                    <a:pt x="23555" y="7203"/>
                  </a:cubicBezTo>
                  <a:cubicBezTo>
                    <a:pt x="23505" y="7105"/>
                    <a:pt x="23456" y="7023"/>
                    <a:pt x="23391" y="6892"/>
                  </a:cubicBezTo>
                  <a:lnTo>
                    <a:pt x="23391" y="6892"/>
                  </a:lnTo>
                  <a:cubicBezTo>
                    <a:pt x="23424" y="6941"/>
                    <a:pt x="23473" y="7023"/>
                    <a:pt x="23538" y="7121"/>
                  </a:cubicBezTo>
                  <a:cubicBezTo>
                    <a:pt x="23587" y="7219"/>
                    <a:pt x="23636" y="7334"/>
                    <a:pt x="23686" y="7416"/>
                  </a:cubicBezTo>
                  <a:lnTo>
                    <a:pt x="23718" y="7432"/>
                  </a:lnTo>
                  <a:cubicBezTo>
                    <a:pt x="23784" y="7547"/>
                    <a:pt x="23849" y="7661"/>
                    <a:pt x="23882" y="7792"/>
                  </a:cubicBezTo>
                  <a:cubicBezTo>
                    <a:pt x="23931" y="7907"/>
                    <a:pt x="23980" y="8038"/>
                    <a:pt x="24046" y="8152"/>
                  </a:cubicBezTo>
                  <a:lnTo>
                    <a:pt x="23956" y="7882"/>
                  </a:lnTo>
                  <a:lnTo>
                    <a:pt x="23956" y="7882"/>
                  </a:lnTo>
                  <a:cubicBezTo>
                    <a:pt x="23957" y="7884"/>
                    <a:pt x="23958" y="7887"/>
                    <a:pt x="23959" y="7889"/>
                  </a:cubicBezTo>
                  <a:lnTo>
                    <a:pt x="23959" y="7889"/>
                  </a:lnTo>
                  <a:cubicBezTo>
                    <a:pt x="23941" y="7832"/>
                    <a:pt x="23913" y="7788"/>
                    <a:pt x="23898" y="7743"/>
                  </a:cubicBezTo>
                  <a:cubicBezTo>
                    <a:pt x="23882" y="7694"/>
                    <a:pt x="23849" y="7661"/>
                    <a:pt x="23849" y="7645"/>
                  </a:cubicBezTo>
                  <a:cubicBezTo>
                    <a:pt x="23735" y="7432"/>
                    <a:pt x="23669" y="7269"/>
                    <a:pt x="23636" y="7154"/>
                  </a:cubicBezTo>
                  <a:cubicBezTo>
                    <a:pt x="23587" y="7039"/>
                    <a:pt x="23555" y="6958"/>
                    <a:pt x="23555" y="6925"/>
                  </a:cubicBezTo>
                  <a:cubicBezTo>
                    <a:pt x="23526" y="6868"/>
                    <a:pt x="23520" y="6848"/>
                    <a:pt x="23525" y="6848"/>
                  </a:cubicBezTo>
                  <a:lnTo>
                    <a:pt x="23525" y="6848"/>
                  </a:lnTo>
                  <a:cubicBezTo>
                    <a:pt x="23537" y="6848"/>
                    <a:pt x="23606" y="6944"/>
                    <a:pt x="23618" y="6944"/>
                  </a:cubicBezTo>
                  <a:cubicBezTo>
                    <a:pt x="23619" y="6944"/>
                    <a:pt x="23620" y="6943"/>
                    <a:pt x="23620" y="6941"/>
                  </a:cubicBezTo>
                  <a:cubicBezTo>
                    <a:pt x="23456" y="6630"/>
                    <a:pt x="23440" y="6663"/>
                    <a:pt x="23260" y="6368"/>
                  </a:cubicBezTo>
                  <a:cubicBezTo>
                    <a:pt x="23242" y="6324"/>
                    <a:pt x="23239" y="6309"/>
                    <a:pt x="23242" y="6309"/>
                  </a:cubicBezTo>
                  <a:lnTo>
                    <a:pt x="23242" y="6309"/>
                  </a:lnTo>
                  <a:lnTo>
                    <a:pt x="23129" y="6139"/>
                  </a:lnTo>
                  <a:cubicBezTo>
                    <a:pt x="23129" y="6126"/>
                    <a:pt x="22942" y="5818"/>
                    <a:pt x="22957" y="5818"/>
                  </a:cubicBezTo>
                  <a:lnTo>
                    <a:pt x="22957" y="5818"/>
                  </a:lnTo>
                  <a:cubicBezTo>
                    <a:pt x="22962" y="5818"/>
                    <a:pt x="22983" y="5844"/>
                    <a:pt x="23031" y="5910"/>
                  </a:cubicBezTo>
                  <a:cubicBezTo>
                    <a:pt x="23049" y="5928"/>
                    <a:pt x="23073" y="5962"/>
                    <a:pt x="23096" y="6000"/>
                  </a:cubicBezTo>
                  <a:lnTo>
                    <a:pt x="23096" y="6000"/>
                  </a:lnTo>
                  <a:cubicBezTo>
                    <a:pt x="22854" y="5572"/>
                    <a:pt x="22444" y="4961"/>
                    <a:pt x="22474" y="4961"/>
                  </a:cubicBezTo>
                  <a:cubicBezTo>
                    <a:pt x="22392" y="4846"/>
                    <a:pt x="22360" y="4813"/>
                    <a:pt x="22311" y="4764"/>
                  </a:cubicBezTo>
                  <a:cubicBezTo>
                    <a:pt x="22294" y="4731"/>
                    <a:pt x="22261" y="4699"/>
                    <a:pt x="22229" y="4666"/>
                  </a:cubicBezTo>
                  <a:cubicBezTo>
                    <a:pt x="22212" y="4633"/>
                    <a:pt x="22196" y="4617"/>
                    <a:pt x="22163" y="4584"/>
                  </a:cubicBezTo>
                  <a:cubicBezTo>
                    <a:pt x="22147" y="4551"/>
                    <a:pt x="22114" y="4519"/>
                    <a:pt x="22081" y="4469"/>
                  </a:cubicBezTo>
                  <a:cubicBezTo>
                    <a:pt x="21934" y="4339"/>
                    <a:pt x="22049" y="4519"/>
                    <a:pt x="21738" y="4175"/>
                  </a:cubicBezTo>
                  <a:lnTo>
                    <a:pt x="21738" y="4175"/>
                  </a:lnTo>
                  <a:lnTo>
                    <a:pt x="21967" y="4453"/>
                  </a:lnTo>
                  <a:cubicBezTo>
                    <a:pt x="22004" y="4503"/>
                    <a:pt x="22042" y="4534"/>
                    <a:pt x="22079" y="4575"/>
                  </a:cubicBezTo>
                  <a:lnTo>
                    <a:pt x="22079" y="4575"/>
                  </a:lnTo>
                  <a:lnTo>
                    <a:pt x="21869" y="4322"/>
                  </a:lnTo>
                  <a:lnTo>
                    <a:pt x="21869" y="4322"/>
                  </a:lnTo>
                  <a:cubicBezTo>
                    <a:pt x="22032" y="4502"/>
                    <a:pt x="22016" y="4469"/>
                    <a:pt x="22081" y="4502"/>
                  </a:cubicBezTo>
                  <a:cubicBezTo>
                    <a:pt x="22458" y="4961"/>
                    <a:pt x="22523" y="5124"/>
                    <a:pt x="22687" y="5370"/>
                  </a:cubicBezTo>
                  <a:cubicBezTo>
                    <a:pt x="22622" y="5304"/>
                    <a:pt x="22556" y="5206"/>
                    <a:pt x="22491" y="5124"/>
                  </a:cubicBezTo>
                  <a:cubicBezTo>
                    <a:pt x="22460" y="5084"/>
                    <a:pt x="22436" y="5056"/>
                    <a:pt x="22426" y="5056"/>
                  </a:cubicBezTo>
                  <a:cubicBezTo>
                    <a:pt x="22420" y="5056"/>
                    <a:pt x="22419" y="5066"/>
                    <a:pt x="22425" y="5091"/>
                  </a:cubicBezTo>
                  <a:cubicBezTo>
                    <a:pt x="22343" y="4961"/>
                    <a:pt x="22294" y="4895"/>
                    <a:pt x="22229" y="4830"/>
                  </a:cubicBezTo>
                  <a:cubicBezTo>
                    <a:pt x="22196" y="4797"/>
                    <a:pt x="22180" y="4764"/>
                    <a:pt x="22131" y="4731"/>
                  </a:cubicBezTo>
                  <a:cubicBezTo>
                    <a:pt x="22114" y="4699"/>
                    <a:pt x="22098" y="4682"/>
                    <a:pt x="22081" y="4650"/>
                  </a:cubicBezTo>
                  <a:cubicBezTo>
                    <a:pt x="22049" y="4633"/>
                    <a:pt x="22032" y="4600"/>
                    <a:pt x="22016" y="4568"/>
                  </a:cubicBezTo>
                  <a:lnTo>
                    <a:pt x="22016" y="4568"/>
                  </a:lnTo>
                  <a:lnTo>
                    <a:pt x="22065" y="4600"/>
                  </a:lnTo>
                  <a:cubicBezTo>
                    <a:pt x="21852" y="4420"/>
                    <a:pt x="21852" y="4371"/>
                    <a:pt x="21689" y="4208"/>
                  </a:cubicBezTo>
                  <a:cubicBezTo>
                    <a:pt x="21705" y="4208"/>
                    <a:pt x="21689" y="4191"/>
                    <a:pt x="21672" y="4175"/>
                  </a:cubicBezTo>
                  <a:cubicBezTo>
                    <a:pt x="21560" y="4062"/>
                    <a:pt x="21526" y="4031"/>
                    <a:pt x="21521" y="4031"/>
                  </a:cubicBezTo>
                  <a:lnTo>
                    <a:pt x="21521" y="4031"/>
                  </a:lnTo>
                  <a:cubicBezTo>
                    <a:pt x="21515" y="4031"/>
                    <a:pt x="21553" y="4079"/>
                    <a:pt x="21545" y="4079"/>
                  </a:cubicBezTo>
                  <a:cubicBezTo>
                    <a:pt x="21538" y="4079"/>
                    <a:pt x="21503" y="4050"/>
                    <a:pt x="21394" y="3946"/>
                  </a:cubicBezTo>
                  <a:cubicBezTo>
                    <a:pt x="21247" y="3782"/>
                    <a:pt x="21230" y="3749"/>
                    <a:pt x="21247" y="3749"/>
                  </a:cubicBezTo>
                  <a:cubicBezTo>
                    <a:pt x="21247" y="3749"/>
                    <a:pt x="21254" y="3752"/>
                    <a:pt x="21262" y="3752"/>
                  </a:cubicBezTo>
                  <a:cubicBezTo>
                    <a:pt x="21273" y="3752"/>
                    <a:pt x="21283" y="3746"/>
                    <a:pt x="21263" y="3717"/>
                  </a:cubicBezTo>
                  <a:lnTo>
                    <a:pt x="21263" y="3717"/>
                  </a:lnTo>
                  <a:cubicBezTo>
                    <a:pt x="21471" y="3912"/>
                    <a:pt x="21524" y="3952"/>
                    <a:pt x="21537" y="3952"/>
                  </a:cubicBezTo>
                  <a:cubicBezTo>
                    <a:pt x="21541" y="3952"/>
                    <a:pt x="21541" y="3949"/>
                    <a:pt x="21541" y="3946"/>
                  </a:cubicBezTo>
                  <a:cubicBezTo>
                    <a:pt x="21558" y="3946"/>
                    <a:pt x="21558" y="3946"/>
                    <a:pt x="21607" y="3978"/>
                  </a:cubicBezTo>
                  <a:cubicBezTo>
                    <a:pt x="21623" y="3995"/>
                    <a:pt x="21656" y="4028"/>
                    <a:pt x="21689" y="4060"/>
                  </a:cubicBezTo>
                  <a:cubicBezTo>
                    <a:pt x="21721" y="4093"/>
                    <a:pt x="21738" y="4109"/>
                    <a:pt x="21770" y="4142"/>
                  </a:cubicBezTo>
                  <a:cubicBezTo>
                    <a:pt x="21787" y="4158"/>
                    <a:pt x="21820" y="4191"/>
                    <a:pt x="21852" y="4240"/>
                  </a:cubicBezTo>
                  <a:cubicBezTo>
                    <a:pt x="21869" y="4224"/>
                    <a:pt x="21852" y="4208"/>
                    <a:pt x="21836" y="4175"/>
                  </a:cubicBezTo>
                  <a:cubicBezTo>
                    <a:pt x="21820" y="4142"/>
                    <a:pt x="21787" y="4093"/>
                    <a:pt x="21738" y="4044"/>
                  </a:cubicBezTo>
                  <a:cubicBezTo>
                    <a:pt x="21656" y="3946"/>
                    <a:pt x="21525" y="3815"/>
                    <a:pt x="21378" y="3651"/>
                  </a:cubicBezTo>
                  <a:lnTo>
                    <a:pt x="21378" y="3651"/>
                  </a:lnTo>
                  <a:cubicBezTo>
                    <a:pt x="21435" y="3719"/>
                    <a:pt x="21438" y="3735"/>
                    <a:pt x="21422" y="3735"/>
                  </a:cubicBezTo>
                  <a:cubicBezTo>
                    <a:pt x="21408" y="3735"/>
                    <a:pt x="21380" y="3723"/>
                    <a:pt x="21365" y="3723"/>
                  </a:cubicBezTo>
                  <a:cubicBezTo>
                    <a:pt x="21344" y="3723"/>
                    <a:pt x="21346" y="3747"/>
                    <a:pt x="21443" y="3864"/>
                  </a:cubicBezTo>
                  <a:cubicBezTo>
                    <a:pt x="21328" y="3749"/>
                    <a:pt x="21230" y="3667"/>
                    <a:pt x="21165" y="3618"/>
                  </a:cubicBezTo>
                  <a:cubicBezTo>
                    <a:pt x="21083" y="3553"/>
                    <a:pt x="21017" y="3504"/>
                    <a:pt x="20952" y="3455"/>
                  </a:cubicBezTo>
                  <a:cubicBezTo>
                    <a:pt x="20936" y="3438"/>
                    <a:pt x="20903" y="3406"/>
                    <a:pt x="20870" y="3389"/>
                  </a:cubicBezTo>
                  <a:cubicBezTo>
                    <a:pt x="20821" y="3356"/>
                    <a:pt x="20788" y="3324"/>
                    <a:pt x="20756" y="3291"/>
                  </a:cubicBezTo>
                  <a:cubicBezTo>
                    <a:pt x="20674" y="3226"/>
                    <a:pt x="20576" y="3144"/>
                    <a:pt x="20445" y="3013"/>
                  </a:cubicBezTo>
                  <a:lnTo>
                    <a:pt x="20445" y="3013"/>
                  </a:lnTo>
                  <a:lnTo>
                    <a:pt x="20461" y="3029"/>
                  </a:lnTo>
                  <a:cubicBezTo>
                    <a:pt x="20379" y="2964"/>
                    <a:pt x="20297" y="2914"/>
                    <a:pt x="20215" y="2865"/>
                  </a:cubicBezTo>
                  <a:cubicBezTo>
                    <a:pt x="20101" y="2767"/>
                    <a:pt x="20003" y="2685"/>
                    <a:pt x="19904" y="2603"/>
                  </a:cubicBezTo>
                  <a:lnTo>
                    <a:pt x="19904" y="2603"/>
                  </a:lnTo>
                  <a:cubicBezTo>
                    <a:pt x="20019" y="2653"/>
                    <a:pt x="20117" y="2734"/>
                    <a:pt x="20232" y="2816"/>
                  </a:cubicBezTo>
                  <a:cubicBezTo>
                    <a:pt x="20346" y="2898"/>
                    <a:pt x="20445" y="2980"/>
                    <a:pt x="20526" y="3029"/>
                  </a:cubicBezTo>
                  <a:cubicBezTo>
                    <a:pt x="20166" y="2685"/>
                    <a:pt x="19986" y="2653"/>
                    <a:pt x="19512" y="2309"/>
                  </a:cubicBezTo>
                  <a:cubicBezTo>
                    <a:pt x="19430" y="2243"/>
                    <a:pt x="19413" y="2227"/>
                    <a:pt x="19446" y="2227"/>
                  </a:cubicBezTo>
                  <a:cubicBezTo>
                    <a:pt x="19479" y="2243"/>
                    <a:pt x="19544" y="2292"/>
                    <a:pt x="19626" y="2342"/>
                  </a:cubicBezTo>
                  <a:cubicBezTo>
                    <a:pt x="19806" y="2456"/>
                    <a:pt x="20019" y="2603"/>
                    <a:pt x="20035" y="2603"/>
                  </a:cubicBezTo>
                  <a:cubicBezTo>
                    <a:pt x="19937" y="2538"/>
                    <a:pt x="19692" y="2342"/>
                    <a:pt x="19724" y="2342"/>
                  </a:cubicBezTo>
                  <a:lnTo>
                    <a:pt x="19724" y="2342"/>
                  </a:lnTo>
                  <a:cubicBezTo>
                    <a:pt x="19937" y="2505"/>
                    <a:pt x="20003" y="2554"/>
                    <a:pt x="20084" y="2603"/>
                  </a:cubicBezTo>
                  <a:cubicBezTo>
                    <a:pt x="20150" y="2653"/>
                    <a:pt x="20232" y="2718"/>
                    <a:pt x="20461" y="2914"/>
                  </a:cubicBezTo>
                  <a:cubicBezTo>
                    <a:pt x="20392" y="2860"/>
                    <a:pt x="20368" y="2842"/>
                    <a:pt x="20365" y="2842"/>
                  </a:cubicBezTo>
                  <a:lnTo>
                    <a:pt x="20365" y="2842"/>
                  </a:lnTo>
                  <a:cubicBezTo>
                    <a:pt x="20360" y="2842"/>
                    <a:pt x="20462" y="2932"/>
                    <a:pt x="20434" y="2932"/>
                  </a:cubicBezTo>
                  <a:cubicBezTo>
                    <a:pt x="20433" y="2932"/>
                    <a:pt x="20431" y="2931"/>
                    <a:pt x="20428" y="2931"/>
                  </a:cubicBezTo>
                  <a:lnTo>
                    <a:pt x="20428" y="2931"/>
                  </a:lnTo>
                  <a:cubicBezTo>
                    <a:pt x="20510" y="2964"/>
                    <a:pt x="20936" y="3324"/>
                    <a:pt x="21214" y="3618"/>
                  </a:cubicBezTo>
                  <a:cubicBezTo>
                    <a:pt x="21219" y="3620"/>
                    <a:pt x="21223" y="3621"/>
                    <a:pt x="21226" y="3621"/>
                  </a:cubicBezTo>
                  <a:cubicBezTo>
                    <a:pt x="21249" y="3621"/>
                    <a:pt x="21189" y="3559"/>
                    <a:pt x="21116" y="3471"/>
                  </a:cubicBezTo>
                  <a:lnTo>
                    <a:pt x="20968" y="3324"/>
                  </a:lnTo>
                  <a:cubicBezTo>
                    <a:pt x="20903" y="3275"/>
                    <a:pt x="20854" y="3225"/>
                    <a:pt x="20805" y="3176"/>
                  </a:cubicBezTo>
                  <a:cubicBezTo>
                    <a:pt x="20706" y="3111"/>
                    <a:pt x="20625" y="3029"/>
                    <a:pt x="20526" y="2947"/>
                  </a:cubicBezTo>
                  <a:cubicBezTo>
                    <a:pt x="20445" y="2882"/>
                    <a:pt x="20346" y="2800"/>
                    <a:pt x="20265" y="2734"/>
                  </a:cubicBezTo>
                  <a:cubicBezTo>
                    <a:pt x="20183" y="2653"/>
                    <a:pt x="20084" y="2587"/>
                    <a:pt x="20003" y="2522"/>
                  </a:cubicBezTo>
                  <a:cubicBezTo>
                    <a:pt x="19921" y="2456"/>
                    <a:pt x="19839" y="2407"/>
                    <a:pt x="19757" y="2358"/>
                  </a:cubicBezTo>
                  <a:cubicBezTo>
                    <a:pt x="19602" y="2246"/>
                    <a:pt x="19562" y="2212"/>
                    <a:pt x="19572" y="2212"/>
                  </a:cubicBezTo>
                  <a:lnTo>
                    <a:pt x="19572" y="2212"/>
                  </a:lnTo>
                  <a:cubicBezTo>
                    <a:pt x="19586" y="2212"/>
                    <a:pt x="19719" y="2293"/>
                    <a:pt x="19725" y="2293"/>
                  </a:cubicBezTo>
                  <a:cubicBezTo>
                    <a:pt x="19725" y="2293"/>
                    <a:pt x="19725" y="2293"/>
                    <a:pt x="19724" y="2292"/>
                  </a:cubicBezTo>
                  <a:cubicBezTo>
                    <a:pt x="19626" y="2227"/>
                    <a:pt x="19577" y="2178"/>
                    <a:pt x="19528" y="2162"/>
                  </a:cubicBezTo>
                  <a:cubicBezTo>
                    <a:pt x="19495" y="2145"/>
                    <a:pt x="19479" y="2129"/>
                    <a:pt x="19479" y="2129"/>
                  </a:cubicBezTo>
                  <a:cubicBezTo>
                    <a:pt x="19468" y="2129"/>
                    <a:pt x="19472" y="2143"/>
                    <a:pt x="19456" y="2143"/>
                  </a:cubicBezTo>
                  <a:cubicBezTo>
                    <a:pt x="19448" y="2143"/>
                    <a:pt x="19435" y="2140"/>
                    <a:pt x="19413" y="2129"/>
                  </a:cubicBezTo>
                  <a:cubicBezTo>
                    <a:pt x="19266" y="2031"/>
                    <a:pt x="19151" y="1965"/>
                    <a:pt x="19053" y="1900"/>
                  </a:cubicBezTo>
                  <a:cubicBezTo>
                    <a:pt x="18971" y="1834"/>
                    <a:pt x="18890" y="1785"/>
                    <a:pt x="18824" y="1736"/>
                  </a:cubicBezTo>
                  <a:cubicBezTo>
                    <a:pt x="18742" y="1687"/>
                    <a:pt x="18677" y="1654"/>
                    <a:pt x="18611" y="1605"/>
                  </a:cubicBezTo>
                  <a:cubicBezTo>
                    <a:pt x="18529" y="1556"/>
                    <a:pt x="18448" y="1507"/>
                    <a:pt x="18333" y="1441"/>
                  </a:cubicBezTo>
                  <a:cubicBezTo>
                    <a:pt x="18251" y="1409"/>
                    <a:pt x="18120" y="1343"/>
                    <a:pt x="17973" y="1278"/>
                  </a:cubicBezTo>
                  <a:cubicBezTo>
                    <a:pt x="17809" y="1212"/>
                    <a:pt x="17646" y="1130"/>
                    <a:pt x="17466" y="1065"/>
                  </a:cubicBezTo>
                  <a:cubicBezTo>
                    <a:pt x="17285" y="983"/>
                    <a:pt x="17105" y="901"/>
                    <a:pt x="16909" y="836"/>
                  </a:cubicBezTo>
                  <a:cubicBezTo>
                    <a:pt x="16729" y="770"/>
                    <a:pt x="16532" y="705"/>
                    <a:pt x="16369" y="639"/>
                  </a:cubicBezTo>
                  <a:lnTo>
                    <a:pt x="16369" y="639"/>
                  </a:lnTo>
                  <a:cubicBezTo>
                    <a:pt x="16387" y="642"/>
                    <a:pt x="16398" y="644"/>
                    <a:pt x="16405" y="644"/>
                  </a:cubicBezTo>
                  <a:cubicBezTo>
                    <a:pt x="16433" y="644"/>
                    <a:pt x="16363" y="617"/>
                    <a:pt x="16336" y="590"/>
                  </a:cubicBezTo>
                  <a:cubicBezTo>
                    <a:pt x="16123" y="557"/>
                    <a:pt x="16058" y="557"/>
                    <a:pt x="15976" y="541"/>
                  </a:cubicBezTo>
                  <a:cubicBezTo>
                    <a:pt x="15943" y="525"/>
                    <a:pt x="15894" y="508"/>
                    <a:pt x="15829" y="508"/>
                  </a:cubicBezTo>
                  <a:cubicBezTo>
                    <a:pt x="15763" y="492"/>
                    <a:pt x="15681" y="459"/>
                    <a:pt x="15550" y="443"/>
                  </a:cubicBezTo>
                  <a:lnTo>
                    <a:pt x="15550" y="443"/>
                  </a:lnTo>
                  <a:cubicBezTo>
                    <a:pt x="15698" y="476"/>
                    <a:pt x="15829" y="541"/>
                    <a:pt x="15976" y="574"/>
                  </a:cubicBezTo>
                  <a:cubicBezTo>
                    <a:pt x="15812" y="541"/>
                    <a:pt x="15649" y="492"/>
                    <a:pt x="15501" y="476"/>
                  </a:cubicBezTo>
                  <a:cubicBezTo>
                    <a:pt x="15338" y="443"/>
                    <a:pt x="15190" y="410"/>
                    <a:pt x="15043" y="361"/>
                  </a:cubicBezTo>
                  <a:lnTo>
                    <a:pt x="15043" y="361"/>
                  </a:lnTo>
                  <a:cubicBezTo>
                    <a:pt x="15142" y="397"/>
                    <a:pt x="15160" y="410"/>
                    <a:pt x="15125" y="410"/>
                  </a:cubicBezTo>
                  <a:cubicBezTo>
                    <a:pt x="15017" y="410"/>
                    <a:pt x="14406" y="279"/>
                    <a:pt x="14208" y="279"/>
                  </a:cubicBezTo>
                  <a:cubicBezTo>
                    <a:pt x="13864" y="214"/>
                    <a:pt x="13488" y="230"/>
                    <a:pt x="13308" y="181"/>
                  </a:cubicBezTo>
                  <a:lnTo>
                    <a:pt x="13226" y="181"/>
                  </a:lnTo>
                  <a:lnTo>
                    <a:pt x="13095" y="165"/>
                  </a:lnTo>
                  <a:lnTo>
                    <a:pt x="12833" y="165"/>
                  </a:lnTo>
                  <a:lnTo>
                    <a:pt x="12899" y="115"/>
                  </a:lnTo>
                  <a:cubicBezTo>
                    <a:pt x="12800" y="99"/>
                    <a:pt x="12702" y="99"/>
                    <a:pt x="12620" y="99"/>
                  </a:cubicBezTo>
                  <a:cubicBezTo>
                    <a:pt x="12522" y="99"/>
                    <a:pt x="12440" y="115"/>
                    <a:pt x="12375" y="115"/>
                  </a:cubicBezTo>
                  <a:cubicBezTo>
                    <a:pt x="12228" y="132"/>
                    <a:pt x="12146" y="132"/>
                    <a:pt x="12211" y="148"/>
                  </a:cubicBezTo>
                  <a:cubicBezTo>
                    <a:pt x="11835" y="148"/>
                    <a:pt x="12064" y="132"/>
                    <a:pt x="11998" y="115"/>
                  </a:cubicBezTo>
                  <a:cubicBezTo>
                    <a:pt x="12113" y="99"/>
                    <a:pt x="12277" y="83"/>
                    <a:pt x="12440" y="66"/>
                  </a:cubicBezTo>
                  <a:lnTo>
                    <a:pt x="12211" y="66"/>
                  </a:lnTo>
                  <a:lnTo>
                    <a:pt x="12277" y="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5"/>
            <p:cNvSpPr/>
            <p:nvPr/>
          </p:nvSpPr>
          <p:spPr>
            <a:xfrm>
              <a:off x="3222044" y="3843975"/>
              <a:ext cx="12460" cy="21899"/>
            </a:xfrm>
            <a:custGeom>
              <a:avLst/>
              <a:gdLst/>
              <a:ahLst/>
              <a:cxnLst/>
              <a:rect l="l" t="t" r="r" b="b"/>
              <a:pathLst>
                <a:path w="66" h="116" extrusionOk="0">
                  <a:moveTo>
                    <a:pt x="66" y="1"/>
                  </a:moveTo>
                  <a:lnTo>
                    <a:pt x="56" y="17"/>
                  </a:lnTo>
                  <a:lnTo>
                    <a:pt x="56" y="17"/>
                  </a:lnTo>
                  <a:cubicBezTo>
                    <a:pt x="60" y="12"/>
                    <a:pt x="63" y="6"/>
                    <a:pt x="66" y="1"/>
                  </a:cubicBezTo>
                  <a:close/>
                  <a:moveTo>
                    <a:pt x="56" y="17"/>
                  </a:moveTo>
                  <a:cubicBezTo>
                    <a:pt x="39" y="45"/>
                    <a:pt x="14" y="74"/>
                    <a:pt x="0" y="115"/>
                  </a:cubicBezTo>
                  <a:lnTo>
                    <a:pt x="56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5"/>
            <p:cNvSpPr/>
            <p:nvPr/>
          </p:nvSpPr>
          <p:spPr>
            <a:xfrm>
              <a:off x="3431215" y="1618986"/>
              <a:ext cx="32093" cy="65885"/>
            </a:xfrm>
            <a:custGeom>
              <a:avLst/>
              <a:gdLst/>
              <a:ahLst/>
              <a:cxnLst/>
              <a:rect l="l" t="t" r="r" b="b"/>
              <a:pathLst>
                <a:path w="170" h="349" extrusionOk="0">
                  <a:moveTo>
                    <a:pt x="3" y="0"/>
                  </a:moveTo>
                  <a:cubicBezTo>
                    <a:pt x="0" y="0"/>
                    <a:pt x="1" y="10"/>
                    <a:pt x="5" y="34"/>
                  </a:cubicBezTo>
                  <a:cubicBezTo>
                    <a:pt x="22" y="50"/>
                    <a:pt x="38" y="83"/>
                    <a:pt x="54" y="132"/>
                  </a:cubicBezTo>
                  <a:cubicBezTo>
                    <a:pt x="71" y="165"/>
                    <a:pt x="104" y="198"/>
                    <a:pt x="120" y="247"/>
                  </a:cubicBezTo>
                  <a:cubicBezTo>
                    <a:pt x="134" y="304"/>
                    <a:pt x="161" y="348"/>
                    <a:pt x="167" y="348"/>
                  </a:cubicBezTo>
                  <a:cubicBezTo>
                    <a:pt x="169" y="348"/>
                    <a:pt x="169" y="347"/>
                    <a:pt x="169" y="345"/>
                  </a:cubicBezTo>
                  <a:cubicBezTo>
                    <a:pt x="153" y="345"/>
                    <a:pt x="120" y="230"/>
                    <a:pt x="71" y="132"/>
                  </a:cubicBezTo>
                  <a:cubicBezTo>
                    <a:pt x="36" y="62"/>
                    <a:pt x="9" y="0"/>
                    <a:pt x="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5"/>
            <p:cNvSpPr/>
            <p:nvPr/>
          </p:nvSpPr>
          <p:spPr>
            <a:xfrm>
              <a:off x="3463120" y="1699407"/>
              <a:ext cx="3209" cy="9439"/>
            </a:xfrm>
            <a:custGeom>
              <a:avLst/>
              <a:gdLst/>
              <a:ahLst/>
              <a:cxnLst/>
              <a:rect l="l" t="t" r="r" b="b"/>
              <a:pathLst>
                <a:path w="17" h="50" extrusionOk="0">
                  <a:moveTo>
                    <a:pt x="0" y="1"/>
                  </a:moveTo>
                  <a:cubicBezTo>
                    <a:pt x="0" y="17"/>
                    <a:pt x="0" y="34"/>
                    <a:pt x="16" y="5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5"/>
            <p:cNvSpPr/>
            <p:nvPr/>
          </p:nvSpPr>
          <p:spPr>
            <a:xfrm>
              <a:off x="3441410" y="1646926"/>
              <a:ext cx="21899" cy="52670"/>
            </a:xfrm>
            <a:custGeom>
              <a:avLst/>
              <a:gdLst/>
              <a:ahLst/>
              <a:cxnLst/>
              <a:rect l="l" t="t" r="r" b="b"/>
              <a:pathLst>
                <a:path w="116" h="279" extrusionOk="0">
                  <a:moveTo>
                    <a:pt x="0" y="1"/>
                  </a:moveTo>
                  <a:lnTo>
                    <a:pt x="66" y="213"/>
                  </a:lnTo>
                  <a:cubicBezTo>
                    <a:pt x="66" y="213"/>
                    <a:pt x="82" y="213"/>
                    <a:pt x="115" y="2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5"/>
            <p:cNvSpPr/>
            <p:nvPr/>
          </p:nvSpPr>
          <p:spPr>
            <a:xfrm>
              <a:off x="2770853" y="692064"/>
              <a:ext cx="46629" cy="34170"/>
            </a:xfrm>
            <a:custGeom>
              <a:avLst/>
              <a:gdLst/>
              <a:ahLst/>
              <a:cxnLst/>
              <a:rect l="l" t="t" r="r" b="b"/>
              <a:pathLst>
                <a:path w="247" h="181" extrusionOk="0">
                  <a:moveTo>
                    <a:pt x="1" y="1"/>
                  </a:moveTo>
                  <a:lnTo>
                    <a:pt x="1" y="1"/>
                  </a:lnTo>
                  <a:cubicBezTo>
                    <a:pt x="66" y="50"/>
                    <a:pt x="148" y="115"/>
                    <a:pt x="246" y="181"/>
                  </a:cubicBezTo>
                  <a:cubicBezTo>
                    <a:pt x="230" y="148"/>
                    <a:pt x="82" y="5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5"/>
            <p:cNvSpPr/>
            <p:nvPr/>
          </p:nvSpPr>
          <p:spPr>
            <a:xfrm>
              <a:off x="3045909" y="4106572"/>
              <a:ext cx="27940" cy="31149"/>
            </a:xfrm>
            <a:custGeom>
              <a:avLst/>
              <a:gdLst/>
              <a:ahLst/>
              <a:cxnLst/>
              <a:rect l="l" t="t" r="r" b="b"/>
              <a:pathLst>
                <a:path w="148" h="165" extrusionOk="0">
                  <a:moveTo>
                    <a:pt x="148" y="1"/>
                  </a:moveTo>
                  <a:lnTo>
                    <a:pt x="148" y="1"/>
                  </a:lnTo>
                  <a:cubicBezTo>
                    <a:pt x="99" y="66"/>
                    <a:pt x="49" y="115"/>
                    <a:pt x="0" y="165"/>
                  </a:cubicBezTo>
                  <a:cubicBezTo>
                    <a:pt x="17" y="148"/>
                    <a:pt x="33" y="148"/>
                    <a:pt x="33" y="132"/>
                  </a:cubicBezTo>
                  <a:cubicBezTo>
                    <a:pt x="82" y="83"/>
                    <a:pt x="115" y="50"/>
                    <a:pt x="1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5"/>
            <p:cNvSpPr/>
            <p:nvPr/>
          </p:nvSpPr>
          <p:spPr>
            <a:xfrm>
              <a:off x="3132372" y="3850205"/>
              <a:ext cx="139321" cy="188594"/>
            </a:xfrm>
            <a:custGeom>
              <a:avLst/>
              <a:gdLst/>
              <a:ahLst/>
              <a:cxnLst/>
              <a:rect l="l" t="t" r="r" b="b"/>
              <a:pathLst>
                <a:path w="738" h="999" extrusionOk="0">
                  <a:moveTo>
                    <a:pt x="737" y="0"/>
                  </a:moveTo>
                  <a:cubicBezTo>
                    <a:pt x="659" y="114"/>
                    <a:pt x="580" y="229"/>
                    <a:pt x="499" y="344"/>
                  </a:cubicBezTo>
                  <a:lnTo>
                    <a:pt x="499" y="344"/>
                  </a:lnTo>
                  <a:cubicBezTo>
                    <a:pt x="580" y="231"/>
                    <a:pt x="660" y="117"/>
                    <a:pt x="737" y="0"/>
                  </a:cubicBezTo>
                  <a:close/>
                  <a:moveTo>
                    <a:pt x="499" y="344"/>
                  </a:moveTo>
                  <a:lnTo>
                    <a:pt x="499" y="344"/>
                  </a:lnTo>
                  <a:cubicBezTo>
                    <a:pt x="340" y="566"/>
                    <a:pt x="174" y="782"/>
                    <a:pt x="1" y="999"/>
                  </a:cubicBezTo>
                  <a:cubicBezTo>
                    <a:pt x="66" y="933"/>
                    <a:pt x="115" y="868"/>
                    <a:pt x="164" y="802"/>
                  </a:cubicBezTo>
                  <a:cubicBezTo>
                    <a:pt x="284" y="645"/>
                    <a:pt x="394" y="494"/>
                    <a:pt x="499" y="34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5"/>
            <p:cNvSpPr/>
            <p:nvPr/>
          </p:nvSpPr>
          <p:spPr>
            <a:xfrm>
              <a:off x="3008719" y="4137532"/>
              <a:ext cx="40399" cy="43420"/>
            </a:xfrm>
            <a:custGeom>
              <a:avLst/>
              <a:gdLst/>
              <a:ahLst/>
              <a:cxnLst/>
              <a:rect l="l" t="t" r="r" b="b"/>
              <a:pathLst>
                <a:path w="214" h="230" extrusionOk="0">
                  <a:moveTo>
                    <a:pt x="214" y="1"/>
                  </a:moveTo>
                  <a:cubicBezTo>
                    <a:pt x="132" y="66"/>
                    <a:pt x="66" y="148"/>
                    <a:pt x="1" y="230"/>
                  </a:cubicBezTo>
                  <a:cubicBezTo>
                    <a:pt x="66" y="148"/>
                    <a:pt x="132" y="82"/>
                    <a:pt x="2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5"/>
            <p:cNvSpPr/>
            <p:nvPr/>
          </p:nvSpPr>
          <p:spPr>
            <a:xfrm>
              <a:off x="3126142" y="4035589"/>
              <a:ext cx="6419" cy="9439"/>
            </a:xfrm>
            <a:custGeom>
              <a:avLst/>
              <a:gdLst/>
              <a:ahLst/>
              <a:cxnLst/>
              <a:rect l="l" t="t" r="r" b="b"/>
              <a:pathLst>
                <a:path w="34" h="50" extrusionOk="0">
                  <a:moveTo>
                    <a:pt x="34" y="0"/>
                  </a:moveTo>
                  <a:cubicBezTo>
                    <a:pt x="34" y="17"/>
                    <a:pt x="17" y="33"/>
                    <a:pt x="1" y="50"/>
                  </a:cubicBezTo>
                  <a:cubicBezTo>
                    <a:pt x="17" y="50"/>
                    <a:pt x="17" y="33"/>
                    <a:pt x="17" y="33"/>
                  </a:cubicBezTo>
                  <a:cubicBezTo>
                    <a:pt x="34" y="33"/>
                    <a:pt x="34" y="17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5"/>
            <p:cNvSpPr/>
            <p:nvPr/>
          </p:nvSpPr>
          <p:spPr>
            <a:xfrm>
              <a:off x="3073660" y="4044840"/>
              <a:ext cx="52670" cy="61921"/>
            </a:xfrm>
            <a:custGeom>
              <a:avLst/>
              <a:gdLst/>
              <a:ahLst/>
              <a:cxnLst/>
              <a:rect l="l" t="t" r="r" b="b"/>
              <a:pathLst>
                <a:path w="279" h="328" extrusionOk="0">
                  <a:moveTo>
                    <a:pt x="279" y="1"/>
                  </a:moveTo>
                  <a:lnTo>
                    <a:pt x="279" y="1"/>
                  </a:lnTo>
                  <a:cubicBezTo>
                    <a:pt x="230" y="66"/>
                    <a:pt x="164" y="131"/>
                    <a:pt x="99" y="213"/>
                  </a:cubicBezTo>
                  <a:cubicBezTo>
                    <a:pt x="66" y="246"/>
                    <a:pt x="33" y="295"/>
                    <a:pt x="1" y="328"/>
                  </a:cubicBezTo>
                  <a:cubicBezTo>
                    <a:pt x="99" y="230"/>
                    <a:pt x="197" y="115"/>
                    <a:pt x="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5"/>
            <p:cNvSpPr/>
            <p:nvPr/>
          </p:nvSpPr>
          <p:spPr>
            <a:xfrm>
              <a:off x="1488450" y="213124"/>
              <a:ext cx="324706" cy="40399"/>
            </a:xfrm>
            <a:custGeom>
              <a:avLst/>
              <a:gdLst/>
              <a:ahLst/>
              <a:cxnLst/>
              <a:rect l="l" t="t" r="r" b="b"/>
              <a:pathLst>
                <a:path w="1720" h="214" extrusionOk="0">
                  <a:moveTo>
                    <a:pt x="1" y="1"/>
                  </a:moveTo>
                  <a:lnTo>
                    <a:pt x="262" y="50"/>
                  </a:lnTo>
                  <a:lnTo>
                    <a:pt x="377" y="50"/>
                  </a:lnTo>
                  <a:cubicBezTo>
                    <a:pt x="410" y="66"/>
                    <a:pt x="443" y="66"/>
                    <a:pt x="475" y="66"/>
                  </a:cubicBezTo>
                  <a:cubicBezTo>
                    <a:pt x="541" y="66"/>
                    <a:pt x="590" y="82"/>
                    <a:pt x="655" y="82"/>
                  </a:cubicBezTo>
                  <a:cubicBezTo>
                    <a:pt x="770" y="82"/>
                    <a:pt x="884" y="99"/>
                    <a:pt x="983" y="99"/>
                  </a:cubicBezTo>
                  <a:cubicBezTo>
                    <a:pt x="1097" y="115"/>
                    <a:pt x="1212" y="132"/>
                    <a:pt x="1326" y="148"/>
                  </a:cubicBezTo>
                  <a:cubicBezTo>
                    <a:pt x="1376" y="148"/>
                    <a:pt x="1441" y="164"/>
                    <a:pt x="1506" y="164"/>
                  </a:cubicBezTo>
                  <a:cubicBezTo>
                    <a:pt x="1536" y="179"/>
                    <a:pt x="1566" y="180"/>
                    <a:pt x="1607" y="181"/>
                  </a:cubicBezTo>
                  <a:lnTo>
                    <a:pt x="1607" y="181"/>
                  </a:lnTo>
                  <a:cubicBezTo>
                    <a:pt x="1555" y="167"/>
                    <a:pt x="1506" y="158"/>
                    <a:pt x="1457" y="148"/>
                  </a:cubicBezTo>
                  <a:cubicBezTo>
                    <a:pt x="1376" y="132"/>
                    <a:pt x="1294" y="115"/>
                    <a:pt x="1212" y="99"/>
                  </a:cubicBezTo>
                  <a:cubicBezTo>
                    <a:pt x="1146" y="99"/>
                    <a:pt x="1081" y="82"/>
                    <a:pt x="1015" y="82"/>
                  </a:cubicBezTo>
                  <a:cubicBezTo>
                    <a:pt x="950" y="66"/>
                    <a:pt x="884" y="66"/>
                    <a:pt x="819" y="66"/>
                  </a:cubicBezTo>
                  <a:cubicBezTo>
                    <a:pt x="704" y="50"/>
                    <a:pt x="573" y="50"/>
                    <a:pt x="443" y="33"/>
                  </a:cubicBezTo>
                  <a:cubicBezTo>
                    <a:pt x="377" y="33"/>
                    <a:pt x="312" y="33"/>
                    <a:pt x="246" y="17"/>
                  </a:cubicBezTo>
                  <a:cubicBezTo>
                    <a:pt x="164" y="17"/>
                    <a:pt x="99" y="1"/>
                    <a:pt x="1" y="1"/>
                  </a:cubicBezTo>
                  <a:close/>
                  <a:moveTo>
                    <a:pt x="1607" y="181"/>
                  </a:moveTo>
                  <a:cubicBezTo>
                    <a:pt x="1643" y="190"/>
                    <a:pt x="1680" y="200"/>
                    <a:pt x="1719" y="213"/>
                  </a:cubicBezTo>
                  <a:cubicBezTo>
                    <a:pt x="1687" y="197"/>
                    <a:pt x="1654" y="197"/>
                    <a:pt x="1621" y="181"/>
                  </a:cubicBezTo>
                  <a:cubicBezTo>
                    <a:pt x="1616" y="181"/>
                    <a:pt x="1612" y="181"/>
                    <a:pt x="1607" y="1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5"/>
            <p:cNvSpPr/>
            <p:nvPr/>
          </p:nvSpPr>
          <p:spPr>
            <a:xfrm>
              <a:off x="1500910" y="197643"/>
              <a:ext cx="111382" cy="12648"/>
            </a:xfrm>
            <a:custGeom>
              <a:avLst/>
              <a:gdLst/>
              <a:ahLst/>
              <a:cxnLst/>
              <a:rect l="l" t="t" r="r" b="b"/>
              <a:pathLst>
                <a:path w="590" h="67" extrusionOk="0">
                  <a:moveTo>
                    <a:pt x="409" y="1"/>
                  </a:moveTo>
                  <a:cubicBezTo>
                    <a:pt x="442" y="17"/>
                    <a:pt x="426" y="17"/>
                    <a:pt x="393" y="17"/>
                  </a:cubicBezTo>
                  <a:lnTo>
                    <a:pt x="229" y="17"/>
                  </a:lnTo>
                  <a:cubicBezTo>
                    <a:pt x="115" y="17"/>
                    <a:pt x="0" y="17"/>
                    <a:pt x="33" y="33"/>
                  </a:cubicBezTo>
                  <a:cubicBezTo>
                    <a:pt x="154" y="43"/>
                    <a:pt x="221" y="46"/>
                    <a:pt x="264" y="46"/>
                  </a:cubicBezTo>
                  <a:cubicBezTo>
                    <a:pt x="310" y="46"/>
                    <a:pt x="329" y="43"/>
                    <a:pt x="359" y="43"/>
                  </a:cubicBezTo>
                  <a:cubicBezTo>
                    <a:pt x="396" y="43"/>
                    <a:pt x="450" y="47"/>
                    <a:pt x="589" y="66"/>
                  </a:cubicBezTo>
                  <a:lnTo>
                    <a:pt x="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5"/>
            <p:cNvSpPr/>
            <p:nvPr/>
          </p:nvSpPr>
          <p:spPr>
            <a:xfrm>
              <a:off x="1018758" y="200853"/>
              <a:ext cx="58900" cy="6230"/>
            </a:xfrm>
            <a:custGeom>
              <a:avLst/>
              <a:gdLst/>
              <a:ahLst/>
              <a:cxnLst/>
              <a:rect l="l" t="t" r="r" b="b"/>
              <a:pathLst>
                <a:path w="312" h="33" extrusionOk="0">
                  <a:moveTo>
                    <a:pt x="312" y="0"/>
                  </a:moveTo>
                  <a:lnTo>
                    <a:pt x="1" y="33"/>
                  </a:lnTo>
                  <a:lnTo>
                    <a:pt x="246" y="16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5"/>
            <p:cNvSpPr/>
            <p:nvPr/>
          </p:nvSpPr>
          <p:spPr>
            <a:xfrm>
              <a:off x="669510" y="262585"/>
              <a:ext cx="58900" cy="18689"/>
            </a:xfrm>
            <a:custGeom>
              <a:avLst/>
              <a:gdLst/>
              <a:ahLst/>
              <a:cxnLst/>
              <a:rect l="l" t="t" r="r" b="b"/>
              <a:pathLst>
                <a:path w="312" h="99" extrusionOk="0">
                  <a:moveTo>
                    <a:pt x="279" y="0"/>
                  </a:moveTo>
                  <a:lnTo>
                    <a:pt x="1" y="99"/>
                  </a:lnTo>
                  <a:lnTo>
                    <a:pt x="34" y="99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5"/>
            <p:cNvSpPr/>
            <p:nvPr/>
          </p:nvSpPr>
          <p:spPr>
            <a:xfrm>
              <a:off x="583047" y="373777"/>
              <a:ext cx="21899" cy="6419"/>
            </a:xfrm>
            <a:custGeom>
              <a:avLst/>
              <a:gdLst/>
              <a:ahLst/>
              <a:cxnLst/>
              <a:rect l="l" t="t" r="r" b="b"/>
              <a:pathLst>
                <a:path w="116" h="34" extrusionOk="0">
                  <a:moveTo>
                    <a:pt x="115" y="1"/>
                  </a:moveTo>
                  <a:lnTo>
                    <a:pt x="115" y="1"/>
                  </a:lnTo>
                  <a:cubicBezTo>
                    <a:pt x="66" y="17"/>
                    <a:pt x="33" y="17"/>
                    <a:pt x="1" y="33"/>
                  </a:cubicBezTo>
                  <a:cubicBezTo>
                    <a:pt x="50" y="17"/>
                    <a:pt x="82" y="17"/>
                    <a:pt x="1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5"/>
            <p:cNvSpPr/>
            <p:nvPr/>
          </p:nvSpPr>
          <p:spPr>
            <a:xfrm>
              <a:off x="604757" y="355277"/>
              <a:ext cx="58900" cy="18689"/>
            </a:xfrm>
            <a:custGeom>
              <a:avLst/>
              <a:gdLst/>
              <a:ahLst/>
              <a:cxnLst/>
              <a:rect l="l" t="t" r="r" b="b"/>
              <a:pathLst>
                <a:path w="312" h="99" extrusionOk="0">
                  <a:moveTo>
                    <a:pt x="311" y="1"/>
                  </a:moveTo>
                  <a:cubicBezTo>
                    <a:pt x="164" y="17"/>
                    <a:pt x="115" y="50"/>
                    <a:pt x="0" y="99"/>
                  </a:cubicBezTo>
                  <a:cubicBezTo>
                    <a:pt x="49" y="82"/>
                    <a:pt x="115" y="66"/>
                    <a:pt x="164" y="33"/>
                  </a:cubicBezTo>
                  <a:cubicBezTo>
                    <a:pt x="229" y="17"/>
                    <a:pt x="278" y="17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5"/>
            <p:cNvSpPr/>
            <p:nvPr/>
          </p:nvSpPr>
          <p:spPr>
            <a:xfrm>
              <a:off x="350089" y="441739"/>
              <a:ext cx="63242" cy="31715"/>
            </a:xfrm>
            <a:custGeom>
              <a:avLst/>
              <a:gdLst/>
              <a:ahLst/>
              <a:cxnLst/>
              <a:rect l="l" t="t" r="r" b="b"/>
              <a:pathLst>
                <a:path w="335" h="168" extrusionOk="0">
                  <a:moveTo>
                    <a:pt x="334" y="1"/>
                  </a:moveTo>
                  <a:lnTo>
                    <a:pt x="334" y="1"/>
                  </a:lnTo>
                  <a:cubicBezTo>
                    <a:pt x="313" y="12"/>
                    <a:pt x="291" y="23"/>
                    <a:pt x="274" y="33"/>
                  </a:cubicBezTo>
                  <a:lnTo>
                    <a:pt x="274" y="33"/>
                  </a:lnTo>
                  <a:cubicBezTo>
                    <a:pt x="303" y="32"/>
                    <a:pt x="319" y="16"/>
                    <a:pt x="334" y="1"/>
                  </a:cubicBezTo>
                  <a:close/>
                  <a:moveTo>
                    <a:pt x="274" y="33"/>
                  </a:moveTo>
                  <a:cubicBezTo>
                    <a:pt x="272" y="34"/>
                    <a:pt x="271" y="34"/>
                    <a:pt x="269" y="34"/>
                  </a:cubicBezTo>
                  <a:cubicBezTo>
                    <a:pt x="269" y="35"/>
                    <a:pt x="269" y="36"/>
                    <a:pt x="269" y="37"/>
                  </a:cubicBezTo>
                  <a:lnTo>
                    <a:pt x="269" y="37"/>
                  </a:lnTo>
                  <a:cubicBezTo>
                    <a:pt x="270" y="36"/>
                    <a:pt x="272" y="35"/>
                    <a:pt x="274" y="33"/>
                  </a:cubicBezTo>
                  <a:close/>
                  <a:moveTo>
                    <a:pt x="269" y="37"/>
                  </a:moveTo>
                  <a:lnTo>
                    <a:pt x="269" y="37"/>
                  </a:lnTo>
                  <a:cubicBezTo>
                    <a:pt x="262" y="41"/>
                    <a:pt x="257" y="46"/>
                    <a:pt x="252" y="50"/>
                  </a:cubicBezTo>
                  <a:cubicBezTo>
                    <a:pt x="96" y="121"/>
                    <a:pt x="1" y="168"/>
                    <a:pt x="12" y="168"/>
                  </a:cubicBezTo>
                  <a:cubicBezTo>
                    <a:pt x="13" y="168"/>
                    <a:pt x="17" y="167"/>
                    <a:pt x="23" y="165"/>
                  </a:cubicBezTo>
                  <a:lnTo>
                    <a:pt x="122" y="132"/>
                  </a:lnTo>
                  <a:lnTo>
                    <a:pt x="122" y="132"/>
                  </a:lnTo>
                  <a:cubicBezTo>
                    <a:pt x="80" y="152"/>
                    <a:pt x="65" y="161"/>
                    <a:pt x="68" y="161"/>
                  </a:cubicBezTo>
                  <a:cubicBezTo>
                    <a:pt x="73" y="161"/>
                    <a:pt x="114" y="144"/>
                    <a:pt x="171" y="115"/>
                  </a:cubicBezTo>
                  <a:cubicBezTo>
                    <a:pt x="262" y="55"/>
                    <a:pt x="268" y="50"/>
                    <a:pt x="269" y="3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5"/>
            <p:cNvSpPr/>
            <p:nvPr/>
          </p:nvSpPr>
          <p:spPr>
            <a:xfrm>
              <a:off x="-501511" y="868198"/>
              <a:ext cx="142342" cy="154802"/>
            </a:xfrm>
            <a:custGeom>
              <a:avLst/>
              <a:gdLst/>
              <a:ahLst/>
              <a:cxnLst/>
              <a:rect l="l" t="t" r="r" b="b"/>
              <a:pathLst>
                <a:path w="754" h="820" extrusionOk="0">
                  <a:moveTo>
                    <a:pt x="753" y="1"/>
                  </a:moveTo>
                  <a:cubicBezTo>
                    <a:pt x="750" y="4"/>
                    <a:pt x="747" y="8"/>
                    <a:pt x="743" y="12"/>
                  </a:cubicBezTo>
                  <a:lnTo>
                    <a:pt x="743" y="12"/>
                  </a:lnTo>
                  <a:cubicBezTo>
                    <a:pt x="747" y="8"/>
                    <a:pt x="750" y="4"/>
                    <a:pt x="753" y="1"/>
                  </a:cubicBezTo>
                  <a:close/>
                  <a:moveTo>
                    <a:pt x="743" y="12"/>
                  </a:moveTo>
                  <a:lnTo>
                    <a:pt x="743" y="12"/>
                  </a:lnTo>
                  <a:cubicBezTo>
                    <a:pt x="601" y="169"/>
                    <a:pt x="505" y="265"/>
                    <a:pt x="393" y="377"/>
                  </a:cubicBezTo>
                  <a:cubicBezTo>
                    <a:pt x="295" y="492"/>
                    <a:pt x="180" y="606"/>
                    <a:pt x="0" y="819"/>
                  </a:cubicBezTo>
                  <a:cubicBezTo>
                    <a:pt x="255" y="550"/>
                    <a:pt x="351" y="452"/>
                    <a:pt x="372" y="452"/>
                  </a:cubicBezTo>
                  <a:cubicBezTo>
                    <a:pt x="375" y="452"/>
                    <a:pt x="377" y="455"/>
                    <a:pt x="377" y="459"/>
                  </a:cubicBezTo>
                  <a:cubicBezTo>
                    <a:pt x="665" y="170"/>
                    <a:pt x="593" y="180"/>
                    <a:pt x="743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5"/>
            <p:cNvSpPr/>
            <p:nvPr/>
          </p:nvSpPr>
          <p:spPr>
            <a:xfrm>
              <a:off x="-359357" y="846677"/>
              <a:ext cx="21710" cy="21710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115" y="0"/>
                  </a:moveTo>
                  <a:lnTo>
                    <a:pt x="115" y="0"/>
                  </a:lnTo>
                  <a:cubicBezTo>
                    <a:pt x="66" y="49"/>
                    <a:pt x="33" y="82"/>
                    <a:pt x="0" y="115"/>
                  </a:cubicBezTo>
                  <a:cubicBezTo>
                    <a:pt x="49" y="82"/>
                    <a:pt x="82" y="49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5"/>
            <p:cNvSpPr/>
            <p:nvPr/>
          </p:nvSpPr>
          <p:spPr>
            <a:xfrm>
              <a:off x="-577590" y="1077936"/>
              <a:ext cx="33037" cy="42476"/>
            </a:xfrm>
            <a:custGeom>
              <a:avLst/>
              <a:gdLst/>
              <a:ahLst/>
              <a:cxnLst/>
              <a:rect l="l" t="t" r="r" b="b"/>
              <a:pathLst>
                <a:path w="175" h="225" extrusionOk="0">
                  <a:moveTo>
                    <a:pt x="173" y="0"/>
                  </a:moveTo>
                  <a:cubicBezTo>
                    <a:pt x="155" y="0"/>
                    <a:pt x="0" y="225"/>
                    <a:pt x="3" y="225"/>
                  </a:cubicBezTo>
                  <a:cubicBezTo>
                    <a:pt x="3" y="225"/>
                    <a:pt x="6" y="222"/>
                    <a:pt x="10" y="216"/>
                  </a:cubicBezTo>
                  <a:cubicBezTo>
                    <a:pt x="60" y="150"/>
                    <a:pt x="141" y="52"/>
                    <a:pt x="174" y="3"/>
                  </a:cubicBezTo>
                  <a:cubicBezTo>
                    <a:pt x="174" y="1"/>
                    <a:pt x="174" y="0"/>
                    <a:pt x="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5"/>
            <p:cNvSpPr/>
            <p:nvPr/>
          </p:nvSpPr>
          <p:spPr>
            <a:xfrm>
              <a:off x="-313105" y="883679"/>
              <a:ext cx="52670" cy="52670"/>
            </a:xfrm>
            <a:custGeom>
              <a:avLst/>
              <a:gdLst/>
              <a:ahLst/>
              <a:cxnLst/>
              <a:rect l="l" t="t" r="r" b="b"/>
              <a:pathLst>
                <a:path w="279" h="279" extrusionOk="0">
                  <a:moveTo>
                    <a:pt x="279" y="1"/>
                  </a:moveTo>
                  <a:cubicBezTo>
                    <a:pt x="181" y="99"/>
                    <a:pt x="66" y="148"/>
                    <a:pt x="1" y="279"/>
                  </a:cubicBezTo>
                  <a:cubicBezTo>
                    <a:pt x="33" y="246"/>
                    <a:pt x="197" y="82"/>
                    <a:pt x="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5"/>
            <p:cNvSpPr/>
            <p:nvPr/>
          </p:nvSpPr>
          <p:spPr>
            <a:xfrm>
              <a:off x="-693125" y="1278045"/>
              <a:ext cx="30772" cy="44553"/>
            </a:xfrm>
            <a:custGeom>
              <a:avLst/>
              <a:gdLst/>
              <a:ahLst/>
              <a:cxnLst/>
              <a:rect l="l" t="t" r="r" b="b"/>
              <a:pathLst>
                <a:path w="163" h="236" extrusionOk="0">
                  <a:moveTo>
                    <a:pt x="153" y="0"/>
                  </a:moveTo>
                  <a:cubicBezTo>
                    <a:pt x="145" y="0"/>
                    <a:pt x="115" y="39"/>
                    <a:pt x="47" y="155"/>
                  </a:cubicBezTo>
                  <a:lnTo>
                    <a:pt x="47" y="155"/>
                  </a:lnTo>
                  <a:cubicBezTo>
                    <a:pt x="68" y="126"/>
                    <a:pt x="89" y="106"/>
                    <a:pt x="97" y="106"/>
                  </a:cubicBezTo>
                  <a:cubicBezTo>
                    <a:pt x="101" y="106"/>
                    <a:pt x="102" y="111"/>
                    <a:pt x="99" y="121"/>
                  </a:cubicBezTo>
                  <a:cubicBezTo>
                    <a:pt x="133" y="70"/>
                    <a:pt x="163" y="0"/>
                    <a:pt x="153" y="0"/>
                  </a:cubicBezTo>
                  <a:close/>
                  <a:moveTo>
                    <a:pt x="47" y="155"/>
                  </a:moveTo>
                  <a:cubicBezTo>
                    <a:pt x="30" y="178"/>
                    <a:pt x="12" y="207"/>
                    <a:pt x="0" y="236"/>
                  </a:cubicBezTo>
                  <a:cubicBezTo>
                    <a:pt x="18" y="206"/>
                    <a:pt x="33" y="179"/>
                    <a:pt x="47" y="15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5"/>
            <p:cNvSpPr/>
            <p:nvPr/>
          </p:nvSpPr>
          <p:spPr>
            <a:xfrm>
              <a:off x="-412027" y="991851"/>
              <a:ext cx="43420" cy="49650"/>
            </a:xfrm>
            <a:custGeom>
              <a:avLst/>
              <a:gdLst/>
              <a:ahLst/>
              <a:cxnLst/>
              <a:rect l="l" t="t" r="r" b="b"/>
              <a:pathLst>
                <a:path w="230" h="263" extrusionOk="0">
                  <a:moveTo>
                    <a:pt x="230" y="1"/>
                  </a:moveTo>
                  <a:cubicBezTo>
                    <a:pt x="148" y="82"/>
                    <a:pt x="66" y="164"/>
                    <a:pt x="1" y="262"/>
                  </a:cubicBezTo>
                  <a:lnTo>
                    <a:pt x="50" y="213"/>
                  </a:lnTo>
                  <a:cubicBezTo>
                    <a:pt x="99" y="148"/>
                    <a:pt x="165" y="66"/>
                    <a:pt x="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15"/>
            <p:cNvSpPr/>
            <p:nvPr/>
          </p:nvSpPr>
          <p:spPr>
            <a:xfrm>
              <a:off x="-1020664" y="2107366"/>
              <a:ext cx="9439" cy="52670"/>
            </a:xfrm>
            <a:custGeom>
              <a:avLst/>
              <a:gdLst/>
              <a:ahLst/>
              <a:cxnLst/>
              <a:rect l="l" t="t" r="r" b="b"/>
              <a:pathLst>
                <a:path w="50" h="279" extrusionOk="0">
                  <a:moveTo>
                    <a:pt x="49" y="0"/>
                  </a:moveTo>
                  <a:lnTo>
                    <a:pt x="0" y="279"/>
                  </a:lnTo>
                  <a:cubicBezTo>
                    <a:pt x="4" y="259"/>
                    <a:pt x="7" y="252"/>
                    <a:pt x="10" y="252"/>
                  </a:cubicBezTo>
                  <a:cubicBezTo>
                    <a:pt x="14" y="252"/>
                    <a:pt x="17" y="270"/>
                    <a:pt x="21" y="270"/>
                  </a:cubicBezTo>
                  <a:cubicBezTo>
                    <a:pt x="24" y="270"/>
                    <a:pt x="27" y="258"/>
                    <a:pt x="33" y="213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15"/>
            <p:cNvSpPr/>
            <p:nvPr/>
          </p:nvSpPr>
          <p:spPr>
            <a:xfrm>
              <a:off x="-1023873" y="2159848"/>
              <a:ext cx="3398" cy="9439"/>
            </a:xfrm>
            <a:custGeom>
              <a:avLst/>
              <a:gdLst/>
              <a:ahLst/>
              <a:cxnLst/>
              <a:rect l="l" t="t" r="r" b="b"/>
              <a:pathLst>
                <a:path w="18" h="50" extrusionOk="0">
                  <a:moveTo>
                    <a:pt x="17" y="1"/>
                  </a:moveTo>
                  <a:cubicBezTo>
                    <a:pt x="17" y="1"/>
                    <a:pt x="1" y="17"/>
                    <a:pt x="1" y="5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-1036144" y="2366942"/>
              <a:ext cx="3209" cy="74380"/>
            </a:xfrm>
            <a:custGeom>
              <a:avLst/>
              <a:gdLst/>
              <a:ahLst/>
              <a:cxnLst/>
              <a:rect l="l" t="t" r="r" b="b"/>
              <a:pathLst>
                <a:path w="17" h="394" extrusionOk="0">
                  <a:moveTo>
                    <a:pt x="17" y="0"/>
                  </a:moveTo>
                  <a:cubicBezTo>
                    <a:pt x="17" y="78"/>
                    <a:pt x="11" y="155"/>
                    <a:pt x="6" y="232"/>
                  </a:cubicBezTo>
                  <a:lnTo>
                    <a:pt x="6" y="232"/>
                  </a:lnTo>
                  <a:lnTo>
                    <a:pt x="17" y="180"/>
                  </a:lnTo>
                  <a:lnTo>
                    <a:pt x="17" y="0"/>
                  </a:lnTo>
                  <a:close/>
                  <a:moveTo>
                    <a:pt x="6" y="232"/>
                  </a:moveTo>
                  <a:lnTo>
                    <a:pt x="0" y="262"/>
                  </a:lnTo>
                  <a:lnTo>
                    <a:pt x="0" y="361"/>
                  </a:lnTo>
                  <a:lnTo>
                    <a:pt x="0" y="393"/>
                  </a:lnTo>
                  <a:cubicBezTo>
                    <a:pt x="0" y="340"/>
                    <a:pt x="3" y="286"/>
                    <a:pt x="6" y="23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-1042374" y="2746961"/>
              <a:ext cx="9439" cy="68150"/>
            </a:xfrm>
            <a:custGeom>
              <a:avLst/>
              <a:gdLst/>
              <a:ahLst/>
              <a:cxnLst/>
              <a:rect l="l" t="t" r="r" b="b"/>
              <a:pathLst>
                <a:path w="50" h="361" extrusionOk="0">
                  <a:moveTo>
                    <a:pt x="17" y="1"/>
                  </a:moveTo>
                  <a:lnTo>
                    <a:pt x="1" y="66"/>
                  </a:lnTo>
                  <a:cubicBezTo>
                    <a:pt x="17" y="164"/>
                    <a:pt x="33" y="263"/>
                    <a:pt x="50" y="361"/>
                  </a:cubicBezTo>
                  <a:lnTo>
                    <a:pt x="50" y="295"/>
                  </a:lnTo>
                  <a:cubicBezTo>
                    <a:pt x="33" y="197"/>
                    <a:pt x="17" y="99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363682" y="4678394"/>
              <a:ext cx="18689" cy="6230"/>
            </a:xfrm>
            <a:custGeom>
              <a:avLst/>
              <a:gdLst/>
              <a:ahLst/>
              <a:cxnLst/>
              <a:rect l="l" t="t" r="r" b="b"/>
              <a:pathLst>
                <a:path w="99" h="33" extrusionOk="0">
                  <a:moveTo>
                    <a:pt x="0" y="0"/>
                  </a:moveTo>
                  <a:cubicBezTo>
                    <a:pt x="33" y="16"/>
                    <a:pt x="50" y="16"/>
                    <a:pt x="99" y="3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-164722" y="4384837"/>
              <a:ext cx="1511204" cy="522550"/>
            </a:xfrm>
            <a:custGeom>
              <a:avLst/>
              <a:gdLst/>
              <a:ahLst/>
              <a:cxnLst/>
              <a:rect l="l" t="t" r="r" b="b"/>
              <a:pathLst>
                <a:path w="8005" h="2768" extrusionOk="0">
                  <a:moveTo>
                    <a:pt x="197" y="82"/>
                  </a:moveTo>
                  <a:cubicBezTo>
                    <a:pt x="214" y="99"/>
                    <a:pt x="231" y="115"/>
                    <a:pt x="250" y="132"/>
                  </a:cubicBezTo>
                  <a:lnTo>
                    <a:pt x="250" y="132"/>
                  </a:lnTo>
                  <a:cubicBezTo>
                    <a:pt x="236" y="118"/>
                    <a:pt x="219" y="102"/>
                    <a:pt x="197" y="82"/>
                  </a:cubicBezTo>
                  <a:close/>
                  <a:moveTo>
                    <a:pt x="1719" y="1195"/>
                  </a:moveTo>
                  <a:lnTo>
                    <a:pt x="1719" y="1195"/>
                  </a:lnTo>
                  <a:cubicBezTo>
                    <a:pt x="1751" y="1211"/>
                    <a:pt x="1797" y="1242"/>
                    <a:pt x="1859" y="1259"/>
                  </a:cubicBezTo>
                  <a:lnTo>
                    <a:pt x="1859" y="1259"/>
                  </a:lnTo>
                  <a:cubicBezTo>
                    <a:pt x="1830" y="1248"/>
                    <a:pt x="1786" y="1228"/>
                    <a:pt x="1719" y="1195"/>
                  </a:cubicBezTo>
                  <a:close/>
                  <a:moveTo>
                    <a:pt x="1859" y="1259"/>
                  </a:moveTo>
                  <a:cubicBezTo>
                    <a:pt x="1863" y="1260"/>
                    <a:pt x="1866" y="1261"/>
                    <a:pt x="1869" y="1262"/>
                  </a:cubicBezTo>
                  <a:lnTo>
                    <a:pt x="1869" y="1262"/>
                  </a:lnTo>
                  <a:cubicBezTo>
                    <a:pt x="1868" y="1261"/>
                    <a:pt x="1867" y="1261"/>
                    <a:pt x="1866" y="1260"/>
                  </a:cubicBezTo>
                  <a:cubicBezTo>
                    <a:pt x="1864" y="1260"/>
                    <a:pt x="1862" y="1259"/>
                    <a:pt x="1859" y="1259"/>
                  </a:cubicBezTo>
                  <a:close/>
                  <a:moveTo>
                    <a:pt x="0" y="0"/>
                  </a:moveTo>
                  <a:lnTo>
                    <a:pt x="33" y="33"/>
                  </a:lnTo>
                  <a:cubicBezTo>
                    <a:pt x="33" y="33"/>
                    <a:pt x="33" y="33"/>
                    <a:pt x="66" y="66"/>
                  </a:cubicBezTo>
                  <a:cubicBezTo>
                    <a:pt x="197" y="164"/>
                    <a:pt x="295" y="262"/>
                    <a:pt x="410" y="344"/>
                  </a:cubicBezTo>
                  <a:cubicBezTo>
                    <a:pt x="508" y="426"/>
                    <a:pt x="590" y="491"/>
                    <a:pt x="688" y="557"/>
                  </a:cubicBezTo>
                  <a:cubicBezTo>
                    <a:pt x="666" y="534"/>
                    <a:pt x="660" y="526"/>
                    <a:pt x="665" y="526"/>
                  </a:cubicBezTo>
                  <a:cubicBezTo>
                    <a:pt x="672" y="526"/>
                    <a:pt x="694" y="539"/>
                    <a:pt x="721" y="557"/>
                  </a:cubicBezTo>
                  <a:cubicBezTo>
                    <a:pt x="770" y="589"/>
                    <a:pt x="852" y="638"/>
                    <a:pt x="950" y="704"/>
                  </a:cubicBezTo>
                  <a:cubicBezTo>
                    <a:pt x="1163" y="835"/>
                    <a:pt x="1408" y="999"/>
                    <a:pt x="1523" y="1064"/>
                  </a:cubicBezTo>
                  <a:lnTo>
                    <a:pt x="1785" y="1211"/>
                  </a:lnTo>
                  <a:lnTo>
                    <a:pt x="1899" y="1260"/>
                  </a:lnTo>
                  <a:cubicBezTo>
                    <a:pt x="1904" y="1266"/>
                    <a:pt x="1905" y="1269"/>
                    <a:pt x="1898" y="1269"/>
                  </a:cubicBezTo>
                  <a:cubicBezTo>
                    <a:pt x="1893" y="1269"/>
                    <a:pt x="1883" y="1267"/>
                    <a:pt x="1869" y="1262"/>
                  </a:cubicBezTo>
                  <a:lnTo>
                    <a:pt x="1869" y="1262"/>
                  </a:lnTo>
                  <a:cubicBezTo>
                    <a:pt x="1918" y="1294"/>
                    <a:pt x="1982" y="1326"/>
                    <a:pt x="2046" y="1359"/>
                  </a:cubicBezTo>
                  <a:cubicBezTo>
                    <a:pt x="2136" y="1410"/>
                    <a:pt x="2215" y="1451"/>
                    <a:pt x="2238" y="1451"/>
                  </a:cubicBezTo>
                  <a:cubicBezTo>
                    <a:pt x="2245" y="1451"/>
                    <a:pt x="2246" y="1448"/>
                    <a:pt x="2243" y="1441"/>
                  </a:cubicBezTo>
                  <a:lnTo>
                    <a:pt x="2243" y="1441"/>
                  </a:lnTo>
                  <a:cubicBezTo>
                    <a:pt x="2407" y="1539"/>
                    <a:pt x="2587" y="1604"/>
                    <a:pt x="2750" y="1686"/>
                  </a:cubicBezTo>
                  <a:cubicBezTo>
                    <a:pt x="2832" y="1719"/>
                    <a:pt x="2914" y="1768"/>
                    <a:pt x="2996" y="1801"/>
                  </a:cubicBezTo>
                  <a:lnTo>
                    <a:pt x="3258" y="1899"/>
                  </a:lnTo>
                  <a:cubicBezTo>
                    <a:pt x="3290" y="1915"/>
                    <a:pt x="3323" y="1932"/>
                    <a:pt x="3340" y="1948"/>
                  </a:cubicBezTo>
                  <a:lnTo>
                    <a:pt x="3389" y="1948"/>
                  </a:lnTo>
                  <a:cubicBezTo>
                    <a:pt x="4805" y="2489"/>
                    <a:pt x="6345" y="2767"/>
                    <a:pt x="7874" y="2767"/>
                  </a:cubicBezTo>
                  <a:cubicBezTo>
                    <a:pt x="7917" y="2767"/>
                    <a:pt x="7961" y="2767"/>
                    <a:pt x="8005" y="2766"/>
                  </a:cubicBezTo>
                  <a:cubicBezTo>
                    <a:pt x="7808" y="2766"/>
                    <a:pt x="7628" y="2750"/>
                    <a:pt x="7415" y="2734"/>
                  </a:cubicBezTo>
                  <a:cubicBezTo>
                    <a:pt x="7595" y="2717"/>
                    <a:pt x="7497" y="2717"/>
                    <a:pt x="7366" y="2717"/>
                  </a:cubicBezTo>
                  <a:cubicBezTo>
                    <a:pt x="7235" y="2717"/>
                    <a:pt x="7072" y="2701"/>
                    <a:pt x="7121" y="2685"/>
                  </a:cubicBezTo>
                  <a:lnTo>
                    <a:pt x="7399" y="2685"/>
                  </a:lnTo>
                  <a:cubicBezTo>
                    <a:pt x="7497" y="2685"/>
                    <a:pt x="7595" y="2701"/>
                    <a:pt x="7677" y="2701"/>
                  </a:cubicBezTo>
                  <a:cubicBezTo>
                    <a:pt x="7726" y="2685"/>
                    <a:pt x="7514" y="2668"/>
                    <a:pt x="7546" y="2635"/>
                  </a:cubicBezTo>
                  <a:lnTo>
                    <a:pt x="6630" y="2635"/>
                  </a:lnTo>
                  <a:cubicBezTo>
                    <a:pt x="6531" y="2619"/>
                    <a:pt x="6401" y="2619"/>
                    <a:pt x="6253" y="2586"/>
                  </a:cubicBezTo>
                  <a:cubicBezTo>
                    <a:pt x="6286" y="2570"/>
                    <a:pt x="6466" y="2586"/>
                    <a:pt x="6090" y="2537"/>
                  </a:cubicBezTo>
                  <a:lnTo>
                    <a:pt x="6188" y="2537"/>
                  </a:lnTo>
                  <a:cubicBezTo>
                    <a:pt x="6106" y="2537"/>
                    <a:pt x="6040" y="2521"/>
                    <a:pt x="5991" y="2521"/>
                  </a:cubicBezTo>
                  <a:cubicBezTo>
                    <a:pt x="5926" y="2521"/>
                    <a:pt x="5877" y="2504"/>
                    <a:pt x="5844" y="2488"/>
                  </a:cubicBezTo>
                  <a:cubicBezTo>
                    <a:pt x="5762" y="2472"/>
                    <a:pt x="5713" y="2472"/>
                    <a:pt x="5664" y="2455"/>
                  </a:cubicBezTo>
                  <a:cubicBezTo>
                    <a:pt x="5582" y="2423"/>
                    <a:pt x="5517" y="2423"/>
                    <a:pt x="5320" y="2406"/>
                  </a:cubicBezTo>
                  <a:lnTo>
                    <a:pt x="5337" y="2374"/>
                  </a:lnTo>
                  <a:cubicBezTo>
                    <a:pt x="5206" y="2357"/>
                    <a:pt x="4993" y="2324"/>
                    <a:pt x="4796" y="2275"/>
                  </a:cubicBezTo>
                  <a:cubicBezTo>
                    <a:pt x="4584" y="2226"/>
                    <a:pt x="4387" y="2161"/>
                    <a:pt x="4240" y="2128"/>
                  </a:cubicBezTo>
                  <a:lnTo>
                    <a:pt x="4256" y="2128"/>
                  </a:lnTo>
                  <a:cubicBezTo>
                    <a:pt x="3453" y="1892"/>
                    <a:pt x="3756" y="1989"/>
                    <a:pt x="2979" y="1676"/>
                  </a:cubicBezTo>
                  <a:lnTo>
                    <a:pt x="2979" y="1676"/>
                  </a:lnTo>
                  <a:cubicBezTo>
                    <a:pt x="3093" y="1718"/>
                    <a:pt x="3205" y="1746"/>
                    <a:pt x="3307" y="1784"/>
                  </a:cubicBezTo>
                  <a:cubicBezTo>
                    <a:pt x="3016" y="1655"/>
                    <a:pt x="2933" y="1653"/>
                    <a:pt x="2711" y="1543"/>
                  </a:cubicBezTo>
                  <a:lnTo>
                    <a:pt x="2711" y="1543"/>
                  </a:lnTo>
                  <a:cubicBezTo>
                    <a:pt x="2714" y="1543"/>
                    <a:pt x="2718" y="1540"/>
                    <a:pt x="2730" y="1540"/>
                  </a:cubicBezTo>
                  <a:cubicBezTo>
                    <a:pt x="2743" y="1540"/>
                    <a:pt x="2763" y="1543"/>
                    <a:pt x="2799" y="1555"/>
                  </a:cubicBezTo>
                  <a:cubicBezTo>
                    <a:pt x="2472" y="1424"/>
                    <a:pt x="2145" y="1277"/>
                    <a:pt x="1817" y="1113"/>
                  </a:cubicBezTo>
                  <a:cubicBezTo>
                    <a:pt x="1751" y="1084"/>
                    <a:pt x="1720" y="1073"/>
                    <a:pt x="1712" y="1073"/>
                  </a:cubicBezTo>
                  <a:cubicBezTo>
                    <a:pt x="1688" y="1073"/>
                    <a:pt x="1858" y="1171"/>
                    <a:pt x="1883" y="1195"/>
                  </a:cubicBezTo>
                  <a:cubicBezTo>
                    <a:pt x="1785" y="1162"/>
                    <a:pt x="1343" y="900"/>
                    <a:pt x="1343" y="868"/>
                  </a:cubicBezTo>
                  <a:lnTo>
                    <a:pt x="1343" y="868"/>
                  </a:lnTo>
                  <a:cubicBezTo>
                    <a:pt x="1379" y="892"/>
                    <a:pt x="1521" y="969"/>
                    <a:pt x="1542" y="969"/>
                  </a:cubicBezTo>
                  <a:cubicBezTo>
                    <a:pt x="1549" y="969"/>
                    <a:pt x="1541" y="959"/>
                    <a:pt x="1506" y="933"/>
                  </a:cubicBezTo>
                  <a:cubicBezTo>
                    <a:pt x="1375" y="884"/>
                    <a:pt x="1261" y="819"/>
                    <a:pt x="1130" y="769"/>
                  </a:cubicBezTo>
                  <a:cubicBezTo>
                    <a:pt x="1026" y="689"/>
                    <a:pt x="995" y="658"/>
                    <a:pt x="1012" y="658"/>
                  </a:cubicBezTo>
                  <a:cubicBezTo>
                    <a:pt x="1063" y="658"/>
                    <a:pt x="1566" y="957"/>
                    <a:pt x="1752" y="1031"/>
                  </a:cubicBezTo>
                  <a:cubicBezTo>
                    <a:pt x="1637" y="966"/>
                    <a:pt x="1539" y="917"/>
                    <a:pt x="1441" y="868"/>
                  </a:cubicBezTo>
                  <a:cubicBezTo>
                    <a:pt x="1359" y="819"/>
                    <a:pt x="1277" y="769"/>
                    <a:pt x="1212" y="720"/>
                  </a:cubicBezTo>
                  <a:cubicBezTo>
                    <a:pt x="1130" y="671"/>
                    <a:pt x="1048" y="638"/>
                    <a:pt x="950" y="573"/>
                  </a:cubicBezTo>
                  <a:cubicBezTo>
                    <a:pt x="868" y="524"/>
                    <a:pt x="770" y="458"/>
                    <a:pt x="655" y="377"/>
                  </a:cubicBezTo>
                  <a:lnTo>
                    <a:pt x="655" y="377"/>
                  </a:lnTo>
                  <a:cubicBezTo>
                    <a:pt x="786" y="475"/>
                    <a:pt x="868" y="540"/>
                    <a:pt x="933" y="606"/>
                  </a:cubicBezTo>
                  <a:cubicBezTo>
                    <a:pt x="933" y="610"/>
                    <a:pt x="932" y="612"/>
                    <a:pt x="930" y="612"/>
                  </a:cubicBezTo>
                  <a:cubicBezTo>
                    <a:pt x="922" y="612"/>
                    <a:pt x="904" y="597"/>
                    <a:pt x="868" y="573"/>
                  </a:cubicBezTo>
                  <a:cubicBezTo>
                    <a:pt x="819" y="540"/>
                    <a:pt x="753" y="508"/>
                    <a:pt x="688" y="458"/>
                  </a:cubicBezTo>
                  <a:cubicBezTo>
                    <a:pt x="606" y="393"/>
                    <a:pt x="524" y="344"/>
                    <a:pt x="442" y="278"/>
                  </a:cubicBezTo>
                  <a:cubicBezTo>
                    <a:pt x="369" y="230"/>
                    <a:pt x="305" y="181"/>
                    <a:pt x="250" y="132"/>
                  </a:cubicBezTo>
                  <a:lnTo>
                    <a:pt x="250" y="132"/>
                  </a:lnTo>
                  <a:cubicBezTo>
                    <a:pt x="286" y="167"/>
                    <a:pt x="295" y="182"/>
                    <a:pt x="286" y="182"/>
                  </a:cubicBezTo>
                  <a:cubicBezTo>
                    <a:pt x="270" y="182"/>
                    <a:pt x="197" y="137"/>
                    <a:pt x="115" y="82"/>
                  </a:cubicBezTo>
                  <a:cubicBezTo>
                    <a:pt x="82" y="49"/>
                    <a:pt x="66" y="49"/>
                    <a:pt x="50" y="33"/>
                  </a:cubicBezTo>
                  <a:cubicBezTo>
                    <a:pt x="33" y="16"/>
                    <a:pt x="17" y="1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-75050" y="4431089"/>
              <a:ext cx="34170" cy="24919"/>
            </a:xfrm>
            <a:custGeom>
              <a:avLst/>
              <a:gdLst/>
              <a:ahLst/>
              <a:cxnLst/>
              <a:rect l="l" t="t" r="r" b="b"/>
              <a:pathLst>
                <a:path w="181" h="132" extrusionOk="0">
                  <a:moveTo>
                    <a:pt x="0" y="1"/>
                  </a:moveTo>
                  <a:cubicBezTo>
                    <a:pt x="66" y="50"/>
                    <a:pt x="131" y="99"/>
                    <a:pt x="180" y="132"/>
                  </a:cubicBezTo>
                  <a:cubicBezTo>
                    <a:pt x="131" y="82"/>
                    <a:pt x="66" y="50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1364797" y="4907009"/>
              <a:ext cx="62109" cy="189"/>
            </a:xfrm>
            <a:custGeom>
              <a:avLst/>
              <a:gdLst/>
              <a:ahLst/>
              <a:cxnLst/>
              <a:rect l="l" t="t" r="r" b="b"/>
              <a:pathLst>
                <a:path w="329" h="1" extrusionOk="0">
                  <a:moveTo>
                    <a:pt x="1" y="0"/>
                  </a:moveTo>
                  <a:cubicBezTo>
                    <a:pt x="99" y="0"/>
                    <a:pt x="214" y="0"/>
                    <a:pt x="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-325376" y="4242684"/>
              <a:ext cx="114402" cy="96845"/>
            </a:xfrm>
            <a:custGeom>
              <a:avLst/>
              <a:gdLst/>
              <a:ahLst/>
              <a:cxnLst/>
              <a:rect l="l" t="t" r="r" b="b"/>
              <a:pathLst>
                <a:path w="606" h="513" extrusionOk="0">
                  <a:moveTo>
                    <a:pt x="0" y="0"/>
                  </a:moveTo>
                  <a:lnTo>
                    <a:pt x="262" y="262"/>
                  </a:lnTo>
                  <a:cubicBezTo>
                    <a:pt x="344" y="344"/>
                    <a:pt x="442" y="426"/>
                    <a:pt x="540" y="491"/>
                  </a:cubicBezTo>
                  <a:cubicBezTo>
                    <a:pt x="540" y="491"/>
                    <a:pt x="582" y="512"/>
                    <a:pt x="599" y="512"/>
                  </a:cubicBezTo>
                  <a:cubicBezTo>
                    <a:pt x="603" y="512"/>
                    <a:pt x="606" y="511"/>
                    <a:pt x="606" y="508"/>
                  </a:cubicBezTo>
                  <a:cubicBezTo>
                    <a:pt x="459" y="377"/>
                    <a:pt x="295" y="246"/>
                    <a:pt x="148" y="115"/>
                  </a:cubicBezTo>
                  <a:lnTo>
                    <a:pt x="148" y="115"/>
                  </a:lnTo>
                  <a:cubicBezTo>
                    <a:pt x="181" y="148"/>
                    <a:pt x="194" y="162"/>
                    <a:pt x="192" y="162"/>
                  </a:cubicBezTo>
                  <a:cubicBezTo>
                    <a:pt x="187" y="162"/>
                    <a:pt x="25" y="13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15"/>
            <p:cNvSpPr/>
            <p:nvPr/>
          </p:nvSpPr>
          <p:spPr>
            <a:xfrm>
              <a:off x="-223433" y="4338396"/>
              <a:ext cx="58900" cy="46629"/>
            </a:xfrm>
            <a:custGeom>
              <a:avLst/>
              <a:gdLst/>
              <a:ahLst/>
              <a:cxnLst/>
              <a:rect l="l" t="t" r="r" b="b"/>
              <a:pathLst>
                <a:path w="312" h="247" extrusionOk="0">
                  <a:moveTo>
                    <a:pt x="0" y="1"/>
                  </a:moveTo>
                  <a:cubicBezTo>
                    <a:pt x="0" y="1"/>
                    <a:pt x="17" y="33"/>
                    <a:pt x="148" y="148"/>
                  </a:cubicBezTo>
                  <a:cubicBezTo>
                    <a:pt x="164" y="164"/>
                    <a:pt x="230" y="197"/>
                    <a:pt x="311" y="246"/>
                  </a:cubicBezTo>
                  <a:cubicBezTo>
                    <a:pt x="197" y="164"/>
                    <a:pt x="99" y="8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5"/>
            <p:cNvSpPr/>
            <p:nvPr/>
          </p:nvSpPr>
          <p:spPr>
            <a:xfrm>
              <a:off x="1890180" y="4808087"/>
              <a:ext cx="27940" cy="6419"/>
            </a:xfrm>
            <a:custGeom>
              <a:avLst/>
              <a:gdLst/>
              <a:ahLst/>
              <a:cxnLst/>
              <a:rect l="l" t="t" r="r" b="b"/>
              <a:pathLst>
                <a:path w="148" h="34" extrusionOk="0">
                  <a:moveTo>
                    <a:pt x="148" y="1"/>
                  </a:moveTo>
                  <a:cubicBezTo>
                    <a:pt x="82" y="17"/>
                    <a:pt x="33" y="33"/>
                    <a:pt x="0" y="33"/>
                  </a:cubicBezTo>
                  <a:cubicBezTo>
                    <a:pt x="50" y="33"/>
                    <a:pt x="99" y="17"/>
                    <a:pt x="1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5"/>
            <p:cNvSpPr/>
            <p:nvPr/>
          </p:nvSpPr>
          <p:spPr>
            <a:xfrm>
              <a:off x="1272105" y="4706145"/>
              <a:ext cx="975250" cy="197844"/>
            </a:xfrm>
            <a:custGeom>
              <a:avLst/>
              <a:gdLst/>
              <a:ahLst/>
              <a:cxnLst/>
              <a:rect l="l" t="t" r="r" b="b"/>
              <a:pathLst>
                <a:path w="5166" h="1048" extrusionOk="0">
                  <a:moveTo>
                    <a:pt x="5157" y="17"/>
                  </a:moveTo>
                  <a:cubicBezTo>
                    <a:pt x="5157" y="17"/>
                    <a:pt x="5154" y="20"/>
                    <a:pt x="5146" y="26"/>
                  </a:cubicBezTo>
                  <a:lnTo>
                    <a:pt x="5146" y="26"/>
                  </a:lnTo>
                  <a:cubicBezTo>
                    <a:pt x="5160" y="22"/>
                    <a:pt x="5166" y="17"/>
                    <a:pt x="5157" y="17"/>
                  </a:cubicBezTo>
                  <a:close/>
                  <a:moveTo>
                    <a:pt x="2472" y="852"/>
                  </a:moveTo>
                  <a:lnTo>
                    <a:pt x="2472" y="852"/>
                  </a:lnTo>
                  <a:cubicBezTo>
                    <a:pt x="2468" y="852"/>
                    <a:pt x="2463" y="853"/>
                    <a:pt x="2458" y="853"/>
                  </a:cubicBezTo>
                  <a:lnTo>
                    <a:pt x="2458" y="853"/>
                  </a:lnTo>
                  <a:cubicBezTo>
                    <a:pt x="2444" y="858"/>
                    <a:pt x="2427" y="863"/>
                    <a:pt x="2407" y="868"/>
                  </a:cubicBezTo>
                  <a:lnTo>
                    <a:pt x="2472" y="852"/>
                  </a:lnTo>
                  <a:close/>
                  <a:moveTo>
                    <a:pt x="5075" y="0"/>
                  </a:moveTo>
                  <a:lnTo>
                    <a:pt x="5075" y="0"/>
                  </a:lnTo>
                  <a:cubicBezTo>
                    <a:pt x="4600" y="197"/>
                    <a:pt x="3864" y="410"/>
                    <a:pt x="3766" y="475"/>
                  </a:cubicBezTo>
                  <a:cubicBezTo>
                    <a:pt x="3774" y="467"/>
                    <a:pt x="3778" y="463"/>
                    <a:pt x="3770" y="463"/>
                  </a:cubicBezTo>
                  <a:cubicBezTo>
                    <a:pt x="3761" y="463"/>
                    <a:pt x="3741" y="467"/>
                    <a:pt x="3700" y="475"/>
                  </a:cubicBezTo>
                  <a:lnTo>
                    <a:pt x="3405" y="606"/>
                  </a:lnTo>
                  <a:lnTo>
                    <a:pt x="3700" y="524"/>
                  </a:lnTo>
                  <a:lnTo>
                    <a:pt x="3700" y="524"/>
                  </a:lnTo>
                  <a:cubicBezTo>
                    <a:pt x="3618" y="557"/>
                    <a:pt x="3504" y="606"/>
                    <a:pt x="3373" y="639"/>
                  </a:cubicBezTo>
                  <a:cubicBezTo>
                    <a:pt x="3225" y="672"/>
                    <a:pt x="3062" y="721"/>
                    <a:pt x="2914" y="753"/>
                  </a:cubicBezTo>
                  <a:cubicBezTo>
                    <a:pt x="2751" y="786"/>
                    <a:pt x="2603" y="802"/>
                    <a:pt x="2472" y="835"/>
                  </a:cubicBezTo>
                  <a:cubicBezTo>
                    <a:pt x="2341" y="852"/>
                    <a:pt x="2243" y="868"/>
                    <a:pt x="2194" y="868"/>
                  </a:cubicBezTo>
                  <a:cubicBezTo>
                    <a:pt x="2489" y="802"/>
                    <a:pt x="2554" y="786"/>
                    <a:pt x="2652" y="753"/>
                  </a:cubicBezTo>
                  <a:cubicBezTo>
                    <a:pt x="2751" y="737"/>
                    <a:pt x="2882" y="688"/>
                    <a:pt x="3274" y="606"/>
                  </a:cubicBezTo>
                  <a:cubicBezTo>
                    <a:pt x="3261" y="606"/>
                    <a:pt x="3230" y="609"/>
                    <a:pt x="3207" y="609"/>
                  </a:cubicBezTo>
                  <a:cubicBezTo>
                    <a:pt x="3174" y="609"/>
                    <a:pt x="3160" y="603"/>
                    <a:pt x="3258" y="573"/>
                  </a:cubicBezTo>
                  <a:lnTo>
                    <a:pt x="3258" y="573"/>
                  </a:lnTo>
                  <a:cubicBezTo>
                    <a:pt x="3144" y="606"/>
                    <a:pt x="3029" y="639"/>
                    <a:pt x="2931" y="655"/>
                  </a:cubicBezTo>
                  <a:cubicBezTo>
                    <a:pt x="2865" y="672"/>
                    <a:pt x="2816" y="688"/>
                    <a:pt x="2751" y="704"/>
                  </a:cubicBezTo>
                  <a:cubicBezTo>
                    <a:pt x="2702" y="704"/>
                    <a:pt x="2636" y="721"/>
                    <a:pt x="2587" y="737"/>
                  </a:cubicBezTo>
                  <a:cubicBezTo>
                    <a:pt x="2358" y="770"/>
                    <a:pt x="2129" y="819"/>
                    <a:pt x="1916" y="835"/>
                  </a:cubicBezTo>
                  <a:cubicBezTo>
                    <a:pt x="1801" y="852"/>
                    <a:pt x="1687" y="868"/>
                    <a:pt x="1572" y="884"/>
                  </a:cubicBezTo>
                  <a:cubicBezTo>
                    <a:pt x="1458" y="901"/>
                    <a:pt x="1343" y="901"/>
                    <a:pt x="1228" y="917"/>
                  </a:cubicBezTo>
                  <a:cubicBezTo>
                    <a:pt x="1114" y="933"/>
                    <a:pt x="999" y="933"/>
                    <a:pt x="868" y="950"/>
                  </a:cubicBezTo>
                  <a:cubicBezTo>
                    <a:pt x="754" y="950"/>
                    <a:pt x="639" y="966"/>
                    <a:pt x="508" y="966"/>
                  </a:cubicBezTo>
                  <a:cubicBezTo>
                    <a:pt x="1294" y="983"/>
                    <a:pt x="1" y="1015"/>
                    <a:pt x="246" y="1048"/>
                  </a:cubicBezTo>
                  <a:lnTo>
                    <a:pt x="672" y="1032"/>
                  </a:lnTo>
                  <a:lnTo>
                    <a:pt x="901" y="1032"/>
                  </a:lnTo>
                  <a:lnTo>
                    <a:pt x="1147" y="1015"/>
                  </a:lnTo>
                  <a:cubicBezTo>
                    <a:pt x="1048" y="999"/>
                    <a:pt x="967" y="999"/>
                    <a:pt x="983" y="983"/>
                  </a:cubicBezTo>
                  <a:cubicBezTo>
                    <a:pt x="1184" y="963"/>
                    <a:pt x="1290" y="955"/>
                    <a:pt x="1347" y="955"/>
                  </a:cubicBezTo>
                  <a:cubicBezTo>
                    <a:pt x="1386" y="955"/>
                    <a:pt x="1402" y="959"/>
                    <a:pt x="1408" y="966"/>
                  </a:cubicBezTo>
                  <a:cubicBezTo>
                    <a:pt x="1430" y="966"/>
                    <a:pt x="1445" y="973"/>
                    <a:pt x="1525" y="973"/>
                  </a:cubicBezTo>
                  <a:cubicBezTo>
                    <a:pt x="1565" y="973"/>
                    <a:pt x="1621" y="972"/>
                    <a:pt x="1703" y="966"/>
                  </a:cubicBezTo>
                  <a:lnTo>
                    <a:pt x="2096" y="917"/>
                  </a:lnTo>
                  <a:cubicBezTo>
                    <a:pt x="2222" y="901"/>
                    <a:pt x="2333" y="870"/>
                    <a:pt x="2458" y="853"/>
                  </a:cubicBezTo>
                  <a:lnTo>
                    <a:pt x="2458" y="853"/>
                  </a:lnTo>
                  <a:cubicBezTo>
                    <a:pt x="2491" y="843"/>
                    <a:pt x="2510" y="835"/>
                    <a:pt x="2522" y="835"/>
                  </a:cubicBezTo>
                  <a:cubicBezTo>
                    <a:pt x="3373" y="672"/>
                    <a:pt x="4207" y="426"/>
                    <a:pt x="5010" y="99"/>
                  </a:cubicBezTo>
                  <a:cubicBezTo>
                    <a:pt x="5088" y="65"/>
                    <a:pt x="5128" y="39"/>
                    <a:pt x="5146" y="26"/>
                  </a:cubicBezTo>
                  <a:lnTo>
                    <a:pt x="5146" y="26"/>
                  </a:lnTo>
                  <a:cubicBezTo>
                    <a:pt x="5133" y="30"/>
                    <a:pt x="5114" y="33"/>
                    <a:pt x="5091" y="33"/>
                  </a:cubicBezTo>
                  <a:cubicBezTo>
                    <a:pt x="5050" y="41"/>
                    <a:pt x="5005" y="54"/>
                    <a:pt x="4991" y="54"/>
                  </a:cubicBezTo>
                  <a:cubicBezTo>
                    <a:pt x="4977" y="54"/>
                    <a:pt x="4993" y="41"/>
                    <a:pt x="5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5"/>
            <p:cNvSpPr/>
            <p:nvPr/>
          </p:nvSpPr>
          <p:spPr>
            <a:xfrm>
              <a:off x="2983989" y="419322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7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5"/>
            <p:cNvSpPr/>
            <p:nvPr/>
          </p:nvSpPr>
          <p:spPr>
            <a:xfrm>
              <a:off x="2879025" y="4196243"/>
              <a:ext cx="102131" cy="105341"/>
            </a:xfrm>
            <a:custGeom>
              <a:avLst/>
              <a:gdLst/>
              <a:ahLst/>
              <a:cxnLst/>
              <a:rect l="l" t="t" r="r" b="b"/>
              <a:pathLst>
                <a:path w="541" h="558" extrusionOk="0">
                  <a:moveTo>
                    <a:pt x="541" y="1"/>
                  </a:moveTo>
                  <a:lnTo>
                    <a:pt x="541" y="1"/>
                  </a:lnTo>
                  <a:cubicBezTo>
                    <a:pt x="508" y="66"/>
                    <a:pt x="344" y="246"/>
                    <a:pt x="262" y="295"/>
                  </a:cubicBezTo>
                  <a:lnTo>
                    <a:pt x="311" y="213"/>
                  </a:lnTo>
                  <a:lnTo>
                    <a:pt x="311" y="213"/>
                  </a:lnTo>
                  <a:cubicBezTo>
                    <a:pt x="213" y="328"/>
                    <a:pt x="115" y="459"/>
                    <a:pt x="0" y="557"/>
                  </a:cubicBezTo>
                  <a:cubicBezTo>
                    <a:pt x="50" y="524"/>
                    <a:pt x="99" y="475"/>
                    <a:pt x="148" y="443"/>
                  </a:cubicBezTo>
                  <a:lnTo>
                    <a:pt x="279" y="312"/>
                  </a:lnTo>
                  <a:lnTo>
                    <a:pt x="524" y="66"/>
                  </a:lnTo>
                  <a:cubicBezTo>
                    <a:pt x="541" y="50"/>
                    <a:pt x="541" y="33"/>
                    <a:pt x="5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2804834" y="4292145"/>
              <a:ext cx="74380" cy="80421"/>
            </a:xfrm>
            <a:custGeom>
              <a:avLst/>
              <a:gdLst/>
              <a:ahLst/>
              <a:cxnLst/>
              <a:rect l="l" t="t" r="r" b="b"/>
              <a:pathLst>
                <a:path w="394" h="426" extrusionOk="0">
                  <a:moveTo>
                    <a:pt x="393" y="0"/>
                  </a:moveTo>
                  <a:cubicBezTo>
                    <a:pt x="377" y="0"/>
                    <a:pt x="66" y="278"/>
                    <a:pt x="1" y="344"/>
                  </a:cubicBezTo>
                  <a:lnTo>
                    <a:pt x="1" y="426"/>
                  </a:lnTo>
                  <a:cubicBezTo>
                    <a:pt x="82" y="360"/>
                    <a:pt x="132" y="311"/>
                    <a:pt x="164" y="278"/>
                  </a:cubicBezTo>
                  <a:cubicBezTo>
                    <a:pt x="197" y="246"/>
                    <a:pt x="213" y="229"/>
                    <a:pt x="213" y="213"/>
                  </a:cubicBezTo>
                  <a:cubicBezTo>
                    <a:pt x="213" y="209"/>
                    <a:pt x="211" y="207"/>
                    <a:pt x="205" y="207"/>
                  </a:cubicBezTo>
                  <a:cubicBezTo>
                    <a:pt x="188" y="207"/>
                    <a:pt x="145" y="228"/>
                    <a:pt x="82" y="278"/>
                  </a:cubicBezTo>
                  <a:cubicBezTo>
                    <a:pt x="328" y="49"/>
                    <a:pt x="246" y="196"/>
                    <a:pt x="3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2338162" y="4638183"/>
              <a:ext cx="43609" cy="21710"/>
            </a:xfrm>
            <a:custGeom>
              <a:avLst/>
              <a:gdLst/>
              <a:ahLst/>
              <a:cxnLst/>
              <a:rect l="l" t="t" r="r" b="b"/>
              <a:pathLst>
                <a:path w="231" h="115" extrusionOk="0">
                  <a:moveTo>
                    <a:pt x="230" y="0"/>
                  </a:moveTo>
                  <a:lnTo>
                    <a:pt x="1" y="115"/>
                  </a:lnTo>
                  <a:lnTo>
                    <a:pt x="148" y="66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5"/>
            <p:cNvSpPr/>
            <p:nvPr/>
          </p:nvSpPr>
          <p:spPr>
            <a:xfrm>
              <a:off x="2381582" y="4616473"/>
              <a:ext cx="43420" cy="21899"/>
            </a:xfrm>
            <a:custGeom>
              <a:avLst/>
              <a:gdLst/>
              <a:ahLst/>
              <a:cxnLst/>
              <a:rect l="l" t="t" r="r" b="b"/>
              <a:pathLst>
                <a:path w="230" h="116" extrusionOk="0">
                  <a:moveTo>
                    <a:pt x="229" y="1"/>
                  </a:moveTo>
                  <a:cubicBezTo>
                    <a:pt x="213" y="1"/>
                    <a:pt x="197" y="1"/>
                    <a:pt x="147" y="17"/>
                  </a:cubicBezTo>
                  <a:lnTo>
                    <a:pt x="0" y="11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5"/>
            <p:cNvSpPr/>
            <p:nvPr/>
          </p:nvSpPr>
          <p:spPr>
            <a:xfrm>
              <a:off x="2539027" y="4520760"/>
              <a:ext cx="58900" cy="37190"/>
            </a:xfrm>
            <a:custGeom>
              <a:avLst/>
              <a:gdLst/>
              <a:ahLst/>
              <a:cxnLst/>
              <a:rect l="l" t="t" r="r" b="b"/>
              <a:pathLst>
                <a:path w="312" h="197" extrusionOk="0">
                  <a:moveTo>
                    <a:pt x="312" y="0"/>
                  </a:moveTo>
                  <a:lnTo>
                    <a:pt x="312" y="0"/>
                  </a:lnTo>
                  <a:cubicBezTo>
                    <a:pt x="197" y="66"/>
                    <a:pt x="83" y="131"/>
                    <a:pt x="1" y="197"/>
                  </a:cubicBezTo>
                  <a:cubicBezTo>
                    <a:pt x="99" y="131"/>
                    <a:pt x="214" y="66"/>
                    <a:pt x="3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15"/>
            <p:cNvSpPr/>
            <p:nvPr/>
          </p:nvSpPr>
          <p:spPr>
            <a:xfrm>
              <a:off x="2489566" y="4557762"/>
              <a:ext cx="49650" cy="24919"/>
            </a:xfrm>
            <a:custGeom>
              <a:avLst/>
              <a:gdLst/>
              <a:ahLst/>
              <a:cxnLst/>
              <a:rect l="l" t="t" r="r" b="b"/>
              <a:pathLst>
                <a:path w="263" h="132" extrusionOk="0">
                  <a:moveTo>
                    <a:pt x="263" y="1"/>
                  </a:moveTo>
                  <a:lnTo>
                    <a:pt x="263" y="1"/>
                  </a:lnTo>
                  <a:cubicBezTo>
                    <a:pt x="165" y="50"/>
                    <a:pt x="83" y="83"/>
                    <a:pt x="1" y="132"/>
                  </a:cubicBezTo>
                  <a:lnTo>
                    <a:pt x="2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15"/>
            <p:cNvSpPr/>
            <p:nvPr/>
          </p:nvSpPr>
          <p:spPr>
            <a:xfrm>
              <a:off x="2424814" y="4582492"/>
              <a:ext cx="80421" cy="34170"/>
            </a:xfrm>
            <a:custGeom>
              <a:avLst/>
              <a:gdLst/>
              <a:ahLst/>
              <a:cxnLst/>
              <a:rect l="l" t="t" r="r" b="b"/>
              <a:pathLst>
                <a:path w="426" h="181" extrusionOk="0">
                  <a:moveTo>
                    <a:pt x="344" y="1"/>
                  </a:moveTo>
                  <a:lnTo>
                    <a:pt x="180" y="99"/>
                  </a:lnTo>
                  <a:lnTo>
                    <a:pt x="98" y="148"/>
                  </a:lnTo>
                  <a:lnTo>
                    <a:pt x="0" y="181"/>
                  </a:lnTo>
                  <a:cubicBezTo>
                    <a:pt x="33" y="181"/>
                    <a:pt x="66" y="181"/>
                    <a:pt x="115" y="164"/>
                  </a:cubicBezTo>
                  <a:cubicBezTo>
                    <a:pt x="180" y="148"/>
                    <a:pt x="279" y="99"/>
                    <a:pt x="4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5"/>
            <p:cNvSpPr/>
            <p:nvPr/>
          </p:nvSpPr>
          <p:spPr>
            <a:xfrm>
              <a:off x="2705911" y="4415608"/>
              <a:ext cx="43420" cy="31527"/>
            </a:xfrm>
            <a:custGeom>
              <a:avLst/>
              <a:gdLst/>
              <a:ahLst/>
              <a:cxnLst/>
              <a:rect l="l" t="t" r="r" b="b"/>
              <a:pathLst>
                <a:path w="230" h="167" extrusionOk="0">
                  <a:moveTo>
                    <a:pt x="230" y="1"/>
                  </a:moveTo>
                  <a:cubicBezTo>
                    <a:pt x="214" y="17"/>
                    <a:pt x="164" y="50"/>
                    <a:pt x="132" y="83"/>
                  </a:cubicBezTo>
                  <a:cubicBezTo>
                    <a:pt x="83" y="99"/>
                    <a:pt x="50" y="132"/>
                    <a:pt x="1" y="164"/>
                  </a:cubicBezTo>
                  <a:cubicBezTo>
                    <a:pt x="1" y="166"/>
                    <a:pt x="1" y="166"/>
                    <a:pt x="3" y="166"/>
                  </a:cubicBezTo>
                  <a:cubicBezTo>
                    <a:pt x="22" y="166"/>
                    <a:pt x="169" y="62"/>
                    <a:pt x="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5"/>
            <p:cNvSpPr/>
            <p:nvPr/>
          </p:nvSpPr>
          <p:spPr>
            <a:xfrm>
              <a:off x="3524852" y="3318594"/>
              <a:ext cx="12460" cy="28129"/>
            </a:xfrm>
            <a:custGeom>
              <a:avLst/>
              <a:gdLst/>
              <a:ahLst/>
              <a:cxnLst/>
              <a:rect l="l" t="t" r="r" b="b"/>
              <a:pathLst>
                <a:path w="66" h="149" extrusionOk="0">
                  <a:moveTo>
                    <a:pt x="66" y="1"/>
                  </a:moveTo>
                  <a:lnTo>
                    <a:pt x="66" y="1"/>
                  </a:lnTo>
                  <a:cubicBezTo>
                    <a:pt x="41" y="38"/>
                    <a:pt x="35" y="65"/>
                    <a:pt x="20" y="105"/>
                  </a:cubicBezTo>
                  <a:lnTo>
                    <a:pt x="20" y="105"/>
                  </a:lnTo>
                  <a:lnTo>
                    <a:pt x="66" y="1"/>
                  </a:lnTo>
                  <a:close/>
                  <a:moveTo>
                    <a:pt x="20" y="105"/>
                  </a:moveTo>
                  <a:lnTo>
                    <a:pt x="0" y="148"/>
                  </a:lnTo>
                  <a:cubicBezTo>
                    <a:pt x="9" y="132"/>
                    <a:pt x="15" y="118"/>
                    <a:pt x="20" y="1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15"/>
            <p:cNvSpPr/>
            <p:nvPr/>
          </p:nvSpPr>
          <p:spPr>
            <a:xfrm>
              <a:off x="1352527" y="-234857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0" y="0"/>
                  </a:moveTo>
                  <a:lnTo>
                    <a:pt x="17" y="16"/>
                  </a:lnTo>
                  <a:lnTo>
                    <a:pt x="49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5"/>
            <p:cNvSpPr/>
            <p:nvPr/>
          </p:nvSpPr>
          <p:spPr>
            <a:xfrm>
              <a:off x="1352527" y="-241087"/>
              <a:ext cx="15669" cy="6419"/>
            </a:xfrm>
            <a:custGeom>
              <a:avLst/>
              <a:gdLst/>
              <a:ahLst/>
              <a:cxnLst/>
              <a:rect l="l" t="t" r="r" b="b"/>
              <a:pathLst>
                <a:path w="83" h="34" extrusionOk="0">
                  <a:moveTo>
                    <a:pt x="0" y="0"/>
                  </a:moveTo>
                  <a:cubicBezTo>
                    <a:pt x="33" y="0"/>
                    <a:pt x="17" y="0"/>
                    <a:pt x="66" y="17"/>
                  </a:cubicBezTo>
                  <a:lnTo>
                    <a:pt x="33" y="17"/>
                  </a:lnTo>
                  <a:cubicBezTo>
                    <a:pt x="49" y="33"/>
                    <a:pt x="33" y="33"/>
                    <a:pt x="49" y="33"/>
                  </a:cubicBezTo>
                  <a:cubicBezTo>
                    <a:pt x="82" y="33"/>
                    <a:pt x="82" y="17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5"/>
            <p:cNvSpPr/>
            <p:nvPr/>
          </p:nvSpPr>
          <p:spPr>
            <a:xfrm>
              <a:off x="1380278" y="-42345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" y="1"/>
                    <a:pt x="1" y="1"/>
                  </a:cubicBez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5"/>
            <p:cNvSpPr/>
            <p:nvPr/>
          </p:nvSpPr>
          <p:spPr>
            <a:xfrm>
              <a:off x="1389528" y="-43572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5"/>
            <p:cNvSpPr/>
            <p:nvPr/>
          </p:nvSpPr>
          <p:spPr>
            <a:xfrm>
              <a:off x="1377257" y="-35548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17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5"/>
            <p:cNvSpPr/>
            <p:nvPr/>
          </p:nvSpPr>
          <p:spPr>
            <a:xfrm>
              <a:off x="1349317" y="-25656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"/>
                  </a:moveTo>
                  <a:cubicBezTo>
                    <a:pt x="1" y="17"/>
                    <a:pt x="17" y="17"/>
                    <a:pt x="17" y="17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5"/>
            <p:cNvSpPr/>
            <p:nvPr/>
          </p:nvSpPr>
          <p:spPr>
            <a:xfrm>
              <a:off x="1383487" y="-32150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6" y="1"/>
                    <a:pt x="16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5"/>
            <p:cNvSpPr/>
            <p:nvPr/>
          </p:nvSpPr>
          <p:spPr>
            <a:xfrm>
              <a:off x="1377257" y="-299798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33" y="0"/>
                    <a:pt x="33" y="0"/>
                    <a:pt x="49" y="0"/>
                  </a:cubicBezTo>
                  <a:cubicBezTo>
                    <a:pt x="49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5"/>
            <p:cNvSpPr/>
            <p:nvPr/>
          </p:nvSpPr>
          <p:spPr>
            <a:xfrm>
              <a:off x="1395758" y="-46045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5"/>
            <p:cNvSpPr/>
            <p:nvPr/>
          </p:nvSpPr>
          <p:spPr>
            <a:xfrm>
              <a:off x="1374048" y="-662260"/>
              <a:ext cx="12648" cy="2454"/>
            </a:xfrm>
            <a:custGeom>
              <a:avLst/>
              <a:gdLst/>
              <a:ahLst/>
              <a:cxnLst/>
              <a:rect l="l" t="t" r="r" b="b"/>
              <a:pathLst>
                <a:path w="67" h="13" extrusionOk="0">
                  <a:moveTo>
                    <a:pt x="20" y="1"/>
                  </a:moveTo>
                  <a:cubicBezTo>
                    <a:pt x="14" y="1"/>
                    <a:pt x="8" y="2"/>
                    <a:pt x="1" y="5"/>
                  </a:cubicBezTo>
                  <a:cubicBezTo>
                    <a:pt x="12" y="5"/>
                    <a:pt x="30" y="13"/>
                    <a:pt x="46" y="13"/>
                  </a:cubicBezTo>
                  <a:cubicBezTo>
                    <a:pt x="54" y="13"/>
                    <a:pt x="61" y="11"/>
                    <a:pt x="66" y="5"/>
                  </a:cubicBezTo>
                  <a:lnTo>
                    <a:pt x="66" y="5"/>
                  </a:lnTo>
                  <a:cubicBezTo>
                    <a:pt x="63" y="9"/>
                    <a:pt x="59" y="10"/>
                    <a:pt x="56" y="10"/>
                  </a:cubicBezTo>
                  <a:cubicBezTo>
                    <a:pt x="46" y="10"/>
                    <a:pt x="35" y="1"/>
                    <a:pt x="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5"/>
            <p:cNvSpPr/>
            <p:nvPr/>
          </p:nvSpPr>
          <p:spPr>
            <a:xfrm>
              <a:off x="1389528" y="-509913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" y="0"/>
                    <a:pt x="17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1383487" y="-531623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1380278" y="-550124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1352527" y="-25656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lnTo>
                    <a:pt x="0" y="17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1334026" y="-54389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cubicBezTo>
                    <a:pt x="0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5"/>
            <p:cNvSpPr/>
            <p:nvPr/>
          </p:nvSpPr>
          <p:spPr>
            <a:xfrm>
              <a:off x="1318546" y="-1041524"/>
              <a:ext cx="80421" cy="797606"/>
            </a:xfrm>
            <a:custGeom>
              <a:avLst/>
              <a:gdLst/>
              <a:ahLst/>
              <a:cxnLst/>
              <a:rect l="l" t="t" r="r" b="b"/>
              <a:pathLst>
                <a:path w="426" h="4225" extrusionOk="0">
                  <a:moveTo>
                    <a:pt x="49" y="34"/>
                  </a:moveTo>
                  <a:cubicBezTo>
                    <a:pt x="33" y="34"/>
                    <a:pt x="49" y="50"/>
                    <a:pt x="66" y="50"/>
                  </a:cubicBezTo>
                  <a:lnTo>
                    <a:pt x="49" y="34"/>
                  </a:lnTo>
                  <a:close/>
                  <a:moveTo>
                    <a:pt x="50" y="76"/>
                  </a:moveTo>
                  <a:cubicBezTo>
                    <a:pt x="44" y="76"/>
                    <a:pt x="39" y="77"/>
                    <a:pt x="33" y="83"/>
                  </a:cubicBezTo>
                  <a:cubicBezTo>
                    <a:pt x="46" y="83"/>
                    <a:pt x="57" y="80"/>
                    <a:pt x="66" y="78"/>
                  </a:cubicBezTo>
                  <a:lnTo>
                    <a:pt x="66" y="78"/>
                  </a:lnTo>
                  <a:cubicBezTo>
                    <a:pt x="75" y="80"/>
                    <a:pt x="85" y="83"/>
                    <a:pt x="99" y="83"/>
                  </a:cubicBezTo>
                  <a:lnTo>
                    <a:pt x="73" y="76"/>
                  </a:lnTo>
                  <a:lnTo>
                    <a:pt x="73" y="76"/>
                  </a:lnTo>
                  <a:cubicBezTo>
                    <a:pt x="71" y="77"/>
                    <a:pt x="68" y="77"/>
                    <a:pt x="66" y="78"/>
                  </a:cubicBezTo>
                  <a:lnTo>
                    <a:pt x="66" y="78"/>
                  </a:lnTo>
                  <a:cubicBezTo>
                    <a:pt x="60" y="77"/>
                    <a:pt x="55" y="76"/>
                    <a:pt x="50" y="76"/>
                  </a:cubicBezTo>
                  <a:close/>
                  <a:moveTo>
                    <a:pt x="66" y="249"/>
                  </a:moveTo>
                  <a:lnTo>
                    <a:pt x="66" y="249"/>
                  </a:lnTo>
                  <a:cubicBezTo>
                    <a:pt x="70" y="254"/>
                    <a:pt x="75" y="259"/>
                    <a:pt x="82" y="263"/>
                  </a:cubicBezTo>
                  <a:cubicBezTo>
                    <a:pt x="67" y="263"/>
                    <a:pt x="66" y="263"/>
                    <a:pt x="66" y="249"/>
                  </a:cubicBezTo>
                  <a:close/>
                  <a:moveTo>
                    <a:pt x="343" y="726"/>
                  </a:moveTo>
                  <a:cubicBezTo>
                    <a:pt x="342" y="731"/>
                    <a:pt x="338" y="738"/>
                    <a:pt x="328" y="738"/>
                  </a:cubicBezTo>
                  <a:lnTo>
                    <a:pt x="344" y="738"/>
                  </a:lnTo>
                  <a:cubicBezTo>
                    <a:pt x="344" y="732"/>
                    <a:pt x="344" y="728"/>
                    <a:pt x="343" y="726"/>
                  </a:cubicBezTo>
                  <a:close/>
                  <a:moveTo>
                    <a:pt x="148" y="787"/>
                  </a:moveTo>
                  <a:cubicBezTo>
                    <a:pt x="148" y="787"/>
                    <a:pt x="131" y="803"/>
                    <a:pt x="131" y="803"/>
                  </a:cubicBezTo>
                  <a:cubicBezTo>
                    <a:pt x="131" y="803"/>
                    <a:pt x="131" y="787"/>
                    <a:pt x="131" y="787"/>
                  </a:cubicBezTo>
                  <a:close/>
                  <a:moveTo>
                    <a:pt x="66" y="1327"/>
                  </a:moveTo>
                  <a:cubicBezTo>
                    <a:pt x="66" y="1332"/>
                    <a:pt x="68" y="1336"/>
                    <a:pt x="71" y="1338"/>
                  </a:cubicBezTo>
                  <a:lnTo>
                    <a:pt x="71" y="1338"/>
                  </a:lnTo>
                  <a:cubicBezTo>
                    <a:pt x="75" y="1335"/>
                    <a:pt x="76" y="1332"/>
                    <a:pt x="66" y="1327"/>
                  </a:cubicBezTo>
                  <a:close/>
                  <a:moveTo>
                    <a:pt x="292" y="2217"/>
                  </a:moveTo>
                  <a:cubicBezTo>
                    <a:pt x="297" y="2219"/>
                    <a:pt x="302" y="2222"/>
                    <a:pt x="307" y="2225"/>
                  </a:cubicBezTo>
                  <a:lnTo>
                    <a:pt x="307" y="2225"/>
                  </a:lnTo>
                  <a:cubicBezTo>
                    <a:pt x="303" y="2222"/>
                    <a:pt x="298" y="2219"/>
                    <a:pt x="292" y="2217"/>
                  </a:cubicBezTo>
                  <a:close/>
                  <a:moveTo>
                    <a:pt x="311" y="2211"/>
                  </a:moveTo>
                  <a:cubicBezTo>
                    <a:pt x="311" y="2211"/>
                    <a:pt x="328" y="2211"/>
                    <a:pt x="311" y="2227"/>
                  </a:cubicBezTo>
                  <a:cubicBezTo>
                    <a:pt x="310" y="2226"/>
                    <a:pt x="308" y="2226"/>
                    <a:pt x="307" y="2225"/>
                  </a:cubicBezTo>
                  <a:lnTo>
                    <a:pt x="307" y="2225"/>
                  </a:lnTo>
                  <a:cubicBezTo>
                    <a:pt x="315" y="2230"/>
                    <a:pt x="321" y="2237"/>
                    <a:pt x="328" y="2243"/>
                  </a:cubicBezTo>
                  <a:cubicBezTo>
                    <a:pt x="328" y="2227"/>
                    <a:pt x="328" y="2211"/>
                    <a:pt x="311" y="2211"/>
                  </a:cubicBezTo>
                  <a:close/>
                  <a:moveTo>
                    <a:pt x="305" y="2983"/>
                  </a:moveTo>
                  <a:cubicBezTo>
                    <a:pt x="304" y="2985"/>
                    <a:pt x="303" y="2987"/>
                    <a:pt x="303" y="2988"/>
                  </a:cubicBezTo>
                  <a:lnTo>
                    <a:pt x="303" y="2988"/>
                  </a:lnTo>
                  <a:cubicBezTo>
                    <a:pt x="307" y="2991"/>
                    <a:pt x="309" y="2993"/>
                    <a:pt x="311" y="2994"/>
                  </a:cubicBezTo>
                  <a:lnTo>
                    <a:pt x="311" y="2994"/>
                  </a:lnTo>
                  <a:cubicBezTo>
                    <a:pt x="311" y="2991"/>
                    <a:pt x="309" y="2986"/>
                    <a:pt x="305" y="2983"/>
                  </a:cubicBezTo>
                  <a:close/>
                  <a:moveTo>
                    <a:pt x="115" y="3029"/>
                  </a:moveTo>
                  <a:cubicBezTo>
                    <a:pt x="115" y="3029"/>
                    <a:pt x="99" y="3045"/>
                    <a:pt x="131" y="3045"/>
                  </a:cubicBezTo>
                  <a:lnTo>
                    <a:pt x="131" y="3029"/>
                  </a:lnTo>
                  <a:close/>
                  <a:moveTo>
                    <a:pt x="115" y="3095"/>
                  </a:moveTo>
                  <a:lnTo>
                    <a:pt x="115" y="3095"/>
                  </a:lnTo>
                  <a:cubicBezTo>
                    <a:pt x="130" y="3109"/>
                    <a:pt x="131" y="3111"/>
                    <a:pt x="143" y="3111"/>
                  </a:cubicBezTo>
                  <a:lnTo>
                    <a:pt x="143" y="3111"/>
                  </a:lnTo>
                  <a:cubicBezTo>
                    <a:pt x="136" y="3106"/>
                    <a:pt x="126" y="3100"/>
                    <a:pt x="115" y="3095"/>
                  </a:cubicBezTo>
                  <a:close/>
                  <a:moveTo>
                    <a:pt x="148" y="3258"/>
                  </a:moveTo>
                  <a:lnTo>
                    <a:pt x="164" y="3275"/>
                  </a:lnTo>
                  <a:lnTo>
                    <a:pt x="180" y="3258"/>
                  </a:lnTo>
                  <a:close/>
                  <a:moveTo>
                    <a:pt x="286" y="3990"/>
                  </a:moveTo>
                  <a:cubicBezTo>
                    <a:pt x="283" y="3990"/>
                    <a:pt x="280" y="3994"/>
                    <a:pt x="277" y="3996"/>
                  </a:cubicBezTo>
                  <a:lnTo>
                    <a:pt x="277" y="3996"/>
                  </a:lnTo>
                  <a:cubicBezTo>
                    <a:pt x="281" y="3995"/>
                    <a:pt x="286" y="3995"/>
                    <a:pt x="295" y="3995"/>
                  </a:cubicBezTo>
                  <a:cubicBezTo>
                    <a:pt x="291" y="3991"/>
                    <a:pt x="289" y="3990"/>
                    <a:pt x="286" y="3990"/>
                  </a:cubicBezTo>
                  <a:close/>
                  <a:moveTo>
                    <a:pt x="277" y="3996"/>
                  </a:moveTo>
                  <a:cubicBezTo>
                    <a:pt x="274" y="3997"/>
                    <a:pt x="273" y="3998"/>
                    <a:pt x="272" y="3999"/>
                  </a:cubicBezTo>
                  <a:lnTo>
                    <a:pt x="272" y="3999"/>
                  </a:lnTo>
                  <a:cubicBezTo>
                    <a:pt x="274" y="3999"/>
                    <a:pt x="276" y="3998"/>
                    <a:pt x="277" y="3996"/>
                  </a:cubicBezTo>
                  <a:close/>
                  <a:moveTo>
                    <a:pt x="163" y="4000"/>
                  </a:moveTo>
                  <a:lnTo>
                    <a:pt x="163" y="4000"/>
                  </a:lnTo>
                  <a:cubicBezTo>
                    <a:pt x="154" y="4005"/>
                    <a:pt x="148" y="4011"/>
                    <a:pt x="148" y="4011"/>
                  </a:cubicBezTo>
                  <a:cubicBezTo>
                    <a:pt x="158" y="4011"/>
                    <a:pt x="162" y="4005"/>
                    <a:pt x="163" y="4000"/>
                  </a:cubicBezTo>
                  <a:close/>
                  <a:moveTo>
                    <a:pt x="197" y="1"/>
                  </a:moveTo>
                  <a:cubicBezTo>
                    <a:pt x="148" y="1"/>
                    <a:pt x="99" y="1"/>
                    <a:pt x="49" y="17"/>
                  </a:cubicBezTo>
                  <a:lnTo>
                    <a:pt x="82" y="34"/>
                  </a:lnTo>
                  <a:lnTo>
                    <a:pt x="66" y="50"/>
                  </a:lnTo>
                  <a:cubicBezTo>
                    <a:pt x="49" y="50"/>
                    <a:pt x="49" y="50"/>
                    <a:pt x="33" y="66"/>
                  </a:cubicBezTo>
                  <a:lnTo>
                    <a:pt x="73" y="76"/>
                  </a:lnTo>
                  <a:lnTo>
                    <a:pt x="73" y="76"/>
                  </a:lnTo>
                  <a:cubicBezTo>
                    <a:pt x="76" y="76"/>
                    <a:pt x="79" y="76"/>
                    <a:pt x="82" y="76"/>
                  </a:cubicBezTo>
                  <a:cubicBezTo>
                    <a:pt x="88" y="76"/>
                    <a:pt x="93" y="77"/>
                    <a:pt x="99" y="83"/>
                  </a:cubicBezTo>
                  <a:cubicBezTo>
                    <a:pt x="90" y="91"/>
                    <a:pt x="82" y="91"/>
                    <a:pt x="78" y="91"/>
                  </a:cubicBezTo>
                  <a:cubicBezTo>
                    <a:pt x="74" y="91"/>
                    <a:pt x="74" y="91"/>
                    <a:pt x="82" y="99"/>
                  </a:cubicBezTo>
                  <a:lnTo>
                    <a:pt x="49" y="99"/>
                  </a:lnTo>
                  <a:cubicBezTo>
                    <a:pt x="66" y="99"/>
                    <a:pt x="66" y="116"/>
                    <a:pt x="82" y="116"/>
                  </a:cubicBezTo>
                  <a:cubicBezTo>
                    <a:pt x="49" y="132"/>
                    <a:pt x="99" y="148"/>
                    <a:pt x="49" y="148"/>
                  </a:cubicBezTo>
                  <a:cubicBezTo>
                    <a:pt x="49" y="148"/>
                    <a:pt x="82" y="165"/>
                    <a:pt x="82" y="181"/>
                  </a:cubicBezTo>
                  <a:cubicBezTo>
                    <a:pt x="72" y="178"/>
                    <a:pt x="66" y="176"/>
                    <a:pt x="63" y="176"/>
                  </a:cubicBezTo>
                  <a:cubicBezTo>
                    <a:pt x="48" y="176"/>
                    <a:pt x="69" y="197"/>
                    <a:pt x="17" y="197"/>
                  </a:cubicBezTo>
                  <a:cubicBezTo>
                    <a:pt x="54" y="210"/>
                    <a:pt x="53" y="232"/>
                    <a:pt x="66" y="249"/>
                  </a:cubicBezTo>
                  <a:lnTo>
                    <a:pt x="66" y="249"/>
                  </a:lnTo>
                  <a:cubicBezTo>
                    <a:pt x="64" y="263"/>
                    <a:pt x="49" y="264"/>
                    <a:pt x="33" y="279"/>
                  </a:cubicBezTo>
                  <a:cubicBezTo>
                    <a:pt x="82" y="279"/>
                    <a:pt x="99" y="296"/>
                    <a:pt x="115" y="296"/>
                  </a:cubicBezTo>
                  <a:cubicBezTo>
                    <a:pt x="104" y="301"/>
                    <a:pt x="95" y="303"/>
                    <a:pt x="86" y="303"/>
                  </a:cubicBezTo>
                  <a:cubicBezTo>
                    <a:pt x="68" y="303"/>
                    <a:pt x="49" y="296"/>
                    <a:pt x="17" y="296"/>
                  </a:cubicBezTo>
                  <a:lnTo>
                    <a:pt x="17" y="296"/>
                  </a:lnTo>
                  <a:cubicBezTo>
                    <a:pt x="56" y="296"/>
                    <a:pt x="64" y="317"/>
                    <a:pt x="82" y="317"/>
                  </a:cubicBezTo>
                  <a:cubicBezTo>
                    <a:pt x="87" y="317"/>
                    <a:pt x="92" y="315"/>
                    <a:pt x="99" y="312"/>
                  </a:cubicBezTo>
                  <a:lnTo>
                    <a:pt x="99" y="312"/>
                  </a:lnTo>
                  <a:cubicBezTo>
                    <a:pt x="66" y="328"/>
                    <a:pt x="82" y="328"/>
                    <a:pt x="49" y="328"/>
                  </a:cubicBezTo>
                  <a:cubicBezTo>
                    <a:pt x="99" y="328"/>
                    <a:pt x="49" y="345"/>
                    <a:pt x="82" y="345"/>
                  </a:cubicBezTo>
                  <a:cubicBezTo>
                    <a:pt x="74" y="353"/>
                    <a:pt x="62" y="353"/>
                    <a:pt x="54" y="353"/>
                  </a:cubicBezTo>
                  <a:cubicBezTo>
                    <a:pt x="45" y="353"/>
                    <a:pt x="41" y="353"/>
                    <a:pt x="49" y="361"/>
                  </a:cubicBezTo>
                  <a:cubicBezTo>
                    <a:pt x="33" y="394"/>
                    <a:pt x="17" y="394"/>
                    <a:pt x="17" y="394"/>
                  </a:cubicBezTo>
                  <a:cubicBezTo>
                    <a:pt x="17" y="399"/>
                    <a:pt x="22" y="401"/>
                    <a:pt x="30" y="401"/>
                  </a:cubicBezTo>
                  <a:cubicBezTo>
                    <a:pt x="46" y="401"/>
                    <a:pt x="71" y="394"/>
                    <a:pt x="82" y="394"/>
                  </a:cubicBezTo>
                  <a:cubicBezTo>
                    <a:pt x="99" y="410"/>
                    <a:pt x="49" y="410"/>
                    <a:pt x="33" y="410"/>
                  </a:cubicBezTo>
                  <a:cubicBezTo>
                    <a:pt x="49" y="427"/>
                    <a:pt x="82" y="427"/>
                    <a:pt x="82" y="443"/>
                  </a:cubicBezTo>
                  <a:lnTo>
                    <a:pt x="66" y="443"/>
                  </a:lnTo>
                  <a:cubicBezTo>
                    <a:pt x="99" y="459"/>
                    <a:pt x="66" y="476"/>
                    <a:pt x="99" y="492"/>
                  </a:cubicBezTo>
                  <a:cubicBezTo>
                    <a:pt x="99" y="508"/>
                    <a:pt x="99" y="508"/>
                    <a:pt x="99" y="508"/>
                  </a:cubicBezTo>
                  <a:cubicBezTo>
                    <a:pt x="115" y="492"/>
                    <a:pt x="131" y="492"/>
                    <a:pt x="148" y="492"/>
                  </a:cubicBezTo>
                  <a:cubicBezTo>
                    <a:pt x="148" y="508"/>
                    <a:pt x="180" y="508"/>
                    <a:pt x="148" y="508"/>
                  </a:cubicBezTo>
                  <a:cubicBezTo>
                    <a:pt x="131" y="514"/>
                    <a:pt x="124" y="516"/>
                    <a:pt x="120" y="516"/>
                  </a:cubicBezTo>
                  <a:cubicBezTo>
                    <a:pt x="113" y="516"/>
                    <a:pt x="120" y="508"/>
                    <a:pt x="99" y="508"/>
                  </a:cubicBezTo>
                  <a:cubicBezTo>
                    <a:pt x="115" y="525"/>
                    <a:pt x="148" y="541"/>
                    <a:pt x="131" y="541"/>
                  </a:cubicBezTo>
                  <a:cubicBezTo>
                    <a:pt x="124" y="545"/>
                    <a:pt x="120" y="546"/>
                    <a:pt x="118" y="546"/>
                  </a:cubicBezTo>
                  <a:cubicBezTo>
                    <a:pt x="111" y="546"/>
                    <a:pt x="116" y="536"/>
                    <a:pt x="104" y="536"/>
                  </a:cubicBezTo>
                  <a:cubicBezTo>
                    <a:pt x="99" y="536"/>
                    <a:pt x="93" y="538"/>
                    <a:pt x="82" y="541"/>
                  </a:cubicBezTo>
                  <a:lnTo>
                    <a:pt x="99" y="525"/>
                  </a:lnTo>
                  <a:lnTo>
                    <a:pt x="99" y="525"/>
                  </a:lnTo>
                  <a:cubicBezTo>
                    <a:pt x="85" y="528"/>
                    <a:pt x="77" y="529"/>
                    <a:pt x="74" y="529"/>
                  </a:cubicBezTo>
                  <a:cubicBezTo>
                    <a:pt x="64" y="529"/>
                    <a:pt x="81" y="520"/>
                    <a:pt x="66" y="520"/>
                  </a:cubicBezTo>
                  <a:cubicBezTo>
                    <a:pt x="60" y="520"/>
                    <a:pt x="50" y="521"/>
                    <a:pt x="33" y="525"/>
                  </a:cubicBezTo>
                  <a:cubicBezTo>
                    <a:pt x="33" y="541"/>
                    <a:pt x="66" y="541"/>
                    <a:pt x="49" y="574"/>
                  </a:cubicBezTo>
                  <a:lnTo>
                    <a:pt x="99" y="574"/>
                  </a:lnTo>
                  <a:cubicBezTo>
                    <a:pt x="148" y="607"/>
                    <a:pt x="0" y="607"/>
                    <a:pt x="66" y="623"/>
                  </a:cubicBezTo>
                  <a:cubicBezTo>
                    <a:pt x="82" y="623"/>
                    <a:pt x="131" y="639"/>
                    <a:pt x="115" y="656"/>
                  </a:cubicBezTo>
                  <a:lnTo>
                    <a:pt x="66" y="639"/>
                  </a:lnTo>
                  <a:lnTo>
                    <a:pt x="66" y="639"/>
                  </a:lnTo>
                  <a:cubicBezTo>
                    <a:pt x="66" y="672"/>
                    <a:pt x="131" y="656"/>
                    <a:pt x="99" y="672"/>
                  </a:cubicBezTo>
                  <a:cubicBezTo>
                    <a:pt x="88" y="672"/>
                    <a:pt x="84" y="665"/>
                    <a:pt x="83" y="665"/>
                  </a:cubicBezTo>
                  <a:cubicBezTo>
                    <a:pt x="82" y="665"/>
                    <a:pt x="82" y="667"/>
                    <a:pt x="82" y="672"/>
                  </a:cubicBezTo>
                  <a:cubicBezTo>
                    <a:pt x="66" y="680"/>
                    <a:pt x="70" y="680"/>
                    <a:pt x="78" y="680"/>
                  </a:cubicBezTo>
                  <a:cubicBezTo>
                    <a:pt x="86" y="680"/>
                    <a:pt x="99" y="680"/>
                    <a:pt x="99" y="688"/>
                  </a:cubicBezTo>
                  <a:lnTo>
                    <a:pt x="66" y="688"/>
                  </a:lnTo>
                  <a:cubicBezTo>
                    <a:pt x="66" y="721"/>
                    <a:pt x="99" y="738"/>
                    <a:pt x="115" y="770"/>
                  </a:cubicBezTo>
                  <a:lnTo>
                    <a:pt x="66" y="770"/>
                  </a:lnTo>
                  <a:cubicBezTo>
                    <a:pt x="99" y="803"/>
                    <a:pt x="66" y="836"/>
                    <a:pt x="49" y="868"/>
                  </a:cubicBezTo>
                  <a:lnTo>
                    <a:pt x="82" y="885"/>
                  </a:lnTo>
                  <a:lnTo>
                    <a:pt x="49" y="885"/>
                  </a:lnTo>
                  <a:cubicBezTo>
                    <a:pt x="49" y="893"/>
                    <a:pt x="58" y="893"/>
                    <a:pt x="68" y="893"/>
                  </a:cubicBezTo>
                  <a:cubicBezTo>
                    <a:pt x="78" y="893"/>
                    <a:pt x="90" y="893"/>
                    <a:pt x="99" y="901"/>
                  </a:cubicBezTo>
                  <a:lnTo>
                    <a:pt x="66" y="901"/>
                  </a:lnTo>
                  <a:cubicBezTo>
                    <a:pt x="82" y="918"/>
                    <a:pt x="131" y="967"/>
                    <a:pt x="82" y="983"/>
                  </a:cubicBezTo>
                  <a:cubicBezTo>
                    <a:pt x="66" y="999"/>
                    <a:pt x="148" y="999"/>
                    <a:pt x="115" y="1016"/>
                  </a:cubicBezTo>
                  <a:cubicBezTo>
                    <a:pt x="99" y="1065"/>
                    <a:pt x="131" y="1098"/>
                    <a:pt x="82" y="1130"/>
                  </a:cubicBezTo>
                  <a:cubicBezTo>
                    <a:pt x="131" y="1130"/>
                    <a:pt x="49" y="1179"/>
                    <a:pt x="131" y="1179"/>
                  </a:cubicBezTo>
                  <a:cubicBezTo>
                    <a:pt x="82" y="1196"/>
                    <a:pt x="82" y="1196"/>
                    <a:pt x="49" y="1229"/>
                  </a:cubicBezTo>
                  <a:cubicBezTo>
                    <a:pt x="49" y="1229"/>
                    <a:pt x="99" y="1229"/>
                    <a:pt x="115" y="1245"/>
                  </a:cubicBezTo>
                  <a:lnTo>
                    <a:pt x="66" y="1245"/>
                  </a:lnTo>
                  <a:lnTo>
                    <a:pt x="115" y="1261"/>
                  </a:lnTo>
                  <a:lnTo>
                    <a:pt x="66" y="1261"/>
                  </a:lnTo>
                  <a:lnTo>
                    <a:pt x="82" y="1278"/>
                  </a:lnTo>
                  <a:cubicBezTo>
                    <a:pt x="82" y="1278"/>
                    <a:pt x="99" y="1261"/>
                    <a:pt x="99" y="1261"/>
                  </a:cubicBezTo>
                  <a:lnTo>
                    <a:pt x="99" y="1261"/>
                  </a:lnTo>
                  <a:cubicBezTo>
                    <a:pt x="115" y="1278"/>
                    <a:pt x="82" y="1310"/>
                    <a:pt x="66" y="1310"/>
                  </a:cubicBezTo>
                  <a:lnTo>
                    <a:pt x="99" y="1343"/>
                  </a:lnTo>
                  <a:cubicBezTo>
                    <a:pt x="88" y="1343"/>
                    <a:pt x="77" y="1343"/>
                    <a:pt x="71" y="1338"/>
                  </a:cubicBezTo>
                  <a:lnTo>
                    <a:pt x="71" y="1338"/>
                  </a:lnTo>
                  <a:cubicBezTo>
                    <a:pt x="60" y="1345"/>
                    <a:pt x="32" y="1348"/>
                    <a:pt x="66" y="1360"/>
                  </a:cubicBezTo>
                  <a:lnTo>
                    <a:pt x="82" y="1360"/>
                  </a:lnTo>
                  <a:cubicBezTo>
                    <a:pt x="66" y="1360"/>
                    <a:pt x="66" y="1392"/>
                    <a:pt x="82" y="1409"/>
                  </a:cubicBezTo>
                  <a:lnTo>
                    <a:pt x="49" y="1392"/>
                  </a:lnTo>
                  <a:lnTo>
                    <a:pt x="49" y="1392"/>
                  </a:lnTo>
                  <a:cubicBezTo>
                    <a:pt x="49" y="1425"/>
                    <a:pt x="66" y="1458"/>
                    <a:pt x="66" y="1490"/>
                  </a:cubicBezTo>
                  <a:cubicBezTo>
                    <a:pt x="74" y="1482"/>
                    <a:pt x="86" y="1478"/>
                    <a:pt x="96" y="1478"/>
                  </a:cubicBezTo>
                  <a:cubicBezTo>
                    <a:pt x="103" y="1478"/>
                    <a:pt x="109" y="1480"/>
                    <a:pt x="112" y="1483"/>
                  </a:cubicBezTo>
                  <a:lnTo>
                    <a:pt x="112" y="1483"/>
                  </a:lnTo>
                  <a:cubicBezTo>
                    <a:pt x="112" y="1483"/>
                    <a:pt x="111" y="1483"/>
                    <a:pt x="111" y="1483"/>
                  </a:cubicBezTo>
                  <a:cubicBezTo>
                    <a:pt x="104" y="1483"/>
                    <a:pt x="104" y="1490"/>
                    <a:pt x="82" y="1490"/>
                  </a:cubicBezTo>
                  <a:lnTo>
                    <a:pt x="115" y="1490"/>
                  </a:lnTo>
                  <a:cubicBezTo>
                    <a:pt x="115" y="1488"/>
                    <a:pt x="114" y="1485"/>
                    <a:pt x="112" y="1483"/>
                  </a:cubicBezTo>
                  <a:lnTo>
                    <a:pt x="112" y="1483"/>
                  </a:lnTo>
                  <a:cubicBezTo>
                    <a:pt x="116" y="1483"/>
                    <a:pt x="121" y="1485"/>
                    <a:pt x="131" y="1490"/>
                  </a:cubicBezTo>
                  <a:cubicBezTo>
                    <a:pt x="123" y="1499"/>
                    <a:pt x="111" y="1503"/>
                    <a:pt x="99" y="1503"/>
                  </a:cubicBezTo>
                  <a:cubicBezTo>
                    <a:pt x="86" y="1503"/>
                    <a:pt x="74" y="1499"/>
                    <a:pt x="66" y="1490"/>
                  </a:cubicBezTo>
                  <a:lnTo>
                    <a:pt x="66" y="1490"/>
                  </a:lnTo>
                  <a:lnTo>
                    <a:pt x="82" y="1507"/>
                  </a:lnTo>
                  <a:lnTo>
                    <a:pt x="49" y="1507"/>
                  </a:lnTo>
                  <a:cubicBezTo>
                    <a:pt x="82" y="1507"/>
                    <a:pt x="17" y="1540"/>
                    <a:pt x="49" y="1540"/>
                  </a:cubicBezTo>
                  <a:cubicBezTo>
                    <a:pt x="49" y="1572"/>
                    <a:pt x="66" y="1589"/>
                    <a:pt x="66" y="1605"/>
                  </a:cubicBezTo>
                  <a:cubicBezTo>
                    <a:pt x="99" y="1605"/>
                    <a:pt x="82" y="1621"/>
                    <a:pt x="115" y="1621"/>
                  </a:cubicBezTo>
                  <a:cubicBezTo>
                    <a:pt x="99" y="1638"/>
                    <a:pt x="82" y="1671"/>
                    <a:pt x="82" y="1687"/>
                  </a:cubicBezTo>
                  <a:cubicBezTo>
                    <a:pt x="90" y="1695"/>
                    <a:pt x="99" y="1695"/>
                    <a:pt x="107" y="1695"/>
                  </a:cubicBezTo>
                  <a:cubicBezTo>
                    <a:pt x="115" y="1695"/>
                    <a:pt x="123" y="1695"/>
                    <a:pt x="131" y="1703"/>
                  </a:cubicBezTo>
                  <a:cubicBezTo>
                    <a:pt x="109" y="1703"/>
                    <a:pt x="102" y="1711"/>
                    <a:pt x="95" y="1711"/>
                  </a:cubicBezTo>
                  <a:cubicBezTo>
                    <a:pt x="91" y="1711"/>
                    <a:pt x="88" y="1709"/>
                    <a:pt x="82" y="1703"/>
                  </a:cubicBezTo>
                  <a:lnTo>
                    <a:pt x="82" y="1703"/>
                  </a:lnTo>
                  <a:cubicBezTo>
                    <a:pt x="82" y="1736"/>
                    <a:pt x="82" y="1736"/>
                    <a:pt x="115" y="1785"/>
                  </a:cubicBezTo>
                  <a:cubicBezTo>
                    <a:pt x="115" y="1769"/>
                    <a:pt x="131" y="1769"/>
                    <a:pt x="131" y="1769"/>
                  </a:cubicBezTo>
                  <a:lnTo>
                    <a:pt x="131" y="1769"/>
                  </a:lnTo>
                  <a:cubicBezTo>
                    <a:pt x="148" y="1785"/>
                    <a:pt x="131" y="1785"/>
                    <a:pt x="115" y="1785"/>
                  </a:cubicBezTo>
                  <a:lnTo>
                    <a:pt x="99" y="1785"/>
                  </a:lnTo>
                  <a:cubicBezTo>
                    <a:pt x="148" y="1818"/>
                    <a:pt x="17" y="1867"/>
                    <a:pt x="82" y="1900"/>
                  </a:cubicBezTo>
                  <a:lnTo>
                    <a:pt x="115" y="1932"/>
                  </a:lnTo>
                  <a:cubicBezTo>
                    <a:pt x="115" y="1936"/>
                    <a:pt x="113" y="1937"/>
                    <a:pt x="111" y="1937"/>
                  </a:cubicBezTo>
                  <a:cubicBezTo>
                    <a:pt x="104" y="1937"/>
                    <a:pt x="90" y="1928"/>
                    <a:pt x="78" y="1928"/>
                  </a:cubicBezTo>
                  <a:cubicBezTo>
                    <a:pt x="73" y="1928"/>
                    <a:pt x="69" y="1929"/>
                    <a:pt x="66" y="1932"/>
                  </a:cubicBezTo>
                  <a:cubicBezTo>
                    <a:pt x="131" y="1965"/>
                    <a:pt x="66" y="1982"/>
                    <a:pt x="99" y="2014"/>
                  </a:cubicBezTo>
                  <a:cubicBezTo>
                    <a:pt x="17" y="2031"/>
                    <a:pt x="115" y="2080"/>
                    <a:pt x="49" y="2112"/>
                  </a:cubicBezTo>
                  <a:lnTo>
                    <a:pt x="66" y="2112"/>
                  </a:lnTo>
                  <a:cubicBezTo>
                    <a:pt x="99" y="2129"/>
                    <a:pt x="66" y="2129"/>
                    <a:pt x="49" y="2129"/>
                  </a:cubicBezTo>
                  <a:lnTo>
                    <a:pt x="82" y="2129"/>
                  </a:lnTo>
                  <a:cubicBezTo>
                    <a:pt x="115" y="2194"/>
                    <a:pt x="49" y="2260"/>
                    <a:pt x="33" y="2325"/>
                  </a:cubicBezTo>
                  <a:cubicBezTo>
                    <a:pt x="33" y="2342"/>
                    <a:pt x="148" y="2342"/>
                    <a:pt x="99" y="2358"/>
                  </a:cubicBezTo>
                  <a:lnTo>
                    <a:pt x="66" y="2358"/>
                  </a:lnTo>
                  <a:cubicBezTo>
                    <a:pt x="115" y="2407"/>
                    <a:pt x="66" y="2456"/>
                    <a:pt x="99" y="2505"/>
                  </a:cubicBezTo>
                  <a:cubicBezTo>
                    <a:pt x="99" y="2505"/>
                    <a:pt x="82" y="2505"/>
                    <a:pt x="82" y="2489"/>
                  </a:cubicBezTo>
                  <a:lnTo>
                    <a:pt x="82" y="2489"/>
                  </a:lnTo>
                  <a:cubicBezTo>
                    <a:pt x="49" y="2505"/>
                    <a:pt x="82" y="2538"/>
                    <a:pt x="99" y="2538"/>
                  </a:cubicBezTo>
                  <a:lnTo>
                    <a:pt x="66" y="2538"/>
                  </a:lnTo>
                  <a:cubicBezTo>
                    <a:pt x="49" y="2554"/>
                    <a:pt x="99" y="2554"/>
                    <a:pt x="82" y="2571"/>
                  </a:cubicBezTo>
                  <a:lnTo>
                    <a:pt x="66" y="2571"/>
                  </a:lnTo>
                  <a:cubicBezTo>
                    <a:pt x="82" y="2571"/>
                    <a:pt x="66" y="2587"/>
                    <a:pt x="99" y="2587"/>
                  </a:cubicBezTo>
                  <a:cubicBezTo>
                    <a:pt x="82" y="2604"/>
                    <a:pt x="115" y="2620"/>
                    <a:pt x="82" y="2636"/>
                  </a:cubicBezTo>
                  <a:cubicBezTo>
                    <a:pt x="131" y="2636"/>
                    <a:pt x="82" y="2669"/>
                    <a:pt x="131" y="2669"/>
                  </a:cubicBezTo>
                  <a:cubicBezTo>
                    <a:pt x="66" y="2669"/>
                    <a:pt x="82" y="2702"/>
                    <a:pt x="115" y="2702"/>
                  </a:cubicBezTo>
                  <a:cubicBezTo>
                    <a:pt x="99" y="2702"/>
                    <a:pt x="99" y="2718"/>
                    <a:pt x="66" y="2718"/>
                  </a:cubicBezTo>
                  <a:cubicBezTo>
                    <a:pt x="66" y="2734"/>
                    <a:pt x="82" y="2734"/>
                    <a:pt x="115" y="2734"/>
                  </a:cubicBezTo>
                  <a:cubicBezTo>
                    <a:pt x="49" y="2767"/>
                    <a:pt x="164" y="2784"/>
                    <a:pt x="82" y="2800"/>
                  </a:cubicBezTo>
                  <a:cubicBezTo>
                    <a:pt x="115" y="2833"/>
                    <a:pt x="131" y="2865"/>
                    <a:pt x="148" y="2898"/>
                  </a:cubicBezTo>
                  <a:cubicBezTo>
                    <a:pt x="82" y="2898"/>
                    <a:pt x="131" y="2865"/>
                    <a:pt x="82" y="2865"/>
                  </a:cubicBezTo>
                  <a:cubicBezTo>
                    <a:pt x="99" y="2898"/>
                    <a:pt x="148" y="2915"/>
                    <a:pt x="131" y="2947"/>
                  </a:cubicBezTo>
                  <a:cubicBezTo>
                    <a:pt x="131" y="2953"/>
                    <a:pt x="129" y="2955"/>
                    <a:pt x="126" y="2955"/>
                  </a:cubicBezTo>
                  <a:cubicBezTo>
                    <a:pt x="120" y="2955"/>
                    <a:pt x="109" y="2947"/>
                    <a:pt x="99" y="2947"/>
                  </a:cubicBezTo>
                  <a:cubicBezTo>
                    <a:pt x="131" y="2980"/>
                    <a:pt x="99" y="2996"/>
                    <a:pt x="131" y="3029"/>
                  </a:cubicBezTo>
                  <a:cubicBezTo>
                    <a:pt x="164" y="3029"/>
                    <a:pt x="197" y="3045"/>
                    <a:pt x="213" y="3062"/>
                  </a:cubicBezTo>
                  <a:cubicBezTo>
                    <a:pt x="199" y="3058"/>
                    <a:pt x="191" y="3057"/>
                    <a:pt x="185" y="3057"/>
                  </a:cubicBezTo>
                  <a:cubicBezTo>
                    <a:pt x="168" y="3057"/>
                    <a:pt x="173" y="3067"/>
                    <a:pt x="152" y="3067"/>
                  </a:cubicBezTo>
                  <a:cubicBezTo>
                    <a:pt x="144" y="3067"/>
                    <a:pt x="132" y="3065"/>
                    <a:pt x="115" y="3062"/>
                  </a:cubicBezTo>
                  <a:lnTo>
                    <a:pt x="115" y="3062"/>
                  </a:lnTo>
                  <a:cubicBezTo>
                    <a:pt x="115" y="3078"/>
                    <a:pt x="131" y="3078"/>
                    <a:pt x="148" y="3078"/>
                  </a:cubicBezTo>
                  <a:lnTo>
                    <a:pt x="115" y="3078"/>
                  </a:lnTo>
                  <a:cubicBezTo>
                    <a:pt x="131" y="3095"/>
                    <a:pt x="148" y="3095"/>
                    <a:pt x="148" y="3111"/>
                  </a:cubicBezTo>
                  <a:cubicBezTo>
                    <a:pt x="146" y="3111"/>
                    <a:pt x="144" y="3111"/>
                    <a:pt x="143" y="3111"/>
                  </a:cubicBezTo>
                  <a:lnTo>
                    <a:pt x="143" y="3111"/>
                  </a:lnTo>
                  <a:cubicBezTo>
                    <a:pt x="157" y="3120"/>
                    <a:pt x="164" y="3127"/>
                    <a:pt x="164" y="3127"/>
                  </a:cubicBezTo>
                  <a:cubicBezTo>
                    <a:pt x="154" y="3127"/>
                    <a:pt x="150" y="3134"/>
                    <a:pt x="148" y="3135"/>
                  </a:cubicBezTo>
                  <a:lnTo>
                    <a:pt x="148" y="3135"/>
                  </a:lnTo>
                  <a:cubicBezTo>
                    <a:pt x="148" y="3132"/>
                    <a:pt x="148" y="3130"/>
                    <a:pt x="148" y="3127"/>
                  </a:cubicBezTo>
                  <a:lnTo>
                    <a:pt x="148" y="3127"/>
                  </a:lnTo>
                  <a:cubicBezTo>
                    <a:pt x="148" y="3133"/>
                    <a:pt x="148" y="3135"/>
                    <a:pt x="148" y="3135"/>
                  </a:cubicBezTo>
                  <a:cubicBezTo>
                    <a:pt x="148" y="3135"/>
                    <a:pt x="148" y="3135"/>
                    <a:pt x="148" y="3135"/>
                  </a:cubicBezTo>
                  <a:lnTo>
                    <a:pt x="148" y="3135"/>
                  </a:lnTo>
                  <a:cubicBezTo>
                    <a:pt x="155" y="3163"/>
                    <a:pt x="195" y="3179"/>
                    <a:pt x="180" y="3209"/>
                  </a:cubicBezTo>
                  <a:cubicBezTo>
                    <a:pt x="164" y="3204"/>
                    <a:pt x="157" y="3202"/>
                    <a:pt x="152" y="3202"/>
                  </a:cubicBezTo>
                  <a:cubicBezTo>
                    <a:pt x="144" y="3202"/>
                    <a:pt x="148" y="3209"/>
                    <a:pt x="115" y="3209"/>
                  </a:cubicBezTo>
                  <a:lnTo>
                    <a:pt x="131" y="3226"/>
                  </a:lnTo>
                  <a:lnTo>
                    <a:pt x="148" y="3226"/>
                  </a:lnTo>
                  <a:cubicBezTo>
                    <a:pt x="148" y="3242"/>
                    <a:pt x="180" y="3258"/>
                    <a:pt x="180" y="3258"/>
                  </a:cubicBezTo>
                  <a:cubicBezTo>
                    <a:pt x="189" y="3266"/>
                    <a:pt x="201" y="3266"/>
                    <a:pt x="211" y="3266"/>
                  </a:cubicBezTo>
                  <a:cubicBezTo>
                    <a:pt x="221" y="3266"/>
                    <a:pt x="229" y="3266"/>
                    <a:pt x="229" y="3275"/>
                  </a:cubicBezTo>
                  <a:cubicBezTo>
                    <a:pt x="213" y="3275"/>
                    <a:pt x="229" y="3291"/>
                    <a:pt x="197" y="3307"/>
                  </a:cubicBezTo>
                  <a:cubicBezTo>
                    <a:pt x="213" y="3307"/>
                    <a:pt x="229" y="3307"/>
                    <a:pt x="213" y="3324"/>
                  </a:cubicBezTo>
                  <a:lnTo>
                    <a:pt x="164" y="3324"/>
                  </a:lnTo>
                  <a:cubicBezTo>
                    <a:pt x="197" y="3324"/>
                    <a:pt x="164" y="3356"/>
                    <a:pt x="213" y="3356"/>
                  </a:cubicBezTo>
                  <a:lnTo>
                    <a:pt x="164" y="3356"/>
                  </a:lnTo>
                  <a:lnTo>
                    <a:pt x="197" y="3373"/>
                  </a:lnTo>
                  <a:lnTo>
                    <a:pt x="164" y="3373"/>
                  </a:lnTo>
                  <a:cubicBezTo>
                    <a:pt x="164" y="3381"/>
                    <a:pt x="176" y="3381"/>
                    <a:pt x="187" y="3381"/>
                  </a:cubicBezTo>
                  <a:cubicBezTo>
                    <a:pt x="197" y="3381"/>
                    <a:pt x="205" y="3381"/>
                    <a:pt x="197" y="3389"/>
                  </a:cubicBezTo>
                  <a:lnTo>
                    <a:pt x="180" y="3389"/>
                  </a:lnTo>
                  <a:cubicBezTo>
                    <a:pt x="180" y="3406"/>
                    <a:pt x="213" y="3422"/>
                    <a:pt x="197" y="3455"/>
                  </a:cubicBezTo>
                  <a:cubicBezTo>
                    <a:pt x="148" y="3455"/>
                    <a:pt x="180" y="3438"/>
                    <a:pt x="148" y="3438"/>
                  </a:cubicBezTo>
                  <a:cubicBezTo>
                    <a:pt x="148" y="3471"/>
                    <a:pt x="197" y="3504"/>
                    <a:pt x="197" y="3537"/>
                  </a:cubicBezTo>
                  <a:lnTo>
                    <a:pt x="197" y="3520"/>
                  </a:lnTo>
                  <a:cubicBezTo>
                    <a:pt x="262" y="3520"/>
                    <a:pt x="164" y="3553"/>
                    <a:pt x="197" y="3553"/>
                  </a:cubicBezTo>
                  <a:lnTo>
                    <a:pt x="164" y="3553"/>
                  </a:lnTo>
                  <a:cubicBezTo>
                    <a:pt x="148" y="3569"/>
                    <a:pt x="180" y="3602"/>
                    <a:pt x="197" y="3618"/>
                  </a:cubicBezTo>
                  <a:lnTo>
                    <a:pt x="180" y="3618"/>
                  </a:lnTo>
                  <a:cubicBezTo>
                    <a:pt x="164" y="3635"/>
                    <a:pt x="180" y="3651"/>
                    <a:pt x="164" y="3667"/>
                  </a:cubicBezTo>
                  <a:lnTo>
                    <a:pt x="213" y="3667"/>
                  </a:lnTo>
                  <a:cubicBezTo>
                    <a:pt x="115" y="3717"/>
                    <a:pt x="262" y="3749"/>
                    <a:pt x="180" y="3782"/>
                  </a:cubicBezTo>
                  <a:cubicBezTo>
                    <a:pt x="180" y="3782"/>
                    <a:pt x="173" y="3775"/>
                    <a:pt x="168" y="3775"/>
                  </a:cubicBezTo>
                  <a:cubicBezTo>
                    <a:pt x="166" y="3775"/>
                    <a:pt x="164" y="3777"/>
                    <a:pt x="164" y="3782"/>
                  </a:cubicBezTo>
                  <a:lnTo>
                    <a:pt x="180" y="3798"/>
                  </a:lnTo>
                  <a:lnTo>
                    <a:pt x="213" y="3798"/>
                  </a:lnTo>
                  <a:cubicBezTo>
                    <a:pt x="229" y="3798"/>
                    <a:pt x="246" y="3798"/>
                    <a:pt x="246" y="3815"/>
                  </a:cubicBezTo>
                  <a:cubicBezTo>
                    <a:pt x="240" y="3809"/>
                    <a:pt x="235" y="3808"/>
                    <a:pt x="229" y="3808"/>
                  </a:cubicBezTo>
                  <a:cubicBezTo>
                    <a:pt x="219" y="3808"/>
                    <a:pt x="208" y="3815"/>
                    <a:pt x="197" y="3815"/>
                  </a:cubicBezTo>
                  <a:lnTo>
                    <a:pt x="213" y="3815"/>
                  </a:lnTo>
                  <a:cubicBezTo>
                    <a:pt x="164" y="3831"/>
                    <a:pt x="262" y="3815"/>
                    <a:pt x="246" y="3848"/>
                  </a:cubicBezTo>
                  <a:lnTo>
                    <a:pt x="229" y="3848"/>
                  </a:lnTo>
                  <a:cubicBezTo>
                    <a:pt x="229" y="3848"/>
                    <a:pt x="246" y="3848"/>
                    <a:pt x="246" y="3864"/>
                  </a:cubicBezTo>
                  <a:cubicBezTo>
                    <a:pt x="213" y="3864"/>
                    <a:pt x="229" y="3848"/>
                    <a:pt x="213" y="3848"/>
                  </a:cubicBezTo>
                  <a:cubicBezTo>
                    <a:pt x="213" y="3864"/>
                    <a:pt x="262" y="3880"/>
                    <a:pt x="229" y="3897"/>
                  </a:cubicBezTo>
                  <a:cubicBezTo>
                    <a:pt x="229" y="3880"/>
                    <a:pt x="229" y="3880"/>
                    <a:pt x="213" y="3880"/>
                  </a:cubicBezTo>
                  <a:cubicBezTo>
                    <a:pt x="180" y="3880"/>
                    <a:pt x="197" y="3880"/>
                    <a:pt x="180" y="3897"/>
                  </a:cubicBezTo>
                  <a:lnTo>
                    <a:pt x="164" y="3913"/>
                  </a:lnTo>
                  <a:lnTo>
                    <a:pt x="180" y="3913"/>
                  </a:lnTo>
                  <a:cubicBezTo>
                    <a:pt x="262" y="3929"/>
                    <a:pt x="197" y="3946"/>
                    <a:pt x="246" y="3962"/>
                  </a:cubicBezTo>
                  <a:cubicBezTo>
                    <a:pt x="229" y="3957"/>
                    <a:pt x="220" y="3955"/>
                    <a:pt x="214" y="3955"/>
                  </a:cubicBezTo>
                  <a:cubicBezTo>
                    <a:pt x="202" y="3955"/>
                    <a:pt x="202" y="3962"/>
                    <a:pt x="180" y="3962"/>
                  </a:cubicBezTo>
                  <a:lnTo>
                    <a:pt x="148" y="3962"/>
                  </a:lnTo>
                  <a:cubicBezTo>
                    <a:pt x="180" y="3978"/>
                    <a:pt x="131" y="3978"/>
                    <a:pt x="164" y="3995"/>
                  </a:cubicBezTo>
                  <a:cubicBezTo>
                    <a:pt x="164" y="3995"/>
                    <a:pt x="164" y="3997"/>
                    <a:pt x="163" y="4000"/>
                  </a:cubicBezTo>
                  <a:lnTo>
                    <a:pt x="163" y="4000"/>
                  </a:lnTo>
                  <a:cubicBezTo>
                    <a:pt x="168" y="3997"/>
                    <a:pt x="174" y="3995"/>
                    <a:pt x="180" y="3995"/>
                  </a:cubicBezTo>
                  <a:cubicBezTo>
                    <a:pt x="213" y="4028"/>
                    <a:pt x="131" y="4044"/>
                    <a:pt x="180" y="4077"/>
                  </a:cubicBezTo>
                  <a:cubicBezTo>
                    <a:pt x="213" y="4093"/>
                    <a:pt x="246" y="4093"/>
                    <a:pt x="262" y="4126"/>
                  </a:cubicBezTo>
                  <a:cubicBezTo>
                    <a:pt x="246" y="4126"/>
                    <a:pt x="229" y="4109"/>
                    <a:pt x="229" y="4109"/>
                  </a:cubicBezTo>
                  <a:cubicBezTo>
                    <a:pt x="213" y="4126"/>
                    <a:pt x="213" y="4142"/>
                    <a:pt x="229" y="4142"/>
                  </a:cubicBezTo>
                  <a:lnTo>
                    <a:pt x="279" y="4142"/>
                  </a:lnTo>
                  <a:cubicBezTo>
                    <a:pt x="295" y="4142"/>
                    <a:pt x="262" y="4142"/>
                    <a:pt x="279" y="4126"/>
                  </a:cubicBezTo>
                  <a:lnTo>
                    <a:pt x="295" y="4126"/>
                  </a:lnTo>
                  <a:lnTo>
                    <a:pt x="279" y="4109"/>
                  </a:lnTo>
                  <a:lnTo>
                    <a:pt x="279" y="4109"/>
                  </a:lnTo>
                  <a:cubicBezTo>
                    <a:pt x="287" y="4118"/>
                    <a:pt x="295" y="4118"/>
                    <a:pt x="301" y="4118"/>
                  </a:cubicBezTo>
                  <a:cubicBezTo>
                    <a:pt x="307" y="4118"/>
                    <a:pt x="311" y="4118"/>
                    <a:pt x="311" y="4126"/>
                  </a:cubicBezTo>
                  <a:cubicBezTo>
                    <a:pt x="328" y="4093"/>
                    <a:pt x="262" y="4093"/>
                    <a:pt x="311" y="4077"/>
                  </a:cubicBezTo>
                  <a:cubicBezTo>
                    <a:pt x="303" y="4069"/>
                    <a:pt x="291" y="4069"/>
                    <a:pt x="277" y="4069"/>
                  </a:cubicBezTo>
                  <a:cubicBezTo>
                    <a:pt x="262" y="4069"/>
                    <a:pt x="246" y="4069"/>
                    <a:pt x="229" y="4060"/>
                  </a:cubicBezTo>
                  <a:lnTo>
                    <a:pt x="311" y="4044"/>
                  </a:lnTo>
                  <a:lnTo>
                    <a:pt x="279" y="4044"/>
                  </a:lnTo>
                  <a:cubicBezTo>
                    <a:pt x="279" y="4044"/>
                    <a:pt x="279" y="4028"/>
                    <a:pt x="295" y="4028"/>
                  </a:cubicBezTo>
                  <a:lnTo>
                    <a:pt x="295" y="4028"/>
                  </a:lnTo>
                  <a:cubicBezTo>
                    <a:pt x="284" y="4028"/>
                    <a:pt x="280" y="4035"/>
                    <a:pt x="274" y="4035"/>
                  </a:cubicBezTo>
                  <a:cubicBezTo>
                    <a:pt x="271" y="4035"/>
                    <a:pt x="268" y="4033"/>
                    <a:pt x="262" y="4028"/>
                  </a:cubicBezTo>
                  <a:cubicBezTo>
                    <a:pt x="284" y="4017"/>
                    <a:pt x="269" y="4005"/>
                    <a:pt x="272" y="3999"/>
                  </a:cubicBezTo>
                  <a:lnTo>
                    <a:pt x="272" y="3999"/>
                  </a:lnTo>
                  <a:cubicBezTo>
                    <a:pt x="272" y="4000"/>
                    <a:pt x="271" y="4000"/>
                    <a:pt x="271" y="4000"/>
                  </a:cubicBezTo>
                  <a:cubicBezTo>
                    <a:pt x="268" y="4000"/>
                    <a:pt x="266" y="3998"/>
                    <a:pt x="262" y="3995"/>
                  </a:cubicBezTo>
                  <a:cubicBezTo>
                    <a:pt x="328" y="3978"/>
                    <a:pt x="246" y="3978"/>
                    <a:pt x="279" y="3962"/>
                  </a:cubicBezTo>
                  <a:cubicBezTo>
                    <a:pt x="300" y="3962"/>
                    <a:pt x="300" y="3969"/>
                    <a:pt x="303" y="3969"/>
                  </a:cubicBezTo>
                  <a:cubicBezTo>
                    <a:pt x="304" y="3969"/>
                    <a:pt x="306" y="3968"/>
                    <a:pt x="311" y="3962"/>
                  </a:cubicBezTo>
                  <a:cubicBezTo>
                    <a:pt x="262" y="3962"/>
                    <a:pt x="328" y="3929"/>
                    <a:pt x="311" y="3929"/>
                  </a:cubicBezTo>
                  <a:cubicBezTo>
                    <a:pt x="279" y="3929"/>
                    <a:pt x="295" y="3897"/>
                    <a:pt x="279" y="3880"/>
                  </a:cubicBezTo>
                  <a:cubicBezTo>
                    <a:pt x="295" y="3880"/>
                    <a:pt x="311" y="3848"/>
                    <a:pt x="328" y="3831"/>
                  </a:cubicBezTo>
                  <a:cubicBezTo>
                    <a:pt x="295" y="3831"/>
                    <a:pt x="295" y="3815"/>
                    <a:pt x="295" y="3798"/>
                  </a:cubicBezTo>
                  <a:cubicBezTo>
                    <a:pt x="311" y="3798"/>
                    <a:pt x="328" y="3798"/>
                    <a:pt x="328" y="3815"/>
                  </a:cubicBezTo>
                  <a:lnTo>
                    <a:pt x="328" y="3798"/>
                  </a:lnTo>
                  <a:cubicBezTo>
                    <a:pt x="328" y="3798"/>
                    <a:pt x="311" y="3798"/>
                    <a:pt x="311" y="3782"/>
                  </a:cubicBezTo>
                  <a:lnTo>
                    <a:pt x="344" y="3782"/>
                  </a:lnTo>
                  <a:cubicBezTo>
                    <a:pt x="344" y="3766"/>
                    <a:pt x="295" y="3749"/>
                    <a:pt x="328" y="3733"/>
                  </a:cubicBezTo>
                  <a:cubicBezTo>
                    <a:pt x="306" y="3733"/>
                    <a:pt x="277" y="3740"/>
                    <a:pt x="250" y="3740"/>
                  </a:cubicBezTo>
                  <a:cubicBezTo>
                    <a:pt x="237" y="3740"/>
                    <a:pt x="224" y="3738"/>
                    <a:pt x="213" y="3733"/>
                  </a:cubicBezTo>
                  <a:lnTo>
                    <a:pt x="279" y="3733"/>
                  </a:lnTo>
                  <a:cubicBezTo>
                    <a:pt x="262" y="3733"/>
                    <a:pt x="262" y="3733"/>
                    <a:pt x="262" y="3717"/>
                  </a:cubicBezTo>
                  <a:lnTo>
                    <a:pt x="262" y="3717"/>
                  </a:lnTo>
                  <a:lnTo>
                    <a:pt x="295" y="3733"/>
                  </a:lnTo>
                  <a:cubicBezTo>
                    <a:pt x="303" y="3725"/>
                    <a:pt x="295" y="3725"/>
                    <a:pt x="287" y="3725"/>
                  </a:cubicBezTo>
                  <a:cubicBezTo>
                    <a:pt x="279" y="3725"/>
                    <a:pt x="270" y="3725"/>
                    <a:pt x="279" y="3717"/>
                  </a:cubicBezTo>
                  <a:lnTo>
                    <a:pt x="311" y="3717"/>
                  </a:lnTo>
                  <a:cubicBezTo>
                    <a:pt x="311" y="3717"/>
                    <a:pt x="328" y="3700"/>
                    <a:pt x="344" y="3700"/>
                  </a:cubicBezTo>
                  <a:lnTo>
                    <a:pt x="311" y="3700"/>
                  </a:lnTo>
                  <a:cubicBezTo>
                    <a:pt x="311" y="3684"/>
                    <a:pt x="328" y="3684"/>
                    <a:pt x="344" y="3684"/>
                  </a:cubicBezTo>
                  <a:cubicBezTo>
                    <a:pt x="328" y="3684"/>
                    <a:pt x="344" y="3667"/>
                    <a:pt x="311" y="3667"/>
                  </a:cubicBezTo>
                  <a:cubicBezTo>
                    <a:pt x="311" y="3667"/>
                    <a:pt x="328" y="3667"/>
                    <a:pt x="344" y="3651"/>
                  </a:cubicBezTo>
                  <a:cubicBezTo>
                    <a:pt x="331" y="3651"/>
                    <a:pt x="328" y="3630"/>
                    <a:pt x="311" y="3630"/>
                  </a:cubicBezTo>
                  <a:cubicBezTo>
                    <a:pt x="307" y="3630"/>
                    <a:pt x="301" y="3631"/>
                    <a:pt x="295" y="3635"/>
                  </a:cubicBezTo>
                  <a:cubicBezTo>
                    <a:pt x="262" y="3602"/>
                    <a:pt x="311" y="3569"/>
                    <a:pt x="295" y="3553"/>
                  </a:cubicBezTo>
                  <a:lnTo>
                    <a:pt x="311" y="3553"/>
                  </a:lnTo>
                  <a:cubicBezTo>
                    <a:pt x="295" y="3537"/>
                    <a:pt x="295" y="3520"/>
                    <a:pt x="279" y="3504"/>
                  </a:cubicBezTo>
                  <a:cubicBezTo>
                    <a:pt x="279" y="3504"/>
                    <a:pt x="295" y="3487"/>
                    <a:pt x="311" y="3487"/>
                  </a:cubicBezTo>
                  <a:cubicBezTo>
                    <a:pt x="295" y="3487"/>
                    <a:pt x="295" y="3487"/>
                    <a:pt x="311" y="3455"/>
                  </a:cubicBezTo>
                  <a:cubicBezTo>
                    <a:pt x="319" y="3463"/>
                    <a:pt x="324" y="3463"/>
                    <a:pt x="326" y="3463"/>
                  </a:cubicBezTo>
                  <a:cubicBezTo>
                    <a:pt x="328" y="3463"/>
                    <a:pt x="328" y="3463"/>
                    <a:pt x="328" y="3471"/>
                  </a:cubicBezTo>
                  <a:cubicBezTo>
                    <a:pt x="328" y="3455"/>
                    <a:pt x="344" y="3455"/>
                    <a:pt x="311" y="3438"/>
                  </a:cubicBezTo>
                  <a:cubicBezTo>
                    <a:pt x="344" y="3438"/>
                    <a:pt x="360" y="3422"/>
                    <a:pt x="344" y="3422"/>
                  </a:cubicBezTo>
                  <a:lnTo>
                    <a:pt x="328" y="3422"/>
                  </a:lnTo>
                  <a:cubicBezTo>
                    <a:pt x="328" y="3422"/>
                    <a:pt x="328" y="3406"/>
                    <a:pt x="328" y="3406"/>
                  </a:cubicBezTo>
                  <a:lnTo>
                    <a:pt x="360" y="3406"/>
                  </a:lnTo>
                  <a:cubicBezTo>
                    <a:pt x="410" y="3373"/>
                    <a:pt x="279" y="3356"/>
                    <a:pt x="360" y="3324"/>
                  </a:cubicBezTo>
                  <a:cubicBezTo>
                    <a:pt x="328" y="3324"/>
                    <a:pt x="344" y="3340"/>
                    <a:pt x="311" y="3340"/>
                  </a:cubicBezTo>
                  <a:cubicBezTo>
                    <a:pt x="311" y="3324"/>
                    <a:pt x="377" y="3307"/>
                    <a:pt x="377" y="3307"/>
                  </a:cubicBezTo>
                  <a:cubicBezTo>
                    <a:pt x="393" y="3291"/>
                    <a:pt x="311" y="3291"/>
                    <a:pt x="328" y="3258"/>
                  </a:cubicBezTo>
                  <a:lnTo>
                    <a:pt x="328" y="3258"/>
                  </a:lnTo>
                  <a:cubicBezTo>
                    <a:pt x="319" y="3266"/>
                    <a:pt x="307" y="3271"/>
                    <a:pt x="295" y="3271"/>
                  </a:cubicBezTo>
                  <a:cubicBezTo>
                    <a:pt x="283" y="3271"/>
                    <a:pt x="270" y="3266"/>
                    <a:pt x="262" y="3258"/>
                  </a:cubicBezTo>
                  <a:cubicBezTo>
                    <a:pt x="262" y="3242"/>
                    <a:pt x="328" y="3242"/>
                    <a:pt x="328" y="3242"/>
                  </a:cubicBezTo>
                  <a:cubicBezTo>
                    <a:pt x="344" y="3242"/>
                    <a:pt x="328" y="3258"/>
                    <a:pt x="328" y="3258"/>
                  </a:cubicBezTo>
                  <a:lnTo>
                    <a:pt x="344" y="3258"/>
                  </a:lnTo>
                  <a:cubicBezTo>
                    <a:pt x="360" y="3242"/>
                    <a:pt x="344" y="3226"/>
                    <a:pt x="377" y="3226"/>
                  </a:cubicBezTo>
                  <a:cubicBezTo>
                    <a:pt x="366" y="3226"/>
                    <a:pt x="355" y="3226"/>
                    <a:pt x="349" y="3230"/>
                  </a:cubicBezTo>
                  <a:lnTo>
                    <a:pt x="349" y="3230"/>
                  </a:lnTo>
                  <a:cubicBezTo>
                    <a:pt x="357" y="3209"/>
                    <a:pt x="346" y="3207"/>
                    <a:pt x="360" y="3193"/>
                  </a:cubicBezTo>
                  <a:lnTo>
                    <a:pt x="328" y="3193"/>
                  </a:lnTo>
                  <a:cubicBezTo>
                    <a:pt x="344" y="3160"/>
                    <a:pt x="311" y="3176"/>
                    <a:pt x="295" y="3160"/>
                  </a:cubicBezTo>
                  <a:cubicBezTo>
                    <a:pt x="311" y="3152"/>
                    <a:pt x="324" y="3152"/>
                    <a:pt x="330" y="3152"/>
                  </a:cubicBezTo>
                  <a:cubicBezTo>
                    <a:pt x="336" y="3152"/>
                    <a:pt x="336" y="3152"/>
                    <a:pt x="328" y="3144"/>
                  </a:cubicBezTo>
                  <a:cubicBezTo>
                    <a:pt x="333" y="3138"/>
                    <a:pt x="340" y="3136"/>
                    <a:pt x="348" y="3136"/>
                  </a:cubicBezTo>
                  <a:cubicBezTo>
                    <a:pt x="362" y="3136"/>
                    <a:pt x="377" y="3144"/>
                    <a:pt x="377" y="3144"/>
                  </a:cubicBezTo>
                  <a:cubicBezTo>
                    <a:pt x="360" y="3127"/>
                    <a:pt x="393" y="3111"/>
                    <a:pt x="410" y="3095"/>
                  </a:cubicBezTo>
                  <a:lnTo>
                    <a:pt x="393" y="3095"/>
                  </a:lnTo>
                  <a:cubicBezTo>
                    <a:pt x="385" y="3086"/>
                    <a:pt x="373" y="3086"/>
                    <a:pt x="360" y="3086"/>
                  </a:cubicBezTo>
                  <a:cubicBezTo>
                    <a:pt x="348" y="3086"/>
                    <a:pt x="336" y="3086"/>
                    <a:pt x="328" y="3078"/>
                  </a:cubicBezTo>
                  <a:cubicBezTo>
                    <a:pt x="344" y="3078"/>
                    <a:pt x="311" y="3062"/>
                    <a:pt x="344" y="3062"/>
                  </a:cubicBezTo>
                  <a:cubicBezTo>
                    <a:pt x="336" y="3070"/>
                    <a:pt x="344" y="3070"/>
                    <a:pt x="356" y="3070"/>
                  </a:cubicBezTo>
                  <a:cubicBezTo>
                    <a:pt x="369" y="3070"/>
                    <a:pt x="385" y="3070"/>
                    <a:pt x="393" y="3078"/>
                  </a:cubicBezTo>
                  <a:cubicBezTo>
                    <a:pt x="393" y="3078"/>
                    <a:pt x="393" y="3062"/>
                    <a:pt x="393" y="3062"/>
                  </a:cubicBezTo>
                  <a:cubicBezTo>
                    <a:pt x="426" y="3045"/>
                    <a:pt x="360" y="3062"/>
                    <a:pt x="360" y="3029"/>
                  </a:cubicBezTo>
                  <a:lnTo>
                    <a:pt x="393" y="3029"/>
                  </a:lnTo>
                  <a:cubicBezTo>
                    <a:pt x="393" y="3029"/>
                    <a:pt x="360" y="3029"/>
                    <a:pt x="344" y="3013"/>
                  </a:cubicBezTo>
                  <a:cubicBezTo>
                    <a:pt x="360" y="2996"/>
                    <a:pt x="328" y="2996"/>
                    <a:pt x="328" y="2996"/>
                  </a:cubicBezTo>
                  <a:cubicBezTo>
                    <a:pt x="319" y="2996"/>
                    <a:pt x="315" y="2996"/>
                    <a:pt x="311" y="2994"/>
                  </a:cubicBezTo>
                  <a:lnTo>
                    <a:pt x="311" y="2994"/>
                  </a:lnTo>
                  <a:cubicBezTo>
                    <a:pt x="311" y="2996"/>
                    <a:pt x="311" y="2996"/>
                    <a:pt x="311" y="2996"/>
                  </a:cubicBezTo>
                  <a:cubicBezTo>
                    <a:pt x="306" y="2994"/>
                    <a:pt x="304" y="2991"/>
                    <a:pt x="303" y="2988"/>
                  </a:cubicBezTo>
                  <a:lnTo>
                    <a:pt x="303" y="2988"/>
                  </a:lnTo>
                  <a:cubicBezTo>
                    <a:pt x="301" y="2986"/>
                    <a:pt x="298" y="2983"/>
                    <a:pt x="295" y="2980"/>
                  </a:cubicBezTo>
                  <a:cubicBezTo>
                    <a:pt x="300" y="2980"/>
                    <a:pt x="303" y="2981"/>
                    <a:pt x="305" y="2983"/>
                  </a:cubicBezTo>
                  <a:lnTo>
                    <a:pt x="305" y="2983"/>
                  </a:lnTo>
                  <a:cubicBezTo>
                    <a:pt x="314" y="2971"/>
                    <a:pt x="352" y="2959"/>
                    <a:pt x="328" y="2947"/>
                  </a:cubicBezTo>
                  <a:lnTo>
                    <a:pt x="377" y="2947"/>
                  </a:lnTo>
                  <a:cubicBezTo>
                    <a:pt x="360" y="2931"/>
                    <a:pt x="410" y="2915"/>
                    <a:pt x="393" y="2898"/>
                  </a:cubicBezTo>
                  <a:lnTo>
                    <a:pt x="393" y="2898"/>
                  </a:lnTo>
                  <a:cubicBezTo>
                    <a:pt x="377" y="2906"/>
                    <a:pt x="369" y="2910"/>
                    <a:pt x="362" y="2910"/>
                  </a:cubicBezTo>
                  <a:cubicBezTo>
                    <a:pt x="356" y="2910"/>
                    <a:pt x="352" y="2906"/>
                    <a:pt x="344" y="2898"/>
                  </a:cubicBezTo>
                  <a:lnTo>
                    <a:pt x="344" y="2898"/>
                  </a:lnTo>
                  <a:lnTo>
                    <a:pt x="360" y="2931"/>
                  </a:lnTo>
                  <a:lnTo>
                    <a:pt x="360" y="2931"/>
                  </a:lnTo>
                  <a:lnTo>
                    <a:pt x="311" y="2915"/>
                  </a:lnTo>
                  <a:lnTo>
                    <a:pt x="311" y="2915"/>
                  </a:lnTo>
                  <a:cubicBezTo>
                    <a:pt x="311" y="2915"/>
                    <a:pt x="328" y="2931"/>
                    <a:pt x="328" y="2931"/>
                  </a:cubicBezTo>
                  <a:lnTo>
                    <a:pt x="295" y="2931"/>
                  </a:lnTo>
                  <a:cubicBezTo>
                    <a:pt x="328" y="2915"/>
                    <a:pt x="262" y="2898"/>
                    <a:pt x="295" y="2898"/>
                  </a:cubicBezTo>
                  <a:lnTo>
                    <a:pt x="360" y="2898"/>
                  </a:lnTo>
                  <a:cubicBezTo>
                    <a:pt x="393" y="2865"/>
                    <a:pt x="328" y="2849"/>
                    <a:pt x="344" y="2833"/>
                  </a:cubicBezTo>
                  <a:lnTo>
                    <a:pt x="328" y="2833"/>
                  </a:lnTo>
                  <a:cubicBezTo>
                    <a:pt x="311" y="2833"/>
                    <a:pt x="328" y="2816"/>
                    <a:pt x="311" y="2816"/>
                  </a:cubicBezTo>
                  <a:cubicBezTo>
                    <a:pt x="344" y="2816"/>
                    <a:pt x="344" y="2800"/>
                    <a:pt x="360" y="2800"/>
                  </a:cubicBezTo>
                  <a:cubicBezTo>
                    <a:pt x="344" y="2800"/>
                    <a:pt x="360" y="2784"/>
                    <a:pt x="311" y="2784"/>
                  </a:cubicBezTo>
                  <a:lnTo>
                    <a:pt x="344" y="2767"/>
                  </a:lnTo>
                  <a:cubicBezTo>
                    <a:pt x="360" y="2734"/>
                    <a:pt x="279" y="2734"/>
                    <a:pt x="295" y="2718"/>
                  </a:cubicBezTo>
                  <a:cubicBezTo>
                    <a:pt x="311" y="2718"/>
                    <a:pt x="328" y="2718"/>
                    <a:pt x="344" y="2734"/>
                  </a:cubicBezTo>
                  <a:cubicBezTo>
                    <a:pt x="344" y="2718"/>
                    <a:pt x="344" y="2718"/>
                    <a:pt x="328" y="2718"/>
                  </a:cubicBezTo>
                  <a:cubicBezTo>
                    <a:pt x="344" y="2702"/>
                    <a:pt x="311" y="2685"/>
                    <a:pt x="328" y="2685"/>
                  </a:cubicBezTo>
                  <a:cubicBezTo>
                    <a:pt x="311" y="2685"/>
                    <a:pt x="295" y="2685"/>
                    <a:pt x="295" y="2669"/>
                  </a:cubicBezTo>
                  <a:lnTo>
                    <a:pt x="262" y="2669"/>
                  </a:lnTo>
                  <a:cubicBezTo>
                    <a:pt x="328" y="2653"/>
                    <a:pt x="262" y="2604"/>
                    <a:pt x="311" y="2587"/>
                  </a:cubicBezTo>
                  <a:cubicBezTo>
                    <a:pt x="311" y="2571"/>
                    <a:pt x="295" y="2554"/>
                    <a:pt x="295" y="2538"/>
                  </a:cubicBezTo>
                  <a:lnTo>
                    <a:pt x="311" y="2538"/>
                  </a:lnTo>
                  <a:cubicBezTo>
                    <a:pt x="328" y="2522"/>
                    <a:pt x="246" y="2522"/>
                    <a:pt x="262" y="2505"/>
                  </a:cubicBezTo>
                  <a:cubicBezTo>
                    <a:pt x="269" y="2502"/>
                    <a:pt x="274" y="2501"/>
                    <a:pt x="277" y="2501"/>
                  </a:cubicBezTo>
                  <a:cubicBezTo>
                    <a:pt x="286" y="2501"/>
                    <a:pt x="285" y="2510"/>
                    <a:pt x="288" y="2510"/>
                  </a:cubicBezTo>
                  <a:cubicBezTo>
                    <a:pt x="289" y="2510"/>
                    <a:pt x="291" y="2509"/>
                    <a:pt x="295" y="2505"/>
                  </a:cubicBezTo>
                  <a:cubicBezTo>
                    <a:pt x="377" y="2505"/>
                    <a:pt x="295" y="2489"/>
                    <a:pt x="328" y="2473"/>
                  </a:cubicBezTo>
                  <a:lnTo>
                    <a:pt x="344" y="2473"/>
                  </a:lnTo>
                  <a:cubicBezTo>
                    <a:pt x="360" y="2456"/>
                    <a:pt x="311" y="2440"/>
                    <a:pt x="311" y="2423"/>
                  </a:cubicBezTo>
                  <a:lnTo>
                    <a:pt x="328" y="2423"/>
                  </a:lnTo>
                  <a:cubicBezTo>
                    <a:pt x="279" y="2407"/>
                    <a:pt x="279" y="2391"/>
                    <a:pt x="262" y="2374"/>
                  </a:cubicBezTo>
                  <a:lnTo>
                    <a:pt x="311" y="2374"/>
                  </a:lnTo>
                  <a:cubicBezTo>
                    <a:pt x="311" y="2366"/>
                    <a:pt x="299" y="2366"/>
                    <a:pt x="285" y="2366"/>
                  </a:cubicBezTo>
                  <a:cubicBezTo>
                    <a:pt x="270" y="2366"/>
                    <a:pt x="254" y="2366"/>
                    <a:pt x="246" y="2358"/>
                  </a:cubicBezTo>
                  <a:cubicBezTo>
                    <a:pt x="262" y="2358"/>
                    <a:pt x="279" y="2342"/>
                    <a:pt x="311" y="2342"/>
                  </a:cubicBezTo>
                  <a:lnTo>
                    <a:pt x="311" y="2358"/>
                  </a:lnTo>
                  <a:cubicBezTo>
                    <a:pt x="360" y="2342"/>
                    <a:pt x="311" y="2342"/>
                    <a:pt x="328" y="2325"/>
                  </a:cubicBezTo>
                  <a:lnTo>
                    <a:pt x="344" y="2325"/>
                  </a:lnTo>
                  <a:cubicBezTo>
                    <a:pt x="328" y="2309"/>
                    <a:pt x="295" y="2309"/>
                    <a:pt x="295" y="2276"/>
                  </a:cubicBezTo>
                  <a:lnTo>
                    <a:pt x="279" y="2276"/>
                  </a:lnTo>
                  <a:cubicBezTo>
                    <a:pt x="229" y="2260"/>
                    <a:pt x="295" y="2260"/>
                    <a:pt x="262" y="2260"/>
                  </a:cubicBezTo>
                  <a:lnTo>
                    <a:pt x="311" y="2243"/>
                  </a:lnTo>
                  <a:cubicBezTo>
                    <a:pt x="311" y="2243"/>
                    <a:pt x="279" y="2227"/>
                    <a:pt x="262" y="2211"/>
                  </a:cubicBezTo>
                  <a:cubicBezTo>
                    <a:pt x="274" y="2211"/>
                    <a:pt x="284" y="2213"/>
                    <a:pt x="292" y="2217"/>
                  </a:cubicBezTo>
                  <a:lnTo>
                    <a:pt x="292" y="2217"/>
                  </a:lnTo>
                  <a:cubicBezTo>
                    <a:pt x="272" y="2204"/>
                    <a:pt x="262" y="2191"/>
                    <a:pt x="262" y="2178"/>
                  </a:cubicBezTo>
                  <a:cubicBezTo>
                    <a:pt x="344" y="2178"/>
                    <a:pt x="279" y="2129"/>
                    <a:pt x="360" y="2112"/>
                  </a:cubicBezTo>
                  <a:cubicBezTo>
                    <a:pt x="311" y="2080"/>
                    <a:pt x="360" y="2047"/>
                    <a:pt x="360" y="2014"/>
                  </a:cubicBezTo>
                  <a:lnTo>
                    <a:pt x="360" y="2014"/>
                  </a:lnTo>
                  <a:cubicBezTo>
                    <a:pt x="347" y="2018"/>
                    <a:pt x="339" y="2019"/>
                    <a:pt x="335" y="2019"/>
                  </a:cubicBezTo>
                  <a:cubicBezTo>
                    <a:pt x="315" y="2019"/>
                    <a:pt x="344" y="1998"/>
                    <a:pt x="279" y="1998"/>
                  </a:cubicBezTo>
                  <a:lnTo>
                    <a:pt x="328" y="1965"/>
                  </a:lnTo>
                  <a:cubicBezTo>
                    <a:pt x="339" y="1965"/>
                    <a:pt x="342" y="1972"/>
                    <a:pt x="348" y="1972"/>
                  </a:cubicBezTo>
                  <a:cubicBezTo>
                    <a:pt x="351" y="1972"/>
                    <a:pt x="355" y="1971"/>
                    <a:pt x="360" y="1965"/>
                  </a:cubicBezTo>
                  <a:cubicBezTo>
                    <a:pt x="360" y="1957"/>
                    <a:pt x="369" y="1957"/>
                    <a:pt x="379" y="1957"/>
                  </a:cubicBezTo>
                  <a:cubicBezTo>
                    <a:pt x="389" y="1957"/>
                    <a:pt x="401" y="1957"/>
                    <a:pt x="410" y="1949"/>
                  </a:cubicBezTo>
                  <a:cubicBezTo>
                    <a:pt x="377" y="1949"/>
                    <a:pt x="377" y="1949"/>
                    <a:pt x="377" y="1932"/>
                  </a:cubicBezTo>
                  <a:lnTo>
                    <a:pt x="344" y="1949"/>
                  </a:lnTo>
                  <a:cubicBezTo>
                    <a:pt x="311" y="1916"/>
                    <a:pt x="410" y="1932"/>
                    <a:pt x="377" y="1900"/>
                  </a:cubicBezTo>
                  <a:lnTo>
                    <a:pt x="393" y="1900"/>
                  </a:lnTo>
                  <a:cubicBezTo>
                    <a:pt x="377" y="1900"/>
                    <a:pt x="393" y="1851"/>
                    <a:pt x="344" y="1851"/>
                  </a:cubicBezTo>
                  <a:cubicBezTo>
                    <a:pt x="344" y="1842"/>
                    <a:pt x="348" y="1838"/>
                    <a:pt x="354" y="1838"/>
                  </a:cubicBezTo>
                  <a:cubicBezTo>
                    <a:pt x="360" y="1838"/>
                    <a:pt x="369" y="1842"/>
                    <a:pt x="377" y="1851"/>
                  </a:cubicBezTo>
                  <a:cubicBezTo>
                    <a:pt x="377" y="1818"/>
                    <a:pt x="311" y="1769"/>
                    <a:pt x="344" y="1752"/>
                  </a:cubicBezTo>
                  <a:lnTo>
                    <a:pt x="360" y="1752"/>
                  </a:lnTo>
                  <a:cubicBezTo>
                    <a:pt x="360" y="1736"/>
                    <a:pt x="328" y="1736"/>
                    <a:pt x="344" y="1736"/>
                  </a:cubicBezTo>
                  <a:lnTo>
                    <a:pt x="360" y="1736"/>
                  </a:lnTo>
                  <a:cubicBezTo>
                    <a:pt x="360" y="1720"/>
                    <a:pt x="328" y="1720"/>
                    <a:pt x="344" y="1703"/>
                  </a:cubicBezTo>
                  <a:lnTo>
                    <a:pt x="360" y="1703"/>
                  </a:lnTo>
                  <a:cubicBezTo>
                    <a:pt x="393" y="1671"/>
                    <a:pt x="311" y="1654"/>
                    <a:pt x="311" y="1638"/>
                  </a:cubicBezTo>
                  <a:cubicBezTo>
                    <a:pt x="360" y="1638"/>
                    <a:pt x="377" y="1605"/>
                    <a:pt x="377" y="1589"/>
                  </a:cubicBezTo>
                  <a:lnTo>
                    <a:pt x="393" y="1589"/>
                  </a:lnTo>
                  <a:cubicBezTo>
                    <a:pt x="393" y="1556"/>
                    <a:pt x="344" y="1540"/>
                    <a:pt x="328" y="1490"/>
                  </a:cubicBezTo>
                  <a:cubicBezTo>
                    <a:pt x="377" y="1474"/>
                    <a:pt x="344" y="1425"/>
                    <a:pt x="377" y="1392"/>
                  </a:cubicBezTo>
                  <a:cubicBezTo>
                    <a:pt x="360" y="1392"/>
                    <a:pt x="328" y="1392"/>
                    <a:pt x="328" y="1376"/>
                  </a:cubicBezTo>
                  <a:cubicBezTo>
                    <a:pt x="344" y="1376"/>
                    <a:pt x="295" y="1360"/>
                    <a:pt x="344" y="1360"/>
                  </a:cubicBezTo>
                  <a:cubicBezTo>
                    <a:pt x="393" y="1360"/>
                    <a:pt x="377" y="1343"/>
                    <a:pt x="377" y="1327"/>
                  </a:cubicBezTo>
                  <a:lnTo>
                    <a:pt x="311" y="1327"/>
                  </a:lnTo>
                  <a:cubicBezTo>
                    <a:pt x="410" y="1294"/>
                    <a:pt x="279" y="1245"/>
                    <a:pt x="360" y="1212"/>
                  </a:cubicBezTo>
                  <a:cubicBezTo>
                    <a:pt x="344" y="1212"/>
                    <a:pt x="344" y="1196"/>
                    <a:pt x="328" y="1196"/>
                  </a:cubicBezTo>
                  <a:lnTo>
                    <a:pt x="360" y="1196"/>
                  </a:lnTo>
                  <a:cubicBezTo>
                    <a:pt x="377" y="1163"/>
                    <a:pt x="377" y="1163"/>
                    <a:pt x="360" y="1130"/>
                  </a:cubicBezTo>
                  <a:lnTo>
                    <a:pt x="393" y="1130"/>
                  </a:lnTo>
                  <a:cubicBezTo>
                    <a:pt x="393" y="1114"/>
                    <a:pt x="295" y="1114"/>
                    <a:pt x="295" y="1098"/>
                  </a:cubicBezTo>
                  <a:lnTo>
                    <a:pt x="344" y="1098"/>
                  </a:lnTo>
                  <a:cubicBezTo>
                    <a:pt x="344" y="1065"/>
                    <a:pt x="377" y="1032"/>
                    <a:pt x="344" y="1016"/>
                  </a:cubicBezTo>
                  <a:lnTo>
                    <a:pt x="360" y="1016"/>
                  </a:lnTo>
                  <a:cubicBezTo>
                    <a:pt x="360" y="999"/>
                    <a:pt x="393" y="967"/>
                    <a:pt x="328" y="967"/>
                  </a:cubicBezTo>
                  <a:cubicBezTo>
                    <a:pt x="377" y="967"/>
                    <a:pt x="328" y="950"/>
                    <a:pt x="311" y="934"/>
                  </a:cubicBezTo>
                  <a:lnTo>
                    <a:pt x="344" y="934"/>
                  </a:lnTo>
                  <a:cubicBezTo>
                    <a:pt x="295" y="918"/>
                    <a:pt x="295" y="918"/>
                    <a:pt x="279" y="901"/>
                  </a:cubicBezTo>
                  <a:lnTo>
                    <a:pt x="295" y="901"/>
                  </a:lnTo>
                  <a:cubicBezTo>
                    <a:pt x="303" y="893"/>
                    <a:pt x="295" y="893"/>
                    <a:pt x="287" y="893"/>
                  </a:cubicBezTo>
                  <a:cubicBezTo>
                    <a:pt x="279" y="893"/>
                    <a:pt x="270" y="893"/>
                    <a:pt x="279" y="885"/>
                  </a:cubicBezTo>
                  <a:lnTo>
                    <a:pt x="295" y="885"/>
                  </a:lnTo>
                  <a:cubicBezTo>
                    <a:pt x="311" y="868"/>
                    <a:pt x="295" y="868"/>
                    <a:pt x="262" y="868"/>
                  </a:cubicBezTo>
                  <a:cubicBezTo>
                    <a:pt x="262" y="852"/>
                    <a:pt x="279" y="836"/>
                    <a:pt x="311" y="836"/>
                  </a:cubicBezTo>
                  <a:cubicBezTo>
                    <a:pt x="295" y="836"/>
                    <a:pt x="262" y="819"/>
                    <a:pt x="279" y="819"/>
                  </a:cubicBezTo>
                  <a:lnTo>
                    <a:pt x="295" y="819"/>
                  </a:lnTo>
                  <a:cubicBezTo>
                    <a:pt x="311" y="787"/>
                    <a:pt x="262" y="787"/>
                    <a:pt x="295" y="770"/>
                  </a:cubicBezTo>
                  <a:lnTo>
                    <a:pt x="311" y="770"/>
                  </a:lnTo>
                  <a:cubicBezTo>
                    <a:pt x="311" y="787"/>
                    <a:pt x="311" y="803"/>
                    <a:pt x="311" y="803"/>
                  </a:cubicBezTo>
                  <a:cubicBezTo>
                    <a:pt x="328" y="803"/>
                    <a:pt x="344" y="787"/>
                    <a:pt x="377" y="787"/>
                  </a:cubicBezTo>
                  <a:cubicBezTo>
                    <a:pt x="360" y="787"/>
                    <a:pt x="311" y="754"/>
                    <a:pt x="328" y="738"/>
                  </a:cubicBezTo>
                  <a:cubicBezTo>
                    <a:pt x="336" y="729"/>
                    <a:pt x="340" y="725"/>
                    <a:pt x="342" y="725"/>
                  </a:cubicBezTo>
                  <a:cubicBezTo>
                    <a:pt x="343" y="725"/>
                    <a:pt x="343" y="726"/>
                    <a:pt x="343" y="726"/>
                  </a:cubicBezTo>
                  <a:lnTo>
                    <a:pt x="343" y="726"/>
                  </a:lnTo>
                  <a:cubicBezTo>
                    <a:pt x="344" y="723"/>
                    <a:pt x="344" y="721"/>
                    <a:pt x="344" y="721"/>
                  </a:cubicBezTo>
                  <a:cubicBezTo>
                    <a:pt x="360" y="721"/>
                    <a:pt x="360" y="705"/>
                    <a:pt x="360" y="688"/>
                  </a:cubicBezTo>
                  <a:lnTo>
                    <a:pt x="360" y="688"/>
                  </a:lnTo>
                  <a:cubicBezTo>
                    <a:pt x="350" y="694"/>
                    <a:pt x="342" y="696"/>
                    <a:pt x="336" y="696"/>
                  </a:cubicBezTo>
                  <a:cubicBezTo>
                    <a:pt x="324" y="696"/>
                    <a:pt x="317" y="688"/>
                    <a:pt x="295" y="688"/>
                  </a:cubicBezTo>
                  <a:cubicBezTo>
                    <a:pt x="295" y="688"/>
                    <a:pt x="311" y="705"/>
                    <a:pt x="311" y="705"/>
                  </a:cubicBezTo>
                  <a:cubicBezTo>
                    <a:pt x="311" y="705"/>
                    <a:pt x="311" y="721"/>
                    <a:pt x="311" y="721"/>
                  </a:cubicBezTo>
                  <a:cubicBezTo>
                    <a:pt x="295" y="721"/>
                    <a:pt x="279" y="705"/>
                    <a:pt x="295" y="705"/>
                  </a:cubicBezTo>
                  <a:cubicBezTo>
                    <a:pt x="279" y="705"/>
                    <a:pt x="262" y="688"/>
                    <a:pt x="246" y="688"/>
                  </a:cubicBezTo>
                  <a:cubicBezTo>
                    <a:pt x="295" y="688"/>
                    <a:pt x="311" y="656"/>
                    <a:pt x="344" y="656"/>
                  </a:cubicBezTo>
                  <a:cubicBezTo>
                    <a:pt x="328" y="639"/>
                    <a:pt x="328" y="607"/>
                    <a:pt x="262" y="590"/>
                  </a:cubicBezTo>
                  <a:cubicBezTo>
                    <a:pt x="262" y="590"/>
                    <a:pt x="279" y="574"/>
                    <a:pt x="295" y="574"/>
                  </a:cubicBezTo>
                  <a:cubicBezTo>
                    <a:pt x="295" y="590"/>
                    <a:pt x="295" y="590"/>
                    <a:pt x="311" y="590"/>
                  </a:cubicBezTo>
                  <a:cubicBezTo>
                    <a:pt x="295" y="574"/>
                    <a:pt x="295" y="557"/>
                    <a:pt x="262" y="541"/>
                  </a:cubicBezTo>
                  <a:cubicBezTo>
                    <a:pt x="266" y="538"/>
                    <a:pt x="269" y="536"/>
                    <a:pt x="272" y="536"/>
                  </a:cubicBezTo>
                  <a:cubicBezTo>
                    <a:pt x="281" y="536"/>
                    <a:pt x="289" y="546"/>
                    <a:pt x="293" y="546"/>
                  </a:cubicBezTo>
                  <a:cubicBezTo>
                    <a:pt x="294" y="546"/>
                    <a:pt x="295" y="545"/>
                    <a:pt x="295" y="541"/>
                  </a:cubicBezTo>
                  <a:cubicBezTo>
                    <a:pt x="377" y="492"/>
                    <a:pt x="197" y="459"/>
                    <a:pt x="279" y="410"/>
                  </a:cubicBezTo>
                  <a:lnTo>
                    <a:pt x="262" y="410"/>
                  </a:lnTo>
                  <a:cubicBezTo>
                    <a:pt x="295" y="361"/>
                    <a:pt x="229" y="296"/>
                    <a:pt x="279" y="246"/>
                  </a:cubicBezTo>
                  <a:cubicBezTo>
                    <a:pt x="295" y="230"/>
                    <a:pt x="262" y="230"/>
                    <a:pt x="246" y="214"/>
                  </a:cubicBezTo>
                  <a:lnTo>
                    <a:pt x="279" y="214"/>
                  </a:lnTo>
                  <a:lnTo>
                    <a:pt x="246" y="197"/>
                  </a:lnTo>
                  <a:cubicBezTo>
                    <a:pt x="213" y="165"/>
                    <a:pt x="328" y="148"/>
                    <a:pt x="279" y="116"/>
                  </a:cubicBezTo>
                  <a:lnTo>
                    <a:pt x="279" y="116"/>
                  </a:lnTo>
                  <a:lnTo>
                    <a:pt x="246" y="132"/>
                  </a:lnTo>
                  <a:cubicBezTo>
                    <a:pt x="246" y="116"/>
                    <a:pt x="229" y="99"/>
                    <a:pt x="262" y="99"/>
                  </a:cubicBezTo>
                  <a:cubicBezTo>
                    <a:pt x="262" y="99"/>
                    <a:pt x="229" y="83"/>
                    <a:pt x="246" y="83"/>
                  </a:cubicBezTo>
                  <a:lnTo>
                    <a:pt x="262" y="83"/>
                  </a:lnTo>
                  <a:lnTo>
                    <a:pt x="229" y="66"/>
                  </a:lnTo>
                  <a:cubicBezTo>
                    <a:pt x="238" y="50"/>
                    <a:pt x="258" y="50"/>
                    <a:pt x="277" y="50"/>
                  </a:cubicBezTo>
                  <a:cubicBezTo>
                    <a:pt x="295" y="50"/>
                    <a:pt x="311" y="50"/>
                    <a:pt x="311" y="34"/>
                  </a:cubicBezTo>
                  <a:cubicBezTo>
                    <a:pt x="295" y="17"/>
                    <a:pt x="262" y="1"/>
                    <a:pt x="246" y="1"/>
                  </a:cubicBezTo>
                  <a:cubicBezTo>
                    <a:pt x="246" y="1"/>
                    <a:pt x="229" y="17"/>
                    <a:pt x="213" y="17"/>
                  </a:cubicBezTo>
                  <a:lnTo>
                    <a:pt x="197" y="1"/>
                  </a:lnTo>
                  <a:close/>
                  <a:moveTo>
                    <a:pt x="229" y="4142"/>
                  </a:moveTo>
                  <a:cubicBezTo>
                    <a:pt x="213" y="4142"/>
                    <a:pt x="197" y="4142"/>
                    <a:pt x="197" y="4159"/>
                  </a:cubicBezTo>
                  <a:cubicBezTo>
                    <a:pt x="197" y="4159"/>
                    <a:pt x="208" y="4159"/>
                    <a:pt x="214" y="4162"/>
                  </a:cubicBezTo>
                  <a:lnTo>
                    <a:pt x="214" y="4162"/>
                  </a:lnTo>
                  <a:cubicBezTo>
                    <a:pt x="213" y="4161"/>
                    <a:pt x="213" y="4160"/>
                    <a:pt x="213" y="4159"/>
                  </a:cubicBezTo>
                  <a:lnTo>
                    <a:pt x="262" y="4159"/>
                  </a:lnTo>
                  <a:lnTo>
                    <a:pt x="229" y="4142"/>
                  </a:lnTo>
                  <a:close/>
                  <a:moveTo>
                    <a:pt x="214" y="4162"/>
                  </a:moveTo>
                  <a:cubicBezTo>
                    <a:pt x="215" y="4163"/>
                    <a:pt x="216" y="4164"/>
                    <a:pt x="217" y="4166"/>
                  </a:cubicBezTo>
                  <a:lnTo>
                    <a:pt x="217" y="4166"/>
                  </a:lnTo>
                  <a:cubicBezTo>
                    <a:pt x="217" y="4164"/>
                    <a:pt x="216" y="4163"/>
                    <a:pt x="214" y="4162"/>
                  </a:cubicBezTo>
                  <a:close/>
                  <a:moveTo>
                    <a:pt x="164" y="4159"/>
                  </a:moveTo>
                  <a:lnTo>
                    <a:pt x="164" y="4159"/>
                  </a:lnTo>
                  <a:cubicBezTo>
                    <a:pt x="180" y="4175"/>
                    <a:pt x="197" y="4191"/>
                    <a:pt x="213" y="4191"/>
                  </a:cubicBezTo>
                  <a:lnTo>
                    <a:pt x="229" y="4208"/>
                  </a:lnTo>
                  <a:cubicBezTo>
                    <a:pt x="286" y="4194"/>
                    <a:pt x="234" y="4180"/>
                    <a:pt x="217" y="4166"/>
                  </a:cubicBezTo>
                  <a:lnTo>
                    <a:pt x="217" y="4166"/>
                  </a:lnTo>
                  <a:cubicBezTo>
                    <a:pt x="218" y="4168"/>
                    <a:pt x="217" y="4171"/>
                    <a:pt x="213" y="4175"/>
                  </a:cubicBezTo>
                  <a:cubicBezTo>
                    <a:pt x="197" y="4175"/>
                    <a:pt x="180" y="4175"/>
                    <a:pt x="164" y="4159"/>
                  </a:cubicBezTo>
                  <a:close/>
                  <a:moveTo>
                    <a:pt x="164" y="4191"/>
                  </a:moveTo>
                  <a:cubicBezTo>
                    <a:pt x="180" y="4191"/>
                    <a:pt x="180" y="4224"/>
                    <a:pt x="213" y="4224"/>
                  </a:cubicBezTo>
                  <a:lnTo>
                    <a:pt x="229" y="4208"/>
                  </a:lnTo>
                  <a:lnTo>
                    <a:pt x="197" y="4208"/>
                  </a:lnTo>
                  <a:cubicBezTo>
                    <a:pt x="180" y="4208"/>
                    <a:pt x="213" y="4191"/>
                    <a:pt x="213" y="41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5"/>
            <p:cNvSpPr/>
            <p:nvPr/>
          </p:nvSpPr>
          <p:spPr>
            <a:xfrm>
              <a:off x="1377257" y="-35228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1352527" y="-306028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lnTo>
                    <a:pt x="0" y="17"/>
                  </a:lnTo>
                  <a:cubicBezTo>
                    <a:pt x="0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5"/>
            <p:cNvSpPr/>
            <p:nvPr/>
          </p:nvSpPr>
          <p:spPr>
            <a:xfrm>
              <a:off x="1352527" y="-29356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5"/>
            <p:cNvSpPr/>
            <p:nvPr/>
          </p:nvSpPr>
          <p:spPr>
            <a:xfrm>
              <a:off x="1340067" y="-472912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5"/>
            <p:cNvSpPr/>
            <p:nvPr/>
          </p:nvSpPr>
          <p:spPr>
            <a:xfrm>
              <a:off x="1352527" y="-42024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16"/>
                    <a:pt x="0" y="16"/>
                    <a:pt x="17" y="16"/>
                  </a:cubicBezTo>
                  <a:cubicBezTo>
                    <a:pt x="17" y="16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1334026" y="-52841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15"/>
            <p:cNvSpPr/>
            <p:nvPr/>
          </p:nvSpPr>
          <p:spPr>
            <a:xfrm>
              <a:off x="1352527" y="-423451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15"/>
            <p:cNvSpPr/>
            <p:nvPr/>
          </p:nvSpPr>
          <p:spPr>
            <a:xfrm>
              <a:off x="1349317" y="-24410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lnTo>
                    <a:pt x="1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5"/>
            <p:cNvSpPr/>
            <p:nvPr/>
          </p:nvSpPr>
          <p:spPr>
            <a:xfrm>
              <a:off x="1349317" y="-24410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5"/>
            <p:cNvSpPr/>
            <p:nvPr/>
          </p:nvSpPr>
          <p:spPr>
            <a:xfrm>
              <a:off x="1352527" y="-24410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15"/>
            <p:cNvSpPr/>
            <p:nvPr/>
          </p:nvSpPr>
          <p:spPr>
            <a:xfrm>
              <a:off x="1347052" y="-265817"/>
              <a:ext cx="7929" cy="6419"/>
            </a:xfrm>
            <a:custGeom>
              <a:avLst/>
              <a:gdLst/>
              <a:ahLst/>
              <a:cxnLst/>
              <a:rect l="l" t="t" r="r" b="b"/>
              <a:pathLst>
                <a:path w="42" h="34" extrusionOk="0">
                  <a:moveTo>
                    <a:pt x="29" y="0"/>
                  </a:moveTo>
                  <a:cubicBezTo>
                    <a:pt x="29" y="16"/>
                    <a:pt x="0" y="17"/>
                    <a:pt x="11" y="31"/>
                  </a:cubicBezTo>
                  <a:lnTo>
                    <a:pt x="11" y="31"/>
                  </a:lnTo>
                  <a:cubicBezTo>
                    <a:pt x="16" y="25"/>
                    <a:pt x="42" y="13"/>
                    <a:pt x="29" y="0"/>
                  </a:cubicBezTo>
                  <a:close/>
                  <a:moveTo>
                    <a:pt x="11" y="31"/>
                  </a:moveTo>
                  <a:lnTo>
                    <a:pt x="11" y="31"/>
                  </a:lnTo>
                  <a:cubicBezTo>
                    <a:pt x="9" y="32"/>
                    <a:pt x="9" y="33"/>
                    <a:pt x="13" y="33"/>
                  </a:cubicBezTo>
                  <a:cubicBezTo>
                    <a:pt x="12" y="32"/>
                    <a:pt x="11" y="31"/>
                    <a:pt x="11" y="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15"/>
            <p:cNvSpPr/>
            <p:nvPr/>
          </p:nvSpPr>
          <p:spPr>
            <a:xfrm>
              <a:off x="1377257" y="-284318"/>
              <a:ext cx="10949" cy="6230"/>
            </a:xfrm>
            <a:custGeom>
              <a:avLst/>
              <a:gdLst/>
              <a:ahLst/>
              <a:cxnLst/>
              <a:rect l="l" t="t" r="r" b="b"/>
              <a:pathLst>
                <a:path w="58" h="33" extrusionOk="0">
                  <a:moveTo>
                    <a:pt x="17" y="0"/>
                  </a:moveTo>
                  <a:lnTo>
                    <a:pt x="0" y="33"/>
                  </a:lnTo>
                  <a:cubicBezTo>
                    <a:pt x="8" y="25"/>
                    <a:pt x="17" y="21"/>
                    <a:pt x="23" y="21"/>
                  </a:cubicBezTo>
                  <a:cubicBezTo>
                    <a:pt x="29" y="21"/>
                    <a:pt x="33" y="25"/>
                    <a:pt x="33" y="33"/>
                  </a:cubicBezTo>
                  <a:cubicBezTo>
                    <a:pt x="58" y="17"/>
                    <a:pt x="49" y="17"/>
                    <a:pt x="37" y="17"/>
                  </a:cubicBezTo>
                  <a:cubicBezTo>
                    <a:pt x="25" y="17"/>
                    <a:pt x="9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5"/>
            <p:cNvSpPr/>
            <p:nvPr/>
          </p:nvSpPr>
          <p:spPr>
            <a:xfrm>
              <a:off x="1383487" y="-296778"/>
              <a:ext cx="3209" cy="1699"/>
            </a:xfrm>
            <a:custGeom>
              <a:avLst/>
              <a:gdLst/>
              <a:ahLst/>
              <a:cxnLst/>
              <a:rect l="l" t="t" r="r" b="b"/>
              <a:pathLst>
                <a:path w="17" h="9" extrusionOk="0">
                  <a:moveTo>
                    <a:pt x="0" y="1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9" y="8"/>
                    <a:pt x="16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5"/>
            <p:cNvSpPr/>
            <p:nvPr/>
          </p:nvSpPr>
          <p:spPr>
            <a:xfrm>
              <a:off x="1380278" y="-380220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1" y="1"/>
                  </a:moveTo>
                  <a:lnTo>
                    <a:pt x="33" y="1"/>
                  </a:lnTo>
                  <a:cubicBezTo>
                    <a:pt x="33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5"/>
            <p:cNvSpPr/>
            <p:nvPr/>
          </p:nvSpPr>
          <p:spPr>
            <a:xfrm>
              <a:off x="1349317" y="-395700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1389528" y="-407971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7"/>
                  </a:moveTo>
                  <a:lnTo>
                    <a:pt x="17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1380278" y="-547103"/>
              <a:ext cx="7929" cy="2643"/>
            </a:xfrm>
            <a:custGeom>
              <a:avLst/>
              <a:gdLst/>
              <a:ahLst/>
              <a:cxnLst/>
              <a:rect l="l" t="t" r="r" b="b"/>
              <a:pathLst>
                <a:path w="42" h="14" extrusionOk="0">
                  <a:moveTo>
                    <a:pt x="1" y="1"/>
                  </a:moveTo>
                  <a:cubicBezTo>
                    <a:pt x="9" y="9"/>
                    <a:pt x="21" y="13"/>
                    <a:pt x="29" y="13"/>
                  </a:cubicBezTo>
                  <a:cubicBezTo>
                    <a:pt x="38" y="13"/>
                    <a:pt x="42" y="9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1377257" y="-611856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17" y="0"/>
                  </a:moveTo>
                  <a:cubicBezTo>
                    <a:pt x="17" y="17"/>
                    <a:pt x="0" y="17"/>
                    <a:pt x="17" y="17"/>
                  </a:cubicBezTo>
                  <a:cubicBezTo>
                    <a:pt x="33" y="17"/>
                    <a:pt x="49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5"/>
            <p:cNvSpPr/>
            <p:nvPr/>
          </p:nvSpPr>
          <p:spPr>
            <a:xfrm>
              <a:off x="-69009" y="46240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34" y="1"/>
                  </a:moveTo>
                  <a:lnTo>
                    <a:pt x="1" y="17"/>
                  </a:lnTo>
                  <a:cubicBezTo>
                    <a:pt x="17" y="17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5"/>
            <p:cNvSpPr/>
            <p:nvPr/>
          </p:nvSpPr>
          <p:spPr>
            <a:xfrm>
              <a:off x="-72029" y="40010"/>
              <a:ext cx="15669" cy="4720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65" y="1"/>
                  </a:moveTo>
                  <a:cubicBezTo>
                    <a:pt x="47" y="2"/>
                    <a:pt x="24" y="6"/>
                    <a:pt x="0" y="17"/>
                  </a:cubicBezTo>
                  <a:cubicBezTo>
                    <a:pt x="33" y="17"/>
                    <a:pt x="17" y="17"/>
                    <a:pt x="65" y="1"/>
                  </a:cubicBezTo>
                  <a:close/>
                  <a:moveTo>
                    <a:pt x="50" y="1"/>
                  </a:moveTo>
                  <a:cubicBezTo>
                    <a:pt x="56" y="1"/>
                    <a:pt x="62" y="1"/>
                    <a:pt x="66" y="1"/>
                  </a:cubicBezTo>
                  <a:lnTo>
                    <a:pt x="66" y="1"/>
                  </a:lnTo>
                  <a:cubicBezTo>
                    <a:pt x="65" y="1"/>
                    <a:pt x="65" y="1"/>
                    <a:pt x="65" y="1"/>
                  </a:cubicBezTo>
                  <a:lnTo>
                    <a:pt x="65" y="1"/>
                  </a:lnTo>
                  <a:cubicBezTo>
                    <a:pt x="65" y="1"/>
                    <a:pt x="65" y="1"/>
                    <a:pt x="66" y="1"/>
                  </a:cubicBezTo>
                  <a:lnTo>
                    <a:pt x="66" y="1"/>
                  </a:lnTo>
                  <a:cubicBezTo>
                    <a:pt x="63" y="4"/>
                    <a:pt x="48" y="17"/>
                    <a:pt x="33" y="17"/>
                  </a:cubicBezTo>
                  <a:cubicBezTo>
                    <a:pt x="44" y="17"/>
                    <a:pt x="40" y="25"/>
                    <a:pt x="42" y="25"/>
                  </a:cubicBezTo>
                  <a:cubicBezTo>
                    <a:pt x="42" y="25"/>
                    <a:pt x="44" y="23"/>
                    <a:pt x="50" y="17"/>
                  </a:cubicBezTo>
                  <a:cubicBezTo>
                    <a:pt x="74" y="5"/>
                    <a:pt x="80" y="2"/>
                    <a:pt x="68" y="1"/>
                  </a:cubicBezTo>
                  <a:lnTo>
                    <a:pt x="68" y="1"/>
                  </a:lnTo>
                  <a:cubicBezTo>
                    <a:pt x="67" y="1"/>
                    <a:pt x="66" y="1"/>
                    <a:pt x="66" y="1"/>
                  </a:cubicBezTo>
                  <a:lnTo>
                    <a:pt x="66" y="1"/>
                  </a:lnTo>
                  <a:cubicBezTo>
                    <a:pt x="66" y="1"/>
                    <a:pt x="66" y="1"/>
                    <a:pt x="66" y="1"/>
                  </a:cubicBezTo>
                  <a:lnTo>
                    <a:pt x="66" y="1"/>
                  </a:lnTo>
                  <a:cubicBezTo>
                    <a:pt x="66" y="1"/>
                    <a:pt x="67" y="1"/>
                    <a:pt x="68" y="1"/>
                  </a:cubicBezTo>
                  <a:lnTo>
                    <a:pt x="68" y="1"/>
                  </a:lnTo>
                  <a:cubicBezTo>
                    <a:pt x="73" y="1"/>
                    <a:pt x="78" y="1"/>
                    <a:pt x="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5"/>
            <p:cNvSpPr/>
            <p:nvPr/>
          </p:nvSpPr>
          <p:spPr>
            <a:xfrm>
              <a:off x="-87510" y="-7420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15"/>
            <p:cNvSpPr/>
            <p:nvPr/>
          </p:nvSpPr>
          <p:spPr>
            <a:xfrm>
              <a:off x="-84489" y="-86663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"/>
                    <a:pt x="1" y="1"/>
                    <a:pt x="1" y="17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5"/>
            <p:cNvSpPr/>
            <p:nvPr/>
          </p:nvSpPr>
          <p:spPr>
            <a:xfrm>
              <a:off x="-75050" y="-33993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5"/>
            <p:cNvSpPr/>
            <p:nvPr/>
          </p:nvSpPr>
          <p:spPr>
            <a:xfrm>
              <a:off x="-78259" y="36990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7" y="1"/>
                  </a:ln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5"/>
            <p:cNvSpPr/>
            <p:nvPr/>
          </p:nvSpPr>
          <p:spPr>
            <a:xfrm>
              <a:off x="-62779" y="-1549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5"/>
            <p:cNvSpPr/>
            <p:nvPr/>
          </p:nvSpPr>
          <p:spPr>
            <a:xfrm>
              <a:off x="-62779" y="-3221"/>
              <a:ext cx="9439" cy="3398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1"/>
                  </a:moveTo>
                  <a:cubicBezTo>
                    <a:pt x="42" y="1"/>
                    <a:pt x="38" y="4"/>
                    <a:pt x="35" y="8"/>
                  </a:cubicBezTo>
                  <a:lnTo>
                    <a:pt x="35" y="8"/>
                  </a:lnTo>
                  <a:cubicBezTo>
                    <a:pt x="43" y="4"/>
                    <a:pt x="50" y="1"/>
                    <a:pt x="50" y="1"/>
                  </a:cubicBezTo>
                  <a:close/>
                  <a:moveTo>
                    <a:pt x="35" y="8"/>
                  </a:moveTo>
                  <a:cubicBezTo>
                    <a:pt x="24" y="12"/>
                    <a:pt x="10" y="17"/>
                    <a:pt x="1" y="17"/>
                  </a:cubicBezTo>
                  <a:lnTo>
                    <a:pt x="17" y="17"/>
                  </a:lnTo>
                  <a:cubicBezTo>
                    <a:pt x="26" y="17"/>
                    <a:pt x="30" y="12"/>
                    <a:pt x="35" y="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5"/>
            <p:cNvSpPr/>
            <p:nvPr/>
          </p:nvSpPr>
          <p:spPr>
            <a:xfrm>
              <a:off x="-269874" y="-40174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5"/>
            <p:cNvSpPr/>
            <p:nvPr/>
          </p:nvSpPr>
          <p:spPr>
            <a:xfrm>
              <a:off x="-248164" y="-42968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5"/>
            <p:cNvSpPr/>
            <p:nvPr/>
          </p:nvSpPr>
          <p:spPr>
            <a:xfrm>
              <a:off x="-81280" y="-10214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5"/>
            <p:cNvSpPr/>
            <p:nvPr/>
          </p:nvSpPr>
          <p:spPr>
            <a:xfrm>
              <a:off x="-146221" y="-219566"/>
              <a:ext cx="12648" cy="6419"/>
            </a:xfrm>
            <a:custGeom>
              <a:avLst/>
              <a:gdLst/>
              <a:ahLst/>
              <a:cxnLst/>
              <a:rect l="l" t="t" r="r" b="b"/>
              <a:pathLst>
                <a:path w="67" h="34" extrusionOk="0">
                  <a:moveTo>
                    <a:pt x="66" y="1"/>
                  </a:moveTo>
                  <a:cubicBezTo>
                    <a:pt x="33" y="17"/>
                    <a:pt x="17" y="1"/>
                    <a:pt x="1" y="34"/>
                  </a:cubicBezTo>
                  <a:cubicBezTo>
                    <a:pt x="1" y="34"/>
                    <a:pt x="50" y="17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5"/>
            <p:cNvSpPr/>
            <p:nvPr/>
          </p:nvSpPr>
          <p:spPr>
            <a:xfrm>
              <a:off x="-99780" y="-12989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cubicBezTo>
                    <a:pt x="0" y="1"/>
                    <a:pt x="0" y="1"/>
                    <a:pt x="17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5"/>
            <p:cNvSpPr/>
            <p:nvPr/>
          </p:nvSpPr>
          <p:spPr>
            <a:xfrm>
              <a:off x="-112240" y="-139144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5"/>
            <p:cNvSpPr/>
            <p:nvPr/>
          </p:nvSpPr>
          <p:spPr>
            <a:xfrm>
              <a:off x="-115261" y="-15141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5"/>
            <p:cNvSpPr/>
            <p:nvPr/>
          </p:nvSpPr>
          <p:spPr>
            <a:xfrm>
              <a:off x="-254394" y="-367760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33" y="0"/>
                  </a:moveTo>
                  <a:cubicBezTo>
                    <a:pt x="17" y="0"/>
                    <a:pt x="1" y="0"/>
                    <a:pt x="17" y="17"/>
                  </a:cubicBezTo>
                  <a:cubicBezTo>
                    <a:pt x="17" y="17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5"/>
            <p:cNvSpPr/>
            <p:nvPr/>
          </p:nvSpPr>
          <p:spPr>
            <a:xfrm>
              <a:off x="-78259" y="3396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17"/>
                    <a:pt x="17" y="17"/>
                    <a:pt x="1" y="17"/>
                  </a:cubicBezTo>
                  <a:lnTo>
                    <a:pt x="17" y="17"/>
                  </a:lnTo>
                  <a:cubicBezTo>
                    <a:pt x="17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5"/>
            <p:cNvSpPr/>
            <p:nvPr/>
          </p:nvSpPr>
          <p:spPr>
            <a:xfrm>
              <a:off x="-217203" y="-2782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5"/>
            <p:cNvSpPr/>
            <p:nvPr/>
          </p:nvSpPr>
          <p:spPr>
            <a:xfrm>
              <a:off x="-158492" y="-12989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15"/>
            <p:cNvSpPr/>
            <p:nvPr/>
          </p:nvSpPr>
          <p:spPr>
            <a:xfrm>
              <a:off x="-275915" y="-434023"/>
              <a:ext cx="225784" cy="475732"/>
            </a:xfrm>
            <a:custGeom>
              <a:avLst/>
              <a:gdLst/>
              <a:ahLst/>
              <a:cxnLst/>
              <a:rect l="l" t="t" r="r" b="b"/>
              <a:pathLst>
                <a:path w="1196" h="2520" extrusionOk="0">
                  <a:moveTo>
                    <a:pt x="17" y="89"/>
                  </a:moveTo>
                  <a:cubicBezTo>
                    <a:pt x="6" y="100"/>
                    <a:pt x="9" y="104"/>
                    <a:pt x="17" y="105"/>
                  </a:cubicBezTo>
                  <a:lnTo>
                    <a:pt x="17" y="105"/>
                  </a:lnTo>
                  <a:lnTo>
                    <a:pt x="17" y="89"/>
                  </a:lnTo>
                  <a:close/>
                  <a:moveTo>
                    <a:pt x="66" y="106"/>
                  </a:moveTo>
                  <a:cubicBezTo>
                    <a:pt x="66" y="106"/>
                    <a:pt x="66" y="106"/>
                    <a:pt x="66" y="106"/>
                  </a:cubicBezTo>
                  <a:lnTo>
                    <a:pt x="66" y="106"/>
                  </a:lnTo>
                  <a:lnTo>
                    <a:pt x="50" y="110"/>
                  </a:lnTo>
                  <a:lnTo>
                    <a:pt x="50" y="110"/>
                  </a:lnTo>
                  <a:cubicBezTo>
                    <a:pt x="55" y="107"/>
                    <a:pt x="60" y="106"/>
                    <a:pt x="66" y="106"/>
                  </a:cubicBezTo>
                  <a:close/>
                  <a:moveTo>
                    <a:pt x="9" y="120"/>
                  </a:moveTo>
                  <a:lnTo>
                    <a:pt x="0" y="122"/>
                  </a:lnTo>
                  <a:cubicBezTo>
                    <a:pt x="4" y="122"/>
                    <a:pt x="7" y="121"/>
                    <a:pt x="9" y="120"/>
                  </a:cubicBezTo>
                  <a:close/>
                  <a:moveTo>
                    <a:pt x="17" y="122"/>
                  </a:moveTo>
                  <a:cubicBezTo>
                    <a:pt x="17" y="122"/>
                    <a:pt x="17" y="122"/>
                    <a:pt x="17" y="122"/>
                  </a:cubicBezTo>
                  <a:cubicBezTo>
                    <a:pt x="17" y="122"/>
                    <a:pt x="17" y="122"/>
                    <a:pt x="17" y="122"/>
                  </a:cubicBezTo>
                  <a:close/>
                  <a:moveTo>
                    <a:pt x="68" y="313"/>
                  </a:moveTo>
                  <a:cubicBezTo>
                    <a:pt x="58" y="316"/>
                    <a:pt x="49" y="319"/>
                    <a:pt x="49" y="319"/>
                  </a:cubicBezTo>
                  <a:cubicBezTo>
                    <a:pt x="49" y="319"/>
                    <a:pt x="58" y="319"/>
                    <a:pt x="68" y="313"/>
                  </a:cubicBezTo>
                  <a:close/>
                  <a:moveTo>
                    <a:pt x="114" y="331"/>
                  </a:moveTo>
                  <a:cubicBezTo>
                    <a:pt x="110" y="331"/>
                    <a:pt x="105" y="333"/>
                    <a:pt x="98" y="335"/>
                  </a:cubicBezTo>
                  <a:cubicBezTo>
                    <a:pt x="109" y="335"/>
                    <a:pt x="112" y="335"/>
                    <a:pt x="114" y="331"/>
                  </a:cubicBezTo>
                  <a:close/>
                  <a:moveTo>
                    <a:pt x="149" y="350"/>
                  </a:moveTo>
                  <a:cubicBezTo>
                    <a:pt x="148" y="350"/>
                    <a:pt x="148" y="351"/>
                    <a:pt x="147" y="351"/>
                  </a:cubicBezTo>
                  <a:lnTo>
                    <a:pt x="164" y="351"/>
                  </a:lnTo>
                  <a:cubicBezTo>
                    <a:pt x="158" y="351"/>
                    <a:pt x="153" y="351"/>
                    <a:pt x="149" y="350"/>
                  </a:cubicBezTo>
                  <a:close/>
                  <a:moveTo>
                    <a:pt x="442" y="384"/>
                  </a:moveTo>
                  <a:cubicBezTo>
                    <a:pt x="442" y="384"/>
                    <a:pt x="442" y="384"/>
                    <a:pt x="426" y="400"/>
                  </a:cubicBezTo>
                  <a:cubicBezTo>
                    <a:pt x="442" y="400"/>
                    <a:pt x="442" y="400"/>
                    <a:pt x="442" y="384"/>
                  </a:cubicBezTo>
                  <a:close/>
                  <a:moveTo>
                    <a:pt x="180" y="465"/>
                  </a:moveTo>
                  <a:cubicBezTo>
                    <a:pt x="173" y="468"/>
                    <a:pt x="168" y="471"/>
                    <a:pt x="169" y="471"/>
                  </a:cubicBezTo>
                  <a:cubicBezTo>
                    <a:pt x="170" y="471"/>
                    <a:pt x="173" y="469"/>
                    <a:pt x="180" y="466"/>
                  </a:cubicBezTo>
                  <a:cubicBezTo>
                    <a:pt x="180" y="466"/>
                    <a:pt x="180" y="465"/>
                    <a:pt x="180" y="465"/>
                  </a:cubicBezTo>
                  <a:close/>
                  <a:moveTo>
                    <a:pt x="262" y="499"/>
                  </a:moveTo>
                  <a:cubicBezTo>
                    <a:pt x="262" y="499"/>
                    <a:pt x="246" y="515"/>
                    <a:pt x="246" y="515"/>
                  </a:cubicBezTo>
                  <a:cubicBezTo>
                    <a:pt x="246" y="499"/>
                    <a:pt x="262" y="499"/>
                    <a:pt x="262" y="499"/>
                  </a:cubicBezTo>
                  <a:close/>
                  <a:moveTo>
                    <a:pt x="421" y="524"/>
                  </a:moveTo>
                  <a:cubicBezTo>
                    <a:pt x="424" y="524"/>
                    <a:pt x="426" y="526"/>
                    <a:pt x="426" y="531"/>
                  </a:cubicBezTo>
                  <a:lnTo>
                    <a:pt x="409" y="531"/>
                  </a:lnTo>
                  <a:cubicBezTo>
                    <a:pt x="409" y="531"/>
                    <a:pt x="417" y="524"/>
                    <a:pt x="421" y="524"/>
                  </a:cubicBezTo>
                  <a:close/>
                  <a:moveTo>
                    <a:pt x="246" y="580"/>
                  </a:moveTo>
                  <a:cubicBezTo>
                    <a:pt x="246" y="596"/>
                    <a:pt x="230" y="597"/>
                    <a:pt x="214" y="597"/>
                  </a:cubicBezTo>
                  <a:lnTo>
                    <a:pt x="214" y="597"/>
                  </a:lnTo>
                  <a:cubicBezTo>
                    <a:pt x="222" y="591"/>
                    <a:pt x="237" y="580"/>
                    <a:pt x="246" y="580"/>
                  </a:cubicBezTo>
                  <a:close/>
                  <a:moveTo>
                    <a:pt x="606" y="777"/>
                  </a:moveTo>
                  <a:cubicBezTo>
                    <a:pt x="605" y="779"/>
                    <a:pt x="604" y="782"/>
                    <a:pt x="603" y="784"/>
                  </a:cubicBezTo>
                  <a:lnTo>
                    <a:pt x="603" y="784"/>
                  </a:lnTo>
                  <a:cubicBezTo>
                    <a:pt x="605" y="782"/>
                    <a:pt x="606" y="780"/>
                    <a:pt x="606" y="777"/>
                  </a:cubicBezTo>
                  <a:close/>
                  <a:moveTo>
                    <a:pt x="409" y="924"/>
                  </a:moveTo>
                  <a:cubicBezTo>
                    <a:pt x="404" y="924"/>
                    <a:pt x="398" y="926"/>
                    <a:pt x="391" y="928"/>
                  </a:cubicBezTo>
                  <a:lnTo>
                    <a:pt x="391" y="928"/>
                  </a:lnTo>
                  <a:cubicBezTo>
                    <a:pt x="394" y="926"/>
                    <a:pt x="399" y="924"/>
                    <a:pt x="409" y="924"/>
                  </a:cubicBezTo>
                  <a:close/>
                  <a:moveTo>
                    <a:pt x="385" y="936"/>
                  </a:moveTo>
                  <a:lnTo>
                    <a:pt x="377" y="941"/>
                  </a:lnTo>
                  <a:cubicBezTo>
                    <a:pt x="382" y="941"/>
                    <a:pt x="384" y="939"/>
                    <a:pt x="385" y="936"/>
                  </a:cubicBezTo>
                  <a:close/>
                  <a:moveTo>
                    <a:pt x="752" y="1293"/>
                  </a:moveTo>
                  <a:cubicBezTo>
                    <a:pt x="748" y="1293"/>
                    <a:pt x="742" y="1295"/>
                    <a:pt x="737" y="1301"/>
                  </a:cubicBezTo>
                  <a:lnTo>
                    <a:pt x="753" y="1301"/>
                  </a:lnTo>
                  <a:cubicBezTo>
                    <a:pt x="753" y="1301"/>
                    <a:pt x="752" y="1301"/>
                    <a:pt x="752" y="1301"/>
                  </a:cubicBezTo>
                  <a:lnTo>
                    <a:pt x="752" y="1301"/>
                  </a:lnTo>
                  <a:cubicBezTo>
                    <a:pt x="759" y="1301"/>
                    <a:pt x="765" y="1301"/>
                    <a:pt x="769" y="1301"/>
                  </a:cubicBezTo>
                  <a:cubicBezTo>
                    <a:pt x="769" y="1301"/>
                    <a:pt x="762" y="1293"/>
                    <a:pt x="752" y="1293"/>
                  </a:cubicBezTo>
                  <a:close/>
                  <a:moveTo>
                    <a:pt x="917" y="1644"/>
                  </a:moveTo>
                  <a:cubicBezTo>
                    <a:pt x="913" y="1652"/>
                    <a:pt x="914" y="1657"/>
                    <a:pt x="917" y="1661"/>
                  </a:cubicBezTo>
                  <a:lnTo>
                    <a:pt x="917" y="1661"/>
                  </a:lnTo>
                  <a:lnTo>
                    <a:pt x="917" y="1644"/>
                  </a:lnTo>
                  <a:close/>
                  <a:moveTo>
                    <a:pt x="982" y="1677"/>
                  </a:moveTo>
                  <a:cubicBezTo>
                    <a:pt x="950" y="1693"/>
                    <a:pt x="966" y="1693"/>
                    <a:pt x="933" y="1693"/>
                  </a:cubicBezTo>
                  <a:lnTo>
                    <a:pt x="950" y="1710"/>
                  </a:lnTo>
                  <a:lnTo>
                    <a:pt x="917" y="1710"/>
                  </a:lnTo>
                  <a:cubicBezTo>
                    <a:pt x="917" y="1710"/>
                    <a:pt x="933" y="1710"/>
                    <a:pt x="933" y="1726"/>
                  </a:cubicBezTo>
                  <a:cubicBezTo>
                    <a:pt x="950" y="1710"/>
                    <a:pt x="982" y="1710"/>
                    <a:pt x="982" y="1710"/>
                  </a:cubicBezTo>
                  <a:cubicBezTo>
                    <a:pt x="950" y="1710"/>
                    <a:pt x="999" y="1677"/>
                    <a:pt x="982" y="1677"/>
                  </a:cubicBezTo>
                  <a:close/>
                  <a:moveTo>
                    <a:pt x="1015" y="1743"/>
                  </a:moveTo>
                  <a:cubicBezTo>
                    <a:pt x="1015" y="1743"/>
                    <a:pt x="1003" y="1755"/>
                    <a:pt x="989" y="1758"/>
                  </a:cubicBezTo>
                  <a:lnTo>
                    <a:pt x="989" y="1758"/>
                  </a:lnTo>
                  <a:cubicBezTo>
                    <a:pt x="1003" y="1757"/>
                    <a:pt x="1015" y="1753"/>
                    <a:pt x="1015" y="1743"/>
                  </a:cubicBezTo>
                  <a:close/>
                  <a:moveTo>
                    <a:pt x="755" y="1839"/>
                  </a:moveTo>
                  <a:lnTo>
                    <a:pt x="755" y="1839"/>
                  </a:lnTo>
                  <a:cubicBezTo>
                    <a:pt x="754" y="1839"/>
                    <a:pt x="754" y="1840"/>
                    <a:pt x="753" y="1841"/>
                  </a:cubicBezTo>
                  <a:lnTo>
                    <a:pt x="769" y="1841"/>
                  </a:lnTo>
                  <a:cubicBezTo>
                    <a:pt x="761" y="1841"/>
                    <a:pt x="757" y="1841"/>
                    <a:pt x="755" y="1839"/>
                  </a:cubicBezTo>
                  <a:close/>
                  <a:moveTo>
                    <a:pt x="900" y="2004"/>
                  </a:moveTo>
                  <a:lnTo>
                    <a:pt x="900" y="2005"/>
                  </a:lnTo>
                  <a:lnTo>
                    <a:pt x="900" y="2005"/>
                  </a:lnTo>
                  <a:cubicBezTo>
                    <a:pt x="900" y="2005"/>
                    <a:pt x="900" y="2005"/>
                    <a:pt x="900" y="2005"/>
                  </a:cubicBezTo>
                  <a:lnTo>
                    <a:pt x="900" y="2005"/>
                  </a:lnTo>
                  <a:cubicBezTo>
                    <a:pt x="900" y="2005"/>
                    <a:pt x="900" y="2005"/>
                    <a:pt x="900" y="2004"/>
                  </a:cubicBezTo>
                  <a:close/>
                  <a:moveTo>
                    <a:pt x="900" y="2005"/>
                  </a:moveTo>
                  <a:cubicBezTo>
                    <a:pt x="891" y="2007"/>
                    <a:pt x="884" y="2010"/>
                    <a:pt x="884" y="2021"/>
                  </a:cubicBezTo>
                  <a:lnTo>
                    <a:pt x="900" y="2005"/>
                  </a:lnTo>
                  <a:close/>
                  <a:moveTo>
                    <a:pt x="919" y="2016"/>
                  </a:moveTo>
                  <a:cubicBezTo>
                    <a:pt x="921" y="2016"/>
                    <a:pt x="920" y="2017"/>
                    <a:pt x="917" y="2021"/>
                  </a:cubicBezTo>
                  <a:lnTo>
                    <a:pt x="907" y="2021"/>
                  </a:lnTo>
                  <a:cubicBezTo>
                    <a:pt x="912" y="2019"/>
                    <a:pt x="918" y="2016"/>
                    <a:pt x="919" y="2016"/>
                  </a:cubicBezTo>
                  <a:close/>
                  <a:moveTo>
                    <a:pt x="1076" y="2194"/>
                  </a:moveTo>
                  <a:cubicBezTo>
                    <a:pt x="1071" y="2194"/>
                    <a:pt x="1064" y="2201"/>
                    <a:pt x="1064" y="2201"/>
                  </a:cubicBezTo>
                  <a:lnTo>
                    <a:pt x="1080" y="2201"/>
                  </a:lnTo>
                  <a:cubicBezTo>
                    <a:pt x="1080" y="2195"/>
                    <a:pt x="1079" y="2194"/>
                    <a:pt x="1076" y="2194"/>
                  </a:cubicBezTo>
                  <a:close/>
                  <a:moveTo>
                    <a:pt x="1130" y="2217"/>
                  </a:moveTo>
                  <a:cubicBezTo>
                    <a:pt x="1121" y="2225"/>
                    <a:pt x="1117" y="2230"/>
                    <a:pt x="1115" y="2230"/>
                  </a:cubicBezTo>
                  <a:cubicBezTo>
                    <a:pt x="1113" y="2230"/>
                    <a:pt x="1113" y="2225"/>
                    <a:pt x="1113" y="2217"/>
                  </a:cubicBezTo>
                  <a:close/>
                  <a:moveTo>
                    <a:pt x="1048" y="2299"/>
                  </a:moveTo>
                  <a:cubicBezTo>
                    <a:pt x="1048" y="2299"/>
                    <a:pt x="1048" y="2299"/>
                    <a:pt x="1048" y="2299"/>
                  </a:cubicBezTo>
                  <a:cubicBezTo>
                    <a:pt x="1048" y="2299"/>
                    <a:pt x="1048" y="2299"/>
                    <a:pt x="1048" y="2299"/>
                  </a:cubicBezTo>
                  <a:close/>
                  <a:moveTo>
                    <a:pt x="1123" y="2358"/>
                  </a:moveTo>
                  <a:cubicBezTo>
                    <a:pt x="1121" y="2361"/>
                    <a:pt x="1121" y="2365"/>
                    <a:pt x="1113" y="2365"/>
                  </a:cubicBezTo>
                  <a:cubicBezTo>
                    <a:pt x="1117" y="2362"/>
                    <a:pt x="1120" y="2360"/>
                    <a:pt x="1123" y="2358"/>
                  </a:cubicBezTo>
                  <a:close/>
                  <a:moveTo>
                    <a:pt x="221" y="0"/>
                  </a:moveTo>
                  <a:cubicBezTo>
                    <a:pt x="202" y="0"/>
                    <a:pt x="180" y="8"/>
                    <a:pt x="180" y="8"/>
                  </a:cubicBezTo>
                  <a:cubicBezTo>
                    <a:pt x="180" y="8"/>
                    <a:pt x="164" y="24"/>
                    <a:pt x="147" y="24"/>
                  </a:cubicBezTo>
                  <a:cubicBezTo>
                    <a:pt x="82" y="40"/>
                    <a:pt x="33" y="57"/>
                    <a:pt x="0" y="89"/>
                  </a:cubicBezTo>
                  <a:lnTo>
                    <a:pt x="49" y="89"/>
                  </a:lnTo>
                  <a:lnTo>
                    <a:pt x="18" y="105"/>
                  </a:lnTo>
                  <a:lnTo>
                    <a:pt x="18" y="105"/>
                  </a:lnTo>
                  <a:cubicBezTo>
                    <a:pt x="17" y="105"/>
                    <a:pt x="17" y="105"/>
                    <a:pt x="17" y="105"/>
                  </a:cubicBezTo>
                  <a:lnTo>
                    <a:pt x="17" y="105"/>
                  </a:lnTo>
                  <a:lnTo>
                    <a:pt x="17" y="106"/>
                  </a:lnTo>
                  <a:lnTo>
                    <a:pt x="18" y="105"/>
                  </a:lnTo>
                  <a:lnTo>
                    <a:pt x="18" y="105"/>
                  </a:lnTo>
                  <a:cubicBezTo>
                    <a:pt x="22" y="106"/>
                    <a:pt x="27" y="106"/>
                    <a:pt x="33" y="106"/>
                  </a:cubicBezTo>
                  <a:cubicBezTo>
                    <a:pt x="20" y="106"/>
                    <a:pt x="17" y="115"/>
                    <a:pt x="9" y="120"/>
                  </a:cubicBezTo>
                  <a:lnTo>
                    <a:pt x="9" y="120"/>
                  </a:lnTo>
                  <a:lnTo>
                    <a:pt x="50" y="110"/>
                  </a:lnTo>
                  <a:lnTo>
                    <a:pt x="50" y="110"/>
                  </a:lnTo>
                  <a:cubicBezTo>
                    <a:pt x="39" y="114"/>
                    <a:pt x="28" y="122"/>
                    <a:pt x="17" y="122"/>
                  </a:cubicBezTo>
                  <a:lnTo>
                    <a:pt x="17" y="122"/>
                  </a:lnTo>
                  <a:cubicBezTo>
                    <a:pt x="22" y="122"/>
                    <a:pt x="51" y="121"/>
                    <a:pt x="66" y="106"/>
                  </a:cubicBezTo>
                  <a:lnTo>
                    <a:pt x="66" y="106"/>
                  </a:lnTo>
                  <a:cubicBezTo>
                    <a:pt x="49" y="122"/>
                    <a:pt x="33" y="122"/>
                    <a:pt x="49" y="122"/>
                  </a:cubicBezTo>
                  <a:cubicBezTo>
                    <a:pt x="49" y="138"/>
                    <a:pt x="33" y="138"/>
                    <a:pt x="33" y="138"/>
                  </a:cubicBezTo>
                  <a:cubicBezTo>
                    <a:pt x="44" y="138"/>
                    <a:pt x="40" y="146"/>
                    <a:pt x="46" y="146"/>
                  </a:cubicBezTo>
                  <a:cubicBezTo>
                    <a:pt x="49" y="146"/>
                    <a:pt x="55" y="144"/>
                    <a:pt x="66" y="138"/>
                  </a:cubicBezTo>
                  <a:lnTo>
                    <a:pt x="66" y="138"/>
                  </a:lnTo>
                  <a:cubicBezTo>
                    <a:pt x="33" y="155"/>
                    <a:pt x="82" y="155"/>
                    <a:pt x="33" y="171"/>
                  </a:cubicBezTo>
                  <a:lnTo>
                    <a:pt x="82" y="171"/>
                  </a:lnTo>
                  <a:cubicBezTo>
                    <a:pt x="17" y="188"/>
                    <a:pt x="82" y="188"/>
                    <a:pt x="17" y="220"/>
                  </a:cubicBezTo>
                  <a:cubicBezTo>
                    <a:pt x="38" y="215"/>
                    <a:pt x="49" y="213"/>
                    <a:pt x="55" y="213"/>
                  </a:cubicBezTo>
                  <a:cubicBezTo>
                    <a:pt x="67" y="213"/>
                    <a:pt x="60" y="220"/>
                    <a:pt x="82" y="220"/>
                  </a:cubicBezTo>
                  <a:cubicBezTo>
                    <a:pt x="82" y="237"/>
                    <a:pt x="66" y="237"/>
                    <a:pt x="49" y="253"/>
                  </a:cubicBezTo>
                  <a:cubicBezTo>
                    <a:pt x="98" y="237"/>
                    <a:pt x="115" y="237"/>
                    <a:pt x="131" y="237"/>
                  </a:cubicBezTo>
                  <a:cubicBezTo>
                    <a:pt x="98" y="253"/>
                    <a:pt x="82" y="253"/>
                    <a:pt x="49" y="269"/>
                  </a:cubicBezTo>
                  <a:cubicBezTo>
                    <a:pt x="66" y="261"/>
                    <a:pt x="74" y="261"/>
                    <a:pt x="82" y="261"/>
                  </a:cubicBezTo>
                  <a:cubicBezTo>
                    <a:pt x="90" y="261"/>
                    <a:pt x="98" y="261"/>
                    <a:pt x="115" y="253"/>
                  </a:cubicBezTo>
                  <a:lnTo>
                    <a:pt x="115" y="253"/>
                  </a:lnTo>
                  <a:cubicBezTo>
                    <a:pt x="98" y="269"/>
                    <a:pt x="98" y="269"/>
                    <a:pt x="66" y="286"/>
                  </a:cubicBezTo>
                  <a:cubicBezTo>
                    <a:pt x="98" y="278"/>
                    <a:pt x="102" y="278"/>
                    <a:pt x="102" y="278"/>
                  </a:cubicBezTo>
                  <a:cubicBezTo>
                    <a:pt x="102" y="278"/>
                    <a:pt x="98" y="278"/>
                    <a:pt x="115" y="269"/>
                  </a:cubicBezTo>
                  <a:lnTo>
                    <a:pt x="115" y="269"/>
                  </a:lnTo>
                  <a:cubicBezTo>
                    <a:pt x="98" y="302"/>
                    <a:pt x="66" y="302"/>
                    <a:pt x="82" y="302"/>
                  </a:cubicBezTo>
                  <a:cubicBezTo>
                    <a:pt x="77" y="307"/>
                    <a:pt x="73" y="310"/>
                    <a:pt x="68" y="313"/>
                  </a:cubicBezTo>
                  <a:lnTo>
                    <a:pt x="68" y="313"/>
                  </a:lnTo>
                  <a:cubicBezTo>
                    <a:pt x="84" y="308"/>
                    <a:pt x="105" y="302"/>
                    <a:pt x="115" y="302"/>
                  </a:cubicBezTo>
                  <a:cubicBezTo>
                    <a:pt x="131" y="302"/>
                    <a:pt x="82" y="319"/>
                    <a:pt x="66" y="319"/>
                  </a:cubicBezTo>
                  <a:cubicBezTo>
                    <a:pt x="71" y="324"/>
                    <a:pt x="78" y="326"/>
                    <a:pt x="86" y="326"/>
                  </a:cubicBezTo>
                  <a:cubicBezTo>
                    <a:pt x="100" y="326"/>
                    <a:pt x="115" y="319"/>
                    <a:pt x="115" y="319"/>
                  </a:cubicBezTo>
                  <a:lnTo>
                    <a:pt x="115" y="319"/>
                  </a:lnTo>
                  <a:cubicBezTo>
                    <a:pt x="115" y="325"/>
                    <a:pt x="115" y="328"/>
                    <a:pt x="114" y="331"/>
                  </a:cubicBezTo>
                  <a:lnTo>
                    <a:pt x="114" y="331"/>
                  </a:lnTo>
                  <a:cubicBezTo>
                    <a:pt x="116" y="330"/>
                    <a:pt x="118" y="330"/>
                    <a:pt x="119" y="330"/>
                  </a:cubicBezTo>
                  <a:cubicBezTo>
                    <a:pt x="135" y="330"/>
                    <a:pt x="128" y="345"/>
                    <a:pt x="149" y="350"/>
                  </a:cubicBezTo>
                  <a:lnTo>
                    <a:pt x="149" y="350"/>
                  </a:lnTo>
                  <a:cubicBezTo>
                    <a:pt x="161" y="339"/>
                    <a:pt x="180" y="336"/>
                    <a:pt x="196" y="335"/>
                  </a:cubicBezTo>
                  <a:lnTo>
                    <a:pt x="196" y="335"/>
                  </a:lnTo>
                  <a:cubicBezTo>
                    <a:pt x="184" y="347"/>
                    <a:pt x="179" y="350"/>
                    <a:pt x="176" y="350"/>
                  </a:cubicBezTo>
                  <a:cubicBezTo>
                    <a:pt x="173" y="350"/>
                    <a:pt x="173" y="346"/>
                    <a:pt x="171" y="346"/>
                  </a:cubicBezTo>
                  <a:cubicBezTo>
                    <a:pt x="170" y="346"/>
                    <a:pt x="168" y="348"/>
                    <a:pt x="164" y="351"/>
                  </a:cubicBezTo>
                  <a:cubicBezTo>
                    <a:pt x="180" y="351"/>
                    <a:pt x="213" y="351"/>
                    <a:pt x="197" y="368"/>
                  </a:cubicBezTo>
                  <a:cubicBezTo>
                    <a:pt x="189" y="371"/>
                    <a:pt x="184" y="373"/>
                    <a:pt x="181" y="373"/>
                  </a:cubicBezTo>
                  <a:cubicBezTo>
                    <a:pt x="174" y="373"/>
                    <a:pt x="173" y="369"/>
                    <a:pt x="169" y="369"/>
                  </a:cubicBezTo>
                  <a:cubicBezTo>
                    <a:pt x="165" y="369"/>
                    <a:pt x="160" y="372"/>
                    <a:pt x="147" y="384"/>
                  </a:cubicBezTo>
                  <a:lnTo>
                    <a:pt x="164" y="368"/>
                  </a:lnTo>
                  <a:lnTo>
                    <a:pt x="164" y="368"/>
                  </a:lnTo>
                  <a:cubicBezTo>
                    <a:pt x="150" y="377"/>
                    <a:pt x="144" y="379"/>
                    <a:pt x="141" y="379"/>
                  </a:cubicBezTo>
                  <a:cubicBezTo>
                    <a:pt x="137" y="379"/>
                    <a:pt x="141" y="372"/>
                    <a:pt x="137" y="372"/>
                  </a:cubicBezTo>
                  <a:cubicBezTo>
                    <a:pt x="134" y="372"/>
                    <a:pt x="128" y="375"/>
                    <a:pt x="115" y="384"/>
                  </a:cubicBezTo>
                  <a:cubicBezTo>
                    <a:pt x="98" y="400"/>
                    <a:pt x="131" y="400"/>
                    <a:pt x="131" y="417"/>
                  </a:cubicBezTo>
                  <a:cubicBezTo>
                    <a:pt x="147" y="400"/>
                    <a:pt x="164" y="400"/>
                    <a:pt x="180" y="400"/>
                  </a:cubicBezTo>
                  <a:cubicBezTo>
                    <a:pt x="222" y="400"/>
                    <a:pt x="132" y="436"/>
                    <a:pt x="136" y="436"/>
                  </a:cubicBezTo>
                  <a:cubicBezTo>
                    <a:pt x="137" y="436"/>
                    <a:pt x="140" y="435"/>
                    <a:pt x="147" y="433"/>
                  </a:cubicBezTo>
                  <a:cubicBezTo>
                    <a:pt x="169" y="433"/>
                    <a:pt x="198" y="426"/>
                    <a:pt x="206" y="426"/>
                  </a:cubicBezTo>
                  <a:cubicBezTo>
                    <a:pt x="209" y="426"/>
                    <a:pt x="207" y="428"/>
                    <a:pt x="197" y="433"/>
                  </a:cubicBezTo>
                  <a:lnTo>
                    <a:pt x="164" y="449"/>
                  </a:lnTo>
                  <a:cubicBezTo>
                    <a:pt x="164" y="453"/>
                    <a:pt x="167" y="454"/>
                    <a:pt x="172" y="454"/>
                  </a:cubicBezTo>
                  <a:cubicBezTo>
                    <a:pt x="181" y="454"/>
                    <a:pt x="194" y="451"/>
                    <a:pt x="201" y="451"/>
                  </a:cubicBezTo>
                  <a:cubicBezTo>
                    <a:pt x="206" y="451"/>
                    <a:pt x="208" y="453"/>
                    <a:pt x="201" y="461"/>
                  </a:cubicBezTo>
                  <a:lnTo>
                    <a:pt x="201" y="461"/>
                  </a:lnTo>
                  <a:cubicBezTo>
                    <a:pt x="200" y="461"/>
                    <a:pt x="200" y="461"/>
                    <a:pt x="199" y="461"/>
                  </a:cubicBezTo>
                  <a:cubicBezTo>
                    <a:pt x="195" y="461"/>
                    <a:pt x="191" y="462"/>
                    <a:pt x="186" y="463"/>
                  </a:cubicBezTo>
                  <a:lnTo>
                    <a:pt x="186" y="463"/>
                  </a:lnTo>
                  <a:cubicBezTo>
                    <a:pt x="183" y="461"/>
                    <a:pt x="182" y="459"/>
                    <a:pt x="181" y="459"/>
                  </a:cubicBezTo>
                  <a:cubicBezTo>
                    <a:pt x="180" y="459"/>
                    <a:pt x="180" y="460"/>
                    <a:pt x="180" y="465"/>
                  </a:cubicBezTo>
                  <a:lnTo>
                    <a:pt x="180" y="465"/>
                  </a:lnTo>
                  <a:cubicBezTo>
                    <a:pt x="182" y="464"/>
                    <a:pt x="184" y="464"/>
                    <a:pt x="186" y="463"/>
                  </a:cubicBezTo>
                  <a:lnTo>
                    <a:pt x="186" y="463"/>
                  </a:lnTo>
                  <a:cubicBezTo>
                    <a:pt x="189" y="465"/>
                    <a:pt x="192" y="466"/>
                    <a:pt x="197" y="466"/>
                  </a:cubicBezTo>
                  <a:cubicBezTo>
                    <a:pt x="198" y="464"/>
                    <a:pt x="200" y="463"/>
                    <a:pt x="201" y="461"/>
                  </a:cubicBezTo>
                  <a:lnTo>
                    <a:pt x="201" y="461"/>
                  </a:lnTo>
                  <a:cubicBezTo>
                    <a:pt x="206" y="461"/>
                    <a:pt x="210" y="463"/>
                    <a:pt x="213" y="466"/>
                  </a:cubicBezTo>
                  <a:lnTo>
                    <a:pt x="164" y="482"/>
                  </a:lnTo>
                  <a:cubicBezTo>
                    <a:pt x="180" y="499"/>
                    <a:pt x="213" y="499"/>
                    <a:pt x="229" y="515"/>
                  </a:cubicBezTo>
                  <a:lnTo>
                    <a:pt x="197" y="515"/>
                  </a:lnTo>
                  <a:cubicBezTo>
                    <a:pt x="213" y="531"/>
                    <a:pt x="197" y="564"/>
                    <a:pt x="197" y="597"/>
                  </a:cubicBezTo>
                  <a:lnTo>
                    <a:pt x="229" y="580"/>
                  </a:lnTo>
                  <a:lnTo>
                    <a:pt x="229" y="580"/>
                  </a:lnTo>
                  <a:cubicBezTo>
                    <a:pt x="229" y="580"/>
                    <a:pt x="213" y="597"/>
                    <a:pt x="213" y="597"/>
                  </a:cubicBezTo>
                  <a:cubicBezTo>
                    <a:pt x="210" y="600"/>
                    <a:pt x="208" y="601"/>
                    <a:pt x="208" y="601"/>
                  </a:cubicBezTo>
                  <a:cubicBezTo>
                    <a:pt x="209" y="601"/>
                    <a:pt x="211" y="599"/>
                    <a:pt x="214" y="597"/>
                  </a:cubicBezTo>
                  <a:lnTo>
                    <a:pt x="214" y="597"/>
                  </a:lnTo>
                  <a:cubicBezTo>
                    <a:pt x="247" y="597"/>
                    <a:pt x="294" y="614"/>
                    <a:pt x="262" y="646"/>
                  </a:cubicBezTo>
                  <a:lnTo>
                    <a:pt x="246" y="646"/>
                  </a:lnTo>
                  <a:cubicBezTo>
                    <a:pt x="246" y="649"/>
                    <a:pt x="249" y="651"/>
                    <a:pt x="253" y="651"/>
                  </a:cubicBezTo>
                  <a:cubicBezTo>
                    <a:pt x="265" y="651"/>
                    <a:pt x="289" y="641"/>
                    <a:pt x="296" y="641"/>
                  </a:cubicBezTo>
                  <a:cubicBezTo>
                    <a:pt x="298" y="641"/>
                    <a:pt x="298" y="642"/>
                    <a:pt x="295" y="646"/>
                  </a:cubicBezTo>
                  <a:cubicBezTo>
                    <a:pt x="278" y="679"/>
                    <a:pt x="328" y="695"/>
                    <a:pt x="278" y="728"/>
                  </a:cubicBezTo>
                  <a:cubicBezTo>
                    <a:pt x="286" y="725"/>
                    <a:pt x="291" y="724"/>
                    <a:pt x="294" y="724"/>
                  </a:cubicBezTo>
                  <a:cubicBezTo>
                    <a:pt x="312" y="724"/>
                    <a:pt x="296" y="748"/>
                    <a:pt x="322" y="748"/>
                  </a:cubicBezTo>
                  <a:cubicBezTo>
                    <a:pt x="327" y="748"/>
                    <a:pt x="334" y="747"/>
                    <a:pt x="344" y="744"/>
                  </a:cubicBezTo>
                  <a:lnTo>
                    <a:pt x="344" y="744"/>
                  </a:lnTo>
                  <a:cubicBezTo>
                    <a:pt x="311" y="760"/>
                    <a:pt x="295" y="760"/>
                    <a:pt x="278" y="793"/>
                  </a:cubicBezTo>
                  <a:cubicBezTo>
                    <a:pt x="278" y="793"/>
                    <a:pt x="300" y="786"/>
                    <a:pt x="320" y="786"/>
                  </a:cubicBezTo>
                  <a:cubicBezTo>
                    <a:pt x="329" y="786"/>
                    <a:pt x="338" y="788"/>
                    <a:pt x="344" y="793"/>
                  </a:cubicBezTo>
                  <a:lnTo>
                    <a:pt x="311" y="810"/>
                  </a:lnTo>
                  <a:lnTo>
                    <a:pt x="344" y="810"/>
                  </a:lnTo>
                  <a:cubicBezTo>
                    <a:pt x="360" y="810"/>
                    <a:pt x="328" y="842"/>
                    <a:pt x="311" y="842"/>
                  </a:cubicBezTo>
                  <a:lnTo>
                    <a:pt x="344" y="859"/>
                  </a:lnTo>
                  <a:lnTo>
                    <a:pt x="311" y="859"/>
                  </a:lnTo>
                  <a:cubicBezTo>
                    <a:pt x="360" y="859"/>
                    <a:pt x="278" y="875"/>
                    <a:pt x="311" y="875"/>
                  </a:cubicBezTo>
                  <a:cubicBezTo>
                    <a:pt x="328" y="859"/>
                    <a:pt x="344" y="859"/>
                    <a:pt x="344" y="859"/>
                  </a:cubicBezTo>
                  <a:lnTo>
                    <a:pt x="344" y="859"/>
                  </a:lnTo>
                  <a:cubicBezTo>
                    <a:pt x="328" y="875"/>
                    <a:pt x="328" y="891"/>
                    <a:pt x="344" y="891"/>
                  </a:cubicBezTo>
                  <a:lnTo>
                    <a:pt x="311" y="891"/>
                  </a:lnTo>
                  <a:cubicBezTo>
                    <a:pt x="311" y="924"/>
                    <a:pt x="344" y="924"/>
                    <a:pt x="344" y="941"/>
                  </a:cubicBezTo>
                  <a:cubicBezTo>
                    <a:pt x="355" y="941"/>
                    <a:pt x="375" y="933"/>
                    <a:pt x="391" y="928"/>
                  </a:cubicBezTo>
                  <a:lnTo>
                    <a:pt x="391" y="928"/>
                  </a:lnTo>
                  <a:cubicBezTo>
                    <a:pt x="387" y="930"/>
                    <a:pt x="386" y="934"/>
                    <a:pt x="385" y="936"/>
                  </a:cubicBezTo>
                  <a:lnTo>
                    <a:pt x="385" y="936"/>
                  </a:lnTo>
                  <a:lnTo>
                    <a:pt x="409" y="924"/>
                  </a:lnTo>
                  <a:lnTo>
                    <a:pt x="409" y="924"/>
                  </a:lnTo>
                  <a:cubicBezTo>
                    <a:pt x="409" y="941"/>
                    <a:pt x="377" y="941"/>
                    <a:pt x="360" y="957"/>
                  </a:cubicBezTo>
                  <a:lnTo>
                    <a:pt x="344" y="957"/>
                  </a:lnTo>
                  <a:cubicBezTo>
                    <a:pt x="370" y="957"/>
                    <a:pt x="333" y="978"/>
                    <a:pt x="343" y="978"/>
                  </a:cubicBezTo>
                  <a:cubicBezTo>
                    <a:pt x="345" y="978"/>
                    <a:pt x="350" y="977"/>
                    <a:pt x="360" y="973"/>
                  </a:cubicBezTo>
                  <a:lnTo>
                    <a:pt x="360" y="973"/>
                  </a:lnTo>
                  <a:lnTo>
                    <a:pt x="344" y="990"/>
                  </a:lnTo>
                  <a:cubicBezTo>
                    <a:pt x="360" y="1006"/>
                    <a:pt x="377" y="1006"/>
                    <a:pt x="377" y="1022"/>
                  </a:cubicBezTo>
                  <a:cubicBezTo>
                    <a:pt x="393" y="1014"/>
                    <a:pt x="401" y="1014"/>
                    <a:pt x="407" y="1014"/>
                  </a:cubicBezTo>
                  <a:cubicBezTo>
                    <a:pt x="413" y="1014"/>
                    <a:pt x="418" y="1014"/>
                    <a:pt x="426" y="1006"/>
                  </a:cubicBezTo>
                  <a:lnTo>
                    <a:pt x="426" y="1006"/>
                  </a:lnTo>
                  <a:cubicBezTo>
                    <a:pt x="426" y="1022"/>
                    <a:pt x="409" y="1039"/>
                    <a:pt x="409" y="1055"/>
                  </a:cubicBezTo>
                  <a:cubicBezTo>
                    <a:pt x="426" y="1055"/>
                    <a:pt x="442" y="1055"/>
                    <a:pt x="458" y="1039"/>
                  </a:cubicBezTo>
                  <a:lnTo>
                    <a:pt x="458" y="1039"/>
                  </a:lnTo>
                  <a:cubicBezTo>
                    <a:pt x="442" y="1055"/>
                    <a:pt x="442" y="1071"/>
                    <a:pt x="426" y="1071"/>
                  </a:cubicBezTo>
                  <a:cubicBezTo>
                    <a:pt x="426" y="1088"/>
                    <a:pt x="426" y="1088"/>
                    <a:pt x="458" y="1104"/>
                  </a:cubicBezTo>
                  <a:cubicBezTo>
                    <a:pt x="475" y="1088"/>
                    <a:pt x="475" y="1088"/>
                    <a:pt x="491" y="1088"/>
                  </a:cubicBezTo>
                  <a:cubicBezTo>
                    <a:pt x="491" y="1088"/>
                    <a:pt x="475" y="1104"/>
                    <a:pt x="458" y="1104"/>
                  </a:cubicBezTo>
                  <a:cubicBezTo>
                    <a:pt x="508" y="1104"/>
                    <a:pt x="409" y="1186"/>
                    <a:pt x="475" y="1186"/>
                  </a:cubicBezTo>
                  <a:lnTo>
                    <a:pt x="508" y="1186"/>
                  </a:lnTo>
                  <a:cubicBezTo>
                    <a:pt x="499" y="1194"/>
                    <a:pt x="491" y="1194"/>
                    <a:pt x="483" y="1194"/>
                  </a:cubicBezTo>
                  <a:cubicBezTo>
                    <a:pt x="475" y="1194"/>
                    <a:pt x="467" y="1194"/>
                    <a:pt x="458" y="1202"/>
                  </a:cubicBezTo>
                  <a:cubicBezTo>
                    <a:pt x="524" y="1202"/>
                    <a:pt x="475" y="1235"/>
                    <a:pt x="508" y="1235"/>
                  </a:cubicBezTo>
                  <a:cubicBezTo>
                    <a:pt x="426" y="1284"/>
                    <a:pt x="524" y="1284"/>
                    <a:pt x="491" y="1317"/>
                  </a:cubicBezTo>
                  <a:lnTo>
                    <a:pt x="508" y="1317"/>
                  </a:lnTo>
                  <a:cubicBezTo>
                    <a:pt x="524" y="1317"/>
                    <a:pt x="491" y="1317"/>
                    <a:pt x="491" y="1333"/>
                  </a:cubicBezTo>
                  <a:cubicBezTo>
                    <a:pt x="508" y="1317"/>
                    <a:pt x="508" y="1317"/>
                    <a:pt x="524" y="1317"/>
                  </a:cubicBezTo>
                  <a:cubicBezTo>
                    <a:pt x="557" y="1333"/>
                    <a:pt x="524" y="1399"/>
                    <a:pt x="524" y="1448"/>
                  </a:cubicBezTo>
                  <a:cubicBezTo>
                    <a:pt x="524" y="1450"/>
                    <a:pt x="526" y="1451"/>
                    <a:pt x="530" y="1451"/>
                  </a:cubicBezTo>
                  <a:cubicBezTo>
                    <a:pt x="544" y="1451"/>
                    <a:pt x="581" y="1436"/>
                    <a:pt x="592" y="1436"/>
                  </a:cubicBezTo>
                  <a:cubicBezTo>
                    <a:pt x="598" y="1436"/>
                    <a:pt x="598" y="1439"/>
                    <a:pt x="589" y="1448"/>
                  </a:cubicBezTo>
                  <a:lnTo>
                    <a:pt x="540" y="1464"/>
                  </a:lnTo>
                  <a:cubicBezTo>
                    <a:pt x="606" y="1464"/>
                    <a:pt x="573" y="1513"/>
                    <a:pt x="622" y="1530"/>
                  </a:cubicBezTo>
                  <a:lnTo>
                    <a:pt x="589" y="1530"/>
                  </a:lnTo>
                  <a:cubicBezTo>
                    <a:pt x="579" y="1541"/>
                    <a:pt x="589" y="1551"/>
                    <a:pt x="602" y="1553"/>
                  </a:cubicBezTo>
                  <a:lnTo>
                    <a:pt x="602" y="1553"/>
                  </a:lnTo>
                  <a:cubicBezTo>
                    <a:pt x="598" y="1555"/>
                    <a:pt x="594" y="1558"/>
                    <a:pt x="589" y="1563"/>
                  </a:cubicBezTo>
                  <a:cubicBezTo>
                    <a:pt x="589" y="1571"/>
                    <a:pt x="602" y="1571"/>
                    <a:pt x="610" y="1571"/>
                  </a:cubicBezTo>
                  <a:cubicBezTo>
                    <a:pt x="618" y="1571"/>
                    <a:pt x="622" y="1571"/>
                    <a:pt x="606" y="1579"/>
                  </a:cubicBezTo>
                  <a:lnTo>
                    <a:pt x="589" y="1579"/>
                  </a:lnTo>
                  <a:cubicBezTo>
                    <a:pt x="600" y="1579"/>
                    <a:pt x="604" y="1586"/>
                    <a:pt x="615" y="1586"/>
                  </a:cubicBezTo>
                  <a:cubicBezTo>
                    <a:pt x="620" y="1586"/>
                    <a:pt x="628" y="1584"/>
                    <a:pt x="639" y="1579"/>
                  </a:cubicBezTo>
                  <a:lnTo>
                    <a:pt x="639" y="1579"/>
                  </a:lnTo>
                  <a:cubicBezTo>
                    <a:pt x="622" y="1595"/>
                    <a:pt x="655" y="1595"/>
                    <a:pt x="639" y="1612"/>
                  </a:cubicBezTo>
                  <a:cubicBezTo>
                    <a:pt x="645" y="1608"/>
                    <a:pt x="649" y="1607"/>
                    <a:pt x="652" y="1607"/>
                  </a:cubicBezTo>
                  <a:cubicBezTo>
                    <a:pt x="658" y="1607"/>
                    <a:pt x="652" y="1616"/>
                    <a:pt x="658" y="1616"/>
                  </a:cubicBezTo>
                  <a:cubicBezTo>
                    <a:pt x="660" y="1616"/>
                    <a:pt x="664" y="1615"/>
                    <a:pt x="671" y="1612"/>
                  </a:cubicBezTo>
                  <a:lnTo>
                    <a:pt x="671" y="1612"/>
                  </a:lnTo>
                  <a:cubicBezTo>
                    <a:pt x="622" y="1644"/>
                    <a:pt x="639" y="1644"/>
                    <a:pt x="671" y="1644"/>
                  </a:cubicBezTo>
                  <a:cubicBezTo>
                    <a:pt x="655" y="1644"/>
                    <a:pt x="655" y="1661"/>
                    <a:pt x="639" y="1661"/>
                  </a:cubicBezTo>
                  <a:cubicBezTo>
                    <a:pt x="639" y="1669"/>
                    <a:pt x="643" y="1673"/>
                    <a:pt x="649" y="1673"/>
                  </a:cubicBezTo>
                  <a:cubicBezTo>
                    <a:pt x="655" y="1673"/>
                    <a:pt x="663" y="1669"/>
                    <a:pt x="671" y="1661"/>
                  </a:cubicBezTo>
                  <a:lnTo>
                    <a:pt x="671" y="1661"/>
                  </a:lnTo>
                  <a:cubicBezTo>
                    <a:pt x="622" y="1710"/>
                    <a:pt x="737" y="1677"/>
                    <a:pt x="671" y="1710"/>
                  </a:cubicBezTo>
                  <a:cubicBezTo>
                    <a:pt x="704" y="1726"/>
                    <a:pt x="720" y="1743"/>
                    <a:pt x="753" y="1743"/>
                  </a:cubicBezTo>
                  <a:cubicBezTo>
                    <a:pt x="740" y="1752"/>
                    <a:pt x="732" y="1754"/>
                    <a:pt x="728" y="1754"/>
                  </a:cubicBezTo>
                  <a:cubicBezTo>
                    <a:pt x="720" y="1754"/>
                    <a:pt x="720" y="1747"/>
                    <a:pt x="713" y="1747"/>
                  </a:cubicBezTo>
                  <a:cubicBezTo>
                    <a:pt x="709" y="1747"/>
                    <a:pt x="701" y="1750"/>
                    <a:pt x="688" y="1759"/>
                  </a:cubicBezTo>
                  <a:cubicBezTo>
                    <a:pt x="704" y="1759"/>
                    <a:pt x="753" y="1759"/>
                    <a:pt x="753" y="1775"/>
                  </a:cubicBezTo>
                  <a:cubicBezTo>
                    <a:pt x="753" y="1792"/>
                    <a:pt x="720" y="1792"/>
                    <a:pt x="720" y="1792"/>
                  </a:cubicBezTo>
                  <a:cubicBezTo>
                    <a:pt x="753" y="1792"/>
                    <a:pt x="737" y="1824"/>
                    <a:pt x="769" y="1824"/>
                  </a:cubicBezTo>
                  <a:lnTo>
                    <a:pt x="753" y="1824"/>
                  </a:lnTo>
                  <a:cubicBezTo>
                    <a:pt x="753" y="1833"/>
                    <a:pt x="753" y="1837"/>
                    <a:pt x="755" y="1839"/>
                  </a:cubicBezTo>
                  <a:lnTo>
                    <a:pt x="755" y="1839"/>
                  </a:lnTo>
                  <a:cubicBezTo>
                    <a:pt x="777" y="1819"/>
                    <a:pt x="805" y="1819"/>
                    <a:pt x="827" y="1816"/>
                  </a:cubicBezTo>
                  <a:lnTo>
                    <a:pt x="827" y="1816"/>
                  </a:lnTo>
                  <a:cubicBezTo>
                    <a:pt x="799" y="1830"/>
                    <a:pt x="821" y="1844"/>
                    <a:pt x="753" y="1857"/>
                  </a:cubicBezTo>
                  <a:cubicBezTo>
                    <a:pt x="761" y="1865"/>
                    <a:pt x="774" y="1865"/>
                    <a:pt x="784" y="1865"/>
                  </a:cubicBezTo>
                  <a:cubicBezTo>
                    <a:pt x="794" y="1865"/>
                    <a:pt x="802" y="1865"/>
                    <a:pt x="802" y="1874"/>
                  </a:cubicBezTo>
                  <a:lnTo>
                    <a:pt x="769" y="1874"/>
                  </a:lnTo>
                  <a:cubicBezTo>
                    <a:pt x="802" y="1874"/>
                    <a:pt x="819" y="1874"/>
                    <a:pt x="819" y="1890"/>
                  </a:cubicBezTo>
                  <a:lnTo>
                    <a:pt x="802" y="1890"/>
                  </a:lnTo>
                  <a:cubicBezTo>
                    <a:pt x="802" y="1906"/>
                    <a:pt x="868" y="1890"/>
                    <a:pt x="851" y="1923"/>
                  </a:cubicBezTo>
                  <a:cubicBezTo>
                    <a:pt x="802" y="1923"/>
                    <a:pt x="835" y="1923"/>
                    <a:pt x="802" y="1939"/>
                  </a:cubicBezTo>
                  <a:lnTo>
                    <a:pt x="819" y="1955"/>
                  </a:lnTo>
                  <a:lnTo>
                    <a:pt x="835" y="1939"/>
                  </a:lnTo>
                  <a:cubicBezTo>
                    <a:pt x="835" y="1939"/>
                    <a:pt x="868" y="1939"/>
                    <a:pt x="851" y="1955"/>
                  </a:cubicBezTo>
                  <a:lnTo>
                    <a:pt x="835" y="1955"/>
                  </a:lnTo>
                  <a:lnTo>
                    <a:pt x="851" y="1972"/>
                  </a:lnTo>
                  <a:lnTo>
                    <a:pt x="868" y="1955"/>
                  </a:lnTo>
                  <a:cubicBezTo>
                    <a:pt x="881" y="1955"/>
                    <a:pt x="904" y="1934"/>
                    <a:pt x="905" y="1934"/>
                  </a:cubicBezTo>
                  <a:lnTo>
                    <a:pt x="905" y="1934"/>
                  </a:lnTo>
                  <a:cubicBezTo>
                    <a:pt x="905" y="1934"/>
                    <a:pt x="904" y="1936"/>
                    <a:pt x="900" y="1939"/>
                  </a:cubicBezTo>
                  <a:cubicBezTo>
                    <a:pt x="900" y="1939"/>
                    <a:pt x="900" y="1955"/>
                    <a:pt x="884" y="1972"/>
                  </a:cubicBezTo>
                  <a:lnTo>
                    <a:pt x="917" y="1972"/>
                  </a:lnTo>
                  <a:cubicBezTo>
                    <a:pt x="900" y="1988"/>
                    <a:pt x="868" y="1988"/>
                    <a:pt x="851" y="2004"/>
                  </a:cubicBezTo>
                  <a:cubicBezTo>
                    <a:pt x="868" y="1999"/>
                    <a:pt x="875" y="1997"/>
                    <a:pt x="879" y="1997"/>
                  </a:cubicBezTo>
                  <a:cubicBezTo>
                    <a:pt x="888" y="1997"/>
                    <a:pt x="884" y="2004"/>
                    <a:pt x="917" y="2004"/>
                  </a:cubicBezTo>
                  <a:cubicBezTo>
                    <a:pt x="911" y="2004"/>
                    <a:pt x="905" y="2004"/>
                    <a:pt x="900" y="2005"/>
                  </a:cubicBezTo>
                  <a:lnTo>
                    <a:pt x="900" y="2005"/>
                  </a:lnTo>
                  <a:cubicBezTo>
                    <a:pt x="900" y="2021"/>
                    <a:pt x="900" y="2021"/>
                    <a:pt x="884" y="2021"/>
                  </a:cubicBezTo>
                  <a:cubicBezTo>
                    <a:pt x="884" y="2024"/>
                    <a:pt x="886" y="2026"/>
                    <a:pt x="890" y="2026"/>
                  </a:cubicBezTo>
                  <a:cubicBezTo>
                    <a:pt x="893" y="2026"/>
                    <a:pt x="897" y="2025"/>
                    <a:pt x="901" y="2023"/>
                  </a:cubicBezTo>
                  <a:lnTo>
                    <a:pt x="901" y="2023"/>
                  </a:lnTo>
                  <a:cubicBezTo>
                    <a:pt x="903" y="2037"/>
                    <a:pt x="932" y="2038"/>
                    <a:pt x="917" y="2054"/>
                  </a:cubicBezTo>
                  <a:cubicBezTo>
                    <a:pt x="905" y="2066"/>
                    <a:pt x="899" y="2069"/>
                    <a:pt x="896" y="2069"/>
                  </a:cubicBezTo>
                  <a:cubicBezTo>
                    <a:pt x="892" y="2069"/>
                    <a:pt x="890" y="2065"/>
                    <a:pt x="884" y="2065"/>
                  </a:cubicBezTo>
                  <a:cubicBezTo>
                    <a:pt x="880" y="2065"/>
                    <a:pt x="875" y="2066"/>
                    <a:pt x="868" y="2070"/>
                  </a:cubicBezTo>
                  <a:cubicBezTo>
                    <a:pt x="884" y="2086"/>
                    <a:pt x="933" y="2086"/>
                    <a:pt x="933" y="2103"/>
                  </a:cubicBezTo>
                  <a:cubicBezTo>
                    <a:pt x="943" y="2100"/>
                    <a:pt x="949" y="2099"/>
                    <a:pt x="953" y="2099"/>
                  </a:cubicBezTo>
                  <a:cubicBezTo>
                    <a:pt x="969" y="2099"/>
                    <a:pt x="951" y="2114"/>
                    <a:pt x="944" y="2120"/>
                  </a:cubicBezTo>
                  <a:lnTo>
                    <a:pt x="944" y="2120"/>
                  </a:lnTo>
                  <a:cubicBezTo>
                    <a:pt x="930" y="2123"/>
                    <a:pt x="917" y="2135"/>
                    <a:pt x="917" y="2135"/>
                  </a:cubicBezTo>
                  <a:cubicBezTo>
                    <a:pt x="917" y="2152"/>
                    <a:pt x="950" y="2152"/>
                    <a:pt x="966" y="2168"/>
                  </a:cubicBezTo>
                  <a:lnTo>
                    <a:pt x="950" y="2168"/>
                  </a:lnTo>
                  <a:cubicBezTo>
                    <a:pt x="950" y="2185"/>
                    <a:pt x="950" y="2185"/>
                    <a:pt x="950" y="2201"/>
                  </a:cubicBezTo>
                  <a:cubicBezTo>
                    <a:pt x="966" y="2201"/>
                    <a:pt x="966" y="2201"/>
                    <a:pt x="982" y="2185"/>
                  </a:cubicBezTo>
                  <a:lnTo>
                    <a:pt x="982" y="2185"/>
                  </a:lnTo>
                  <a:cubicBezTo>
                    <a:pt x="917" y="2250"/>
                    <a:pt x="1048" y="2217"/>
                    <a:pt x="982" y="2266"/>
                  </a:cubicBezTo>
                  <a:lnTo>
                    <a:pt x="966" y="2266"/>
                  </a:lnTo>
                  <a:lnTo>
                    <a:pt x="999" y="2283"/>
                  </a:lnTo>
                  <a:cubicBezTo>
                    <a:pt x="1015" y="2266"/>
                    <a:pt x="999" y="2266"/>
                    <a:pt x="1031" y="2250"/>
                  </a:cubicBezTo>
                  <a:lnTo>
                    <a:pt x="1048" y="2250"/>
                  </a:lnTo>
                  <a:cubicBezTo>
                    <a:pt x="1031" y="2250"/>
                    <a:pt x="1015" y="2266"/>
                    <a:pt x="999" y="2283"/>
                  </a:cubicBezTo>
                  <a:cubicBezTo>
                    <a:pt x="1009" y="2283"/>
                    <a:pt x="1013" y="2283"/>
                    <a:pt x="1019" y="2278"/>
                  </a:cubicBezTo>
                  <a:lnTo>
                    <a:pt x="1019" y="2278"/>
                  </a:lnTo>
                  <a:cubicBezTo>
                    <a:pt x="1024" y="2278"/>
                    <a:pt x="1043" y="2271"/>
                    <a:pt x="1051" y="2271"/>
                  </a:cubicBezTo>
                  <a:cubicBezTo>
                    <a:pt x="1056" y="2271"/>
                    <a:pt x="1057" y="2274"/>
                    <a:pt x="1048" y="2283"/>
                  </a:cubicBezTo>
                  <a:lnTo>
                    <a:pt x="1064" y="2283"/>
                  </a:lnTo>
                  <a:cubicBezTo>
                    <a:pt x="1048" y="2291"/>
                    <a:pt x="1044" y="2291"/>
                    <a:pt x="1042" y="2291"/>
                  </a:cubicBezTo>
                  <a:cubicBezTo>
                    <a:pt x="1040" y="2291"/>
                    <a:pt x="1040" y="2291"/>
                    <a:pt x="1031" y="2299"/>
                  </a:cubicBezTo>
                  <a:cubicBezTo>
                    <a:pt x="1031" y="2299"/>
                    <a:pt x="1044" y="2295"/>
                    <a:pt x="1054" y="2295"/>
                  </a:cubicBezTo>
                  <a:cubicBezTo>
                    <a:pt x="1064" y="2295"/>
                    <a:pt x="1072" y="2299"/>
                    <a:pt x="1064" y="2316"/>
                  </a:cubicBezTo>
                  <a:cubicBezTo>
                    <a:pt x="1048" y="2316"/>
                    <a:pt x="1048" y="2299"/>
                    <a:pt x="1048" y="2299"/>
                  </a:cubicBezTo>
                  <a:cubicBezTo>
                    <a:pt x="1015" y="2332"/>
                    <a:pt x="1015" y="2316"/>
                    <a:pt x="1015" y="2332"/>
                  </a:cubicBezTo>
                  <a:lnTo>
                    <a:pt x="999" y="2348"/>
                  </a:lnTo>
                  <a:lnTo>
                    <a:pt x="1015" y="2348"/>
                  </a:lnTo>
                  <a:cubicBezTo>
                    <a:pt x="1042" y="2337"/>
                    <a:pt x="1053" y="2334"/>
                    <a:pt x="1058" y="2334"/>
                  </a:cubicBezTo>
                  <a:cubicBezTo>
                    <a:pt x="1068" y="2334"/>
                    <a:pt x="1053" y="2348"/>
                    <a:pt x="1097" y="2348"/>
                  </a:cubicBezTo>
                  <a:cubicBezTo>
                    <a:pt x="1031" y="2348"/>
                    <a:pt x="1064" y="2365"/>
                    <a:pt x="1031" y="2365"/>
                  </a:cubicBezTo>
                  <a:cubicBezTo>
                    <a:pt x="1015" y="2381"/>
                    <a:pt x="1015" y="2381"/>
                    <a:pt x="999" y="2381"/>
                  </a:cubicBezTo>
                  <a:cubicBezTo>
                    <a:pt x="1025" y="2381"/>
                    <a:pt x="999" y="2402"/>
                    <a:pt x="1012" y="2402"/>
                  </a:cubicBezTo>
                  <a:cubicBezTo>
                    <a:pt x="1014" y="2402"/>
                    <a:pt x="1016" y="2402"/>
                    <a:pt x="1020" y="2401"/>
                  </a:cubicBezTo>
                  <a:lnTo>
                    <a:pt x="1020" y="2401"/>
                  </a:lnTo>
                  <a:cubicBezTo>
                    <a:pt x="1017" y="2403"/>
                    <a:pt x="1012" y="2407"/>
                    <a:pt x="999" y="2414"/>
                  </a:cubicBezTo>
                  <a:cubicBezTo>
                    <a:pt x="1010" y="2414"/>
                    <a:pt x="1014" y="2405"/>
                    <a:pt x="1021" y="2401"/>
                  </a:cubicBezTo>
                  <a:lnTo>
                    <a:pt x="1021" y="2401"/>
                  </a:lnTo>
                  <a:cubicBezTo>
                    <a:pt x="1024" y="2400"/>
                    <a:pt x="1027" y="2399"/>
                    <a:pt x="1031" y="2397"/>
                  </a:cubicBezTo>
                  <a:cubicBezTo>
                    <a:pt x="1064" y="2397"/>
                    <a:pt x="999" y="2446"/>
                    <a:pt x="1048" y="2446"/>
                  </a:cubicBezTo>
                  <a:cubicBezTo>
                    <a:pt x="1070" y="2446"/>
                    <a:pt x="1091" y="2439"/>
                    <a:pt x="1113" y="2439"/>
                  </a:cubicBezTo>
                  <a:cubicBezTo>
                    <a:pt x="1124" y="2439"/>
                    <a:pt x="1135" y="2441"/>
                    <a:pt x="1146" y="2446"/>
                  </a:cubicBezTo>
                  <a:cubicBezTo>
                    <a:pt x="1162" y="2438"/>
                    <a:pt x="1158" y="2438"/>
                    <a:pt x="1154" y="2438"/>
                  </a:cubicBezTo>
                  <a:cubicBezTo>
                    <a:pt x="1150" y="2438"/>
                    <a:pt x="1146" y="2438"/>
                    <a:pt x="1162" y="2430"/>
                  </a:cubicBezTo>
                  <a:lnTo>
                    <a:pt x="1146" y="2430"/>
                  </a:lnTo>
                  <a:cubicBezTo>
                    <a:pt x="1157" y="2430"/>
                    <a:pt x="1168" y="2423"/>
                    <a:pt x="1174" y="2423"/>
                  </a:cubicBezTo>
                  <a:cubicBezTo>
                    <a:pt x="1177" y="2423"/>
                    <a:pt x="1179" y="2425"/>
                    <a:pt x="1179" y="2430"/>
                  </a:cubicBezTo>
                  <a:cubicBezTo>
                    <a:pt x="1195" y="2397"/>
                    <a:pt x="1130" y="2414"/>
                    <a:pt x="1162" y="2397"/>
                  </a:cubicBezTo>
                  <a:cubicBezTo>
                    <a:pt x="1146" y="2397"/>
                    <a:pt x="1130" y="2414"/>
                    <a:pt x="1097" y="2414"/>
                  </a:cubicBezTo>
                  <a:lnTo>
                    <a:pt x="1162" y="2381"/>
                  </a:lnTo>
                  <a:lnTo>
                    <a:pt x="1113" y="2381"/>
                  </a:lnTo>
                  <a:cubicBezTo>
                    <a:pt x="1146" y="2365"/>
                    <a:pt x="1097" y="2365"/>
                    <a:pt x="1146" y="2348"/>
                  </a:cubicBezTo>
                  <a:cubicBezTo>
                    <a:pt x="1139" y="2348"/>
                    <a:pt x="1134" y="2349"/>
                    <a:pt x="1130" y="2350"/>
                  </a:cubicBezTo>
                  <a:lnTo>
                    <a:pt x="1130" y="2350"/>
                  </a:lnTo>
                  <a:cubicBezTo>
                    <a:pt x="1140" y="2337"/>
                    <a:pt x="1100" y="2345"/>
                    <a:pt x="1113" y="2332"/>
                  </a:cubicBezTo>
                  <a:cubicBezTo>
                    <a:pt x="1130" y="2332"/>
                    <a:pt x="1134" y="2336"/>
                    <a:pt x="1138" y="2336"/>
                  </a:cubicBezTo>
                  <a:cubicBezTo>
                    <a:pt x="1142" y="2336"/>
                    <a:pt x="1146" y="2332"/>
                    <a:pt x="1162" y="2316"/>
                  </a:cubicBezTo>
                  <a:lnTo>
                    <a:pt x="1162" y="2316"/>
                  </a:lnTo>
                  <a:cubicBezTo>
                    <a:pt x="1149" y="2319"/>
                    <a:pt x="1141" y="2320"/>
                    <a:pt x="1137" y="2320"/>
                  </a:cubicBezTo>
                  <a:cubicBezTo>
                    <a:pt x="1120" y="2320"/>
                    <a:pt x="1159" y="2299"/>
                    <a:pt x="1146" y="2299"/>
                  </a:cubicBezTo>
                  <a:lnTo>
                    <a:pt x="1146" y="2299"/>
                  </a:lnTo>
                  <a:cubicBezTo>
                    <a:pt x="1136" y="2304"/>
                    <a:pt x="1131" y="2306"/>
                    <a:pt x="1128" y="2306"/>
                  </a:cubicBezTo>
                  <a:cubicBezTo>
                    <a:pt x="1120" y="2306"/>
                    <a:pt x="1125" y="2294"/>
                    <a:pt x="1113" y="2283"/>
                  </a:cubicBezTo>
                  <a:cubicBezTo>
                    <a:pt x="1130" y="2283"/>
                    <a:pt x="1130" y="2266"/>
                    <a:pt x="1130" y="2250"/>
                  </a:cubicBezTo>
                  <a:lnTo>
                    <a:pt x="1146" y="2250"/>
                  </a:lnTo>
                  <a:cubicBezTo>
                    <a:pt x="1097" y="2250"/>
                    <a:pt x="1097" y="2250"/>
                    <a:pt x="1097" y="2234"/>
                  </a:cubicBezTo>
                  <a:lnTo>
                    <a:pt x="1130" y="2234"/>
                  </a:lnTo>
                  <a:lnTo>
                    <a:pt x="1130" y="2217"/>
                  </a:lnTo>
                  <a:lnTo>
                    <a:pt x="1146" y="2217"/>
                  </a:lnTo>
                  <a:cubicBezTo>
                    <a:pt x="1130" y="2201"/>
                    <a:pt x="1097" y="2217"/>
                    <a:pt x="1113" y="2185"/>
                  </a:cubicBezTo>
                  <a:lnTo>
                    <a:pt x="1113" y="2185"/>
                  </a:lnTo>
                  <a:cubicBezTo>
                    <a:pt x="1098" y="2192"/>
                    <a:pt x="1078" y="2204"/>
                    <a:pt x="1060" y="2214"/>
                  </a:cubicBezTo>
                  <a:lnTo>
                    <a:pt x="1060" y="2214"/>
                  </a:lnTo>
                  <a:cubicBezTo>
                    <a:pt x="1057" y="2212"/>
                    <a:pt x="1054" y="2211"/>
                    <a:pt x="1050" y="2211"/>
                  </a:cubicBezTo>
                  <a:lnTo>
                    <a:pt x="1050" y="2211"/>
                  </a:lnTo>
                  <a:cubicBezTo>
                    <a:pt x="1052" y="2213"/>
                    <a:pt x="1055" y="2215"/>
                    <a:pt x="1057" y="2216"/>
                  </a:cubicBezTo>
                  <a:lnTo>
                    <a:pt x="1057" y="2216"/>
                  </a:lnTo>
                  <a:cubicBezTo>
                    <a:pt x="1058" y="2215"/>
                    <a:pt x="1059" y="2215"/>
                    <a:pt x="1060" y="2214"/>
                  </a:cubicBezTo>
                  <a:lnTo>
                    <a:pt x="1060" y="2214"/>
                  </a:lnTo>
                  <a:cubicBezTo>
                    <a:pt x="1062" y="2215"/>
                    <a:pt x="1063" y="2216"/>
                    <a:pt x="1064" y="2217"/>
                  </a:cubicBezTo>
                  <a:cubicBezTo>
                    <a:pt x="1064" y="2217"/>
                    <a:pt x="1061" y="2217"/>
                    <a:pt x="1057" y="2216"/>
                  </a:cubicBezTo>
                  <a:lnTo>
                    <a:pt x="1057" y="2216"/>
                  </a:lnTo>
                  <a:cubicBezTo>
                    <a:pt x="1039" y="2226"/>
                    <a:pt x="1023" y="2234"/>
                    <a:pt x="1015" y="2234"/>
                  </a:cubicBezTo>
                  <a:cubicBezTo>
                    <a:pt x="1027" y="2222"/>
                    <a:pt x="1038" y="2211"/>
                    <a:pt x="1050" y="2211"/>
                  </a:cubicBezTo>
                  <a:cubicBezTo>
                    <a:pt x="1050" y="2211"/>
                    <a:pt x="1050" y="2211"/>
                    <a:pt x="1050" y="2211"/>
                  </a:cubicBezTo>
                  <a:lnTo>
                    <a:pt x="1050" y="2211"/>
                  </a:lnTo>
                  <a:cubicBezTo>
                    <a:pt x="1049" y="2208"/>
                    <a:pt x="1048" y="2205"/>
                    <a:pt x="1048" y="2201"/>
                  </a:cubicBezTo>
                  <a:lnTo>
                    <a:pt x="1064" y="2201"/>
                  </a:lnTo>
                  <a:cubicBezTo>
                    <a:pt x="1080" y="2185"/>
                    <a:pt x="1064" y="2185"/>
                    <a:pt x="1080" y="2185"/>
                  </a:cubicBezTo>
                  <a:lnTo>
                    <a:pt x="1097" y="2185"/>
                  </a:lnTo>
                  <a:cubicBezTo>
                    <a:pt x="1097" y="2185"/>
                    <a:pt x="1097" y="2168"/>
                    <a:pt x="1113" y="2168"/>
                  </a:cubicBezTo>
                  <a:lnTo>
                    <a:pt x="1080" y="2168"/>
                  </a:lnTo>
                  <a:cubicBezTo>
                    <a:pt x="1080" y="2168"/>
                    <a:pt x="1113" y="2152"/>
                    <a:pt x="1113" y="2152"/>
                  </a:cubicBezTo>
                  <a:cubicBezTo>
                    <a:pt x="1102" y="2152"/>
                    <a:pt x="1106" y="2145"/>
                    <a:pt x="1100" y="2145"/>
                  </a:cubicBezTo>
                  <a:cubicBezTo>
                    <a:pt x="1097" y="2145"/>
                    <a:pt x="1091" y="2146"/>
                    <a:pt x="1080" y="2152"/>
                  </a:cubicBezTo>
                  <a:cubicBezTo>
                    <a:pt x="1080" y="2152"/>
                    <a:pt x="1097" y="2135"/>
                    <a:pt x="1097" y="2135"/>
                  </a:cubicBezTo>
                  <a:cubicBezTo>
                    <a:pt x="1086" y="2135"/>
                    <a:pt x="1090" y="2128"/>
                    <a:pt x="1084" y="2128"/>
                  </a:cubicBezTo>
                  <a:cubicBezTo>
                    <a:pt x="1080" y="2128"/>
                    <a:pt x="1075" y="2130"/>
                    <a:pt x="1064" y="2135"/>
                  </a:cubicBezTo>
                  <a:lnTo>
                    <a:pt x="1048" y="2135"/>
                  </a:lnTo>
                  <a:cubicBezTo>
                    <a:pt x="1015" y="2135"/>
                    <a:pt x="1064" y="2103"/>
                    <a:pt x="1048" y="2086"/>
                  </a:cubicBezTo>
                  <a:cubicBezTo>
                    <a:pt x="1031" y="2086"/>
                    <a:pt x="1031" y="2070"/>
                    <a:pt x="1015" y="2070"/>
                  </a:cubicBezTo>
                  <a:cubicBezTo>
                    <a:pt x="1015" y="2070"/>
                    <a:pt x="1031" y="2054"/>
                    <a:pt x="1048" y="2054"/>
                  </a:cubicBezTo>
                  <a:cubicBezTo>
                    <a:pt x="1031" y="2054"/>
                    <a:pt x="1015" y="2054"/>
                    <a:pt x="1031" y="2037"/>
                  </a:cubicBezTo>
                  <a:cubicBezTo>
                    <a:pt x="1042" y="2037"/>
                    <a:pt x="1046" y="2030"/>
                    <a:pt x="1047" y="2030"/>
                  </a:cubicBezTo>
                  <a:cubicBezTo>
                    <a:pt x="1048" y="2030"/>
                    <a:pt x="1048" y="2032"/>
                    <a:pt x="1048" y="2037"/>
                  </a:cubicBezTo>
                  <a:cubicBezTo>
                    <a:pt x="1048" y="2021"/>
                    <a:pt x="1064" y="2021"/>
                    <a:pt x="1031" y="2021"/>
                  </a:cubicBezTo>
                  <a:cubicBezTo>
                    <a:pt x="1064" y="2004"/>
                    <a:pt x="1064" y="2004"/>
                    <a:pt x="1064" y="2004"/>
                  </a:cubicBezTo>
                  <a:lnTo>
                    <a:pt x="1031" y="2004"/>
                  </a:lnTo>
                  <a:lnTo>
                    <a:pt x="1080" y="1988"/>
                  </a:lnTo>
                  <a:cubicBezTo>
                    <a:pt x="1113" y="1955"/>
                    <a:pt x="982" y="1988"/>
                    <a:pt x="1048" y="1939"/>
                  </a:cubicBezTo>
                  <a:cubicBezTo>
                    <a:pt x="1031" y="1939"/>
                    <a:pt x="1031" y="1955"/>
                    <a:pt x="1015" y="1955"/>
                  </a:cubicBezTo>
                  <a:cubicBezTo>
                    <a:pt x="1015" y="1955"/>
                    <a:pt x="1064" y="1923"/>
                    <a:pt x="1064" y="1923"/>
                  </a:cubicBezTo>
                  <a:cubicBezTo>
                    <a:pt x="1064" y="1914"/>
                    <a:pt x="1048" y="1914"/>
                    <a:pt x="1033" y="1914"/>
                  </a:cubicBezTo>
                  <a:cubicBezTo>
                    <a:pt x="1019" y="1914"/>
                    <a:pt x="1007" y="1914"/>
                    <a:pt x="1015" y="1906"/>
                  </a:cubicBezTo>
                  <a:lnTo>
                    <a:pt x="1015" y="1906"/>
                  </a:lnTo>
                  <a:cubicBezTo>
                    <a:pt x="999" y="1923"/>
                    <a:pt x="966" y="1939"/>
                    <a:pt x="950" y="1939"/>
                  </a:cubicBezTo>
                  <a:cubicBezTo>
                    <a:pt x="950" y="1923"/>
                    <a:pt x="999" y="1906"/>
                    <a:pt x="1015" y="1906"/>
                  </a:cubicBezTo>
                  <a:cubicBezTo>
                    <a:pt x="1031" y="1890"/>
                    <a:pt x="1015" y="1890"/>
                    <a:pt x="1031" y="1874"/>
                  </a:cubicBezTo>
                  <a:lnTo>
                    <a:pt x="1031" y="1874"/>
                  </a:lnTo>
                  <a:cubicBezTo>
                    <a:pt x="1031" y="1874"/>
                    <a:pt x="1015" y="1890"/>
                    <a:pt x="1015" y="1890"/>
                  </a:cubicBezTo>
                  <a:cubicBezTo>
                    <a:pt x="1031" y="1874"/>
                    <a:pt x="999" y="1874"/>
                    <a:pt x="1015" y="1857"/>
                  </a:cubicBezTo>
                  <a:lnTo>
                    <a:pt x="1015" y="1857"/>
                  </a:lnTo>
                  <a:cubicBezTo>
                    <a:pt x="1014" y="1858"/>
                    <a:pt x="999" y="1874"/>
                    <a:pt x="999" y="1874"/>
                  </a:cubicBezTo>
                  <a:cubicBezTo>
                    <a:pt x="999" y="1861"/>
                    <a:pt x="994" y="1858"/>
                    <a:pt x="988" y="1858"/>
                  </a:cubicBezTo>
                  <a:cubicBezTo>
                    <a:pt x="981" y="1858"/>
                    <a:pt x="971" y="1862"/>
                    <a:pt x="963" y="1862"/>
                  </a:cubicBezTo>
                  <a:cubicBezTo>
                    <a:pt x="958" y="1862"/>
                    <a:pt x="953" y="1861"/>
                    <a:pt x="950" y="1857"/>
                  </a:cubicBezTo>
                  <a:cubicBezTo>
                    <a:pt x="966" y="1841"/>
                    <a:pt x="999" y="1841"/>
                    <a:pt x="982" y="1841"/>
                  </a:cubicBezTo>
                  <a:cubicBezTo>
                    <a:pt x="999" y="1824"/>
                    <a:pt x="1015" y="1824"/>
                    <a:pt x="1031" y="1824"/>
                  </a:cubicBezTo>
                  <a:cubicBezTo>
                    <a:pt x="999" y="1824"/>
                    <a:pt x="1031" y="1792"/>
                    <a:pt x="1031" y="1792"/>
                  </a:cubicBezTo>
                  <a:cubicBezTo>
                    <a:pt x="1015" y="1792"/>
                    <a:pt x="982" y="1808"/>
                    <a:pt x="966" y="1808"/>
                  </a:cubicBezTo>
                  <a:cubicBezTo>
                    <a:pt x="966" y="1800"/>
                    <a:pt x="962" y="1800"/>
                    <a:pt x="962" y="1800"/>
                  </a:cubicBezTo>
                  <a:cubicBezTo>
                    <a:pt x="962" y="1800"/>
                    <a:pt x="966" y="1800"/>
                    <a:pt x="982" y="1792"/>
                  </a:cubicBezTo>
                  <a:lnTo>
                    <a:pt x="982" y="1792"/>
                  </a:lnTo>
                  <a:cubicBezTo>
                    <a:pt x="979" y="1795"/>
                    <a:pt x="978" y="1796"/>
                    <a:pt x="979" y="1796"/>
                  </a:cubicBezTo>
                  <a:cubicBezTo>
                    <a:pt x="984" y="1796"/>
                    <a:pt x="1015" y="1775"/>
                    <a:pt x="1015" y="1775"/>
                  </a:cubicBezTo>
                  <a:lnTo>
                    <a:pt x="1031" y="1775"/>
                  </a:lnTo>
                  <a:cubicBezTo>
                    <a:pt x="1037" y="1763"/>
                    <a:pt x="1032" y="1760"/>
                    <a:pt x="1023" y="1760"/>
                  </a:cubicBezTo>
                  <a:cubicBezTo>
                    <a:pt x="1014" y="1760"/>
                    <a:pt x="1000" y="1764"/>
                    <a:pt x="991" y="1764"/>
                  </a:cubicBezTo>
                  <a:cubicBezTo>
                    <a:pt x="986" y="1764"/>
                    <a:pt x="982" y="1763"/>
                    <a:pt x="982" y="1759"/>
                  </a:cubicBezTo>
                  <a:cubicBezTo>
                    <a:pt x="985" y="1759"/>
                    <a:pt x="987" y="1759"/>
                    <a:pt x="989" y="1758"/>
                  </a:cubicBezTo>
                  <a:lnTo>
                    <a:pt x="989" y="1758"/>
                  </a:lnTo>
                  <a:cubicBezTo>
                    <a:pt x="981" y="1759"/>
                    <a:pt x="972" y="1759"/>
                    <a:pt x="966" y="1759"/>
                  </a:cubicBezTo>
                  <a:cubicBezTo>
                    <a:pt x="971" y="1754"/>
                    <a:pt x="971" y="1752"/>
                    <a:pt x="969" y="1752"/>
                  </a:cubicBezTo>
                  <a:cubicBezTo>
                    <a:pt x="964" y="1752"/>
                    <a:pt x="950" y="1759"/>
                    <a:pt x="950" y="1759"/>
                  </a:cubicBezTo>
                  <a:cubicBezTo>
                    <a:pt x="944" y="1764"/>
                    <a:pt x="940" y="1766"/>
                    <a:pt x="937" y="1766"/>
                  </a:cubicBezTo>
                  <a:cubicBezTo>
                    <a:pt x="931" y="1766"/>
                    <a:pt x="928" y="1759"/>
                    <a:pt x="917" y="1759"/>
                  </a:cubicBezTo>
                  <a:lnTo>
                    <a:pt x="933" y="1759"/>
                  </a:lnTo>
                  <a:cubicBezTo>
                    <a:pt x="900" y="1759"/>
                    <a:pt x="966" y="1726"/>
                    <a:pt x="933" y="1726"/>
                  </a:cubicBezTo>
                  <a:lnTo>
                    <a:pt x="900" y="1726"/>
                  </a:lnTo>
                  <a:cubicBezTo>
                    <a:pt x="917" y="1718"/>
                    <a:pt x="909" y="1718"/>
                    <a:pt x="898" y="1718"/>
                  </a:cubicBezTo>
                  <a:cubicBezTo>
                    <a:pt x="888" y="1718"/>
                    <a:pt x="876" y="1718"/>
                    <a:pt x="884" y="1710"/>
                  </a:cubicBezTo>
                  <a:lnTo>
                    <a:pt x="950" y="1677"/>
                  </a:lnTo>
                  <a:cubicBezTo>
                    <a:pt x="962" y="1665"/>
                    <a:pt x="927" y="1671"/>
                    <a:pt x="917" y="1661"/>
                  </a:cubicBezTo>
                  <a:lnTo>
                    <a:pt x="917" y="1661"/>
                  </a:lnTo>
                  <a:lnTo>
                    <a:pt x="917" y="1661"/>
                  </a:lnTo>
                  <a:cubicBezTo>
                    <a:pt x="884" y="1661"/>
                    <a:pt x="900" y="1644"/>
                    <a:pt x="884" y="1644"/>
                  </a:cubicBezTo>
                  <a:cubicBezTo>
                    <a:pt x="917" y="1644"/>
                    <a:pt x="917" y="1628"/>
                    <a:pt x="933" y="1628"/>
                  </a:cubicBezTo>
                  <a:cubicBezTo>
                    <a:pt x="922" y="1628"/>
                    <a:pt x="926" y="1621"/>
                    <a:pt x="915" y="1621"/>
                  </a:cubicBezTo>
                  <a:cubicBezTo>
                    <a:pt x="910" y="1621"/>
                    <a:pt x="900" y="1623"/>
                    <a:pt x="884" y="1628"/>
                  </a:cubicBezTo>
                  <a:lnTo>
                    <a:pt x="900" y="1612"/>
                  </a:lnTo>
                  <a:cubicBezTo>
                    <a:pt x="904" y="1608"/>
                    <a:pt x="903" y="1607"/>
                    <a:pt x="899" y="1607"/>
                  </a:cubicBezTo>
                  <a:cubicBezTo>
                    <a:pt x="889" y="1607"/>
                    <a:pt x="860" y="1616"/>
                    <a:pt x="844" y="1616"/>
                  </a:cubicBezTo>
                  <a:cubicBezTo>
                    <a:pt x="839" y="1616"/>
                    <a:pt x="835" y="1615"/>
                    <a:pt x="835" y="1612"/>
                  </a:cubicBezTo>
                  <a:cubicBezTo>
                    <a:pt x="858" y="1600"/>
                    <a:pt x="873" y="1589"/>
                    <a:pt x="886" y="1589"/>
                  </a:cubicBezTo>
                  <a:cubicBezTo>
                    <a:pt x="891" y="1589"/>
                    <a:pt x="896" y="1590"/>
                    <a:pt x="900" y="1595"/>
                  </a:cubicBezTo>
                  <a:cubicBezTo>
                    <a:pt x="900" y="1579"/>
                    <a:pt x="900" y="1579"/>
                    <a:pt x="884" y="1579"/>
                  </a:cubicBezTo>
                  <a:lnTo>
                    <a:pt x="802" y="1579"/>
                  </a:lnTo>
                  <a:cubicBezTo>
                    <a:pt x="868" y="1546"/>
                    <a:pt x="786" y="1546"/>
                    <a:pt x="835" y="1513"/>
                  </a:cubicBezTo>
                  <a:cubicBezTo>
                    <a:pt x="835" y="1513"/>
                    <a:pt x="819" y="1497"/>
                    <a:pt x="819" y="1497"/>
                  </a:cubicBezTo>
                  <a:cubicBezTo>
                    <a:pt x="823" y="1488"/>
                    <a:pt x="820" y="1485"/>
                    <a:pt x="814" y="1485"/>
                  </a:cubicBezTo>
                  <a:cubicBezTo>
                    <a:pt x="804" y="1485"/>
                    <a:pt x="785" y="1493"/>
                    <a:pt x="774" y="1493"/>
                  </a:cubicBezTo>
                  <a:cubicBezTo>
                    <a:pt x="768" y="1493"/>
                    <a:pt x="765" y="1490"/>
                    <a:pt x="769" y="1481"/>
                  </a:cubicBezTo>
                  <a:cubicBezTo>
                    <a:pt x="780" y="1475"/>
                    <a:pt x="788" y="1473"/>
                    <a:pt x="793" y="1473"/>
                  </a:cubicBezTo>
                  <a:cubicBezTo>
                    <a:pt x="802" y="1473"/>
                    <a:pt x="802" y="1481"/>
                    <a:pt x="802" y="1481"/>
                  </a:cubicBezTo>
                  <a:cubicBezTo>
                    <a:pt x="868" y="1448"/>
                    <a:pt x="786" y="1464"/>
                    <a:pt x="835" y="1432"/>
                  </a:cubicBezTo>
                  <a:cubicBezTo>
                    <a:pt x="843" y="1423"/>
                    <a:pt x="835" y="1423"/>
                    <a:pt x="825" y="1423"/>
                  </a:cubicBezTo>
                  <a:cubicBezTo>
                    <a:pt x="814" y="1423"/>
                    <a:pt x="802" y="1423"/>
                    <a:pt x="802" y="1415"/>
                  </a:cubicBezTo>
                  <a:cubicBezTo>
                    <a:pt x="791" y="1421"/>
                    <a:pt x="782" y="1423"/>
                    <a:pt x="774" y="1423"/>
                  </a:cubicBezTo>
                  <a:cubicBezTo>
                    <a:pt x="759" y="1423"/>
                    <a:pt x="748" y="1415"/>
                    <a:pt x="737" y="1415"/>
                  </a:cubicBezTo>
                  <a:cubicBezTo>
                    <a:pt x="769" y="1399"/>
                    <a:pt x="753" y="1399"/>
                    <a:pt x="786" y="1399"/>
                  </a:cubicBezTo>
                  <a:cubicBezTo>
                    <a:pt x="783" y="1396"/>
                    <a:pt x="779" y="1394"/>
                    <a:pt x="774" y="1394"/>
                  </a:cubicBezTo>
                  <a:cubicBezTo>
                    <a:pt x="757" y="1394"/>
                    <a:pt x="733" y="1415"/>
                    <a:pt x="720" y="1415"/>
                  </a:cubicBezTo>
                  <a:cubicBezTo>
                    <a:pt x="737" y="1399"/>
                    <a:pt x="753" y="1382"/>
                    <a:pt x="769" y="1366"/>
                  </a:cubicBezTo>
                  <a:lnTo>
                    <a:pt x="786" y="1382"/>
                  </a:lnTo>
                  <a:cubicBezTo>
                    <a:pt x="819" y="1366"/>
                    <a:pt x="769" y="1366"/>
                    <a:pt x="786" y="1366"/>
                  </a:cubicBezTo>
                  <a:lnTo>
                    <a:pt x="802" y="1350"/>
                  </a:lnTo>
                  <a:cubicBezTo>
                    <a:pt x="791" y="1350"/>
                    <a:pt x="766" y="1357"/>
                    <a:pt x="750" y="1357"/>
                  </a:cubicBezTo>
                  <a:cubicBezTo>
                    <a:pt x="742" y="1357"/>
                    <a:pt x="737" y="1355"/>
                    <a:pt x="737" y="1350"/>
                  </a:cubicBezTo>
                  <a:lnTo>
                    <a:pt x="720" y="1350"/>
                  </a:lnTo>
                  <a:cubicBezTo>
                    <a:pt x="714" y="1353"/>
                    <a:pt x="711" y="1354"/>
                    <a:pt x="711" y="1354"/>
                  </a:cubicBezTo>
                  <a:cubicBezTo>
                    <a:pt x="710" y="1354"/>
                    <a:pt x="747" y="1333"/>
                    <a:pt x="720" y="1333"/>
                  </a:cubicBezTo>
                  <a:lnTo>
                    <a:pt x="753" y="1317"/>
                  </a:lnTo>
                  <a:lnTo>
                    <a:pt x="688" y="1317"/>
                  </a:lnTo>
                  <a:cubicBezTo>
                    <a:pt x="695" y="1313"/>
                    <a:pt x="703" y="1310"/>
                    <a:pt x="711" y="1308"/>
                  </a:cubicBezTo>
                  <a:lnTo>
                    <a:pt x="711" y="1308"/>
                  </a:lnTo>
                  <a:cubicBezTo>
                    <a:pt x="712" y="1308"/>
                    <a:pt x="713" y="1308"/>
                    <a:pt x="714" y="1308"/>
                  </a:cubicBezTo>
                  <a:cubicBezTo>
                    <a:pt x="724" y="1308"/>
                    <a:pt x="736" y="1306"/>
                    <a:pt x="752" y="1301"/>
                  </a:cubicBezTo>
                  <a:lnTo>
                    <a:pt x="752" y="1301"/>
                  </a:lnTo>
                  <a:cubicBezTo>
                    <a:pt x="740" y="1302"/>
                    <a:pt x="726" y="1303"/>
                    <a:pt x="711" y="1308"/>
                  </a:cubicBezTo>
                  <a:lnTo>
                    <a:pt x="711" y="1308"/>
                  </a:lnTo>
                  <a:cubicBezTo>
                    <a:pt x="694" y="1307"/>
                    <a:pt x="688" y="1301"/>
                    <a:pt x="688" y="1301"/>
                  </a:cubicBezTo>
                  <a:cubicBezTo>
                    <a:pt x="769" y="1268"/>
                    <a:pt x="704" y="1252"/>
                    <a:pt x="753" y="1219"/>
                  </a:cubicBezTo>
                  <a:cubicBezTo>
                    <a:pt x="720" y="1219"/>
                    <a:pt x="753" y="1186"/>
                    <a:pt x="737" y="1153"/>
                  </a:cubicBezTo>
                  <a:lnTo>
                    <a:pt x="737" y="1153"/>
                  </a:lnTo>
                  <a:cubicBezTo>
                    <a:pt x="711" y="1172"/>
                    <a:pt x="706" y="1177"/>
                    <a:pt x="704" y="1177"/>
                  </a:cubicBezTo>
                  <a:cubicBezTo>
                    <a:pt x="703" y="1177"/>
                    <a:pt x="705" y="1174"/>
                    <a:pt x="702" y="1174"/>
                  </a:cubicBezTo>
                  <a:cubicBezTo>
                    <a:pt x="699" y="1174"/>
                    <a:pt x="691" y="1176"/>
                    <a:pt x="671" y="1186"/>
                  </a:cubicBezTo>
                  <a:cubicBezTo>
                    <a:pt x="671" y="1186"/>
                    <a:pt x="671" y="1170"/>
                    <a:pt x="671" y="1170"/>
                  </a:cubicBezTo>
                  <a:lnTo>
                    <a:pt x="704" y="1137"/>
                  </a:lnTo>
                  <a:lnTo>
                    <a:pt x="737" y="1137"/>
                  </a:lnTo>
                  <a:cubicBezTo>
                    <a:pt x="737" y="1121"/>
                    <a:pt x="753" y="1121"/>
                    <a:pt x="769" y="1105"/>
                  </a:cubicBezTo>
                  <a:lnTo>
                    <a:pt x="769" y="1105"/>
                  </a:lnTo>
                  <a:cubicBezTo>
                    <a:pt x="761" y="1113"/>
                    <a:pt x="753" y="1117"/>
                    <a:pt x="747" y="1117"/>
                  </a:cubicBezTo>
                  <a:cubicBezTo>
                    <a:pt x="741" y="1117"/>
                    <a:pt x="737" y="1112"/>
                    <a:pt x="737" y="1104"/>
                  </a:cubicBezTo>
                  <a:lnTo>
                    <a:pt x="720" y="1121"/>
                  </a:lnTo>
                  <a:cubicBezTo>
                    <a:pt x="671" y="1121"/>
                    <a:pt x="769" y="1088"/>
                    <a:pt x="720" y="1088"/>
                  </a:cubicBezTo>
                  <a:lnTo>
                    <a:pt x="753" y="1088"/>
                  </a:lnTo>
                  <a:cubicBezTo>
                    <a:pt x="740" y="1088"/>
                    <a:pt x="737" y="1067"/>
                    <a:pt x="712" y="1067"/>
                  </a:cubicBezTo>
                  <a:cubicBezTo>
                    <a:pt x="705" y="1067"/>
                    <a:pt x="697" y="1068"/>
                    <a:pt x="688" y="1071"/>
                  </a:cubicBezTo>
                  <a:cubicBezTo>
                    <a:pt x="688" y="1055"/>
                    <a:pt x="704" y="1055"/>
                    <a:pt x="704" y="1055"/>
                  </a:cubicBezTo>
                  <a:cubicBezTo>
                    <a:pt x="704" y="1039"/>
                    <a:pt x="639" y="1039"/>
                    <a:pt x="671" y="1006"/>
                  </a:cubicBezTo>
                  <a:lnTo>
                    <a:pt x="688" y="1006"/>
                  </a:lnTo>
                  <a:cubicBezTo>
                    <a:pt x="679" y="998"/>
                    <a:pt x="671" y="998"/>
                    <a:pt x="665" y="998"/>
                  </a:cubicBezTo>
                  <a:cubicBezTo>
                    <a:pt x="659" y="998"/>
                    <a:pt x="655" y="998"/>
                    <a:pt x="655" y="990"/>
                  </a:cubicBezTo>
                  <a:lnTo>
                    <a:pt x="671" y="990"/>
                  </a:lnTo>
                  <a:cubicBezTo>
                    <a:pt x="671" y="990"/>
                    <a:pt x="639" y="990"/>
                    <a:pt x="655" y="973"/>
                  </a:cubicBezTo>
                  <a:lnTo>
                    <a:pt x="671" y="973"/>
                  </a:lnTo>
                  <a:cubicBezTo>
                    <a:pt x="677" y="961"/>
                    <a:pt x="672" y="958"/>
                    <a:pt x="662" y="958"/>
                  </a:cubicBezTo>
                  <a:cubicBezTo>
                    <a:pt x="652" y="958"/>
                    <a:pt x="636" y="962"/>
                    <a:pt x="623" y="962"/>
                  </a:cubicBezTo>
                  <a:cubicBezTo>
                    <a:pt x="616" y="962"/>
                    <a:pt x="609" y="961"/>
                    <a:pt x="606" y="957"/>
                  </a:cubicBezTo>
                  <a:cubicBezTo>
                    <a:pt x="655" y="941"/>
                    <a:pt x="655" y="908"/>
                    <a:pt x="655" y="908"/>
                  </a:cubicBezTo>
                  <a:lnTo>
                    <a:pt x="671" y="908"/>
                  </a:lnTo>
                  <a:cubicBezTo>
                    <a:pt x="671" y="875"/>
                    <a:pt x="606" y="875"/>
                    <a:pt x="589" y="875"/>
                  </a:cubicBezTo>
                  <a:cubicBezTo>
                    <a:pt x="635" y="830"/>
                    <a:pt x="596" y="812"/>
                    <a:pt x="603" y="784"/>
                  </a:cubicBezTo>
                  <a:lnTo>
                    <a:pt x="603" y="784"/>
                  </a:lnTo>
                  <a:cubicBezTo>
                    <a:pt x="595" y="793"/>
                    <a:pt x="573" y="793"/>
                    <a:pt x="573" y="793"/>
                  </a:cubicBezTo>
                  <a:cubicBezTo>
                    <a:pt x="573" y="793"/>
                    <a:pt x="524" y="793"/>
                    <a:pt x="573" y="777"/>
                  </a:cubicBezTo>
                  <a:cubicBezTo>
                    <a:pt x="622" y="760"/>
                    <a:pt x="606" y="760"/>
                    <a:pt x="606" y="744"/>
                  </a:cubicBezTo>
                  <a:lnTo>
                    <a:pt x="606" y="744"/>
                  </a:lnTo>
                  <a:lnTo>
                    <a:pt x="540" y="777"/>
                  </a:lnTo>
                  <a:cubicBezTo>
                    <a:pt x="622" y="711"/>
                    <a:pt x="491" y="728"/>
                    <a:pt x="557" y="695"/>
                  </a:cubicBezTo>
                  <a:cubicBezTo>
                    <a:pt x="540" y="695"/>
                    <a:pt x="540" y="679"/>
                    <a:pt x="524" y="679"/>
                  </a:cubicBezTo>
                  <a:lnTo>
                    <a:pt x="557" y="679"/>
                  </a:lnTo>
                  <a:cubicBezTo>
                    <a:pt x="557" y="662"/>
                    <a:pt x="557" y="646"/>
                    <a:pt x="540" y="630"/>
                  </a:cubicBezTo>
                  <a:lnTo>
                    <a:pt x="573" y="630"/>
                  </a:lnTo>
                  <a:cubicBezTo>
                    <a:pt x="573" y="626"/>
                    <a:pt x="569" y="625"/>
                    <a:pt x="563" y="625"/>
                  </a:cubicBezTo>
                  <a:cubicBezTo>
                    <a:pt x="538" y="625"/>
                    <a:pt x="475" y="646"/>
                    <a:pt x="475" y="646"/>
                  </a:cubicBezTo>
                  <a:lnTo>
                    <a:pt x="508" y="630"/>
                  </a:lnTo>
                  <a:cubicBezTo>
                    <a:pt x="508" y="613"/>
                    <a:pt x="540" y="580"/>
                    <a:pt x="491" y="580"/>
                  </a:cubicBezTo>
                  <a:cubicBezTo>
                    <a:pt x="491" y="580"/>
                    <a:pt x="508" y="564"/>
                    <a:pt x="508" y="564"/>
                  </a:cubicBezTo>
                  <a:cubicBezTo>
                    <a:pt x="508" y="564"/>
                    <a:pt x="529" y="543"/>
                    <a:pt x="503" y="543"/>
                  </a:cubicBezTo>
                  <a:cubicBezTo>
                    <a:pt x="497" y="543"/>
                    <a:pt x="488" y="544"/>
                    <a:pt x="475" y="548"/>
                  </a:cubicBezTo>
                  <a:cubicBezTo>
                    <a:pt x="508" y="531"/>
                    <a:pt x="475" y="531"/>
                    <a:pt x="442" y="531"/>
                  </a:cubicBezTo>
                  <a:lnTo>
                    <a:pt x="426" y="531"/>
                  </a:lnTo>
                  <a:cubicBezTo>
                    <a:pt x="434" y="523"/>
                    <a:pt x="426" y="523"/>
                    <a:pt x="418" y="523"/>
                  </a:cubicBezTo>
                  <a:cubicBezTo>
                    <a:pt x="409" y="523"/>
                    <a:pt x="401" y="523"/>
                    <a:pt x="409" y="515"/>
                  </a:cubicBezTo>
                  <a:lnTo>
                    <a:pt x="426" y="515"/>
                  </a:lnTo>
                  <a:cubicBezTo>
                    <a:pt x="426" y="507"/>
                    <a:pt x="426" y="503"/>
                    <a:pt x="422" y="503"/>
                  </a:cubicBezTo>
                  <a:cubicBezTo>
                    <a:pt x="418" y="503"/>
                    <a:pt x="409" y="507"/>
                    <a:pt x="393" y="515"/>
                  </a:cubicBezTo>
                  <a:cubicBezTo>
                    <a:pt x="377" y="515"/>
                    <a:pt x="393" y="499"/>
                    <a:pt x="426" y="482"/>
                  </a:cubicBezTo>
                  <a:lnTo>
                    <a:pt x="393" y="482"/>
                  </a:lnTo>
                  <a:cubicBezTo>
                    <a:pt x="393" y="482"/>
                    <a:pt x="409" y="466"/>
                    <a:pt x="409" y="466"/>
                  </a:cubicBezTo>
                  <a:cubicBezTo>
                    <a:pt x="418" y="458"/>
                    <a:pt x="405" y="458"/>
                    <a:pt x="395" y="458"/>
                  </a:cubicBezTo>
                  <a:cubicBezTo>
                    <a:pt x="385" y="458"/>
                    <a:pt x="377" y="458"/>
                    <a:pt x="393" y="449"/>
                  </a:cubicBezTo>
                  <a:cubicBezTo>
                    <a:pt x="409" y="433"/>
                    <a:pt x="409" y="433"/>
                    <a:pt x="409" y="433"/>
                  </a:cubicBezTo>
                  <a:cubicBezTo>
                    <a:pt x="409" y="449"/>
                    <a:pt x="409" y="449"/>
                    <a:pt x="409" y="449"/>
                  </a:cubicBezTo>
                  <a:cubicBezTo>
                    <a:pt x="442" y="449"/>
                    <a:pt x="442" y="433"/>
                    <a:pt x="475" y="433"/>
                  </a:cubicBezTo>
                  <a:cubicBezTo>
                    <a:pt x="458" y="433"/>
                    <a:pt x="409" y="433"/>
                    <a:pt x="409" y="417"/>
                  </a:cubicBezTo>
                  <a:lnTo>
                    <a:pt x="426" y="417"/>
                  </a:lnTo>
                  <a:cubicBezTo>
                    <a:pt x="426" y="400"/>
                    <a:pt x="426" y="400"/>
                    <a:pt x="426" y="400"/>
                  </a:cubicBezTo>
                  <a:cubicBezTo>
                    <a:pt x="426" y="400"/>
                    <a:pt x="426" y="384"/>
                    <a:pt x="442" y="384"/>
                  </a:cubicBezTo>
                  <a:cubicBezTo>
                    <a:pt x="409" y="384"/>
                    <a:pt x="409" y="384"/>
                    <a:pt x="377" y="400"/>
                  </a:cubicBezTo>
                  <a:lnTo>
                    <a:pt x="393" y="400"/>
                  </a:lnTo>
                  <a:cubicBezTo>
                    <a:pt x="393" y="400"/>
                    <a:pt x="393" y="400"/>
                    <a:pt x="393" y="417"/>
                  </a:cubicBezTo>
                  <a:cubicBezTo>
                    <a:pt x="377" y="417"/>
                    <a:pt x="360" y="417"/>
                    <a:pt x="377" y="400"/>
                  </a:cubicBezTo>
                  <a:lnTo>
                    <a:pt x="377" y="400"/>
                  </a:lnTo>
                  <a:cubicBezTo>
                    <a:pt x="360" y="417"/>
                    <a:pt x="344" y="417"/>
                    <a:pt x="328" y="417"/>
                  </a:cubicBezTo>
                  <a:cubicBezTo>
                    <a:pt x="377" y="400"/>
                    <a:pt x="393" y="368"/>
                    <a:pt x="409" y="368"/>
                  </a:cubicBezTo>
                  <a:cubicBezTo>
                    <a:pt x="398" y="356"/>
                    <a:pt x="394" y="344"/>
                    <a:pt x="370" y="344"/>
                  </a:cubicBezTo>
                  <a:cubicBezTo>
                    <a:pt x="360" y="344"/>
                    <a:pt x="347" y="346"/>
                    <a:pt x="328" y="351"/>
                  </a:cubicBezTo>
                  <a:cubicBezTo>
                    <a:pt x="328" y="351"/>
                    <a:pt x="344" y="335"/>
                    <a:pt x="344" y="335"/>
                  </a:cubicBezTo>
                  <a:lnTo>
                    <a:pt x="360" y="335"/>
                  </a:lnTo>
                  <a:cubicBezTo>
                    <a:pt x="344" y="335"/>
                    <a:pt x="360" y="319"/>
                    <a:pt x="311" y="319"/>
                  </a:cubicBezTo>
                  <a:cubicBezTo>
                    <a:pt x="319" y="310"/>
                    <a:pt x="328" y="310"/>
                    <a:pt x="334" y="310"/>
                  </a:cubicBezTo>
                  <a:cubicBezTo>
                    <a:pt x="340" y="310"/>
                    <a:pt x="344" y="310"/>
                    <a:pt x="344" y="302"/>
                  </a:cubicBezTo>
                  <a:cubicBezTo>
                    <a:pt x="409" y="253"/>
                    <a:pt x="229" y="302"/>
                    <a:pt x="295" y="237"/>
                  </a:cubicBezTo>
                  <a:lnTo>
                    <a:pt x="295" y="237"/>
                  </a:lnTo>
                  <a:cubicBezTo>
                    <a:pt x="295" y="237"/>
                    <a:pt x="295" y="237"/>
                    <a:pt x="295" y="253"/>
                  </a:cubicBezTo>
                  <a:cubicBezTo>
                    <a:pt x="311" y="204"/>
                    <a:pt x="229" y="188"/>
                    <a:pt x="262" y="138"/>
                  </a:cubicBezTo>
                  <a:cubicBezTo>
                    <a:pt x="268" y="133"/>
                    <a:pt x="268" y="131"/>
                    <a:pt x="264" y="131"/>
                  </a:cubicBezTo>
                  <a:cubicBezTo>
                    <a:pt x="258" y="131"/>
                    <a:pt x="240" y="138"/>
                    <a:pt x="229" y="138"/>
                  </a:cubicBezTo>
                  <a:lnTo>
                    <a:pt x="262" y="122"/>
                  </a:lnTo>
                  <a:lnTo>
                    <a:pt x="229" y="122"/>
                  </a:lnTo>
                  <a:cubicBezTo>
                    <a:pt x="180" y="122"/>
                    <a:pt x="295" y="73"/>
                    <a:pt x="229" y="73"/>
                  </a:cubicBezTo>
                  <a:lnTo>
                    <a:pt x="213" y="89"/>
                  </a:lnTo>
                  <a:cubicBezTo>
                    <a:pt x="213" y="73"/>
                    <a:pt x="197" y="73"/>
                    <a:pt x="213" y="57"/>
                  </a:cubicBezTo>
                  <a:lnTo>
                    <a:pt x="213" y="57"/>
                  </a:lnTo>
                  <a:cubicBezTo>
                    <a:pt x="213" y="57"/>
                    <a:pt x="206" y="64"/>
                    <a:pt x="201" y="64"/>
                  </a:cubicBezTo>
                  <a:cubicBezTo>
                    <a:pt x="198" y="64"/>
                    <a:pt x="197" y="62"/>
                    <a:pt x="197" y="57"/>
                  </a:cubicBezTo>
                  <a:lnTo>
                    <a:pt x="213" y="57"/>
                  </a:lnTo>
                  <a:lnTo>
                    <a:pt x="180" y="40"/>
                  </a:lnTo>
                  <a:cubicBezTo>
                    <a:pt x="180" y="24"/>
                    <a:pt x="246" y="24"/>
                    <a:pt x="246" y="8"/>
                  </a:cubicBezTo>
                  <a:cubicBezTo>
                    <a:pt x="240" y="2"/>
                    <a:pt x="231" y="0"/>
                    <a:pt x="221" y="0"/>
                  </a:cubicBezTo>
                  <a:close/>
                  <a:moveTo>
                    <a:pt x="1097" y="2446"/>
                  </a:moveTo>
                  <a:cubicBezTo>
                    <a:pt x="1080" y="2463"/>
                    <a:pt x="1097" y="2463"/>
                    <a:pt x="1113" y="2463"/>
                  </a:cubicBezTo>
                  <a:cubicBezTo>
                    <a:pt x="1113" y="2463"/>
                    <a:pt x="1146" y="2446"/>
                    <a:pt x="1146" y="2446"/>
                  </a:cubicBezTo>
                  <a:close/>
                  <a:moveTo>
                    <a:pt x="1113" y="2463"/>
                  </a:moveTo>
                  <a:cubicBezTo>
                    <a:pt x="1097" y="2479"/>
                    <a:pt x="1097" y="2479"/>
                    <a:pt x="1080" y="2479"/>
                  </a:cubicBezTo>
                  <a:cubicBezTo>
                    <a:pt x="1080" y="2485"/>
                    <a:pt x="1084" y="2486"/>
                    <a:pt x="1088" y="2486"/>
                  </a:cubicBezTo>
                  <a:cubicBezTo>
                    <a:pt x="1091" y="2486"/>
                    <a:pt x="1093" y="2486"/>
                    <a:pt x="1095" y="2485"/>
                  </a:cubicBezTo>
                  <a:lnTo>
                    <a:pt x="1095" y="2485"/>
                  </a:lnTo>
                  <a:cubicBezTo>
                    <a:pt x="1088" y="2496"/>
                    <a:pt x="1064" y="2496"/>
                    <a:pt x="1064" y="2496"/>
                  </a:cubicBezTo>
                  <a:lnTo>
                    <a:pt x="1113" y="2496"/>
                  </a:lnTo>
                  <a:cubicBezTo>
                    <a:pt x="1146" y="2479"/>
                    <a:pt x="1142" y="2475"/>
                    <a:pt x="1130" y="2475"/>
                  </a:cubicBezTo>
                  <a:cubicBezTo>
                    <a:pt x="1117" y="2475"/>
                    <a:pt x="1097" y="2479"/>
                    <a:pt x="1097" y="2479"/>
                  </a:cubicBezTo>
                  <a:lnTo>
                    <a:pt x="1146" y="2463"/>
                  </a:lnTo>
                  <a:close/>
                  <a:moveTo>
                    <a:pt x="1130" y="2496"/>
                  </a:moveTo>
                  <a:lnTo>
                    <a:pt x="1116" y="2509"/>
                  </a:lnTo>
                  <a:lnTo>
                    <a:pt x="1116" y="2509"/>
                  </a:lnTo>
                  <a:cubicBezTo>
                    <a:pt x="1123" y="2507"/>
                    <a:pt x="1130" y="2503"/>
                    <a:pt x="1130" y="2496"/>
                  </a:cubicBezTo>
                  <a:close/>
                  <a:moveTo>
                    <a:pt x="1113" y="2496"/>
                  </a:moveTo>
                  <a:cubicBezTo>
                    <a:pt x="1101" y="2496"/>
                    <a:pt x="1079" y="2505"/>
                    <a:pt x="1083" y="2510"/>
                  </a:cubicBezTo>
                  <a:lnTo>
                    <a:pt x="1083" y="2510"/>
                  </a:lnTo>
                  <a:cubicBezTo>
                    <a:pt x="1089" y="2507"/>
                    <a:pt x="1098" y="2503"/>
                    <a:pt x="1113" y="2496"/>
                  </a:cubicBezTo>
                  <a:close/>
                  <a:moveTo>
                    <a:pt x="1116" y="2509"/>
                  </a:moveTo>
                  <a:cubicBezTo>
                    <a:pt x="1107" y="2512"/>
                    <a:pt x="1097" y="2512"/>
                    <a:pt x="1097" y="2512"/>
                  </a:cubicBezTo>
                  <a:cubicBezTo>
                    <a:pt x="1089" y="2512"/>
                    <a:pt x="1085" y="2511"/>
                    <a:pt x="1083" y="2510"/>
                  </a:cubicBezTo>
                  <a:lnTo>
                    <a:pt x="1083" y="2510"/>
                  </a:lnTo>
                  <a:cubicBezTo>
                    <a:pt x="1077" y="2512"/>
                    <a:pt x="1073" y="2512"/>
                    <a:pt x="1064" y="2512"/>
                  </a:cubicBezTo>
                  <a:cubicBezTo>
                    <a:pt x="1075" y="2512"/>
                    <a:pt x="1079" y="2519"/>
                    <a:pt x="1090" y="2519"/>
                  </a:cubicBezTo>
                  <a:cubicBezTo>
                    <a:pt x="1095" y="2519"/>
                    <a:pt x="1102" y="2517"/>
                    <a:pt x="1113" y="2512"/>
                  </a:cubicBezTo>
                  <a:lnTo>
                    <a:pt x="1116" y="250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15"/>
            <p:cNvSpPr/>
            <p:nvPr/>
          </p:nvSpPr>
          <p:spPr>
            <a:xfrm>
              <a:off x="-201912" y="-35851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-75050" y="-3097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-220413" y="-28431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-87510" y="602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-84489" y="1225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7" y="1"/>
                    <a:pt x="17" y="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-136593" y="-87984"/>
              <a:ext cx="3021" cy="1510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"/>
                    <a:pt x="4" y="8"/>
                    <a:pt x="15" y="8"/>
                  </a:cubicBezTo>
                  <a:cubicBezTo>
                    <a:pt x="10" y="2"/>
                    <a:pt x="6" y="1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-112240" y="-61932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7" y="1"/>
                    <a:pt x="1" y="1"/>
                  </a:cubicBez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-155471" y="-12064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5"/>
            <p:cNvSpPr/>
            <p:nvPr/>
          </p:nvSpPr>
          <p:spPr>
            <a:xfrm>
              <a:off x="-112240" y="-64953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5"/>
            <p:cNvSpPr/>
            <p:nvPr/>
          </p:nvSpPr>
          <p:spPr>
            <a:xfrm>
              <a:off x="-75050" y="4321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15"/>
            <p:cNvSpPr/>
            <p:nvPr/>
          </p:nvSpPr>
          <p:spPr>
            <a:xfrm>
              <a:off x="-75050" y="4321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-75050" y="4321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lnTo>
                    <a:pt x="0" y="0"/>
                  </a:lnTo>
                  <a:cubicBezTo>
                    <a:pt x="0" y="0"/>
                    <a:pt x="0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-81280" y="30760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17" y="1"/>
                  </a:moveTo>
                  <a:cubicBezTo>
                    <a:pt x="17" y="1"/>
                    <a:pt x="0" y="17"/>
                    <a:pt x="0" y="17"/>
                  </a:cubicBezTo>
                  <a:lnTo>
                    <a:pt x="17" y="17"/>
                  </a:lnTo>
                  <a:cubicBezTo>
                    <a:pt x="0" y="17"/>
                    <a:pt x="33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-56549" y="6973"/>
              <a:ext cx="7174" cy="5475"/>
            </a:xfrm>
            <a:custGeom>
              <a:avLst/>
              <a:gdLst/>
              <a:ahLst/>
              <a:cxnLst/>
              <a:rect l="l" t="t" r="r" b="b"/>
              <a:pathLst>
                <a:path w="38" h="29" extrusionOk="0">
                  <a:moveTo>
                    <a:pt x="35" y="1"/>
                  </a:moveTo>
                  <a:lnTo>
                    <a:pt x="35" y="1"/>
                  </a:lnTo>
                  <a:cubicBezTo>
                    <a:pt x="29" y="1"/>
                    <a:pt x="10" y="16"/>
                    <a:pt x="3" y="16"/>
                  </a:cubicBezTo>
                  <a:cubicBezTo>
                    <a:pt x="1" y="16"/>
                    <a:pt x="0" y="15"/>
                    <a:pt x="0" y="12"/>
                  </a:cubicBezTo>
                  <a:lnTo>
                    <a:pt x="0" y="29"/>
                  </a:lnTo>
                  <a:cubicBezTo>
                    <a:pt x="0" y="12"/>
                    <a:pt x="17" y="12"/>
                    <a:pt x="33" y="12"/>
                  </a:cubicBezTo>
                  <a:cubicBezTo>
                    <a:pt x="37" y="4"/>
                    <a:pt x="37" y="1"/>
                    <a:pt x="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15"/>
            <p:cNvSpPr/>
            <p:nvPr/>
          </p:nvSpPr>
          <p:spPr>
            <a:xfrm>
              <a:off x="-56549" y="-1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cubicBezTo>
                    <a:pt x="17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15"/>
            <p:cNvSpPr/>
            <p:nvPr/>
          </p:nvSpPr>
          <p:spPr>
            <a:xfrm>
              <a:off x="-78259" y="-50983"/>
              <a:ext cx="6419" cy="1699"/>
            </a:xfrm>
            <a:custGeom>
              <a:avLst/>
              <a:gdLst/>
              <a:ahLst/>
              <a:cxnLst/>
              <a:rect l="l" t="t" r="r" b="b"/>
              <a:pathLst>
                <a:path w="34" h="9" extrusionOk="0">
                  <a:moveTo>
                    <a:pt x="29" y="1"/>
                  </a:moveTo>
                  <a:cubicBezTo>
                    <a:pt x="23" y="1"/>
                    <a:pt x="12" y="8"/>
                    <a:pt x="1" y="8"/>
                  </a:cubicBezTo>
                  <a:lnTo>
                    <a:pt x="33" y="8"/>
                  </a:lnTo>
                  <a:cubicBezTo>
                    <a:pt x="33" y="3"/>
                    <a:pt x="32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5"/>
            <p:cNvSpPr/>
            <p:nvPr/>
          </p:nvSpPr>
          <p:spPr>
            <a:xfrm>
              <a:off x="-112240" y="-46452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1"/>
                  </a:moveTo>
                  <a:lnTo>
                    <a:pt x="1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5"/>
            <p:cNvSpPr/>
            <p:nvPr/>
          </p:nvSpPr>
          <p:spPr>
            <a:xfrm>
              <a:off x="-75050" y="-67973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lnTo>
                    <a:pt x="0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5"/>
            <p:cNvSpPr/>
            <p:nvPr/>
          </p:nvSpPr>
          <p:spPr>
            <a:xfrm>
              <a:off x="-115261" y="-151415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33" y="0"/>
                  </a:moveTo>
                  <a:lnTo>
                    <a:pt x="0" y="16"/>
                  </a:lnTo>
                  <a:cubicBezTo>
                    <a:pt x="0" y="16"/>
                    <a:pt x="49" y="16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5"/>
            <p:cNvSpPr/>
            <p:nvPr/>
          </p:nvSpPr>
          <p:spPr>
            <a:xfrm>
              <a:off x="-130741" y="-185396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0" y="0"/>
                  </a:moveTo>
                  <a:cubicBezTo>
                    <a:pt x="0" y="0"/>
                    <a:pt x="0" y="16"/>
                    <a:pt x="0" y="16"/>
                  </a:cubicBezTo>
                  <a:cubicBezTo>
                    <a:pt x="17" y="0"/>
                    <a:pt x="33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5"/>
            <p:cNvSpPr/>
            <p:nvPr/>
          </p:nvSpPr>
          <p:spPr>
            <a:xfrm>
              <a:off x="-164722" y="-296778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7"/>
                  </a:lnTo>
                  <a:lnTo>
                    <a:pt x="17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5"/>
            <p:cNvSpPr/>
            <p:nvPr/>
          </p:nvSpPr>
          <p:spPr>
            <a:xfrm>
              <a:off x="-1045394" y="991851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0"/>
                  </a:moveTo>
                  <a:lnTo>
                    <a:pt x="0" y="17"/>
                  </a:lnTo>
                  <a:cubicBezTo>
                    <a:pt x="17" y="17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5"/>
            <p:cNvSpPr/>
            <p:nvPr/>
          </p:nvSpPr>
          <p:spPr>
            <a:xfrm>
              <a:off x="-1054644" y="979391"/>
              <a:ext cx="15669" cy="12648"/>
            </a:xfrm>
            <a:custGeom>
              <a:avLst/>
              <a:gdLst/>
              <a:ahLst/>
              <a:cxnLst/>
              <a:rect l="l" t="t" r="r" b="b"/>
              <a:pathLst>
                <a:path w="83" h="67" extrusionOk="0">
                  <a:moveTo>
                    <a:pt x="49" y="17"/>
                  </a:moveTo>
                  <a:cubicBezTo>
                    <a:pt x="66" y="17"/>
                    <a:pt x="66" y="34"/>
                    <a:pt x="49" y="50"/>
                  </a:cubicBezTo>
                  <a:cubicBezTo>
                    <a:pt x="49" y="50"/>
                    <a:pt x="49" y="57"/>
                    <a:pt x="54" y="57"/>
                  </a:cubicBezTo>
                  <a:cubicBezTo>
                    <a:pt x="57" y="57"/>
                    <a:pt x="60" y="56"/>
                    <a:pt x="66" y="50"/>
                  </a:cubicBezTo>
                  <a:cubicBezTo>
                    <a:pt x="82" y="17"/>
                    <a:pt x="66" y="17"/>
                    <a:pt x="49" y="17"/>
                  </a:cubicBezTo>
                  <a:close/>
                  <a:moveTo>
                    <a:pt x="66" y="1"/>
                  </a:moveTo>
                  <a:cubicBezTo>
                    <a:pt x="49" y="17"/>
                    <a:pt x="17" y="34"/>
                    <a:pt x="0" y="66"/>
                  </a:cubicBezTo>
                  <a:cubicBezTo>
                    <a:pt x="33" y="34"/>
                    <a:pt x="17" y="50"/>
                    <a:pt x="49" y="17"/>
                  </a:cubicBezTo>
                  <a:cubicBezTo>
                    <a:pt x="49" y="17"/>
                    <a:pt x="65" y="2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5"/>
            <p:cNvSpPr/>
            <p:nvPr/>
          </p:nvSpPr>
          <p:spPr>
            <a:xfrm>
              <a:off x="-1187548" y="8466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0" y="0"/>
                    <a:pt x="0" y="0"/>
                    <a:pt x="0" y="16"/>
                  </a:cubicBezTo>
                  <a:cubicBezTo>
                    <a:pt x="0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5"/>
            <p:cNvSpPr/>
            <p:nvPr/>
          </p:nvSpPr>
          <p:spPr>
            <a:xfrm>
              <a:off x="-1190568" y="83421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5"/>
            <p:cNvSpPr/>
            <p:nvPr/>
          </p:nvSpPr>
          <p:spPr>
            <a:xfrm>
              <a:off x="-1131857" y="892929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5"/>
            <p:cNvSpPr/>
            <p:nvPr/>
          </p:nvSpPr>
          <p:spPr>
            <a:xfrm>
              <a:off x="-1067104" y="98260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7" y="0"/>
                    <a:pt x="17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5"/>
            <p:cNvSpPr/>
            <p:nvPr/>
          </p:nvSpPr>
          <p:spPr>
            <a:xfrm>
              <a:off x="-1101085" y="911430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5"/>
            <p:cNvSpPr/>
            <p:nvPr/>
          </p:nvSpPr>
          <p:spPr>
            <a:xfrm>
              <a:off x="-1085605" y="926910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33"/>
                  </a:moveTo>
                  <a:cubicBezTo>
                    <a:pt x="1" y="33"/>
                    <a:pt x="17" y="17"/>
                    <a:pt x="17" y="17"/>
                  </a:cubicBezTo>
                  <a:cubicBezTo>
                    <a:pt x="17" y="17"/>
                    <a:pt x="17" y="17"/>
                    <a:pt x="33" y="1"/>
                  </a:cubicBezTo>
                  <a:cubicBezTo>
                    <a:pt x="33" y="1"/>
                    <a:pt x="1" y="33"/>
                    <a:pt x="1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5"/>
            <p:cNvSpPr/>
            <p:nvPr/>
          </p:nvSpPr>
          <p:spPr>
            <a:xfrm>
              <a:off x="-1700471" y="50366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5"/>
            <p:cNvSpPr/>
            <p:nvPr/>
          </p:nvSpPr>
          <p:spPr>
            <a:xfrm>
              <a:off x="-1703680" y="46042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16"/>
                  </a:lnTo>
                  <a:cubicBezTo>
                    <a:pt x="1" y="1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5"/>
            <p:cNvSpPr/>
            <p:nvPr/>
          </p:nvSpPr>
          <p:spPr>
            <a:xfrm>
              <a:off x="-1206048" y="81269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5"/>
            <p:cNvSpPr/>
            <p:nvPr/>
          </p:nvSpPr>
          <p:spPr>
            <a:xfrm>
              <a:off x="-1385392" y="685835"/>
              <a:ext cx="9439" cy="12648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50" y="1"/>
                  </a:moveTo>
                  <a:cubicBezTo>
                    <a:pt x="34" y="34"/>
                    <a:pt x="1" y="17"/>
                    <a:pt x="1" y="66"/>
                  </a:cubicBezTo>
                  <a:cubicBezTo>
                    <a:pt x="1" y="50"/>
                    <a:pt x="50" y="34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5"/>
            <p:cNvSpPr/>
            <p:nvPr/>
          </p:nvSpPr>
          <p:spPr>
            <a:xfrm>
              <a:off x="-1252489" y="78475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5"/>
            <p:cNvSpPr/>
            <p:nvPr/>
          </p:nvSpPr>
          <p:spPr>
            <a:xfrm>
              <a:off x="-1274010" y="77550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6" y="11"/>
                    <a:pt x="10" y="7"/>
                    <a:pt x="12" y="6"/>
                  </a:cubicBezTo>
                  <a:lnTo>
                    <a:pt x="12" y="6"/>
                  </a:lnTo>
                  <a:cubicBezTo>
                    <a:pt x="16" y="10"/>
                    <a:pt x="16" y="17"/>
                    <a:pt x="16" y="17"/>
                  </a:cubicBezTo>
                  <a:cubicBezTo>
                    <a:pt x="16" y="9"/>
                    <a:pt x="16" y="5"/>
                    <a:pt x="14" y="5"/>
                  </a:cubicBezTo>
                  <a:cubicBezTo>
                    <a:pt x="14" y="5"/>
                    <a:pt x="13" y="5"/>
                    <a:pt x="12" y="6"/>
                  </a:cubicBezTo>
                  <a:lnTo>
                    <a:pt x="12" y="6"/>
                  </a:lnTo>
                  <a:cubicBezTo>
                    <a:pt x="10" y="3"/>
                    <a:pt x="6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5"/>
            <p:cNvSpPr/>
            <p:nvPr/>
          </p:nvSpPr>
          <p:spPr>
            <a:xfrm>
              <a:off x="-1289490" y="7662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5"/>
            <p:cNvSpPr/>
            <p:nvPr/>
          </p:nvSpPr>
          <p:spPr>
            <a:xfrm>
              <a:off x="-1651010" y="537640"/>
              <a:ext cx="6230" cy="6230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3" y="0"/>
                  </a:moveTo>
                  <a:lnTo>
                    <a:pt x="33" y="0"/>
                  </a:lnTo>
                  <a:cubicBezTo>
                    <a:pt x="17" y="17"/>
                    <a:pt x="0" y="17"/>
                    <a:pt x="17" y="33"/>
                  </a:cubicBezTo>
                  <a:cubicBezTo>
                    <a:pt x="33" y="17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5"/>
            <p:cNvSpPr/>
            <p:nvPr/>
          </p:nvSpPr>
          <p:spPr>
            <a:xfrm>
              <a:off x="-1067104" y="979391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7"/>
                    <a:pt x="1" y="17"/>
                    <a:pt x="1" y="17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5"/>
            <p:cNvSpPr/>
            <p:nvPr/>
          </p:nvSpPr>
          <p:spPr>
            <a:xfrm>
              <a:off x="-1524336" y="63656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15"/>
            <p:cNvSpPr/>
            <p:nvPr/>
          </p:nvSpPr>
          <p:spPr>
            <a:xfrm>
              <a:off x="-1314221" y="80325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4"/>
                  </a:moveTo>
                  <a:cubicBezTo>
                    <a:pt x="0" y="17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5"/>
            <p:cNvSpPr/>
            <p:nvPr/>
          </p:nvSpPr>
          <p:spPr>
            <a:xfrm>
              <a:off x="-1718972" y="450234"/>
              <a:ext cx="670744" cy="535576"/>
            </a:xfrm>
            <a:custGeom>
              <a:avLst/>
              <a:gdLst/>
              <a:ahLst/>
              <a:cxnLst/>
              <a:rect l="l" t="t" r="r" b="b"/>
              <a:pathLst>
                <a:path w="3553" h="2837" extrusionOk="0">
                  <a:moveTo>
                    <a:pt x="180" y="70"/>
                  </a:moveTo>
                  <a:cubicBezTo>
                    <a:pt x="178" y="75"/>
                    <a:pt x="177" y="79"/>
                    <a:pt x="176" y="82"/>
                  </a:cubicBezTo>
                  <a:lnTo>
                    <a:pt x="176" y="82"/>
                  </a:lnTo>
                  <a:cubicBezTo>
                    <a:pt x="178" y="79"/>
                    <a:pt x="180" y="76"/>
                    <a:pt x="180" y="70"/>
                  </a:cubicBezTo>
                  <a:close/>
                  <a:moveTo>
                    <a:pt x="66" y="185"/>
                  </a:moveTo>
                  <a:cubicBezTo>
                    <a:pt x="66" y="191"/>
                    <a:pt x="65" y="197"/>
                    <a:pt x="64" y="202"/>
                  </a:cubicBezTo>
                  <a:lnTo>
                    <a:pt x="64" y="202"/>
                  </a:lnTo>
                  <a:lnTo>
                    <a:pt x="66" y="201"/>
                  </a:lnTo>
                  <a:lnTo>
                    <a:pt x="66" y="201"/>
                  </a:lnTo>
                  <a:cubicBezTo>
                    <a:pt x="65" y="202"/>
                    <a:pt x="64" y="202"/>
                    <a:pt x="64" y="203"/>
                  </a:cubicBezTo>
                  <a:lnTo>
                    <a:pt x="64" y="203"/>
                  </a:lnTo>
                  <a:cubicBezTo>
                    <a:pt x="64" y="203"/>
                    <a:pt x="64" y="202"/>
                    <a:pt x="64" y="202"/>
                  </a:cubicBezTo>
                  <a:lnTo>
                    <a:pt x="64" y="202"/>
                  </a:lnTo>
                  <a:lnTo>
                    <a:pt x="51" y="206"/>
                  </a:lnTo>
                  <a:lnTo>
                    <a:pt x="51" y="206"/>
                  </a:lnTo>
                  <a:cubicBezTo>
                    <a:pt x="54" y="199"/>
                    <a:pt x="58" y="192"/>
                    <a:pt x="66" y="185"/>
                  </a:cubicBezTo>
                  <a:close/>
                  <a:moveTo>
                    <a:pt x="46" y="216"/>
                  </a:moveTo>
                  <a:cubicBezTo>
                    <a:pt x="38" y="221"/>
                    <a:pt x="33" y="225"/>
                    <a:pt x="33" y="234"/>
                  </a:cubicBezTo>
                  <a:cubicBezTo>
                    <a:pt x="39" y="228"/>
                    <a:pt x="43" y="222"/>
                    <a:pt x="46" y="216"/>
                  </a:cubicBezTo>
                  <a:close/>
                  <a:moveTo>
                    <a:pt x="102" y="275"/>
                  </a:moveTo>
                  <a:cubicBezTo>
                    <a:pt x="100" y="277"/>
                    <a:pt x="98" y="280"/>
                    <a:pt x="98" y="283"/>
                  </a:cubicBezTo>
                  <a:cubicBezTo>
                    <a:pt x="100" y="280"/>
                    <a:pt x="101" y="278"/>
                    <a:pt x="102" y="275"/>
                  </a:cubicBezTo>
                  <a:close/>
                  <a:moveTo>
                    <a:pt x="219" y="378"/>
                  </a:moveTo>
                  <a:cubicBezTo>
                    <a:pt x="210" y="381"/>
                    <a:pt x="202" y="386"/>
                    <a:pt x="196" y="398"/>
                  </a:cubicBezTo>
                  <a:cubicBezTo>
                    <a:pt x="205" y="389"/>
                    <a:pt x="212" y="383"/>
                    <a:pt x="219" y="378"/>
                  </a:cubicBezTo>
                  <a:close/>
                  <a:moveTo>
                    <a:pt x="248" y="386"/>
                  </a:moveTo>
                  <a:lnTo>
                    <a:pt x="248" y="386"/>
                  </a:lnTo>
                  <a:cubicBezTo>
                    <a:pt x="244" y="388"/>
                    <a:pt x="238" y="392"/>
                    <a:pt x="229" y="398"/>
                  </a:cubicBezTo>
                  <a:cubicBezTo>
                    <a:pt x="240" y="393"/>
                    <a:pt x="245" y="389"/>
                    <a:pt x="248" y="386"/>
                  </a:cubicBezTo>
                  <a:close/>
                  <a:moveTo>
                    <a:pt x="737" y="398"/>
                  </a:moveTo>
                  <a:cubicBezTo>
                    <a:pt x="737" y="398"/>
                    <a:pt x="737" y="398"/>
                    <a:pt x="737" y="398"/>
                  </a:cubicBezTo>
                  <a:cubicBezTo>
                    <a:pt x="737" y="398"/>
                    <a:pt x="737" y="398"/>
                    <a:pt x="737" y="398"/>
                  </a:cubicBezTo>
                  <a:close/>
                  <a:moveTo>
                    <a:pt x="753" y="414"/>
                  </a:moveTo>
                  <a:lnTo>
                    <a:pt x="737" y="431"/>
                  </a:lnTo>
                  <a:lnTo>
                    <a:pt x="753" y="431"/>
                  </a:lnTo>
                  <a:cubicBezTo>
                    <a:pt x="753" y="431"/>
                    <a:pt x="753" y="414"/>
                    <a:pt x="753" y="414"/>
                  </a:cubicBezTo>
                  <a:close/>
                  <a:moveTo>
                    <a:pt x="324" y="443"/>
                  </a:moveTo>
                  <a:cubicBezTo>
                    <a:pt x="320" y="443"/>
                    <a:pt x="316" y="444"/>
                    <a:pt x="311" y="447"/>
                  </a:cubicBezTo>
                  <a:cubicBezTo>
                    <a:pt x="321" y="447"/>
                    <a:pt x="325" y="447"/>
                    <a:pt x="326" y="444"/>
                  </a:cubicBezTo>
                  <a:lnTo>
                    <a:pt x="326" y="444"/>
                  </a:lnTo>
                  <a:cubicBezTo>
                    <a:pt x="325" y="443"/>
                    <a:pt x="325" y="443"/>
                    <a:pt x="324" y="443"/>
                  </a:cubicBezTo>
                  <a:close/>
                  <a:moveTo>
                    <a:pt x="818" y="447"/>
                  </a:moveTo>
                  <a:cubicBezTo>
                    <a:pt x="811" y="450"/>
                    <a:pt x="807" y="454"/>
                    <a:pt x="803" y="458"/>
                  </a:cubicBezTo>
                  <a:lnTo>
                    <a:pt x="803" y="458"/>
                  </a:lnTo>
                  <a:cubicBezTo>
                    <a:pt x="809" y="454"/>
                    <a:pt x="815" y="451"/>
                    <a:pt x="818" y="447"/>
                  </a:cubicBezTo>
                  <a:close/>
                  <a:moveTo>
                    <a:pt x="802" y="529"/>
                  </a:moveTo>
                  <a:cubicBezTo>
                    <a:pt x="800" y="533"/>
                    <a:pt x="799" y="536"/>
                    <a:pt x="798" y="540"/>
                  </a:cubicBezTo>
                  <a:lnTo>
                    <a:pt x="798" y="540"/>
                  </a:lnTo>
                  <a:cubicBezTo>
                    <a:pt x="800" y="536"/>
                    <a:pt x="802" y="533"/>
                    <a:pt x="802" y="529"/>
                  </a:cubicBezTo>
                  <a:close/>
                  <a:moveTo>
                    <a:pt x="534" y="566"/>
                  </a:moveTo>
                  <a:cubicBezTo>
                    <a:pt x="538" y="566"/>
                    <a:pt x="540" y="569"/>
                    <a:pt x="540" y="578"/>
                  </a:cubicBezTo>
                  <a:cubicBezTo>
                    <a:pt x="535" y="583"/>
                    <a:pt x="529" y="585"/>
                    <a:pt x="524" y="585"/>
                  </a:cubicBezTo>
                  <a:cubicBezTo>
                    <a:pt x="517" y="585"/>
                    <a:pt x="511" y="581"/>
                    <a:pt x="509" y="579"/>
                  </a:cubicBezTo>
                  <a:lnTo>
                    <a:pt x="509" y="579"/>
                  </a:lnTo>
                  <a:cubicBezTo>
                    <a:pt x="518" y="575"/>
                    <a:pt x="528" y="566"/>
                    <a:pt x="534" y="566"/>
                  </a:cubicBezTo>
                  <a:close/>
                  <a:moveTo>
                    <a:pt x="863" y="587"/>
                  </a:moveTo>
                  <a:lnTo>
                    <a:pt x="863" y="587"/>
                  </a:lnTo>
                  <a:cubicBezTo>
                    <a:pt x="864" y="589"/>
                    <a:pt x="866" y="591"/>
                    <a:pt x="867" y="593"/>
                  </a:cubicBezTo>
                  <a:lnTo>
                    <a:pt x="867" y="593"/>
                  </a:lnTo>
                  <a:cubicBezTo>
                    <a:pt x="867" y="593"/>
                    <a:pt x="867" y="593"/>
                    <a:pt x="868" y="593"/>
                  </a:cubicBezTo>
                  <a:lnTo>
                    <a:pt x="868" y="593"/>
                  </a:lnTo>
                  <a:cubicBezTo>
                    <a:pt x="868" y="593"/>
                    <a:pt x="868" y="594"/>
                    <a:pt x="868" y="594"/>
                  </a:cubicBezTo>
                  <a:cubicBezTo>
                    <a:pt x="867" y="594"/>
                    <a:pt x="867" y="594"/>
                    <a:pt x="867" y="593"/>
                  </a:cubicBezTo>
                  <a:lnTo>
                    <a:pt x="867" y="593"/>
                  </a:lnTo>
                  <a:cubicBezTo>
                    <a:pt x="861" y="594"/>
                    <a:pt x="856" y="594"/>
                    <a:pt x="851" y="594"/>
                  </a:cubicBezTo>
                  <a:cubicBezTo>
                    <a:pt x="851" y="594"/>
                    <a:pt x="858" y="587"/>
                    <a:pt x="863" y="587"/>
                  </a:cubicBezTo>
                  <a:close/>
                  <a:moveTo>
                    <a:pt x="671" y="611"/>
                  </a:moveTo>
                  <a:cubicBezTo>
                    <a:pt x="655" y="627"/>
                    <a:pt x="671" y="627"/>
                    <a:pt x="655" y="643"/>
                  </a:cubicBezTo>
                  <a:cubicBezTo>
                    <a:pt x="655" y="643"/>
                    <a:pt x="655" y="643"/>
                    <a:pt x="655" y="627"/>
                  </a:cubicBezTo>
                  <a:cubicBezTo>
                    <a:pt x="655" y="627"/>
                    <a:pt x="670" y="611"/>
                    <a:pt x="671" y="611"/>
                  </a:cubicBezTo>
                  <a:close/>
                  <a:moveTo>
                    <a:pt x="704" y="725"/>
                  </a:moveTo>
                  <a:cubicBezTo>
                    <a:pt x="718" y="725"/>
                    <a:pt x="708" y="737"/>
                    <a:pt x="695" y="740"/>
                  </a:cubicBezTo>
                  <a:lnTo>
                    <a:pt x="695" y="740"/>
                  </a:lnTo>
                  <a:cubicBezTo>
                    <a:pt x="699" y="734"/>
                    <a:pt x="704" y="725"/>
                    <a:pt x="704" y="725"/>
                  </a:cubicBezTo>
                  <a:close/>
                  <a:moveTo>
                    <a:pt x="1063" y="1033"/>
                  </a:moveTo>
                  <a:cubicBezTo>
                    <a:pt x="1060" y="1033"/>
                    <a:pt x="1055" y="1034"/>
                    <a:pt x="1048" y="1036"/>
                  </a:cubicBezTo>
                  <a:cubicBezTo>
                    <a:pt x="1057" y="1036"/>
                    <a:pt x="1061" y="1036"/>
                    <a:pt x="1065" y="1033"/>
                  </a:cubicBezTo>
                  <a:lnTo>
                    <a:pt x="1065" y="1033"/>
                  </a:lnTo>
                  <a:cubicBezTo>
                    <a:pt x="1065" y="1033"/>
                    <a:pt x="1064" y="1033"/>
                    <a:pt x="1063" y="1033"/>
                  </a:cubicBezTo>
                  <a:close/>
                  <a:moveTo>
                    <a:pt x="1080" y="1020"/>
                  </a:moveTo>
                  <a:cubicBezTo>
                    <a:pt x="1073" y="1027"/>
                    <a:pt x="1069" y="1031"/>
                    <a:pt x="1065" y="1033"/>
                  </a:cubicBezTo>
                  <a:lnTo>
                    <a:pt x="1065" y="1033"/>
                  </a:lnTo>
                  <a:cubicBezTo>
                    <a:pt x="1072" y="1037"/>
                    <a:pt x="1050" y="1056"/>
                    <a:pt x="1055" y="1056"/>
                  </a:cubicBezTo>
                  <a:cubicBezTo>
                    <a:pt x="1057" y="1056"/>
                    <a:pt x="1059" y="1055"/>
                    <a:pt x="1064" y="1053"/>
                  </a:cubicBezTo>
                  <a:cubicBezTo>
                    <a:pt x="1064" y="1036"/>
                    <a:pt x="1080" y="1036"/>
                    <a:pt x="1080" y="1020"/>
                  </a:cubicBezTo>
                  <a:close/>
                  <a:moveTo>
                    <a:pt x="2047" y="1560"/>
                  </a:moveTo>
                  <a:lnTo>
                    <a:pt x="2047" y="1560"/>
                  </a:lnTo>
                  <a:cubicBezTo>
                    <a:pt x="2047" y="1560"/>
                    <a:pt x="2047" y="1560"/>
                    <a:pt x="2047" y="1560"/>
                  </a:cubicBezTo>
                  <a:lnTo>
                    <a:pt x="2047" y="1560"/>
                  </a:lnTo>
                  <a:cubicBezTo>
                    <a:pt x="2046" y="1560"/>
                    <a:pt x="2046" y="1560"/>
                    <a:pt x="2046" y="1560"/>
                  </a:cubicBezTo>
                  <a:cubicBezTo>
                    <a:pt x="2046" y="1560"/>
                    <a:pt x="2046" y="1560"/>
                    <a:pt x="2047" y="1560"/>
                  </a:cubicBezTo>
                  <a:close/>
                  <a:moveTo>
                    <a:pt x="2128" y="1560"/>
                  </a:moveTo>
                  <a:cubicBezTo>
                    <a:pt x="2130" y="1562"/>
                    <a:pt x="2133" y="1563"/>
                    <a:pt x="2135" y="1564"/>
                  </a:cubicBezTo>
                  <a:lnTo>
                    <a:pt x="2135" y="1564"/>
                  </a:lnTo>
                  <a:cubicBezTo>
                    <a:pt x="2138" y="1563"/>
                    <a:pt x="2141" y="1561"/>
                    <a:pt x="2144" y="1560"/>
                  </a:cubicBezTo>
                  <a:close/>
                  <a:moveTo>
                    <a:pt x="2341" y="1740"/>
                  </a:moveTo>
                  <a:cubicBezTo>
                    <a:pt x="2341" y="1740"/>
                    <a:pt x="2330" y="1740"/>
                    <a:pt x="2326" y="1748"/>
                  </a:cubicBezTo>
                  <a:lnTo>
                    <a:pt x="2326" y="1748"/>
                  </a:lnTo>
                  <a:cubicBezTo>
                    <a:pt x="2331" y="1747"/>
                    <a:pt x="2336" y="1745"/>
                    <a:pt x="2341" y="1740"/>
                  </a:cubicBezTo>
                  <a:close/>
                  <a:moveTo>
                    <a:pt x="2734" y="1936"/>
                  </a:moveTo>
                  <a:cubicBezTo>
                    <a:pt x="2734" y="1936"/>
                    <a:pt x="2734" y="1936"/>
                    <a:pt x="2734" y="1936"/>
                  </a:cubicBezTo>
                  <a:cubicBezTo>
                    <a:pt x="2734" y="1936"/>
                    <a:pt x="2734" y="1936"/>
                    <a:pt x="2734" y="1936"/>
                  </a:cubicBezTo>
                  <a:close/>
                  <a:moveTo>
                    <a:pt x="2848" y="2084"/>
                  </a:moveTo>
                  <a:lnTo>
                    <a:pt x="2832" y="2100"/>
                  </a:lnTo>
                  <a:cubicBezTo>
                    <a:pt x="2832" y="2100"/>
                    <a:pt x="2848" y="2100"/>
                    <a:pt x="2848" y="2084"/>
                  </a:cubicBezTo>
                  <a:close/>
                  <a:moveTo>
                    <a:pt x="2684" y="2215"/>
                  </a:moveTo>
                  <a:lnTo>
                    <a:pt x="2717" y="2231"/>
                  </a:lnTo>
                  <a:lnTo>
                    <a:pt x="2717" y="2215"/>
                  </a:lnTo>
                  <a:close/>
                  <a:moveTo>
                    <a:pt x="2760" y="2260"/>
                  </a:moveTo>
                  <a:cubicBezTo>
                    <a:pt x="2757" y="2261"/>
                    <a:pt x="2754" y="2262"/>
                    <a:pt x="2750" y="2264"/>
                  </a:cubicBezTo>
                  <a:cubicBezTo>
                    <a:pt x="2753" y="2264"/>
                    <a:pt x="2757" y="2262"/>
                    <a:pt x="2760" y="2260"/>
                  </a:cubicBezTo>
                  <a:close/>
                  <a:moveTo>
                    <a:pt x="3139" y="2551"/>
                  </a:moveTo>
                  <a:cubicBezTo>
                    <a:pt x="3134" y="2551"/>
                    <a:pt x="3126" y="2558"/>
                    <a:pt x="3126" y="2558"/>
                  </a:cubicBezTo>
                  <a:lnTo>
                    <a:pt x="3143" y="2558"/>
                  </a:lnTo>
                  <a:cubicBezTo>
                    <a:pt x="3143" y="2553"/>
                    <a:pt x="3141" y="2551"/>
                    <a:pt x="3139" y="2551"/>
                  </a:cubicBezTo>
                  <a:close/>
                  <a:moveTo>
                    <a:pt x="3405" y="2608"/>
                  </a:moveTo>
                  <a:lnTo>
                    <a:pt x="3405" y="2608"/>
                  </a:lnTo>
                  <a:cubicBezTo>
                    <a:pt x="3398" y="2614"/>
                    <a:pt x="3395" y="2619"/>
                    <a:pt x="3394" y="2622"/>
                  </a:cubicBezTo>
                  <a:lnTo>
                    <a:pt x="3394" y="2622"/>
                  </a:lnTo>
                  <a:cubicBezTo>
                    <a:pt x="3397" y="2621"/>
                    <a:pt x="3396" y="2617"/>
                    <a:pt x="3405" y="2608"/>
                  </a:cubicBezTo>
                  <a:close/>
                  <a:moveTo>
                    <a:pt x="3300" y="2702"/>
                  </a:moveTo>
                  <a:cubicBezTo>
                    <a:pt x="3298" y="2702"/>
                    <a:pt x="3295" y="2703"/>
                    <a:pt x="3290" y="2706"/>
                  </a:cubicBezTo>
                  <a:cubicBezTo>
                    <a:pt x="3295" y="2706"/>
                    <a:pt x="3298" y="2704"/>
                    <a:pt x="3300" y="2702"/>
                  </a:cubicBezTo>
                  <a:close/>
                  <a:moveTo>
                    <a:pt x="151" y="0"/>
                  </a:moveTo>
                  <a:cubicBezTo>
                    <a:pt x="130" y="0"/>
                    <a:pt x="98" y="24"/>
                    <a:pt x="98" y="38"/>
                  </a:cubicBezTo>
                  <a:cubicBezTo>
                    <a:pt x="98" y="38"/>
                    <a:pt x="98" y="54"/>
                    <a:pt x="82" y="70"/>
                  </a:cubicBezTo>
                  <a:lnTo>
                    <a:pt x="66" y="70"/>
                  </a:lnTo>
                  <a:cubicBezTo>
                    <a:pt x="33" y="103"/>
                    <a:pt x="0" y="152"/>
                    <a:pt x="0" y="185"/>
                  </a:cubicBezTo>
                  <a:lnTo>
                    <a:pt x="33" y="185"/>
                  </a:lnTo>
                  <a:lnTo>
                    <a:pt x="16" y="201"/>
                  </a:lnTo>
                  <a:lnTo>
                    <a:pt x="0" y="201"/>
                  </a:lnTo>
                  <a:cubicBezTo>
                    <a:pt x="0" y="207"/>
                    <a:pt x="2" y="209"/>
                    <a:pt x="5" y="209"/>
                  </a:cubicBezTo>
                  <a:cubicBezTo>
                    <a:pt x="11" y="209"/>
                    <a:pt x="22" y="201"/>
                    <a:pt x="33" y="201"/>
                  </a:cubicBezTo>
                  <a:lnTo>
                    <a:pt x="33" y="201"/>
                  </a:lnTo>
                  <a:cubicBezTo>
                    <a:pt x="16" y="201"/>
                    <a:pt x="16" y="218"/>
                    <a:pt x="16" y="218"/>
                  </a:cubicBezTo>
                  <a:lnTo>
                    <a:pt x="51" y="206"/>
                  </a:lnTo>
                  <a:lnTo>
                    <a:pt x="51" y="206"/>
                  </a:lnTo>
                  <a:cubicBezTo>
                    <a:pt x="49" y="209"/>
                    <a:pt x="48" y="213"/>
                    <a:pt x="46" y="216"/>
                  </a:cubicBezTo>
                  <a:lnTo>
                    <a:pt x="46" y="216"/>
                  </a:lnTo>
                  <a:cubicBezTo>
                    <a:pt x="51" y="213"/>
                    <a:pt x="57" y="209"/>
                    <a:pt x="64" y="203"/>
                  </a:cubicBezTo>
                  <a:lnTo>
                    <a:pt x="64" y="203"/>
                  </a:lnTo>
                  <a:cubicBezTo>
                    <a:pt x="61" y="216"/>
                    <a:pt x="57" y="224"/>
                    <a:pt x="58" y="224"/>
                  </a:cubicBezTo>
                  <a:cubicBezTo>
                    <a:pt x="59" y="224"/>
                    <a:pt x="61" y="222"/>
                    <a:pt x="66" y="218"/>
                  </a:cubicBezTo>
                  <a:lnTo>
                    <a:pt x="66" y="218"/>
                  </a:lnTo>
                  <a:cubicBezTo>
                    <a:pt x="66" y="234"/>
                    <a:pt x="49" y="234"/>
                    <a:pt x="49" y="234"/>
                  </a:cubicBezTo>
                  <a:cubicBezTo>
                    <a:pt x="60" y="234"/>
                    <a:pt x="64" y="241"/>
                    <a:pt x="75" y="241"/>
                  </a:cubicBezTo>
                  <a:cubicBezTo>
                    <a:pt x="80" y="241"/>
                    <a:pt x="87" y="240"/>
                    <a:pt x="98" y="234"/>
                  </a:cubicBezTo>
                  <a:lnTo>
                    <a:pt x="98" y="234"/>
                  </a:lnTo>
                  <a:cubicBezTo>
                    <a:pt x="83" y="264"/>
                    <a:pt x="109" y="253"/>
                    <a:pt x="102" y="275"/>
                  </a:cubicBezTo>
                  <a:lnTo>
                    <a:pt x="102" y="275"/>
                  </a:lnTo>
                  <a:cubicBezTo>
                    <a:pt x="110" y="267"/>
                    <a:pt x="131" y="267"/>
                    <a:pt x="131" y="267"/>
                  </a:cubicBezTo>
                  <a:lnTo>
                    <a:pt x="131" y="267"/>
                  </a:lnTo>
                  <a:cubicBezTo>
                    <a:pt x="82" y="300"/>
                    <a:pt x="164" y="283"/>
                    <a:pt x="115" y="332"/>
                  </a:cubicBezTo>
                  <a:cubicBezTo>
                    <a:pt x="127" y="324"/>
                    <a:pt x="137" y="321"/>
                    <a:pt x="145" y="321"/>
                  </a:cubicBezTo>
                  <a:cubicBezTo>
                    <a:pt x="161" y="321"/>
                    <a:pt x="169" y="335"/>
                    <a:pt x="183" y="336"/>
                  </a:cubicBezTo>
                  <a:lnTo>
                    <a:pt x="183" y="336"/>
                  </a:lnTo>
                  <a:cubicBezTo>
                    <a:pt x="194" y="351"/>
                    <a:pt x="180" y="366"/>
                    <a:pt x="180" y="381"/>
                  </a:cubicBezTo>
                  <a:cubicBezTo>
                    <a:pt x="213" y="332"/>
                    <a:pt x="229" y="349"/>
                    <a:pt x="262" y="332"/>
                  </a:cubicBezTo>
                  <a:lnTo>
                    <a:pt x="262" y="332"/>
                  </a:lnTo>
                  <a:cubicBezTo>
                    <a:pt x="250" y="357"/>
                    <a:pt x="238" y="363"/>
                    <a:pt x="219" y="378"/>
                  </a:cubicBezTo>
                  <a:lnTo>
                    <a:pt x="219" y="378"/>
                  </a:lnTo>
                  <a:cubicBezTo>
                    <a:pt x="234" y="373"/>
                    <a:pt x="251" y="376"/>
                    <a:pt x="262" y="365"/>
                  </a:cubicBezTo>
                  <a:lnTo>
                    <a:pt x="262" y="365"/>
                  </a:lnTo>
                  <a:cubicBezTo>
                    <a:pt x="251" y="376"/>
                    <a:pt x="255" y="380"/>
                    <a:pt x="248" y="386"/>
                  </a:cubicBezTo>
                  <a:lnTo>
                    <a:pt x="248" y="386"/>
                  </a:lnTo>
                  <a:cubicBezTo>
                    <a:pt x="253" y="383"/>
                    <a:pt x="256" y="383"/>
                    <a:pt x="258" y="383"/>
                  </a:cubicBezTo>
                  <a:cubicBezTo>
                    <a:pt x="261" y="383"/>
                    <a:pt x="260" y="386"/>
                    <a:pt x="264" y="386"/>
                  </a:cubicBezTo>
                  <a:cubicBezTo>
                    <a:pt x="267" y="386"/>
                    <a:pt x="271" y="385"/>
                    <a:pt x="278" y="381"/>
                  </a:cubicBezTo>
                  <a:lnTo>
                    <a:pt x="278" y="381"/>
                  </a:lnTo>
                  <a:cubicBezTo>
                    <a:pt x="278" y="405"/>
                    <a:pt x="261" y="421"/>
                    <a:pt x="264" y="421"/>
                  </a:cubicBezTo>
                  <a:cubicBezTo>
                    <a:pt x="265" y="421"/>
                    <a:pt x="270" y="419"/>
                    <a:pt x="278" y="414"/>
                  </a:cubicBezTo>
                  <a:lnTo>
                    <a:pt x="278" y="414"/>
                  </a:lnTo>
                  <a:cubicBezTo>
                    <a:pt x="262" y="447"/>
                    <a:pt x="246" y="447"/>
                    <a:pt x="246" y="447"/>
                  </a:cubicBezTo>
                  <a:cubicBezTo>
                    <a:pt x="248" y="449"/>
                    <a:pt x="250" y="450"/>
                    <a:pt x="252" y="450"/>
                  </a:cubicBezTo>
                  <a:cubicBezTo>
                    <a:pt x="267" y="450"/>
                    <a:pt x="281" y="412"/>
                    <a:pt x="295" y="398"/>
                  </a:cubicBezTo>
                  <a:lnTo>
                    <a:pt x="295" y="398"/>
                  </a:lnTo>
                  <a:cubicBezTo>
                    <a:pt x="311" y="398"/>
                    <a:pt x="278" y="431"/>
                    <a:pt x="278" y="463"/>
                  </a:cubicBezTo>
                  <a:cubicBezTo>
                    <a:pt x="295" y="447"/>
                    <a:pt x="327" y="431"/>
                    <a:pt x="327" y="431"/>
                  </a:cubicBezTo>
                  <a:lnTo>
                    <a:pt x="327" y="431"/>
                  </a:lnTo>
                  <a:cubicBezTo>
                    <a:pt x="327" y="437"/>
                    <a:pt x="327" y="441"/>
                    <a:pt x="326" y="444"/>
                  </a:cubicBezTo>
                  <a:lnTo>
                    <a:pt x="326" y="444"/>
                  </a:lnTo>
                  <a:cubicBezTo>
                    <a:pt x="339" y="445"/>
                    <a:pt x="347" y="458"/>
                    <a:pt x="363" y="458"/>
                  </a:cubicBezTo>
                  <a:cubicBezTo>
                    <a:pt x="371" y="458"/>
                    <a:pt x="380" y="455"/>
                    <a:pt x="393" y="447"/>
                  </a:cubicBezTo>
                  <a:cubicBezTo>
                    <a:pt x="393" y="463"/>
                    <a:pt x="393" y="463"/>
                    <a:pt x="393" y="463"/>
                  </a:cubicBezTo>
                  <a:cubicBezTo>
                    <a:pt x="393" y="452"/>
                    <a:pt x="400" y="441"/>
                    <a:pt x="410" y="431"/>
                  </a:cubicBezTo>
                  <a:lnTo>
                    <a:pt x="426" y="431"/>
                  </a:lnTo>
                  <a:cubicBezTo>
                    <a:pt x="426" y="425"/>
                    <a:pt x="426" y="423"/>
                    <a:pt x="425" y="423"/>
                  </a:cubicBezTo>
                  <a:cubicBezTo>
                    <a:pt x="424" y="423"/>
                    <a:pt x="420" y="430"/>
                    <a:pt x="410" y="431"/>
                  </a:cubicBezTo>
                  <a:lnTo>
                    <a:pt x="410" y="431"/>
                  </a:lnTo>
                  <a:cubicBezTo>
                    <a:pt x="415" y="425"/>
                    <a:pt x="420" y="420"/>
                    <a:pt x="426" y="414"/>
                  </a:cubicBezTo>
                  <a:cubicBezTo>
                    <a:pt x="426" y="414"/>
                    <a:pt x="430" y="410"/>
                    <a:pt x="432" y="410"/>
                  </a:cubicBezTo>
                  <a:lnTo>
                    <a:pt x="432" y="410"/>
                  </a:lnTo>
                  <a:cubicBezTo>
                    <a:pt x="434" y="410"/>
                    <a:pt x="434" y="414"/>
                    <a:pt x="426" y="431"/>
                  </a:cubicBezTo>
                  <a:cubicBezTo>
                    <a:pt x="417" y="447"/>
                    <a:pt x="413" y="447"/>
                    <a:pt x="409" y="447"/>
                  </a:cubicBezTo>
                  <a:cubicBezTo>
                    <a:pt x="405" y="447"/>
                    <a:pt x="401" y="447"/>
                    <a:pt x="393" y="463"/>
                  </a:cubicBezTo>
                  <a:cubicBezTo>
                    <a:pt x="404" y="463"/>
                    <a:pt x="422" y="456"/>
                    <a:pt x="438" y="456"/>
                  </a:cubicBezTo>
                  <a:cubicBezTo>
                    <a:pt x="446" y="456"/>
                    <a:pt x="453" y="458"/>
                    <a:pt x="458" y="463"/>
                  </a:cubicBezTo>
                  <a:cubicBezTo>
                    <a:pt x="449" y="473"/>
                    <a:pt x="442" y="475"/>
                    <a:pt x="437" y="475"/>
                  </a:cubicBezTo>
                  <a:cubicBezTo>
                    <a:pt x="431" y="475"/>
                    <a:pt x="427" y="473"/>
                    <a:pt x="424" y="473"/>
                  </a:cubicBezTo>
                  <a:cubicBezTo>
                    <a:pt x="419" y="473"/>
                    <a:pt x="416" y="477"/>
                    <a:pt x="409" y="496"/>
                  </a:cubicBezTo>
                  <a:lnTo>
                    <a:pt x="409" y="463"/>
                  </a:lnTo>
                  <a:cubicBezTo>
                    <a:pt x="396" y="489"/>
                    <a:pt x="391" y="495"/>
                    <a:pt x="388" y="495"/>
                  </a:cubicBezTo>
                  <a:cubicBezTo>
                    <a:pt x="387" y="495"/>
                    <a:pt x="386" y="492"/>
                    <a:pt x="385" y="492"/>
                  </a:cubicBezTo>
                  <a:cubicBezTo>
                    <a:pt x="384" y="492"/>
                    <a:pt x="382" y="496"/>
                    <a:pt x="377" y="512"/>
                  </a:cubicBezTo>
                  <a:cubicBezTo>
                    <a:pt x="377" y="529"/>
                    <a:pt x="385" y="529"/>
                    <a:pt x="393" y="529"/>
                  </a:cubicBezTo>
                  <a:cubicBezTo>
                    <a:pt x="401" y="529"/>
                    <a:pt x="409" y="529"/>
                    <a:pt x="409" y="545"/>
                  </a:cubicBezTo>
                  <a:cubicBezTo>
                    <a:pt x="442" y="529"/>
                    <a:pt x="442" y="512"/>
                    <a:pt x="458" y="496"/>
                  </a:cubicBezTo>
                  <a:cubicBezTo>
                    <a:pt x="504" y="496"/>
                    <a:pt x="423" y="580"/>
                    <a:pt x="462" y="580"/>
                  </a:cubicBezTo>
                  <a:cubicBezTo>
                    <a:pt x="466" y="580"/>
                    <a:pt x="470" y="579"/>
                    <a:pt x="475" y="578"/>
                  </a:cubicBezTo>
                  <a:cubicBezTo>
                    <a:pt x="487" y="565"/>
                    <a:pt x="509" y="534"/>
                    <a:pt x="519" y="534"/>
                  </a:cubicBezTo>
                  <a:cubicBezTo>
                    <a:pt x="522" y="534"/>
                    <a:pt x="524" y="537"/>
                    <a:pt x="524" y="545"/>
                  </a:cubicBezTo>
                  <a:lnTo>
                    <a:pt x="491" y="578"/>
                  </a:lnTo>
                  <a:cubicBezTo>
                    <a:pt x="494" y="580"/>
                    <a:pt x="496" y="581"/>
                    <a:pt x="499" y="581"/>
                  </a:cubicBezTo>
                  <a:cubicBezTo>
                    <a:pt x="502" y="581"/>
                    <a:pt x="505" y="581"/>
                    <a:pt x="507" y="579"/>
                  </a:cubicBezTo>
                  <a:lnTo>
                    <a:pt x="507" y="579"/>
                  </a:lnTo>
                  <a:cubicBezTo>
                    <a:pt x="508" y="595"/>
                    <a:pt x="511" y="600"/>
                    <a:pt x="517" y="600"/>
                  </a:cubicBezTo>
                  <a:cubicBezTo>
                    <a:pt x="527" y="600"/>
                    <a:pt x="546" y="578"/>
                    <a:pt x="557" y="578"/>
                  </a:cubicBezTo>
                  <a:lnTo>
                    <a:pt x="557" y="578"/>
                  </a:lnTo>
                  <a:lnTo>
                    <a:pt x="524" y="611"/>
                  </a:lnTo>
                  <a:cubicBezTo>
                    <a:pt x="540" y="619"/>
                    <a:pt x="557" y="619"/>
                    <a:pt x="573" y="619"/>
                  </a:cubicBezTo>
                  <a:cubicBezTo>
                    <a:pt x="589" y="619"/>
                    <a:pt x="606" y="619"/>
                    <a:pt x="622" y="627"/>
                  </a:cubicBezTo>
                  <a:cubicBezTo>
                    <a:pt x="606" y="643"/>
                    <a:pt x="589" y="643"/>
                    <a:pt x="589" y="660"/>
                  </a:cubicBezTo>
                  <a:cubicBezTo>
                    <a:pt x="638" y="660"/>
                    <a:pt x="655" y="709"/>
                    <a:pt x="671" y="742"/>
                  </a:cubicBezTo>
                  <a:lnTo>
                    <a:pt x="688" y="725"/>
                  </a:lnTo>
                  <a:cubicBezTo>
                    <a:pt x="704" y="725"/>
                    <a:pt x="688" y="742"/>
                    <a:pt x="688" y="742"/>
                  </a:cubicBezTo>
                  <a:cubicBezTo>
                    <a:pt x="688" y="745"/>
                    <a:pt x="688" y="746"/>
                    <a:pt x="689" y="746"/>
                  </a:cubicBezTo>
                  <a:cubicBezTo>
                    <a:pt x="690" y="746"/>
                    <a:pt x="692" y="744"/>
                    <a:pt x="694" y="742"/>
                  </a:cubicBezTo>
                  <a:lnTo>
                    <a:pt x="694" y="742"/>
                  </a:lnTo>
                  <a:cubicBezTo>
                    <a:pt x="741" y="742"/>
                    <a:pt x="786" y="744"/>
                    <a:pt x="786" y="791"/>
                  </a:cubicBezTo>
                  <a:lnTo>
                    <a:pt x="769" y="791"/>
                  </a:lnTo>
                  <a:cubicBezTo>
                    <a:pt x="771" y="793"/>
                    <a:pt x="774" y="793"/>
                    <a:pt x="776" y="793"/>
                  </a:cubicBezTo>
                  <a:cubicBezTo>
                    <a:pt x="792" y="793"/>
                    <a:pt x="818" y="765"/>
                    <a:pt x="829" y="765"/>
                  </a:cubicBezTo>
                  <a:cubicBezTo>
                    <a:pt x="833" y="765"/>
                    <a:pt x="835" y="768"/>
                    <a:pt x="835" y="774"/>
                  </a:cubicBezTo>
                  <a:lnTo>
                    <a:pt x="818" y="791"/>
                  </a:lnTo>
                  <a:cubicBezTo>
                    <a:pt x="851" y="823"/>
                    <a:pt x="900" y="823"/>
                    <a:pt x="900" y="889"/>
                  </a:cubicBezTo>
                  <a:cubicBezTo>
                    <a:pt x="907" y="882"/>
                    <a:pt x="912" y="879"/>
                    <a:pt x="916" y="879"/>
                  </a:cubicBezTo>
                  <a:cubicBezTo>
                    <a:pt x="924" y="879"/>
                    <a:pt x="927" y="891"/>
                    <a:pt x="936" y="891"/>
                  </a:cubicBezTo>
                  <a:cubicBezTo>
                    <a:pt x="943" y="891"/>
                    <a:pt x="951" y="887"/>
                    <a:pt x="966" y="872"/>
                  </a:cubicBezTo>
                  <a:lnTo>
                    <a:pt x="966" y="872"/>
                  </a:lnTo>
                  <a:cubicBezTo>
                    <a:pt x="949" y="922"/>
                    <a:pt x="949" y="922"/>
                    <a:pt x="949" y="954"/>
                  </a:cubicBezTo>
                  <a:cubicBezTo>
                    <a:pt x="953" y="958"/>
                    <a:pt x="957" y="959"/>
                    <a:pt x="961" y="959"/>
                  </a:cubicBezTo>
                  <a:cubicBezTo>
                    <a:pt x="978" y="959"/>
                    <a:pt x="1002" y="938"/>
                    <a:pt x="1015" y="938"/>
                  </a:cubicBezTo>
                  <a:lnTo>
                    <a:pt x="1015" y="938"/>
                  </a:lnTo>
                  <a:lnTo>
                    <a:pt x="1015" y="938"/>
                  </a:lnTo>
                  <a:lnTo>
                    <a:pt x="999" y="987"/>
                  </a:lnTo>
                  <a:lnTo>
                    <a:pt x="1015" y="987"/>
                  </a:lnTo>
                  <a:cubicBezTo>
                    <a:pt x="1015" y="987"/>
                    <a:pt x="1015" y="971"/>
                    <a:pt x="1031" y="954"/>
                  </a:cubicBezTo>
                  <a:cubicBezTo>
                    <a:pt x="1048" y="954"/>
                    <a:pt x="1048" y="1003"/>
                    <a:pt x="1031" y="1020"/>
                  </a:cubicBezTo>
                  <a:lnTo>
                    <a:pt x="1080" y="1020"/>
                  </a:lnTo>
                  <a:cubicBezTo>
                    <a:pt x="1080" y="1053"/>
                    <a:pt x="1097" y="1069"/>
                    <a:pt x="1113" y="1069"/>
                  </a:cubicBezTo>
                  <a:lnTo>
                    <a:pt x="1097" y="1085"/>
                  </a:lnTo>
                  <a:cubicBezTo>
                    <a:pt x="1113" y="1102"/>
                    <a:pt x="1146" y="1118"/>
                    <a:pt x="1179" y="1134"/>
                  </a:cubicBezTo>
                  <a:cubicBezTo>
                    <a:pt x="1179" y="1118"/>
                    <a:pt x="1195" y="1085"/>
                    <a:pt x="1211" y="1085"/>
                  </a:cubicBezTo>
                  <a:lnTo>
                    <a:pt x="1211" y="1085"/>
                  </a:lnTo>
                  <a:lnTo>
                    <a:pt x="1195" y="1118"/>
                  </a:lnTo>
                  <a:cubicBezTo>
                    <a:pt x="1211" y="1102"/>
                    <a:pt x="1195" y="1102"/>
                    <a:pt x="1228" y="1085"/>
                  </a:cubicBezTo>
                  <a:lnTo>
                    <a:pt x="1228" y="1085"/>
                  </a:lnTo>
                  <a:cubicBezTo>
                    <a:pt x="1228" y="1085"/>
                    <a:pt x="1195" y="1118"/>
                    <a:pt x="1195" y="1134"/>
                  </a:cubicBezTo>
                  <a:lnTo>
                    <a:pt x="1195" y="1134"/>
                  </a:lnTo>
                  <a:cubicBezTo>
                    <a:pt x="1191" y="1138"/>
                    <a:pt x="1187" y="1143"/>
                    <a:pt x="1179" y="1151"/>
                  </a:cubicBezTo>
                  <a:cubicBezTo>
                    <a:pt x="1182" y="1149"/>
                    <a:pt x="1185" y="1148"/>
                    <a:pt x="1187" y="1148"/>
                  </a:cubicBezTo>
                  <a:cubicBezTo>
                    <a:pt x="1201" y="1148"/>
                    <a:pt x="1191" y="1176"/>
                    <a:pt x="1198" y="1176"/>
                  </a:cubicBezTo>
                  <a:cubicBezTo>
                    <a:pt x="1201" y="1176"/>
                    <a:pt x="1205" y="1174"/>
                    <a:pt x="1211" y="1167"/>
                  </a:cubicBezTo>
                  <a:lnTo>
                    <a:pt x="1211" y="1183"/>
                  </a:lnTo>
                  <a:cubicBezTo>
                    <a:pt x="1228" y="1200"/>
                    <a:pt x="1260" y="1200"/>
                    <a:pt x="1277" y="1216"/>
                  </a:cubicBezTo>
                  <a:cubicBezTo>
                    <a:pt x="1293" y="1183"/>
                    <a:pt x="1293" y="1200"/>
                    <a:pt x="1326" y="1183"/>
                  </a:cubicBezTo>
                  <a:cubicBezTo>
                    <a:pt x="1326" y="1200"/>
                    <a:pt x="1326" y="1233"/>
                    <a:pt x="1359" y="1249"/>
                  </a:cubicBezTo>
                  <a:cubicBezTo>
                    <a:pt x="1375" y="1249"/>
                    <a:pt x="1375" y="1233"/>
                    <a:pt x="1391" y="1216"/>
                  </a:cubicBezTo>
                  <a:lnTo>
                    <a:pt x="1391" y="1216"/>
                  </a:lnTo>
                  <a:cubicBezTo>
                    <a:pt x="1375" y="1233"/>
                    <a:pt x="1391" y="1249"/>
                    <a:pt x="1375" y="1265"/>
                  </a:cubicBezTo>
                  <a:cubicBezTo>
                    <a:pt x="1391" y="1265"/>
                    <a:pt x="1408" y="1282"/>
                    <a:pt x="1440" y="1282"/>
                  </a:cubicBezTo>
                  <a:cubicBezTo>
                    <a:pt x="1457" y="1265"/>
                    <a:pt x="1457" y="1265"/>
                    <a:pt x="1457" y="1249"/>
                  </a:cubicBezTo>
                  <a:cubicBezTo>
                    <a:pt x="1473" y="1249"/>
                    <a:pt x="1457" y="1265"/>
                    <a:pt x="1457" y="1282"/>
                  </a:cubicBezTo>
                  <a:cubicBezTo>
                    <a:pt x="1500" y="1282"/>
                    <a:pt x="1479" y="1385"/>
                    <a:pt x="1520" y="1385"/>
                  </a:cubicBezTo>
                  <a:cubicBezTo>
                    <a:pt x="1525" y="1385"/>
                    <a:pt x="1531" y="1384"/>
                    <a:pt x="1539" y="1380"/>
                  </a:cubicBezTo>
                  <a:lnTo>
                    <a:pt x="1571" y="1380"/>
                  </a:lnTo>
                  <a:cubicBezTo>
                    <a:pt x="1588" y="1396"/>
                    <a:pt x="1555" y="1396"/>
                    <a:pt x="1555" y="1413"/>
                  </a:cubicBezTo>
                  <a:cubicBezTo>
                    <a:pt x="1561" y="1411"/>
                    <a:pt x="1565" y="1410"/>
                    <a:pt x="1569" y="1410"/>
                  </a:cubicBezTo>
                  <a:cubicBezTo>
                    <a:pt x="1597" y="1410"/>
                    <a:pt x="1595" y="1448"/>
                    <a:pt x="1623" y="1448"/>
                  </a:cubicBezTo>
                  <a:cubicBezTo>
                    <a:pt x="1627" y="1448"/>
                    <a:pt x="1631" y="1447"/>
                    <a:pt x="1637" y="1445"/>
                  </a:cubicBezTo>
                  <a:lnTo>
                    <a:pt x="1637" y="1445"/>
                  </a:lnTo>
                  <a:cubicBezTo>
                    <a:pt x="1588" y="1527"/>
                    <a:pt x="1702" y="1494"/>
                    <a:pt x="1686" y="1544"/>
                  </a:cubicBezTo>
                  <a:lnTo>
                    <a:pt x="1702" y="1527"/>
                  </a:lnTo>
                  <a:cubicBezTo>
                    <a:pt x="1719" y="1527"/>
                    <a:pt x="1702" y="1544"/>
                    <a:pt x="1702" y="1560"/>
                  </a:cubicBezTo>
                  <a:cubicBezTo>
                    <a:pt x="1719" y="1544"/>
                    <a:pt x="1702" y="1527"/>
                    <a:pt x="1719" y="1527"/>
                  </a:cubicBezTo>
                  <a:cubicBezTo>
                    <a:pt x="1784" y="1544"/>
                    <a:pt x="1817" y="1642"/>
                    <a:pt x="1850" y="1691"/>
                  </a:cubicBezTo>
                  <a:cubicBezTo>
                    <a:pt x="1851" y="1692"/>
                    <a:pt x="1853" y="1693"/>
                    <a:pt x="1855" y="1693"/>
                  </a:cubicBezTo>
                  <a:cubicBezTo>
                    <a:pt x="1872" y="1693"/>
                    <a:pt x="1906" y="1659"/>
                    <a:pt x="1922" y="1659"/>
                  </a:cubicBezTo>
                  <a:cubicBezTo>
                    <a:pt x="1928" y="1659"/>
                    <a:pt x="1932" y="1663"/>
                    <a:pt x="1932" y="1675"/>
                  </a:cubicBezTo>
                  <a:lnTo>
                    <a:pt x="1899" y="1707"/>
                  </a:lnTo>
                  <a:cubicBezTo>
                    <a:pt x="1906" y="1705"/>
                    <a:pt x="1913" y="1705"/>
                    <a:pt x="1919" y="1705"/>
                  </a:cubicBezTo>
                  <a:cubicBezTo>
                    <a:pt x="1968" y="1705"/>
                    <a:pt x="1986" y="1756"/>
                    <a:pt x="2030" y="1756"/>
                  </a:cubicBezTo>
                  <a:cubicBezTo>
                    <a:pt x="2030" y="1773"/>
                    <a:pt x="2030" y="1773"/>
                    <a:pt x="2013" y="1773"/>
                  </a:cubicBezTo>
                  <a:cubicBezTo>
                    <a:pt x="2013" y="1792"/>
                    <a:pt x="2025" y="1800"/>
                    <a:pt x="2037" y="1800"/>
                  </a:cubicBezTo>
                  <a:cubicBezTo>
                    <a:pt x="2046" y="1800"/>
                    <a:pt x="2056" y="1796"/>
                    <a:pt x="2062" y="1789"/>
                  </a:cubicBezTo>
                  <a:lnTo>
                    <a:pt x="2062" y="1789"/>
                  </a:lnTo>
                  <a:cubicBezTo>
                    <a:pt x="2062" y="1790"/>
                    <a:pt x="2046" y="1805"/>
                    <a:pt x="2046" y="1805"/>
                  </a:cubicBezTo>
                  <a:cubicBezTo>
                    <a:pt x="2046" y="1818"/>
                    <a:pt x="2053" y="1821"/>
                    <a:pt x="2060" y="1821"/>
                  </a:cubicBezTo>
                  <a:cubicBezTo>
                    <a:pt x="2069" y="1821"/>
                    <a:pt x="2078" y="1817"/>
                    <a:pt x="2081" y="1817"/>
                  </a:cubicBezTo>
                  <a:lnTo>
                    <a:pt x="2081" y="1817"/>
                  </a:lnTo>
                  <a:cubicBezTo>
                    <a:pt x="2083" y="1817"/>
                    <a:pt x="2083" y="1818"/>
                    <a:pt x="2079" y="1822"/>
                  </a:cubicBezTo>
                  <a:cubicBezTo>
                    <a:pt x="2079" y="1822"/>
                    <a:pt x="2062" y="1838"/>
                    <a:pt x="2062" y="1838"/>
                  </a:cubicBezTo>
                  <a:cubicBezTo>
                    <a:pt x="2066" y="1835"/>
                    <a:pt x="2070" y="1833"/>
                    <a:pt x="2074" y="1833"/>
                  </a:cubicBezTo>
                  <a:cubicBezTo>
                    <a:pt x="2080" y="1833"/>
                    <a:pt x="2087" y="1837"/>
                    <a:pt x="2093" y="1837"/>
                  </a:cubicBezTo>
                  <a:cubicBezTo>
                    <a:pt x="2099" y="1837"/>
                    <a:pt x="2106" y="1834"/>
                    <a:pt x="2112" y="1822"/>
                  </a:cubicBezTo>
                  <a:cubicBezTo>
                    <a:pt x="2112" y="1855"/>
                    <a:pt x="2144" y="1838"/>
                    <a:pt x="2144" y="1855"/>
                  </a:cubicBezTo>
                  <a:cubicBezTo>
                    <a:pt x="2149" y="1852"/>
                    <a:pt x="2153" y="1851"/>
                    <a:pt x="2156" y="1851"/>
                  </a:cubicBezTo>
                  <a:cubicBezTo>
                    <a:pt x="2168" y="1851"/>
                    <a:pt x="2168" y="1866"/>
                    <a:pt x="2176" y="1866"/>
                  </a:cubicBezTo>
                  <a:cubicBezTo>
                    <a:pt x="2180" y="1866"/>
                    <a:pt x="2185" y="1863"/>
                    <a:pt x="2193" y="1855"/>
                  </a:cubicBezTo>
                  <a:lnTo>
                    <a:pt x="2193" y="1855"/>
                  </a:lnTo>
                  <a:cubicBezTo>
                    <a:pt x="2169" y="1879"/>
                    <a:pt x="2181" y="1894"/>
                    <a:pt x="2195" y="1894"/>
                  </a:cubicBezTo>
                  <a:cubicBezTo>
                    <a:pt x="2200" y="1894"/>
                    <a:pt x="2205" y="1892"/>
                    <a:pt x="2210" y="1887"/>
                  </a:cubicBezTo>
                  <a:lnTo>
                    <a:pt x="2210" y="1887"/>
                  </a:lnTo>
                  <a:cubicBezTo>
                    <a:pt x="2210" y="1904"/>
                    <a:pt x="2210" y="1904"/>
                    <a:pt x="2193" y="1920"/>
                  </a:cubicBezTo>
                  <a:cubicBezTo>
                    <a:pt x="2200" y="1927"/>
                    <a:pt x="2207" y="1931"/>
                    <a:pt x="2214" y="1931"/>
                  </a:cubicBezTo>
                  <a:cubicBezTo>
                    <a:pt x="2223" y="1931"/>
                    <a:pt x="2233" y="1923"/>
                    <a:pt x="2243" y="1904"/>
                  </a:cubicBezTo>
                  <a:lnTo>
                    <a:pt x="2243" y="1904"/>
                  </a:lnTo>
                  <a:cubicBezTo>
                    <a:pt x="2226" y="1936"/>
                    <a:pt x="2243" y="1936"/>
                    <a:pt x="2259" y="1936"/>
                  </a:cubicBezTo>
                  <a:cubicBezTo>
                    <a:pt x="2275" y="1936"/>
                    <a:pt x="2292" y="1936"/>
                    <a:pt x="2275" y="1969"/>
                  </a:cubicBezTo>
                  <a:cubicBezTo>
                    <a:pt x="2324" y="1969"/>
                    <a:pt x="2357" y="1986"/>
                    <a:pt x="2390" y="2002"/>
                  </a:cubicBezTo>
                  <a:cubicBezTo>
                    <a:pt x="2383" y="2009"/>
                    <a:pt x="2377" y="2012"/>
                    <a:pt x="2372" y="2012"/>
                  </a:cubicBezTo>
                  <a:cubicBezTo>
                    <a:pt x="2362" y="2012"/>
                    <a:pt x="2356" y="1999"/>
                    <a:pt x="2346" y="1999"/>
                  </a:cubicBezTo>
                  <a:cubicBezTo>
                    <a:pt x="2341" y="1999"/>
                    <a:pt x="2334" y="2004"/>
                    <a:pt x="2324" y="2018"/>
                  </a:cubicBezTo>
                  <a:cubicBezTo>
                    <a:pt x="2349" y="2018"/>
                    <a:pt x="2369" y="2014"/>
                    <a:pt x="2386" y="2014"/>
                  </a:cubicBezTo>
                  <a:cubicBezTo>
                    <a:pt x="2402" y="2014"/>
                    <a:pt x="2414" y="2018"/>
                    <a:pt x="2423" y="2035"/>
                  </a:cubicBezTo>
                  <a:cubicBezTo>
                    <a:pt x="2423" y="2035"/>
                    <a:pt x="2406" y="2035"/>
                    <a:pt x="2406" y="2051"/>
                  </a:cubicBezTo>
                  <a:cubicBezTo>
                    <a:pt x="2439" y="2051"/>
                    <a:pt x="2455" y="2084"/>
                    <a:pt x="2488" y="2084"/>
                  </a:cubicBezTo>
                  <a:cubicBezTo>
                    <a:pt x="2488" y="2084"/>
                    <a:pt x="2488" y="2100"/>
                    <a:pt x="2472" y="2100"/>
                  </a:cubicBezTo>
                  <a:cubicBezTo>
                    <a:pt x="2483" y="2100"/>
                    <a:pt x="2486" y="2107"/>
                    <a:pt x="2492" y="2107"/>
                  </a:cubicBezTo>
                  <a:cubicBezTo>
                    <a:pt x="2495" y="2107"/>
                    <a:pt x="2499" y="2106"/>
                    <a:pt x="2504" y="2100"/>
                  </a:cubicBezTo>
                  <a:lnTo>
                    <a:pt x="2488" y="2100"/>
                  </a:lnTo>
                  <a:cubicBezTo>
                    <a:pt x="2504" y="2067"/>
                    <a:pt x="2554" y="2051"/>
                    <a:pt x="2570" y="2035"/>
                  </a:cubicBezTo>
                  <a:lnTo>
                    <a:pt x="2570" y="2035"/>
                  </a:lnTo>
                  <a:cubicBezTo>
                    <a:pt x="2521" y="2084"/>
                    <a:pt x="2570" y="2067"/>
                    <a:pt x="2504" y="2133"/>
                  </a:cubicBezTo>
                  <a:cubicBezTo>
                    <a:pt x="2521" y="2133"/>
                    <a:pt x="2521" y="2116"/>
                    <a:pt x="2537" y="2100"/>
                  </a:cubicBezTo>
                  <a:lnTo>
                    <a:pt x="2537" y="2100"/>
                  </a:lnTo>
                  <a:cubicBezTo>
                    <a:pt x="2537" y="2116"/>
                    <a:pt x="2537" y="2116"/>
                    <a:pt x="2521" y="2133"/>
                  </a:cubicBezTo>
                  <a:cubicBezTo>
                    <a:pt x="2537" y="2133"/>
                    <a:pt x="2554" y="2116"/>
                    <a:pt x="2570" y="2116"/>
                  </a:cubicBezTo>
                  <a:cubicBezTo>
                    <a:pt x="2554" y="2133"/>
                    <a:pt x="2554" y="2133"/>
                    <a:pt x="2554" y="2149"/>
                  </a:cubicBezTo>
                  <a:cubicBezTo>
                    <a:pt x="2565" y="2138"/>
                    <a:pt x="2577" y="2126"/>
                    <a:pt x="2588" y="2126"/>
                  </a:cubicBezTo>
                  <a:cubicBezTo>
                    <a:pt x="2593" y="2126"/>
                    <a:pt x="2598" y="2128"/>
                    <a:pt x="2603" y="2133"/>
                  </a:cubicBezTo>
                  <a:cubicBezTo>
                    <a:pt x="2586" y="2149"/>
                    <a:pt x="2586" y="2149"/>
                    <a:pt x="2586" y="2149"/>
                  </a:cubicBezTo>
                  <a:cubicBezTo>
                    <a:pt x="2590" y="2153"/>
                    <a:pt x="2595" y="2154"/>
                    <a:pt x="2602" y="2154"/>
                  </a:cubicBezTo>
                  <a:cubicBezTo>
                    <a:pt x="2613" y="2154"/>
                    <a:pt x="2627" y="2150"/>
                    <a:pt x="2640" y="2150"/>
                  </a:cubicBezTo>
                  <a:cubicBezTo>
                    <a:pt x="2652" y="2150"/>
                    <a:pt x="2662" y="2153"/>
                    <a:pt x="2668" y="2166"/>
                  </a:cubicBezTo>
                  <a:cubicBezTo>
                    <a:pt x="2635" y="2198"/>
                    <a:pt x="2668" y="2182"/>
                    <a:pt x="2635" y="2215"/>
                  </a:cubicBezTo>
                  <a:lnTo>
                    <a:pt x="2668" y="2215"/>
                  </a:lnTo>
                  <a:lnTo>
                    <a:pt x="2668" y="2198"/>
                  </a:lnTo>
                  <a:cubicBezTo>
                    <a:pt x="2676" y="2207"/>
                    <a:pt x="2689" y="2207"/>
                    <a:pt x="2699" y="2207"/>
                  </a:cubicBezTo>
                  <a:cubicBezTo>
                    <a:pt x="2709" y="2207"/>
                    <a:pt x="2717" y="2207"/>
                    <a:pt x="2717" y="2215"/>
                  </a:cubicBezTo>
                  <a:cubicBezTo>
                    <a:pt x="2730" y="2201"/>
                    <a:pt x="2744" y="2177"/>
                    <a:pt x="2748" y="2177"/>
                  </a:cubicBezTo>
                  <a:cubicBezTo>
                    <a:pt x="2749" y="2177"/>
                    <a:pt x="2750" y="2179"/>
                    <a:pt x="2750" y="2182"/>
                  </a:cubicBezTo>
                  <a:cubicBezTo>
                    <a:pt x="2750" y="2182"/>
                    <a:pt x="2766" y="2198"/>
                    <a:pt x="2766" y="2215"/>
                  </a:cubicBezTo>
                  <a:cubicBezTo>
                    <a:pt x="2766" y="2215"/>
                    <a:pt x="2774" y="2207"/>
                    <a:pt x="2778" y="2207"/>
                  </a:cubicBezTo>
                  <a:cubicBezTo>
                    <a:pt x="2781" y="2207"/>
                    <a:pt x="2783" y="2209"/>
                    <a:pt x="2783" y="2215"/>
                  </a:cubicBezTo>
                  <a:cubicBezTo>
                    <a:pt x="2783" y="2228"/>
                    <a:pt x="2772" y="2251"/>
                    <a:pt x="2760" y="2260"/>
                  </a:cubicBezTo>
                  <a:lnTo>
                    <a:pt x="2760" y="2260"/>
                  </a:lnTo>
                  <a:cubicBezTo>
                    <a:pt x="2763" y="2259"/>
                    <a:pt x="2766" y="2259"/>
                    <a:pt x="2768" y="2259"/>
                  </a:cubicBezTo>
                  <a:cubicBezTo>
                    <a:pt x="2777" y="2259"/>
                    <a:pt x="2782" y="2263"/>
                    <a:pt x="2789" y="2263"/>
                  </a:cubicBezTo>
                  <a:cubicBezTo>
                    <a:pt x="2796" y="2263"/>
                    <a:pt x="2803" y="2260"/>
                    <a:pt x="2815" y="2247"/>
                  </a:cubicBezTo>
                  <a:lnTo>
                    <a:pt x="2815" y="2247"/>
                  </a:lnTo>
                  <a:cubicBezTo>
                    <a:pt x="2815" y="2264"/>
                    <a:pt x="2799" y="2280"/>
                    <a:pt x="2799" y="2280"/>
                  </a:cubicBezTo>
                  <a:lnTo>
                    <a:pt x="2815" y="2264"/>
                  </a:lnTo>
                  <a:lnTo>
                    <a:pt x="2815" y="2264"/>
                  </a:lnTo>
                  <a:cubicBezTo>
                    <a:pt x="2815" y="2280"/>
                    <a:pt x="2815" y="2280"/>
                    <a:pt x="2799" y="2297"/>
                  </a:cubicBezTo>
                  <a:cubicBezTo>
                    <a:pt x="2801" y="2298"/>
                    <a:pt x="2803" y="2299"/>
                    <a:pt x="2805" y="2299"/>
                  </a:cubicBezTo>
                  <a:cubicBezTo>
                    <a:pt x="2816" y="2299"/>
                    <a:pt x="2826" y="2271"/>
                    <a:pt x="2830" y="2271"/>
                  </a:cubicBezTo>
                  <a:cubicBezTo>
                    <a:pt x="2831" y="2271"/>
                    <a:pt x="2832" y="2273"/>
                    <a:pt x="2832" y="2280"/>
                  </a:cubicBezTo>
                  <a:cubicBezTo>
                    <a:pt x="2832" y="2313"/>
                    <a:pt x="2881" y="2297"/>
                    <a:pt x="2881" y="2329"/>
                  </a:cubicBezTo>
                  <a:cubicBezTo>
                    <a:pt x="2876" y="2339"/>
                    <a:pt x="2873" y="2341"/>
                    <a:pt x="2870" y="2341"/>
                  </a:cubicBezTo>
                  <a:cubicBezTo>
                    <a:pt x="2867" y="2341"/>
                    <a:pt x="2864" y="2339"/>
                    <a:pt x="2862" y="2339"/>
                  </a:cubicBezTo>
                  <a:cubicBezTo>
                    <a:pt x="2858" y="2339"/>
                    <a:pt x="2855" y="2343"/>
                    <a:pt x="2848" y="2362"/>
                  </a:cubicBezTo>
                  <a:cubicBezTo>
                    <a:pt x="2865" y="2362"/>
                    <a:pt x="2885" y="2358"/>
                    <a:pt x="2903" y="2358"/>
                  </a:cubicBezTo>
                  <a:cubicBezTo>
                    <a:pt x="2922" y="2358"/>
                    <a:pt x="2938" y="2362"/>
                    <a:pt x="2946" y="2378"/>
                  </a:cubicBezTo>
                  <a:cubicBezTo>
                    <a:pt x="2954" y="2367"/>
                    <a:pt x="2958" y="2362"/>
                    <a:pt x="2960" y="2362"/>
                  </a:cubicBezTo>
                  <a:lnTo>
                    <a:pt x="2960" y="2362"/>
                  </a:lnTo>
                  <a:cubicBezTo>
                    <a:pt x="2966" y="2362"/>
                    <a:pt x="2957" y="2397"/>
                    <a:pt x="2971" y="2397"/>
                  </a:cubicBezTo>
                  <a:lnTo>
                    <a:pt x="2971" y="2397"/>
                  </a:lnTo>
                  <a:cubicBezTo>
                    <a:pt x="2963" y="2401"/>
                    <a:pt x="2955" y="2411"/>
                    <a:pt x="2951" y="2415"/>
                  </a:cubicBezTo>
                  <a:lnTo>
                    <a:pt x="2951" y="2415"/>
                  </a:lnTo>
                  <a:cubicBezTo>
                    <a:pt x="2949" y="2414"/>
                    <a:pt x="2948" y="2412"/>
                    <a:pt x="2946" y="2411"/>
                  </a:cubicBezTo>
                  <a:lnTo>
                    <a:pt x="2946" y="2411"/>
                  </a:lnTo>
                  <a:cubicBezTo>
                    <a:pt x="2946" y="2414"/>
                    <a:pt x="2947" y="2416"/>
                    <a:pt x="2948" y="2416"/>
                  </a:cubicBezTo>
                  <a:cubicBezTo>
                    <a:pt x="2949" y="2416"/>
                    <a:pt x="2950" y="2415"/>
                    <a:pt x="2951" y="2415"/>
                  </a:cubicBezTo>
                  <a:lnTo>
                    <a:pt x="2951" y="2415"/>
                  </a:lnTo>
                  <a:cubicBezTo>
                    <a:pt x="2968" y="2427"/>
                    <a:pt x="2998" y="2427"/>
                    <a:pt x="3028" y="2427"/>
                  </a:cubicBezTo>
                  <a:lnTo>
                    <a:pt x="3012" y="2444"/>
                  </a:lnTo>
                  <a:cubicBezTo>
                    <a:pt x="3028" y="2460"/>
                    <a:pt x="3045" y="2477"/>
                    <a:pt x="3045" y="2477"/>
                  </a:cubicBezTo>
                  <a:cubicBezTo>
                    <a:pt x="3061" y="2477"/>
                    <a:pt x="3061" y="2477"/>
                    <a:pt x="3077" y="2460"/>
                  </a:cubicBezTo>
                  <a:lnTo>
                    <a:pt x="3077" y="2460"/>
                  </a:lnTo>
                  <a:cubicBezTo>
                    <a:pt x="3045" y="2558"/>
                    <a:pt x="3159" y="2477"/>
                    <a:pt x="3143" y="2558"/>
                  </a:cubicBezTo>
                  <a:lnTo>
                    <a:pt x="3159" y="2558"/>
                  </a:lnTo>
                  <a:cubicBezTo>
                    <a:pt x="3176" y="2542"/>
                    <a:pt x="3176" y="2542"/>
                    <a:pt x="3176" y="2526"/>
                  </a:cubicBezTo>
                  <a:cubicBezTo>
                    <a:pt x="3186" y="2526"/>
                    <a:pt x="3197" y="2518"/>
                    <a:pt x="3203" y="2518"/>
                  </a:cubicBezTo>
                  <a:cubicBezTo>
                    <a:pt x="3206" y="2518"/>
                    <a:pt x="3208" y="2520"/>
                    <a:pt x="3208" y="2526"/>
                  </a:cubicBezTo>
                  <a:cubicBezTo>
                    <a:pt x="3208" y="2542"/>
                    <a:pt x="3208" y="2558"/>
                    <a:pt x="3192" y="2575"/>
                  </a:cubicBezTo>
                  <a:cubicBezTo>
                    <a:pt x="3192" y="2575"/>
                    <a:pt x="3201" y="2575"/>
                    <a:pt x="3205" y="2568"/>
                  </a:cubicBezTo>
                  <a:lnTo>
                    <a:pt x="3205" y="2568"/>
                  </a:lnTo>
                  <a:cubicBezTo>
                    <a:pt x="3204" y="2573"/>
                    <a:pt x="3205" y="2575"/>
                    <a:pt x="3206" y="2575"/>
                  </a:cubicBezTo>
                  <a:cubicBezTo>
                    <a:pt x="3211" y="2575"/>
                    <a:pt x="3229" y="2550"/>
                    <a:pt x="3237" y="2550"/>
                  </a:cubicBezTo>
                  <a:cubicBezTo>
                    <a:pt x="3239" y="2550"/>
                    <a:pt x="3241" y="2553"/>
                    <a:pt x="3241" y="2558"/>
                  </a:cubicBezTo>
                  <a:lnTo>
                    <a:pt x="3241" y="2575"/>
                  </a:lnTo>
                  <a:cubicBezTo>
                    <a:pt x="3241" y="2575"/>
                    <a:pt x="3257" y="2558"/>
                    <a:pt x="3274" y="2558"/>
                  </a:cubicBezTo>
                  <a:cubicBezTo>
                    <a:pt x="3257" y="2591"/>
                    <a:pt x="3257" y="2575"/>
                    <a:pt x="3241" y="2591"/>
                  </a:cubicBezTo>
                  <a:cubicBezTo>
                    <a:pt x="3241" y="2591"/>
                    <a:pt x="3263" y="2577"/>
                    <a:pt x="3273" y="2577"/>
                  </a:cubicBezTo>
                  <a:cubicBezTo>
                    <a:pt x="3277" y="2577"/>
                    <a:pt x="3279" y="2580"/>
                    <a:pt x="3274" y="2591"/>
                  </a:cubicBezTo>
                  <a:lnTo>
                    <a:pt x="3257" y="2591"/>
                  </a:lnTo>
                  <a:cubicBezTo>
                    <a:pt x="3241" y="2624"/>
                    <a:pt x="3257" y="2624"/>
                    <a:pt x="3257" y="2640"/>
                  </a:cubicBezTo>
                  <a:cubicBezTo>
                    <a:pt x="3277" y="2626"/>
                    <a:pt x="3287" y="2621"/>
                    <a:pt x="3294" y="2621"/>
                  </a:cubicBezTo>
                  <a:cubicBezTo>
                    <a:pt x="3306" y="2621"/>
                    <a:pt x="3306" y="2634"/>
                    <a:pt x="3317" y="2634"/>
                  </a:cubicBezTo>
                  <a:cubicBezTo>
                    <a:pt x="3322" y="2634"/>
                    <a:pt x="3329" y="2631"/>
                    <a:pt x="3339" y="2624"/>
                  </a:cubicBezTo>
                  <a:lnTo>
                    <a:pt x="3339" y="2624"/>
                  </a:lnTo>
                  <a:cubicBezTo>
                    <a:pt x="3306" y="2657"/>
                    <a:pt x="3323" y="2640"/>
                    <a:pt x="3306" y="2673"/>
                  </a:cubicBezTo>
                  <a:cubicBezTo>
                    <a:pt x="3306" y="2685"/>
                    <a:pt x="3306" y="2697"/>
                    <a:pt x="3300" y="2702"/>
                  </a:cubicBezTo>
                  <a:lnTo>
                    <a:pt x="3300" y="2702"/>
                  </a:lnTo>
                  <a:cubicBezTo>
                    <a:pt x="3301" y="2702"/>
                    <a:pt x="3301" y="2702"/>
                    <a:pt x="3301" y="2702"/>
                  </a:cubicBezTo>
                  <a:cubicBezTo>
                    <a:pt x="3310" y="2702"/>
                    <a:pt x="3304" y="2717"/>
                    <a:pt x="3308" y="2717"/>
                  </a:cubicBezTo>
                  <a:cubicBezTo>
                    <a:pt x="3310" y="2717"/>
                    <a:pt x="3314" y="2714"/>
                    <a:pt x="3323" y="2706"/>
                  </a:cubicBezTo>
                  <a:cubicBezTo>
                    <a:pt x="3323" y="2722"/>
                    <a:pt x="3339" y="2722"/>
                    <a:pt x="3323" y="2738"/>
                  </a:cubicBezTo>
                  <a:cubicBezTo>
                    <a:pt x="3339" y="2738"/>
                    <a:pt x="3323" y="2722"/>
                    <a:pt x="3339" y="2706"/>
                  </a:cubicBezTo>
                  <a:cubicBezTo>
                    <a:pt x="3342" y="2704"/>
                    <a:pt x="3345" y="2704"/>
                    <a:pt x="3347" y="2704"/>
                  </a:cubicBezTo>
                  <a:cubicBezTo>
                    <a:pt x="3365" y="2704"/>
                    <a:pt x="3349" y="2757"/>
                    <a:pt x="3389" y="2757"/>
                  </a:cubicBezTo>
                  <a:cubicBezTo>
                    <a:pt x="3394" y="2757"/>
                    <a:pt x="3399" y="2756"/>
                    <a:pt x="3405" y="2755"/>
                  </a:cubicBezTo>
                  <a:cubicBezTo>
                    <a:pt x="3437" y="2755"/>
                    <a:pt x="3454" y="2722"/>
                    <a:pt x="3487" y="2722"/>
                  </a:cubicBezTo>
                  <a:cubicBezTo>
                    <a:pt x="3487" y="2738"/>
                    <a:pt x="3454" y="2755"/>
                    <a:pt x="3454" y="2755"/>
                  </a:cubicBezTo>
                  <a:cubicBezTo>
                    <a:pt x="3454" y="2771"/>
                    <a:pt x="3470" y="2771"/>
                    <a:pt x="3487" y="2771"/>
                  </a:cubicBezTo>
                  <a:lnTo>
                    <a:pt x="3519" y="2738"/>
                  </a:lnTo>
                  <a:lnTo>
                    <a:pt x="3487" y="2755"/>
                  </a:lnTo>
                  <a:cubicBezTo>
                    <a:pt x="3487" y="2755"/>
                    <a:pt x="3503" y="2722"/>
                    <a:pt x="3519" y="2722"/>
                  </a:cubicBezTo>
                  <a:cubicBezTo>
                    <a:pt x="3519" y="2718"/>
                    <a:pt x="3518" y="2717"/>
                    <a:pt x="3517" y="2717"/>
                  </a:cubicBezTo>
                  <a:cubicBezTo>
                    <a:pt x="3515" y="2717"/>
                    <a:pt x="3511" y="2721"/>
                    <a:pt x="3508" y="2721"/>
                  </a:cubicBezTo>
                  <a:cubicBezTo>
                    <a:pt x="3505" y="2721"/>
                    <a:pt x="3503" y="2718"/>
                    <a:pt x="3503" y="2706"/>
                  </a:cubicBezTo>
                  <a:lnTo>
                    <a:pt x="3487" y="2706"/>
                  </a:lnTo>
                  <a:cubicBezTo>
                    <a:pt x="3498" y="2694"/>
                    <a:pt x="3510" y="2683"/>
                    <a:pt x="3515" y="2683"/>
                  </a:cubicBezTo>
                  <a:cubicBezTo>
                    <a:pt x="3518" y="2683"/>
                    <a:pt x="3519" y="2685"/>
                    <a:pt x="3519" y="2689"/>
                  </a:cubicBezTo>
                  <a:lnTo>
                    <a:pt x="3519" y="2689"/>
                  </a:lnTo>
                  <a:cubicBezTo>
                    <a:pt x="3519" y="2673"/>
                    <a:pt x="3507" y="2673"/>
                    <a:pt x="3497" y="2673"/>
                  </a:cubicBezTo>
                  <a:cubicBezTo>
                    <a:pt x="3487" y="2673"/>
                    <a:pt x="3478" y="2673"/>
                    <a:pt x="3487" y="2657"/>
                  </a:cubicBezTo>
                  <a:cubicBezTo>
                    <a:pt x="3454" y="2657"/>
                    <a:pt x="3454" y="2689"/>
                    <a:pt x="3421" y="2706"/>
                  </a:cubicBezTo>
                  <a:lnTo>
                    <a:pt x="3454" y="2624"/>
                  </a:lnTo>
                  <a:lnTo>
                    <a:pt x="3437" y="2657"/>
                  </a:lnTo>
                  <a:cubicBezTo>
                    <a:pt x="3437" y="2640"/>
                    <a:pt x="3437" y="2640"/>
                    <a:pt x="3437" y="2624"/>
                  </a:cubicBezTo>
                  <a:cubicBezTo>
                    <a:pt x="3421" y="2640"/>
                    <a:pt x="3437" y="2640"/>
                    <a:pt x="3421" y="2657"/>
                  </a:cubicBezTo>
                  <a:cubicBezTo>
                    <a:pt x="3421" y="2631"/>
                    <a:pt x="3390" y="2636"/>
                    <a:pt x="3394" y="2622"/>
                  </a:cubicBezTo>
                  <a:lnTo>
                    <a:pt x="3394" y="2622"/>
                  </a:lnTo>
                  <a:cubicBezTo>
                    <a:pt x="3391" y="2624"/>
                    <a:pt x="3387" y="2624"/>
                    <a:pt x="3372" y="2624"/>
                  </a:cubicBezTo>
                  <a:cubicBezTo>
                    <a:pt x="3391" y="2605"/>
                    <a:pt x="3393" y="2601"/>
                    <a:pt x="3389" y="2601"/>
                  </a:cubicBezTo>
                  <a:cubicBezTo>
                    <a:pt x="3386" y="2601"/>
                    <a:pt x="3379" y="2603"/>
                    <a:pt x="3374" y="2603"/>
                  </a:cubicBezTo>
                  <a:cubicBezTo>
                    <a:pt x="3369" y="2603"/>
                    <a:pt x="3367" y="2601"/>
                    <a:pt x="3372" y="2591"/>
                  </a:cubicBezTo>
                  <a:cubicBezTo>
                    <a:pt x="3388" y="2575"/>
                    <a:pt x="3388" y="2591"/>
                    <a:pt x="3388" y="2558"/>
                  </a:cubicBezTo>
                  <a:lnTo>
                    <a:pt x="3388" y="2558"/>
                  </a:lnTo>
                  <a:cubicBezTo>
                    <a:pt x="3379" y="2572"/>
                    <a:pt x="3375" y="2577"/>
                    <a:pt x="3374" y="2577"/>
                  </a:cubicBezTo>
                  <a:cubicBezTo>
                    <a:pt x="3370" y="2577"/>
                    <a:pt x="3384" y="2542"/>
                    <a:pt x="3372" y="2542"/>
                  </a:cubicBezTo>
                  <a:lnTo>
                    <a:pt x="3372" y="2542"/>
                  </a:lnTo>
                  <a:cubicBezTo>
                    <a:pt x="3361" y="2553"/>
                    <a:pt x="3354" y="2557"/>
                    <a:pt x="3348" y="2557"/>
                  </a:cubicBezTo>
                  <a:cubicBezTo>
                    <a:pt x="3336" y="2557"/>
                    <a:pt x="3328" y="2542"/>
                    <a:pt x="3306" y="2542"/>
                  </a:cubicBezTo>
                  <a:cubicBezTo>
                    <a:pt x="3323" y="2526"/>
                    <a:pt x="3290" y="2493"/>
                    <a:pt x="3290" y="2477"/>
                  </a:cubicBezTo>
                  <a:cubicBezTo>
                    <a:pt x="3285" y="2488"/>
                    <a:pt x="3279" y="2491"/>
                    <a:pt x="3274" y="2491"/>
                  </a:cubicBezTo>
                  <a:cubicBezTo>
                    <a:pt x="3263" y="2491"/>
                    <a:pt x="3252" y="2477"/>
                    <a:pt x="3241" y="2477"/>
                  </a:cubicBezTo>
                  <a:cubicBezTo>
                    <a:pt x="3257" y="2460"/>
                    <a:pt x="3274" y="2460"/>
                    <a:pt x="3274" y="2460"/>
                  </a:cubicBezTo>
                  <a:lnTo>
                    <a:pt x="3274" y="2444"/>
                  </a:lnTo>
                  <a:cubicBezTo>
                    <a:pt x="3257" y="2460"/>
                    <a:pt x="3257" y="2460"/>
                    <a:pt x="3241" y="2460"/>
                  </a:cubicBezTo>
                  <a:lnTo>
                    <a:pt x="3274" y="2427"/>
                  </a:lnTo>
                  <a:cubicBezTo>
                    <a:pt x="3266" y="2427"/>
                    <a:pt x="3253" y="2432"/>
                    <a:pt x="3241" y="2432"/>
                  </a:cubicBezTo>
                  <a:cubicBezTo>
                    <a:pt x="3229" y="2432"/>
                    <a:pt x="3216" y="2427"/>
                    <a:pt x="3208" y="2411"/>
                  </a:cubicBezTo>
                  <a:cubicBezTo>
                    <a:pt x="3192" y="2427"/>
                    <a:pt x="3176" y="2493"/>
                    <a:pt x="3143" y="2493"/>
                  </a:cubicBezTo>
                  <a:cubicBezTo>
                    <a:pt x="3159" y="2477"/>
                    <a:pt x="3176" y="2460"/>
                    <a:pt x="3176" y="2460"/>
                  </a:cubicBezTo>
                  <a:cubicBezTo>
                    <a:pt x="3176" y="2460"/>
                    <a:pt x="3176" y="2460"/>
                    <a:pt x="3176" y="2444"/>
                  </a:cubicBezTo>
                  <a:lnTo>
                    <a:pt x="3192" y="2427"/>
                  </a:lnTo>
                  <a:cubicBezTo>
                    <a:pt x="3192" y="2424"/>
                    <a:pt x="3191" y="2423"/>
                    <a:pt x="3190" y="2423"/>
                  </a:cubicBezTo>
                  <a:cubicBezTo>
                    <a:pt x="3189" y="2423"/>
                    <a:pt x="3186" y="2426"/>
                    <a:pt x="3184" y="2430"/>
                  </a:cubicBezTo>
                  <a:lnTo>
                    <a:pt x="3184" y="2430"/>
                  </a:lnTo>
                  <a:cubicBezTo>
                    <a:pt x="3184" y="2425"/>
                    <a:pt x="3182" y="2421"/>
                    <a:pt x="3192" y="2411"/>
                  </a:cubicBezTo>
                  <a:cubicBezTo>
                    <a:pt x="3192" y="2411"/>
                    <a:pt x="3192" y="2395"/>
                    <a:pt x="3208" y="2378"/>
                  </a:cubicBezTo>
                  <a:lnTo>
                    <a:pt x="3208" y="2378"/>
                  </a:lnTo>
                  <a:cubicBezTo>
                    <a:pt x="3192" y="2395"/>
                    <a:pt x="3192" y="2395"/>
                    <a:pt x="3176" y="2395"/>
                  </a:cubicBezTo>
                  <a:cubicBezTo>
                    <a:pt x="3159" y="2395"/>
                    <a:pt x="3192" y="2378"/>
                    <a:pt x="3192" y="2362"/>
                  </a:cubicBezTo>
                  <a:cubicBezTo>
                    <a:pt x="3184" y="2362"/>
                    <a:pt x="3180" y="2358"/>
                    <a:pt x="3176" y="2358"/>
                  </a:cubicBezTo>
                  <a:cubicBezTo>
                    <a:pt x="3171" y="2358"/>
                    <a:pt x="3167" y="2362"/>
                    <a:pt x="3159" y="2378"/>
                  </a:cubicBezTo>
                  <a:cubicBezTo>
                    <a:pt x="3143" y="2378"/>
                    <a:pt x="3159" y="2362"/>
                    <a:pt x="3159" y="2346"/>
                  </a:cubicBezTo>
                  <a:lnTo>
                    <a:pt x="3159" y="2346"/>
                  </a:lnTo>
                  <a:cubicBezTo>
                    <a:pt x="3155" y="2349"/>
                    <a:pt x="3152" y="2351"/>
                    <a:pt x="3148" y="2351"/>
                  </a:cubicBezTo>
                  <a:cubicBezTo>
                    <a:pt x="3141" y="2351"/>
                    <a:pt x="3135" y="2347"/>
                    <a:pt x="3128" y="2347"/>
                  </a:cubicBezTo>
                  <a:cubicBezTo>
                    <a:pt x="3122" y="2347"/>
                    <a:pt x="3116" y="2350"/>
                    <a:pt x="3110" y="2362"/>
                  </a:cubicBezTo>
                  <a:lnTo>
                    <a:pt x="3110" y="2378"/>
                  </a:lnTo>
                  <a:cubicBezTo>
                    <a:pt x="3077" y="2378"/>
                    <a:pt x="3077" y="2313"/>
                    <a:pt x="3045" y="2313"/>
                  </a:cubicBezTo>
                  <a:lnTo>
                    <a:pt x="3061" y="2313"/>
                  </a:lnTo>
                  <a:cubicBezTo>
                    <a:pt x="3028" y="2313"/>
                    <a:pt x="3028" y="2297"/>
                    <a:pt x="2995" y="2297"/>
                  </a:cubicBezTo>
                  <a:cubicBezTo>
                    <a:pt x="2995" y="2297"/>
                    <a:pt x="2995" y="2280"/>
                    <a:pt x="3012" y="2264"/>
                  </a:cubicBezTo>
                  <a:cubicBezTo>
                    <a:pt x="3004" y="2264"/>
                    <a:pt x="3000" y="2268"/>
                    <a:pt x="2995" y="2268"/>
                  </a:cubicBezTo>
                  <a:cubicBezTo>
                    <a:pt x="2991" y="2268"/>
                    <a:pt x="2987" y="2264"/>
                    <a:pt x="2979" y="2247"/>
                  </a:cubicBezTo>
                  <a:cubicBezTo>
                    <a:pt x="3001" y="2247"/>
                    <a:pt x="3001" y="2240"/>
                    <a:pt x="3003" y="2240"/>
                  </a:cubicBezTo>
                  <a:cubicBezTo>
                    <a:pt x="3005" y="2240"/>
                    <a:pt x="3006" y="2242"/>
                    <a:pt x="3012" y="2247"/>
                  </a:cubicBezTo>
                  <a:cubicBezTo>
                    <a:pt x="3000" y="2236"/>
                    <a:pt x="3005" y="2224"/>
                    <a:pt x="2997" y="2224"/>
                  </a:cubicBezTo>
                  <a:cubicBezTo>
                    <a:pt x="2994" y="2224"/>
                    <a:pt x="2989" y="2226"/>
                    <a:pt x="2979" y="2231"/>
                  </a:cubicBezTo>
                  <a:cubicBezTo>
                    <a:pt x="2995" y="2215"/>
                    <a:pt x="2979" y="2198"/>
                    <a:pt x="2979" y="2198"/>
                  </a:cubicBezTo>
                  <a:lnTo>
                    <a:pt x="2979" y="2215"/>
                  </a:lnTo>
                  <a:cubicBezTo>
                    <a:pt x="2963" y="2215"/>
                    <a:pt x="2963" y="2215"/>
                    <a:pt x="2963" y="2198"/>
                  </a:cubicBezTo>
                  <a:lnTo>
                    <a:pt x="2979" y="2166"/>
                  </a:lnTo>
                  <a:cubicBezTo>
                    <a:pt x="2979" y="2152"/>
                    <a:pt x="2972" y="2149"/>
                    <a:pt x="2962" y="2149"/>
                  </a:cubicBezTo>
                  <a:cubicBezTo>
                    <a:pt x="2950" y="2149"/>
                    <a:pt x="2932" y="2155"/>
                    <a:pt x="2920" y="2155"/>
                  </a:cubicBezTo>
                  <a:cubicBezTo>
                    <a:pt x="2908" y="2155"/>
                    <a:pt x="2901" y="2148"/>
                    <a:pt x="2914" y="2116"/>
                  </a:cubicBezTo>
                  <a:lnTo>
                    <a:pt x="2914" y="2116"/>
                  </a:lnTo>
                  <a:cubicBezTo>
                    <a:pt x="2897" y="2133"/>
                    <a:pt x="2914" y="2149"/>
                    <a:pt x="2897" y="2166"/>
                  </a:cubicBezTo>
                  <a:cubicBezTo>
                    <a:pt x="2881" y="2149"/>
                    <a:pt x="2897" y="2100"/>
                    <a:pt x="2897" y="2100"/>
                  </a:cubicBezTo>
                  <a:cubicBezTo>
                    <a:pt x="2897" y="2093"/>
                    <a:pt x="2895" y="2091"/>
                    <a:pt x="2892" y="2091"/>
                  </a:cubicBezTo>
                  <a:cubicBezTo>
                    <a:pt x="2882" y="2091"/>
                    <a:pt x="2863" y="2110"/>
                    <a:pt x="2854" y="2110"/>
                  </a:cubicBezTo>
                  <a:cubicBezTo>
                    <a:pt x="2850" y="2110"/>
                    <a:pt x="2848" y="2107"/>
                    <a:pt x="2848" y="2100"/>
                  </a:cubicBezTo>
                  <a:cubicBezTo>
                    <a:pt x="2832" y="2116"/>
                    <a:pt x="2815" y="2149"/>
                    <a:pt x="2799" y="2149"/>
                  </a:cubicBezTo>
                  <a:cubicBezTo>
                    <a:pt x="2783" y="2133"/>
                    <a:pt x="2815" y="2100"/>
                    <a:pt x="2832" y="2084"/>
                  </a:cubicBezTo>
                  <a:cubicBezTo>
                    <a:pt x="2832" y="2084"/>
                    <a:pt x="2832" y="2100"/>
                    <a:pt x="2832" y="2100"/>
                  </a:cubicBezTo>
                  <a:cubicBezTo>
                    <a:pt x="2848" y="2084"/>
                    <a:pt x="2832" y="2067"/>
                    <a:pt x="2848" y="2051"/>
                  </a:cubicBezTo>
                  <a:cubicBezTo>
                    <a:pt x="2836" y="2051"/>
                    <a:pt x="2823" y="2060"/>
                    <a:pt x="2825" y="2072"/>
                  </a:cubicBezTo>
                  <a:lnTo>
                    <a:pt x="2825" y="2072"/>
                  </a:lnTo>
                  <a:cubicBezTo>
                    <a:pt x="2811" y="2051"/>
                    <a:pt x="2797" y="2049"/>
                    <a:pt x="2783" y="2035"/>
                  </a:cubicBezTo>
                  <a:cubicBezTo>
                    <a:pt x="2783" y="2035"/>
                    <a:pt x="2783" y="2051"/>
                    <a:pt x="2783" y="2051"/>
                  </a:cubicBezTo>
                  <a:cubicBezTo>
                    <a:pt x="2779" y="2043"/>
                    <a:pt x="2775" y="2040"/>
                    <a:pt x="2770" y="2040"/>
                  </a:cubicBezTo>
                  <a:cubicBezTo>
                    <a:pt x="2758" y="2040"/>
                    <a:pt x="2746" y="2067"/>
                    <a:pt x="2734" y="2067"/>
                  </a:cubicBezTo>
                  <a:cubicBezTo>
                    <a:pt x="2734" y="2035"/>
                    <a:pt x="2766" y="2018"/>
                    <a:pt x="2734" y="2018"/>
                  </a:cubicBezTo>
                  <a:cubicBezTo>
                    <a:pt x="2734" y="2002"/>
                    <a:pt x="2766" y="1986"/>
                    <a:pt x="2766" y="1986"/>
                  </a:cubicBezTo>
                  <a:lnTo>
                    <a:pt x="2766" y="1986"/>
                  </a:lnTo>
                  <a:cubicBezTo>
                    <a:pt x="2762" y="1988"/>
                    <a:pt x="2758" y="1989"/>
                    <a:pt x="2755" y="1989"/>
                  </a:cubicBezTo>
                  <a:cubicBezTo>
                    <a:pt x="2738" y="1989"/>
                    <a:pt x="2750" y="1951"/>
                    <a:pt x="2750" y="1936"/>
                  </a:cubicBezTo>
                  <a:lnTo>
                    <a:pt x="2750" y="1936"/>
                  </a:lnTo>
                  <a:lnTo>
                    <a:pt x="2734" y="1953"/>
                  </a:lnTo>
                  <a:cubicBezTo>
                    <a:pt x="2734" y="1953"/>
                    <a:pt x="2734" y="1953"/>
                    <a:pt x="2734" y="1936"/>
                  </a:cubicBezTo>
                  <a:cubicBezTo>
                    <a:pt x="2717" y="1953"/>
                    <a:pt x="2717" y="1986"/>
                    <a:pt x="2684" y="1986"/>
                  </a:cubicBezTo>
                  <a:cubicBezTo>
                    <a:pt x="2684" y="1969"/>
                    <a:pt x="2652" y="1986"/>
                    <a:pt x="2684" y="1953"/>
                  </a:cubicBezTo>
                  <a:cubicBezTo>
                    <a:pt x="2684" y="1960"/>
                    <a:pt x="2685" y="1962"/>
                    <a:pt x="2686" y="1962"/>
                  </a:cubicBezTo>
                  <a:cubicBezTo>
                    <a:pt x="2691" y="1962"/>
                    <a:pt x="2701" y="1934"/>
                    <a:pt x="2712" y="1934"/>
                  </a:cubicBezTo>
                  <a:cubicBezTo>
                    <a:pt x="2713" y="1934"/>
                    <a:pt x="2715" y="1935"/>
                    <a:pt x="2717" y="1936"/>
                  </a:cubicBezTo>
                  <a:cubicBezTo>
                    <a:pt x="2717" y="1936"/>
                    <a:pt x="2717" y="1936"/>
                    <a:pt x="2717" y="1920"/>
                  </a:cubicBezTo>
                  <a:cubicBezTo>
                    <a:pt x="2717" y="1908"/>
                    <a:pt x="2715" y="1904"/>
                    <a:pt x="2712" y="1904"/>
                  </a:cubicBezTo>
                  <a:cubicBezTo>
                    <a:pt x="2704" y="1904"/>
                    <a:pt x="2686" y="1939"/>
                    <a:pt x="2673" y="1939"/>
                  </a:cubicBezTo>
                  <a:cubicBezTo>
                    <a:pt x="2671" y="1939"/>
                    <a:pt x="2670" y="1938"/>
                    <a:pt x="2668" y="1936"/>
                  </a:cubicBezTo>
                  <a:cubicBezTo>
                    <a:pt x="2684" y="1920"/>
                    <a:pt x="2684" y="1904"/>
                    <a:pt x="2684" y="1904"/>
                  </a:cubicBezTo>
                  <a:lnTo>
                    <a:pt x="2684" y="1904"/>
                  </a:lnTo>
                  <a:cubicBezTo>
                    <a:pt x="2684" y="1904"/>
                    <a:pt x="2668" y="1936"/>
                    <a:pt x="2652" y="1936"/>
                  </a:cubicBezTo>
                  <a:cubicBezTo>
                    <a:pt x="2646" y="1931"/>
                    <a:pt x="2641" y="1929"/>
                    <a:pt x="2636" y="1929"/>
                  </a:cubicBezTo>
                  <a:cubicBezTo>
                    <a:pt x="2626" y="1929"/>
                    <a:pt x="2619" y="1936"/>
                    <a:pt x="2619" y="1936"/>
                  </a:cubicBezTo>
                  <a:cubicBezTo>
                    <a:pt x="2603" y="1953"/>
                    <a:pt x="2603" y="1953"/>
                    <a:pt x="2586" y="1953"/>
                  </a:cubicBezTo>
                  <a:cubicBezTo>
                    <a:pt x="2594" y="1945"/>
                    <a:pt x="2599" y="1945"/>
                    <a:pt x="2601" y="1945"/>
                  </a:cubicBezTo>
                  <a:cubicBezTo>
                    <a:pt x="2603" y="1945"/>
                    <a:pt x="2603" y="1945"/>
                    <a:pt x="2603" y="1936"/>
                  </a:cubicBezTo>
                  <a:lnTo>
                    <a:pt x="2603" y="1936"/>
                  </a:lnTo>
                  <a:cubicBezTo>
                    <a:pt x="2599" y="1938"/>
                    <a:pt x="2596" y="1939"/>
                    <a:pt x="2594" y="1939"/>
                  </a:cubicBezTo>
                  <a:cubicBezTo>
                    <a:pt x="2579" y="1939"/>
                    <a:pt x="2594" y="1901"/>
                    <a:pt x="2579" y="1901"/>
                  </a:cubicBezTo>
                  <a:cubicBezTo>
                    <a:pt x="2576" y="1901"/>
                    <a:pt x="2574" y="1902"/>
                    <a:pt x="2570" y="1904"/>
                  </a:cubicBezTo>
                  <a:cubicBezTo>
                    <a:pt x="2586" y="1887"/>
                    <a:pt x="2603" y="1871"/>
                    <a:pt x="2603" y="1855"/>
                  </a:cubicBezTo>
                  <a:lnTo>
                    <a:pt x="2603" y="1855"/>
                  </a:lnTo>
                  <a:cubicBezTo>
                    <a:pt x="2598" y="1857"/>
                    <a:pt x="2595" y="1858"/>
                    <a:pt x="2592" y="1858"/>
                  </a:cubicBezTo>
                  <a:cubicBezTo>
                    <a:pt x="2578" y="1858"/>
                    <a:pt x="2598" y="1822"/>
                    <a:pt x="2570" y="1822"/>
                  </a:cubicBezTo>
                  <a:cubicBezTo>
                    <a:pt x="2570" y="1855"/>
                    <a:pt x="2570" y="1855"/>
                    <a:pt x="2537" y="1871"/>
                  </a:cubicBezTo>
                  <a:lnTo>
                    <a:pt x="2570" y="1871"/>
                  </a:lnTo>
                  <a:lnTo>
                    <a:pt x="2537" y="1887"/>
                  </a:lnTo>
                  <a:lnTo>
                    <a:pt x="2570" y="1887"/>
                  </a:lnTo>
                  <a:cubicBezTo>
                    <a:pt x="2537" y="1904"/>
                    <a:pt x="2554" y="1904"/>
                    <a:pt x="2537" y="1920"/>
                  </a:cubicBezTo>
                  <a:cubicBezTo>
                    <a:pt x="2545" y="1904"/>
                    <a:pt x="2537" y="1904"/>
                    <a:pt x="2527" y="1904"/>
                  </a:cubicBezTo>
                  <a:cubicBezTo>
                    <a:pt x="2517" y="1904"/>
                    <a:pt x="2504" y="1904"/>
                    <a:pt x="2504" y="1887"/>
                  </a:cubicBezTo>
                  <a:lnTo>
                    <a:pt x="2554" y="1838"/>
                  </a:lnTo>
                  <a:cubicBezTo>
                    <a:pt x="2554" y="1822"/>
                    <a:pt x="2541" y="1822"/>
                    <a:pt x="2527" y="1822"/>
                  </a:cubicBezTo>
                  <a:cubicBezTo>
                    <a:pt x="2513" y="1822"/>
                    <a:pt x="2496" y="1822"/>
                    <a:pt x="2488" y="1805"/>
                  </a:cubicBezTo>
                  <a:lnTo>
                    <a:pt x="2488" y="1822"/>
                  </a:lnTo>
                  <a:cubicBezTo>
                    <a:pt x="2477" y="1827"/>
                    <a:pt x="2472" y="1829"/>
                    <a:pt x="2469" y="1829"/>
                  </a:cubicBezTo>
                  <a:cubicBezTo>
                    <a:pt x="2463" y="1829"/>
                    <a:pt x="2466" y="1822"/>
                    <a:pt x="2455" y="1822"/>
                  </a:cubicBezTo>
                  <a:cubicBezTo>
                    <a:pt x="2472" y="1805"/>
                    <a:pt x="2472" y="1789"/>
                    <a:pt x="2472" y="1773"/>
                  </a:cubicBezTo>
                  <a:lnTo>
                    <a:pt x="2472" y="1773"/>
                  </a:lnTo>
                  <a:cubicBezTo>
                    <a:pt x="2468" y="1777"/>
                    <a:pt x="2465" y="1778"/>
                    <a:pt x="2462" y="1778"/>
                  </a:cubicBezTo>
                  <a:cubicBezTo>
                    <a:pt x="2459" y="1778"/>
                    <a:pt x="2456" y="1777"/>
                    <a:pt x="2453" y="1777"/>
                  </a:cubicBezTo>
                  <a:cubicBezTo>
                    <a:pt x="2447" y="1777"/>
                    <a:pt x="2439" y="1781"/>
                    <a:pt x="2423" y="1805"/>
                  </a:cubicBezTo>
                  <a:lnTo>
                    <a:pt x="2439" y="1773"/>
                  </a:lnTo>
                  <a:cubicBezTo>
                    <a:pt x="2435" y="1766"/>
                    <a:pt x="2431" y="1763"/>
                    <a:pt x="2425" y="1763"/>
                  </a:cubicBezTo>
                  <a:cubicBezTo>
                    <a:pt x="2409" y="1763"/>
                    <a:pt x="2387" y="1782"/>
                    <a:pt x="2371" y="1782"/>
                  </a:cubicBezTo>
                  <a:cubicBezTo>
                    <a:pt x="2365" y="1782"/>
                    <a:pt x="2361" y="1780"/>
                    <a:pt x="2357" y="1773"/>
                  </a:cubicBezTo>
                  <a:cubicBezTo>
                    <a:pt x="2373" y="1756"/>
                    <a:pt x="2373" y="1740"/>
                    <a:pt x="2406" y="1740"/>
                  </a:cubicBezTo>
                  <a:cubicBezTo>
                    <a:pt x="2406" y="1740"/>
                    <a:pt x="2399" y="1733"/>
                    <a:pt x="2394" y="1733"/>
                  </a:cubicBezTo>
                  <a:cubicBezTo>
                    <a:pt x="2392" y="1733"/>
                    <a:pt x="2390" y="1735"/>
                    <a:pt x="2390" y="1740"/>
                  </a:cubicBezTo>
                  <a:cubicBezTo>
                    <a:pt x="2390" y="1736"/>
                    <a:pt x="2388" y="1735"/>
                    <a:pt x="2386" y="1735"/>
                  </a:cubicBezTo>
                  <a:cubicBezTo>
                    <a:pt x="2381" y="1735"/>
                    <a:pt x="2373" y="1739"/>
                    <a:pt x="2367" y="1739"/>
                  </a:cubicBezTo>
                  <a:cubicBezTo>
                    <a:pt x="2362" y="1739"/>
                    <a:pt x="2357" y="1736"/>
                    <a:pt x="2357" y="1724"/>
                  </a:cubicBezTo>
                  <a:cubicBezTo>
                    <a:pt x="2357" y="1740"/>
                    <a:pt x="2341" y="1756"/>
                    <a:pt x="2324" y="1756"/>
                  </a:cubicBezTo>
                  <a:cubicBezTo>
                    <a:pt x="2324" y="1753"/>
                    <a:pt x="2325" y="1750"/>
                    <a:pt x="2326" y="1748"/>
                  </a:cubicBezTo>
                  <a:lnTo>
                    <a:pt x="2326" y="1748"/>
                  </a:lnTo>
                  <a:cubicBezTo>
                    <a:pt x="2319" y="1750"/>
                    <a:pt x="2313" y="1750"/>
                    <a:pt x="2310" y="1758"/>
                  </a:cubicBezTo>
                  <a:lnTo>
                    <a:pt x="2310" y="1758"/>
                  </a:lnTo>
                  <a:cubicBezTo>
                    <a:pt x="2314" y="1697"/>
                    <a:pt x="2245" y="1736"/>
                    <a:pt x="2275" y="1675"/>
                  </a:cubicBezTo>
                  <a:cubicBezTo>
                    <a:pt x="2243" y="1675"/>
                    <a:pt x="2226" y="1658"/>
                    <a:pt x="2210" y="1658"/>
                  </a:cubicBezTo>
                  <a:cubicBezTo>
                    <a:pt x="2226" y="1642"/>
                    <a:pt x="2226" y="1642"/>
                    <a:pt x="2226" y="1642"/>
                  </a:cubicBezTo>
                  <a:cubicBezTo>
                    <a:pt x="2226" y="1636"/>
                    <a:pt x="2225" y="1634"/>
                    <a:pt x="2222" y="1634"/>
                  </a:cubicBezTo>
                  <a:cubicBezTo>
                    <a:pt x="2213" y="1634"/>
                    <a:pt x="2190" y="1666"/>
                    <a:pt x="2181" y="1666"/>
                  </a:cubicBezTo>
                  <a:cubicBezTo>
                    <a:pt x="2179" y="1666"/>
                    <a:pt x="2177" y="1664"/>
                    <a:pt x="2177" y="1658"/>
                  </a:cubicBezTo>
                  <a:cubicBezTo>
                    <a:pt x="2177" y="1625"/>
                    <a:pt x="2193" y="1642"/>
                    <a:pt x="2193" y="1625"/>
                  </a:cubicBezTo>
                  <a:cubicBezTo>
                    <a:pt x="2218" y="1601"/>
                    <a:pt x="2210" y="1601"/>
                    <a:pt x="2198" y="1601"/>
                  </a:cubicBezTo>
                  <a:cubicBezTo>
                    <a:pt x="2185" y="1601"/>
                    <a:pt x="2169" y="1601"/>
                    <a:pt x="2177" y="1576"/>
                  </a:cubicBezTo>
                  <a:lnTo>
                    <a:pt x="2193" y="1576"/>
                  </a:lnTo>
                  <a:cubicBezTo>
                    <a:pt x="2193" y="1564"/>
                    <a:pt x="2187" y="1561"/>
                    <a:pt x="2177" y="1561"/>
                  </a:cubicBezTo>
                  <a:cubicBezTo>
                    <a:pt x="2167" y="1561"/>
                    <a:pt x="2154" y="1565"/>
                    <a:pt x="2143" y="1565"/>
                  </a:cubicBezTo>
                  <a:cubicBezTo>
                    <a:pt x="2140" y="1565"/>
                    <a:pt x="2138" y="1565"/>
                    <a:pt x="2135" y="1564"/>
                  </a:cubicBezTo>
                  <a:lnTo>
                    <a:pt x="2135" y="1564"/>
                  </a:lnTo>
                  <a:cubicBezTo>
                    <a:pt x="2122" y="1569"/>
                    <a:pt x="2109" y="1572"/>
                    <a:pt x="2095" y="1572"/>
                  </a:cubicBezTo>
                  <a:cubicBezTo>
                    <a:pt x="2084" y="1572"/>
                    <a:pt x="2072" y="1570"/>
                    <a:pt x="2060" y="1566"/>
                  </a:cubicBezTo>
                  <a:lnTo>
                    <a:pt x="2060" y="1566"/>
                  </a:lnTo>
                  <a:cubicBezTo>
                    <a:pt x="2056" y="1572"/>
                    <a:pt x="2051" y="1576"/>
                    <a:pt x="2046" y="1576"/>
                  </a:cubicBezTo>
                  <a:cubicBezTo>
                    <a:pt x="2046" y="1571"/>
                    <a:pt x="2046" y="1566"/>
                    <a:pt x="2047" y="1560"/>
                  </a:cubicBezTo>
                  <a:lnTo>
                    <a:pt x="2047" y="1560"/>
                  </a:lnTo>
                  <a:cubicBezTo>
                    <a:pt x="2051" y="1562"/>
                    <a:pt x="2056" y="1564"/>
                    <a:pt x="2060" y="1566"/>
                  </a:cubicBezTo>
                  <a:lnTo>
                    <a:pt x="2060" y="1566"/>
                  </a:lnTo>
                  <a:cubicBezTo>
                    <a:pt x="2071" y="1552"/>
                    <a:pt x="2079" y="1527"/>
                    <a:pt x="2079" y="1527"/>
                  </a:cubicBezTo>
                  <a:lnTo>
                    <a:pt x="2079" y="1527"/>
                  </a:lnTo>
                  <a:cubicBezTo>
                    <a:pt x="2063" y="1560"/>
                    <a:pt x="2079" y="1544"/>
                    <a:pt x="2047" y="1560"/>
                  </a:cubicBezTo>
                  <a:lnTo>
                    <a:pt x="2047" y="1560"/>
                  </a:lnTo>
                  <a:cubicBezTo>
                    <a:pt x="2048" y="1547"/>
                    <a:pt x="2051" y="1533"/>
                    <a:pt x="2062" y="1511"/>
                  </a:cubicBezTo>
                  <a:lnTo>
                    <a:pt x="2079" y="1511"/>
                  </a:lnTo>
                  <a:cubicBezTo>
                    <a:pt x="2085" y="1499"/>
                    <a:pt x="2084" y="1496"/>
                    <a:pt x="2081" y="1496"/>
                  </a:cubicBezTo>
                  <a:cubicBezTo>
                    <a:pt x="2077" y="1496"/>
                    <a:pt x="2071" y="1499"/>
                    <a:pt x="2067" y="1499"/>
                  </a:cubicBezTo>
                  <a:cubicBezTo>
                    <a:pt x="2064" y="1499"/>
                    <a:pt x="2062" y="1498"/>
                    <a:pt x="2062" y="1494"/>
                  </a:cubicBezTo>
                  <a:lnTo>
                    <a:pt x="2062" y="1478"/>
                  </a:lnTo>
                  <a:cubicBezTo>
                    <a:pt x="2049" y="1478"/>
                    <a:pt x="2026" y="1499"/>
                    <a:pt x="2009" y="1499"/>
                  </a:cubicBezTo>
                  <a:cubicBezTo>
                    <a:pt x="2004" y="1499"/>
                    <a:pt x="2000" y="1498"/>
                    <a:pt x="1997" y="1494"/>
                  </a:cubicBezTo>
                  <a:cubicBezTo>
                    <a:pt x="1984" y="1503"/>
                    <a:pt x="1978" y="1506"/>
                    <a:pt x="1975" y="1506"/>
                  </a:cubicBezTo>
                  <a:cubicBezTo>
                    <a:pt x="1970" y="1506"/>
                    <a:pt x="1981" y="1491"/>
                    <a:pt x="1974" y="1491"/>
                  </a:cubicBezTo>
                  <a:cubicBezTo>
                    <a:pt x="1972" y="1491"/>
                    <a:pt x="1969" y="1492"/>
                    <a:pt x="1964" y="1494"/>
                  </a:cubicBezTo>
                  <a:lnTo>
                    <a:pt x="1981" y="1445"/>
                  </a:lnTo>
                  <a:lnTo>
                    <a:pt x="1981" y="1445"/>
                  </a:lnTo>
                  <a:cubicBezTo>
                    <a:pt x="1981" y="1445"/>
                    <a:pt x="1932" y="1462"/>
                    <a:pt x="1915" y="1462"/>
                  </a:cubicBezTo>
                  <a:cubicBezTo>
                    <a:pt x="1948" y="1445"/>
                    <a:pt x="1964" y="1445"/>
                    <a:pt x="1997" y="1429"/>
                  </a:cubicBezTo>
                  <a:cubicBezTo>
                    <a:pt x="1986" y="1429"/>
                    <a:pt x="1975" y="1422"/>
                    <a:pt x="1964" y="1422"/>
                  </a:cubicBezTo>
                  <a:cubicBezTo>
                    <a:pt x="1959" y="1422"/>
                    <a:pt x="1953" y="1424"/>
                    <a:pt x="1948" y="1429"/>
                  </a:cubicBezTo>
                  <a:lnTo>
                    <a:pt x="1964" y="1429"/>
                  </a:lnTo>
                  <a:cubicBezTo>
                    <a:pt x="1941" y="1441"/>
                    <a:pt x="1918" y="1452"/>
                    <a:pt x="1906" y="1452"/>
                  </a:cubicBezTo>
                  <a:cubicBezTo>
                    <a:pt x="1902" y="1452"/>
                    <a:pt x="1899" y="1450"/>
                    <a:pt x="1899" y="1445"/>
                  </a:cubicBezTo>
                  <a:cubicBezTo>
                    <a:pt x="1948" y="1380"/>
                    <a:pt x="1866" y="1396"/>
                    <a:pt x="1899" y="1331"/>
                  </a:cubicBezTo>
                  <a:cubicBezTo>
                    <a:pt x="1850" y="1331"/>
                    <a:pt x="1850" y="1282"/>
                    <a:pt x="1817" y="1265"/>
                  </a:cubicBezTo>
                  <a:cubicBezTo>
                    <a:pt x="1806" y="1282"/>
                    <a:pt x="1801" y="1285"/>
                    <a:pt x="1797" y="1285"/>
                  </a:cubicBezTo>
                  <a:cubicBezTo>
                    <a:pt x="1794" y="1285"/>
                    <a:pt x="1792" y="1283"/>
                    <a:pt x="1790" y="1283"/>
                  </a:cubicBezTo>
                  <a:cubicBezTo>
                    <a:pt x="1786" y="1283"/>
                    <a:pt x="1781" y="1288"/>
                    <a:pt x="1768" y="1314"/>
                  </a:cubicBezTo>
                  <a:cubicBezTo>
                    <a:pt x="1751" y="1314"/>
                    <a:pt x="1751" y="1314"/>
                    <a:pt x="1751" y="1298"/>
                  </a:cubicBezTo>
                  <a:lnTo>
                    <a:pt x="1751" y="1249"/>
                  </a:lnTo>
                  <a:cubicBezTo>
                    <a:pt x="1760" y="1241"/>
                    <a:pt x="1764" y="1241"/>
                    <a:pt x="1768" y="1241"/>
                  </a:cubicBezTo>
                  <a:cubicBezTo>
                    <a:pt x="1772" y="1241"/>
                    <a:pt x="1776" y="1241"/>
                    <a:pt x="1784" y="1233"/>
                  </a:cubicBezTo>
                  <a:cubicBezTo>
                    <a:pt x="1768" y="1216"/>
                    <a:pt x="1801" y="1200"/>
                    <a:pt x="1801" y="1183"/>
                  </a:cubicBezTo>
                  <a:lnTo>
                    <a:pt x="1801" y="1183"/>
                  </a:lnTo>
                  <a:cubicBezTo>
                    <a:pt x="1792" y="1192"/>
                    <a:pt x="1784" y="1196"/>
                    <a:pt x="1778" y="1196"/>
                  </a:cubicBezTo>
                  <a:cubicBezTo>
                    <a:pt x="1772" y="1196"/>
                    <a:pt x="1768" y="1192"/>
                    <a:pt x="1768" y="1183"/>
                  </a:cubicBezTo>
                  <a:lnTo>
                    <a:pt x="1751" y="1233"/>
                  </a:lnTo>
                  <a:cubicBezTo>
                    <a:pt x="1722" y="1233"/>
                    <a:pt x="1758" y="1181"/>
                    <a:pt x="1743" y="1181"/>
                  </a:cubicBezTo>
                  <a:cubicBezTo>
                    <a:pt x="1741" y="1181"/>
                    <a:pt x="1739" y="1182"/>
                    <a:pt x="1735" y="1183"/>
                  </a:cubicBezTo>
                  <a:lnTo>
                    <a:pt x="1751" y="1167"/>
                  </a:lnTo>
                  <a:cubicBezTo>
                    <a:pt x="1741" y="1167"/>
                    <a:pt x="1722" y="1153"/>
                    <a:pt x="1702" y="1153"/>
                  </a:cubicBezTo>
                  <a:cubicBezTo>
                    <a:pt x="1691" y="1153"/>
                    <a:pt x="1681" y="1156"/>
                    <a:pt x="1670" y="1167"/>
                  </a:cubicBezTo>
                  <a:cubicBezTo>
                    <a:pt x="1670" y="1167"/>
                    <a:pt x="1670" y="1134"/>
                    <a:pt x="1686" y="1134"/>
                  </a:cubicBezTo>
                  <a:cubicBezTo>
                    <a:pt x="1653" y="1118"/>
                    <a:pt x="1588" y="1134"/>
                    <a:pt x="1588" y="1102"/>
                  </a:cubicBezTo>
                  <a:lnTo>
                    <a:pt x="1604" y="1085"/>
                  </a:lnTo>
                  <a:lnTo>
                    <a:pt x="1604" y="1085"/>
                  </a:lnTo>
                  <a:cubicBezTo>
                    <a:pt x="1593" y="1085"/>
                    <a:pt x="1582" y="1093"/>
                    <a:pt x="1576" y="1093"/>
                  </a:cubicBezTo>
                  <a:cubicBezTo>
                    <a:pt x="1573" y="1093"/>
                    <a:pt x="1571" y="1091"/>
                    <a:pt x="1571" y="1085"/>
                  </a:cubicBezTo>
                  <a:cubicBezTo>
                    <a:pt x="1571" y="1085"/>
                    <a:pt x="1588" y="1069"/>
                    <a:pt x="1588" y="1069"/>
                  </a:cubicBezTo>
                  <a:cubicBezTo>
                    <a:pt x="1577" y="1069"/>
                    <a:pt x="1566" y="1076"/>
                    <a:pt x="1560" y="1076"/>
                  </a:cubicBezTo>
                  <a:cubicBezTo>
                    <a:pt x="1557" y="1076"/>
                    <a:pt x="1555" y="1074"/>
                    <a:pt x="1555" y="1069"/>
                  </a:cubicBezTo>
                  <a:lnTo>
                    <a:pt x="1571" y="1069"/>
                  </a:lnTo>
                  <a:cubicBezTo>
                    <a:pt x="1566" y="1051"/>
                    <a:pt x="1554" y="1046"/>
                    <a:pt x="1540" y="1046"/>
                  </a:cubicBezTo>
                  <a:cubicBezTo>
                    <a:pt x="1521" y="1046"/>
                    <a:pt x="1498" y="1056"/>
                    <a:pt x="1484" y="1056"/>
                  </a:cubicBezTo>
                  <a:cubicBezTo>
                    <a:pt x="1479" y="1056"/>
                    <a:pt x="1476" y="1055"/>
                    <a:pt x="1473" y="1053"/>
                  </a:cubicBezTo>
                  <a:cubicBezTo>
                    <a:pt x="1490" y="1020"/>
                    <a:pt x="1490" y="987"/>
                    <a:pt x="1490" y="971"/>
                  </a:cubicBezTo>
                  <a:cubicBezTo>
                    <a:pt x="1473" y="954"/>
                    <a:pt x="1453" y="950"/>
                    <a:pt x="1430" y="950"/>
                  </a:cubicBezTo>
                  <a:cubicBezTo>
                    <a:pt x="1408" y="950"/>
                    <a:pt x="1383" y="954"/>
                    <a:pt x="1359" y="954"/>
                  </a:cubicBezTo>
                  <a:cubicBezTo>
                    <a:pt x="1375" y="889"/>
                    <a:pt x="1326" y="889"/>
                    <a:pt x="1310" y="840"/>
                  </a:cubicBezTo>
                  <a:cubicBezTo>
                    <a:pt x="1310" y="856"/>
                    <a:pt x="1293" y="872"/>
                    <a:pt x="1277" y="872"/>
                  </a:cubicBezTo>
                  <a:cubicBezTo>
                    <a:pt x="1277" y="869"/>
                    <a:pt x="1275" y="868"/>
                    <a:pt x="1273" y="868"/>
                  </a:cubicBezTo>
                  <a:cubicBezTo>
                    <a:pt x="1268" y="868"/>
                    <a:pt x="1262" y="871"/>
                    <a:pt x="1258" y="871"/>
                  </a:cubicBezTo>
                  <a:cubicBezTo>
                    <a:pt x="1255" y="871"/>
                    <a:pt x="1254" y="868"/>
                    <a:pt x="1260" y="856"/>
                  </a:cubicBezTo>
                  <a:lnTo>
                    <a:pt x="1277" y="856"/>
                  </a:lnTo>
                  <a:cubicBezTo>
                    <a:pt x="1293" y="807"/>
                    <a:pt x="1277" y="807"/>
                    <a:pt x="1260" y="807"/>
                  </a:cubicBezTo>
                  <a:lnTo>
                    <a:pt x="1228" y="840"/>
                  </a:lnTo>
                  <a:cubicBezTo>
                    <a:pt x="1244" y="758"/>
                    <a:pt x="1129" y="823"/>
                    <a:pt x="1162" y="742"/>
                  </a:cubicBezTo>
                  <a:cubicBezTo>
                    <a:pt x="1146" y="742"/>
                    <a:pt x="1129" y="742"/>
                    <a:pt x="1113" y="758"/>
                  </a:cubicBezTo>
                  <a:lnTo>
                    <a:pt x="1146" y="725"/>
                  </a:lnTo>
                  <a:cubicBezTo>
                    <a:pt x="1129" y="709"/>
                    <a:pt x="1113" y="692"/>
                    <a:pt x="1097" y="676"/>
                  </a:cubicBezTo>
                  <a:lnTo>
                    <a:pt x="1113" y="660"/>
                  </a:lnTo>
                  <a:lnTo>
                    <a:pt x="1113" y="660"/>
                  </a:lnTo>
                  <a:cubicBezTo>
                    <a:pt x="1097" y="660"/>
                    <a:pt x="1031" y="725"/>
                    <a:pt x="1015" y="725"/>
                  </a:cubicBezTo>
                  <a:lnTo>
                    <a:pt x="1048" y="676"/>
                  </a:lnTo>
                  <a:cubicBezTo>
                    <a:pt x="1034" y="662"/>
                    <a:pt x="1032" y="624"/>
                    <a:pt x="1000" y="624"/>
                  </a:cubicBezTo>
                  <a:cubicBezTo>
                    <a:pt x="995" y="624"/>
                    <a:pt x="989" y="625"/>
                    <a:pt x="982" y="627"/>
                  </a:cubicBezTo>
                  <a:cubicBezTo>
                    <a:pt x="982" y="627"/>
                    <a:pt x="999" y="611"/>
                    <a:pt x="999" y="611"/>
                  </a:cubicBezTo>
                  <a:cubicBezTo>
                    <a:pt x="988" y="600"/>
                    <a:pt x="978" y="577"/>
                    <a:pt x="964" y="577"/>
                  </a:cubicBezTo>
                  <a:cubicBezTo>
                    <a:pt x="958" y="577"/>
                    <a:pt x="951" y="582"/>
                    <a:pt x="943" y="593"/>
                  </a:cubicBezTo>
                  <a:lnTo>
                    <a:pt x="943" y="593"/>
                  </a:lnTo>
                  <a:cubicBezTo>
                    <a:pt x="942" y="591"/>
                    <a:pt x="938" y="590"/>
                    <a:pt x="933" y="590"/>
                  </a:cubicBezTo>
                  <a:cubicBezTo>
                    <a:pt x="921" y="590"/>
                    <a:pt x="900" y="594"/>
                    <a:pt x="884" y="594"/>
                  </a:cubicBezTo>
                  <a:lnTo>
                    <a:pt x="917" y="562"/>
                  </a:lnTo>
                  <a:lnTo>
                    <a:pt x="917" y="562"/>
                  </a:lnTo>
                  <a:cubicBezTo>
                    <a:pt x="894" y="584"/>
                    <a:pt x="880" y="591"/>
                    <a:pt x="868" y="593"/>
                  </a:cubicBezTo>
                  <a:lnTo>
                    <a:pt x="868" y="593"/>
                  </a:lnTo>
                  <a:cubicBezTo>
                    <a:pt x="867" y="589"/>
                    <a:pt x="866" y="587"/>
                    <a:pt x="863" y="587"/>
                  </a:cubicBezTo>
                  <a:cubicBezTo>
                    <a:pt x="863" y="587"/>
                    <a:pt x="863" y="587"/>
                    <a:pt x="863" y="587"/>
                  </a:cubicBezTo>
                  <a:lnTo>
                    <a:pt x="863" y="587"/>
                  </a:lnTo>
                  <a:cubicBezTo>
                    <a:pt x="860" y="584"/>
                    <a:pt x="857" y="582"/>
                    <a:pt x="854" y="582"/>
                  </a:cubicBezTo>
                  <a:cubicBezTo>
                    <a:pt x="848" y="582"/>
                    <a:pt x="842" y="590"/>
                    <a:pt x="838" y="590"/>
                  </a:cubicBezTo>
                  <a:cubicBezTo>
                    <a:pt x="836" y="590"/>
                    <a:pt x="835" y="587"/>
                    <a:pt x="835" y="578"/>
                  </a:cubicBezTo>
                  <a:lnTo>
                    <a:pt x="851" y="561"/>
                  </a:lnTo>
                  <a:cubicBezTo>
                    <a:pt x="835" y="561"/>
                    <a:pt x="835" y="561"/>
                    <a:pt x="818" y="578"/>
                  </a:cubicBezTo>
                  <a:cubicBezTo>
                    <a:pt x="804" y="578"/>
                    <a:pt x="790" y="565"/>
                    <a:pt x="798" y="540"/>
                  </a:cubicBezTo>
                  <a:lnTo>
                    <a:pt x="798" y="540"/>
                  </a:lnTo>
                  <a:cubicBezTo>
                    <a:pt x="792" y="547"/>
                    <a:pt x="783" y="552"/>
                    <a:pt x="776" y="552"/>
                  </a:cubicBezTo>
                  <a:cubicBezTo>
                    <a:pt x="772" y="552"/>
                    <a:pt x="769" y="550"/>
                    <a:pt x="769" y="545"/>
                  </a:cubicBezTo>
                  <a:cubicBezTo>
                    <a:pt x="786" y="529"/>
                    <a:pt x="786" y="529"/>
                    <a:pt x="786" y="529"/>
                  </a:cubicBezTo>
                  <a:cubicBezTo>
                    <a:pt x="786" y="512"/>
                    <a:pt x="773" y="512"/>
                    <a:pt x="761" y="512"/>
                  </a:cubicBezTo>
                  <a:cubicBezTo>
                    <a:pt x="749" y="512"/>
                    <a:pt x="737" y="512"/>
                    <a:pt x="737" y="496"/>
                  </a:cubicBezTo>
                  <a:cubicBezTo>
                    <a:pt x="753" y="496"/>
                    <a:pt x="753" y="480"/>
                    <a:pt x="753" y="480"/>
                  </a:cubicBezTo>
                  <a:cubicBezTo>
                    <a:pt x="769" y="496"/>
                    <a:pt x="786" y="512"/>
                    <a:pt x="786" y="512"/>
                  </a:cubicBezTo>
                  <a:cubicBezTo>
                    <a:pt x="799" y="487"/>
                    <a:pt x="791" y="471"/>
                    <a:pt x="803" y="458"/>
                  </a:cubicBezTo>
                  <a:lnTo>
                    <a:pt x="803" y="458"/>
                  </a:lnTo>
                  <a:cubicBezTo>
                    <a:pt x="790" y="465"/>
                    <a:pt x="774" y="470"/>
                    <a:pt x="764" y="470"/>
                  </a:cubicBezTo>
                  <a:cubicBezTo>
                    <a:pt x="757" y="470"/>
                    <a:pt x="753" y="468"/>
                    <a:pt x="753" y="463"/>
                  </a:cubicBezTo>
                  <a:cubicBezTo>
                    <a:pt x="753" y="463"/>
                    <a:pt x="753" y="447"/>
                    <a:pt x="753" y="447"/>
                  </a:cubicBezTo>
                  <a:cubicBezTo>
                    <a:pt x="753" y="447"/>
                    <a:pt x="737" y="431"/>
                    <a:pt x="737" y="431"/>
                  </a:cubicBezTo>
                  <a:cubicBezTo>
                    <a:pt x="753" y="414"/>
                    <a:pt x="737" y="414"/>
                    <a:pt x="737" y="398"/>
                  </a:cubicBezTo>
                  <a:cubicBezTo>
                    <a:pt x="704" y="431"/>
                    <a:pt x="704" y="414"/>
                    <a:pt x="704" y="447"/>
                  </a:cubicBezTo>
                  <a:cubicBezTo>
                    <a:pt x="704" y="447"/>
                    <a:pt x="720" y="447"/>
                    <a:pt x="720" y="463"/>
                  </a:cubicBezTo>
                  <a:cubicBezTo>
                    <a:pt x="712" y="463"/>
                    <a:pt x="704" y="467"/>
                    <a:pt x="700" y="467"/>
                  </a:cubicBezTo>
                  <a:cubicBezTo>
                    <a:pt x="696" y="467"/>
                    <a:pt x="696" y="463"/>
                    <a:pt x="704" y="447"/>
                  </a:cubicBezTo>
                  <a:lnTo>
                    <a:pt x="704" y="447"/>
                  </a:lnTo>
                  <a:cubicBezTo>
                    <a:pt x="688" y="463"/>
                    <a:pt x="671" y="480"/>
                    <a:pt x="655" y="496"/>
                  </a:cubicBezTo>
                  <a:cubicBezTo>
                    <a:pt x="671" y="447"/>
                    <a:pt x="671" y="414"/>
                    <a:pt x="688" y="381"/>
                  </a:cubicBezTo>
                  <a:cubicBezTo>
                    <a:pt x="671" y="381"/>
                    <a:pt x="659" y="377"/>
                    <a:pt x="645" y="377"/>
                  </a:cubicBezTo>
                  <a:cubicBezTo>
                    <a:pt x="630" y="377"/>
                    <a:pt x="614" y="381"/>
                    <a:pt x="589" y="398"/>
                  </a:cubicBezTo>
                  <a:cubicBezTo>
                    <a:pt x="573" y="398"/>
                    <a:pt x="589" y="381"/>
                    <a:pt x="589" y="381"/>
                  </a:cubicBezTo>
                  <a:cubicBezTo>
                    <a:pt x="597" y="373"/>
                    <a:pt x="602" y="373"/>
                    <a:pt x="604" y="373"/>
                  </a:cubicBezTo>
                  <a:cubicBezTo>
                    <a:pt x="606" y="373"/>
                    <a:pt x="606" y="373"/>
                    <a:pt x="606" y="365"/>
                  </a:cubicBezTo>
                  <a:lnTo>
                    <a:pt x="606" y="365"/>
                  </a:lnTo>
                  <a:cubicBezTo>
                    <a:pt x="602" y="369"/>
                    <a:pt x="598" y="370"/>
                    <a:pt x="594" y="370"/>
                  </a:cubicBezTo>
                  <a:cubicBezTo>
                    <a:pt x="587" y="370"/>
                    <a:pt x="580" y="366"/>
                    <a:pt x="571" y="366"/>
                  </a:cubicBezTo>
                  <a:cubicBezTo>
                    <a:pt x="562" y="366"/>
                    <a:pt x="552" y="369"/>
                    <a:pt x="540" y="381"/>
                  </a:cubicBezTo>
                  <a:cubicBezTo>
                    <a:pt x="540" y="349"/>
                    <a:pt x="573" y="365"/>
                    <a:pt x="557" y="349"/>
                  </a:cubicBezTo>
                  <a:lnTo>
                    <a:pt x="573" y="332"/>
                  </a:lnTo>
                  <a:cubicBezTo>
                    <a:pt x="573" y="311"/>
                    <a:pt x="564" y="304"/>
                    <a:pt x="550" y="304"/>
                  </a:cubicBezTo>
                  <a:cubicBezTo>
                    <a:pt x="528" y="304"/>
                    <a:pt x="495" y="322"/>
                    <a:pt x="471" y="322"/>
                  </a:cubicBezTo>
                  <a:cubicBezTo>
                    <a:pt x="454" y="322"/>
                    <a:pt x="442" y="313"/>
                    <a:pt x="442" y="283"/>
                  </a:cubicBezTo>
                  <a:cubicBezTo>
                    <a:pt x="442" y="283"/>
                    <a:pt x="442" y="283"/>
                    <a:pt x="442" y="300"/>
                  </a:cubicBezTo>
                  <a:cubicBezTo>
                    <a:pt x="426" y="218"/>
                    <a:pt x="327" y="250"/>
                    <a:pt x="311" y="152"/>
                  </a:cubicBezTo>
                  <a:cubicBezTo>
                    <a:pt x="311" y="147"/>
                    <a:pt x="310" y="145"/>
                    <a:pt x="307" y="145"/>
                  </a:cubicBezTo>
                  <a:cubicBezTo>
                    <a:pt x="300" y="145"/>
                    <a:pt x="285" y="157"/>
                    <a:pt x="262" y="169"/>
                  </a:cubicBezTo>
                  <a:lnTo>
                    <a:pt x="295" y="136"/>
                  </a:lnTo>
                  <a:lnTo>
                    <a:pt x="246" y="152"/>
                  </a:lnTo>
                  <a:cubicBezTo>
                    <a:pt x="243" y="153"/>
                    <a:pt x="242" y="154"/>
                    <a:pt x="240" y="154"/>
                  </a:cubicBezTo>
                  <a:cubicBezTo>
                    <a:pt x="222" y="154"/>
                    <a:pt x="249" y="81"/>
                    <a:pt x="227" y="81"/>
                  </a:cubicBezTo>
                  <a:cubicBezTo>
                    <a:pt x="224" y="81"/>
                    <a:pt x="219" y="83"/>
                    <a:pt x="213" y="87"/>
                  </a:cubicBezTo>
                  <a:lnTo>
                    <a:pt x="196" y="103"/>
                  </a:lnTo>
                  <a:cubicBezTo>
                    <a:pt x="196" y="103"/>
                    <a:pt x="172" y="103"/>
                    <a:pt x="176" y="82"/>
                  </a:cubicBezTo>
                  <a:lnTo>
                    <a:pt x="176" y="82"/>
                  </a:lnTo>
                  <a:cubicBezTo>
                    <a:pt x="171" y="87"/>
                    <a:pt x="164" y="87"/>
                    <a:pt x="164" y="87"/>
                  </a:cubicBezTo>
                  <a:lnTo>
                    <a:pt x="180" y="70"/>
                  </a:lnTo>
                  <a:lnTo>
                    <a:pt x="180" y="70"/>
                  </a:lnTo>
                  <a:cubicBezTo>
                    <a:pt x="180" y="70"/>
                    <a:pt x="180" y="70"/>
                    <a:pt x="180" y="70"/>
                  </a:cubicBezTo>
                  <a:lnTo>
                    <a:pt x="131" y="70"/>
                  </a:lnTo>
                  <a:cubicBezTo>
                    <a:pt x="131" y="54"/>
                    <a:pt x="180" y="21"/>
                    <a:pt x="164" y="5"/>
                  </a:cubicBezTo>
                  <a:cubicBezTo>
                    <a:pt x="161" y="2"/>
                    <a:pt x="156" y="0"/>
                    <a:pt x="151" y="0"/>
                  </a:cubicBezTo>
                  <a:close/>
                  <a:moveTo>
                    <a:pt x="3535" y="2769"/>
                  </a:moveTo>
                  <a:cubicBezTo>
                    <a:pt x="3525" y="2769"/>
                    <a:pt x="3509" y="2775"/>
                    <a:pt x="3498" y="2775"/>
                  </a:cubicBezTo>
                  <a:cubicBezTo>
                    <a:pt x="3493" y="2775"/>
                    <a:pt x="3489" y="2774"/>
                    <a:pt x="3487" y="2771"/>
                  </a:cubicBezTo>
                  <a:cubicBezTo>
                    <a:pt x="3470" y="2771"/>
                    <a:pt x="3470" y="2788"/>
                    <a:pt x="3470" y="2804"/>
                  </a:cubicBezTo>
                  <a:cubicBezTo>
                    <a:pt x="3483" y="2804"/>
                    <a:pt x="3496" y="2783"/>
                    <a:pt x="3501" y="2783"/>
                  </a:cubicBezTo>
                  <a:cubicBezTo>
                    <a:pt x="3502" y="2783"/>
                    <a:pt x="3503" y="2784"/>
                    <a:pt x="3503" y="2788"/>
                  </a:cubicBezTo>
                  <a:cubicBezTo>
                    <a:pt x="3487" y="2804"/>
                    <a:pt x="3470" y="2804"/>
                    <a:pt x="3470" y="2820"/>
                  </a:cubicBezTo>
                  <a:cubicBezTo>
                    <a:pt x="3487" y="2820"/>
                    <a:pt x="3503" y="2804"/>
                    <a:pt x="3519" y="2804"/>
                  </a:cubicBezTo>
                  <a:lnTo>
                    <a:pt x="3536" y="2804"/>
                  </a:lnTo>
                  <a:cubicBezTo>
                    <a:pt x="3550" y="2776"/>
                    <a:pt x="3546" y="2769"/>
                    <a:pt x="3535" y="2769"/>
                  </a:cubicBezTo>
                  <a:close/>
                  <a:moveTo>
                    <a:pt x="3552" y="2804"/>
                  </a:moveTo>
                  <a:cubicBezTo>
                    <a:pt x="3552" y="2804"/>
                    <a:pt x="3536" y="2820"/>
                    <a:pt x="3519" y="2820"/>
                  </a:cubicBezTo>
                  <a:cubicBezTo>
                    <a:pt x="3516" y="2824"/>
                    <a:pt x="3514" y="2825"/>
                    <a:pt x="3513" y="2825"/>
                  </a:cubicBezTo>
                  <a:cubicBezTo>
                    <a:pt x="3509" y="2825"/>
                    <a:pt x="3519" y="2804"/>
                    <a:pt x="3519" y="2804"/>
                  </a:cubicBezTo>
                  <a:lnTo>
                    <a:pt x="3519" y="2804"/>
                  </a:lnTo>
                  <a:cubicBezTo>
                    <a:pt x="3503" y="2820"/>
                    <a:pt x="3487" y="2820"/>
                    <a:pt x="3487" y="2837"/>
                  </a:cubicBezTo>
                  <a:cubicBezTo>
                    <a:pt x="3503" y="2837"/>
                    <a:pt x="3519" y="2837"/>
                    <a:pt x="3552" y="2820"/>
                  </a:cubicBezTo>
                  <a:lnTo>
                    <a:pt x="3552" y="28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5"/>
            <p:cNvSpPr/>
            <p:nvPr/>
          </p:nvSpPr>
          <p:spPr>
            <a:xfrm>
              <a:off x="-1586257" y="534431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"/>
                    <a:pt x="1" y="1"/>
                    <a:pt x="1" y="17"/>
                  </a:cubicBez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5"/>
            <p:cNvSpPr/>
            <p:nvPr/>
          </p:nvSpPr>
          <p:spPr>
            <a:xfrm>
              <a:off x="-1131857" y="89915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16" y="0"/>
                    <a:pt x="16" y="0"/>
                    <a:pt x="0" y="0"/>
                  </a:cubicBezTo>
                  <a:cubicBezTo>
                    <a:pt x="0" y="0"/>
                    <a:pt x="0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5"/>
            <p:cNvSpPr/>
            <p:nvPr/>
          </p:nvSpPr>
          <p:spPr>
            <a:xfrm>
              <a:off x="-1530566" y="633353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5"/>
            <p:cNvSpPr/>
            <p:nvPr/>
          </p:nvSpPr>
          <p:spPr>
            <a:xfrm>
              <a:off x="-1104106" y="94862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17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5"/>
            <p:cNvSpPr/>
            <p:nvPr/>
          </p:nvSpPr>
          <p:spPr>
            <a:xfrm>
              <a:off x="-1097876" y="95485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lnTo>
                    <a:pt x="0" y="16"/>
                  </a:lnTo>
                  <a:cubicBezTo>
                    <a:pt x="16" y="16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5"/>
            <p:cNvSpPr/>
            <p:nvPr/>
          </p:nvSpPr>
          <p:spPr>
            <a:xfrm>
              <a:off x="-1252489" y="84969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15"/>
            <p:cNvSpPr/>
            <p:nvPr/>
          </p:nvSpPr>
          <p:spPr>
            <a:xfrm>
              <a:off x="-1200007" y="871408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8"/>
                    <a:pt x="5" y="12"/>
                    <a:pt x="9" y="12"/>
                  </a:cubicBezTo>
                  <a:cubicBezTo>
                    <a:pt x="13" y="12"/>
                    <a:pt x="17" y="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5"/>
            <p:cNvSpPr/>
            <p:nvPr/>
          </p:nvSpPr>
          <p:spPr>
            <a:xfrm>
              <a:off x="-1301950" y="81571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15"/>
            <p:cNvSpPr/>
            <p:nvPr/>
          </p:nvSpPr>
          <p:spPr>
            <a:xfrm>
              <a:off x="-1200007" y="87140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15"/>
            <p:cNvSpPr/>
            <p:nvPr/>
          </p:nvSpPr>
          <p:spPr>
            <a:xfrm>
              <a:off x="-1057854" y="99185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5"/>
            <p:cNvSpPr/>
            <p:nvPr/>
          </p:nvSpPr>
          <p:spPr>
            <a:xfrm>
              <a:off x="-1057854" y="98883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5"/>
            <p:cNvSpPr/>
            <p:nvPr/>
          </p:nvSpPr>
          <p:spPr>
            <a:xfrm>
              <a:off x="-1057854" y="98883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" y="16"/>
                  </a:lnTo>
                  <a:cubicBezTo>
                    <a:pt x="17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5"/>
            <p:cNvSpPr/>
            <p:nvPr/>
          </p:nvSpPr>
          <p:spPr>
            <a:xfrm>
              <a:off x="-1073145" y="975804"/>
              <a:ext cx="3209" cy="6985"/>
            </a:xfrm>
            <a:custGeom>
              <a:avLst/>
              <a:gdLst/>
              <a:ahLst/>
              <a:cxnLst/>
              <a:rect l="l" t="t" r="r" b="b"/>
              <a:pathLst>
                <a:path w="17" h="37" extrusionOk="0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0" y="4"/>
                    <a:pt x="0" y="36"/>
                    <a:pt x="16" y="36"/>
                  </a:cubicBezTo>
                  <a:lnTo>
                    <a:pt x="16" y="20"/>
                  </a:lnTo>
                  <a:cubicBezTo>
                    <a:pt x="14" y="22"/>
                    <a:pt x="12" y="23"/>
                    <a:pt x="11" y="23"/>
                  </a:cubicBezTo>
                  <a:cubicBezTo>
                    <a:pt x="5" y="23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5"/>
            <p:cNvSpPr/>
            <p:nvPr/>
          </p:nvSpPr>
          <p:spPr>
            <a:xfrm>
              <a:off x="-1073145" y="938803"/>
              <a:ext cx="7551" cy="6796"/>
            </a:xfrm>
            <a:custGeom>
              <a:avLst/>
              <a:gdLst/>
              <a:ahLst/>
              <a:cxnLst/>
              <a:rect l="l" t="t" r="r" b="b"/>
              <a:pathLst>
                <a:path w="40" h="36" extrusionOk="0">
                  <a:moveTo>
                    <a:pt x="39" y="1"/>
                  </a:moveTo>
                  <a:lnTo>
                    <a:pt x="39" y="1"/>
                  </a:lnTo>
                  <a:cubicBezTo>
                    <a:pt x="39" y="1"/>
                    <a:pt x="28" y="22"/>
                    <a:pt x="11" y="22"/>
                  </a:cubicBezTo>
                  <a:cubicBezTo>
                    <a:pt x="7" y="22"/>
                    <a:pt x="4" y="21"/>
                    <a:pt x="0" y="20"/>
                  </a:cubicBezTo>
                  <a:lnTo>
                    <a:pt x="0" y="20"/>
                  </a:lnTo>
                  <a:lnTo>
                    <a:pt x="16" y="36"/>
                  </a:lnTo>
                  <a:cubicBezTo>
                    <a:pt x="33" y="36"/>
                    <a:pt x="33" y="20"/>
                    <a:pt x="33" y="20"/>
                  </a:cubicBezTo>
                  <a:cubicBezTo>
                    <a:pt x="37" y="6"/>
                    <a:pt x="39" y="1"/>
                    <a:pt x="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5"/>
            <p:cNvSpPr/>
            <p:nvPr/>
          </p:nvSpPr>
          <p:spPr>
            <a:xfrm>
              <a:off x="-1079375" y="926910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7"/>
                    <a:pt x="0" y="17"/>
                    <a:pt x="0" y="33"/>
                  </a:cubicBezTo>
                  <a:cubicBezTo>
                    <a:pt x="17" y="33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5"/>
            <p:cNvSpPr/>
            <p:nvPr/>
          </p:nvSpPr>
          <p:spPr>
            <a:xfrm>
              <a:off x="-1150546" y="874428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7"/>
                  </a:moveTo>
                  <a:lnTo>
                    <a:pt x="17" y="0"/>
                  </a:lnTo>
                  <a:cubicBezTo>
                    <a:pt x="17" y="0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5"/>
            <p:cNvSpPr/>
            <p:nvPr/>
          </p:nvSpPr>
          <p:spPr>
            <a:xfrm>
              <a:off x="-1181318" y="889908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15"/>
            <p:cNvSpPr/>
            <p:nvPr/>
          </p:nvSpPr>
          <p:spPr>
            <a:xfrm>
              <a:off x="-1165838" y="85271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lnTo>
                    <a:pt x="0" y="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15"/>
            <p:cNvSpPr/>
            <p:nvPr/>
          </p:nvSpPr>
          <p:spPr>
            <a:xfrm>
              <a:off x="-1286470" y="763235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17" y="0"/>
                  </a:moveTo>
                  <a:lnTo>
                    <a:pt x="1" y="33"/>
                  </a:lnTo>
                  <a:cubicBezTo>
                    <a:pt x="1" y="33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15"/>
            <p:cNvSpPr/>
            <p:nvPr/>
          </p:nvSpPr>
          <p:spPr>
            <a:xfrm>
              <a:off x="-1338952" y="724724"/>
              <a:ext cx="3021" cy="4720"/>
            </a:xfrm>
            <a:custGeom>
              <a:avLst/>
              <a:gdLst/>
              <a:ahLst/>
              <a:cxnLst/>
              <a:rect l="l" t="t" r="r" b="b"/>
              <a:pathLst>
                <a:path w="16" h="25" extrusionOk="0">
                  <a:moveTo>
                    <a:pt x="11" y="1"/>
                  </a:moveTo>
                  <a:cubicBezTo>
                    <a:pt x="9" y="1"/>
                    <a:pt x="5" y="3"/>
                    <a:pt x="0" y="8"/>
                  </a:cubicBezTo>
                  <a:cubicBezTo>
                    <a:pt x="0" y="8"/>
                    <a:pt x="0" y="24"/>
                    <a:pt x="0" y="24"/>
                  </a:cubicBezTo>
                  <a:cubicBezTo>
                    <a:pt x="12" y="13"/>
                    <a:pt x="15" y="1"/>
                    <a:pt x="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15"/>
            <p:cNvSpPr/>
            <p:nvPr/>
          </p:nvSpPr>
          <p:spPr>
            <a:xfrm>
              <a:off x="-1484126" y="59937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lnTo>
                    <a:pt x="0" y="1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15"/>
            <p:cNvSpPr/>
            <p:nvPr/>
          </p:nvSpPr>
          <p:spPr>
            <a:xfrm>
              <a:off x="-1552276" y="2159848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lnTo>
                    <a:pt x="1" y="33"/>
                  </a:lnTo>
                  <a:lnTo>
                    <a:pt x="17" y="17"/>
                  </a:lnTo>
                  <a:cubicBezTo>
                    <a:pt x="17" y="17"/>
                    <a:pt x="17" y="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15"/>
            <p:cNvSpPr/>
            <p:nvPr/>
          </p:nvSpPr>
          <p:spPr>
            <a:xfrm>
              <a:off x="-1555297" y="2150597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17" y="17"/>
                  </a:moveTo>
                  <a:cubicBezTo>
                    <a:pt x="17" y="25"/>
                    <a:pt x="17" y="31"/>
                    <a:pt x="17" y="36"/>
                  </a:cubicBezTo>
                  <a:lnTo>
                    <a:pt x="17" y="36"/>
                  </a:lnTo>
                  <a:cubicBezTo>
                    <a:pt x="19" y="29"/>
                    <a:pt x="21" y="23"/>
                    <a:pt x="23" y="18"/>
                  </a:cubicBezTo>
                  <a:lnTo>
                    <a:pt x="23" y="18"/>
                  </a:lnTo>
                  <a:cubicBezTo>
                    <a:pt x="21" y="17"/>
                    <a:pt x="19" y="17"/>
                    <a:pt x="17" y="17"/>
                  </a:cubicBezTo>
                  <a:close/>
                  <a:moveTo>
                    <a:pt x="33" y="1"/>
                  </a:moveTo>
                  <a:cubicBezTo>
                    <a:pt x="33" y="1"/>
                    <a:pt x="17" y="17"/>
                    <a:pt x="17" y="17"/>
                  </a:cubicBezTo>
                  <a:lnTo>
                    <a:pt x="17" y="17"/>
                  </a:lnTo>
                  <a:cubicBezTo>
                    <a:pt x="22" y="12"/>
                    <a:pt x="26" y="8"/>
                    <a:pt x="28" y="7"/>
                  </a:cubicBezTo>
                  <a:lnTo>
                    <a:pt x="28" y="7"/>
                  </a:lnTo>
                  <a:cubicBezTo>
                    <a:pt x="26" y="10"/>
                    <a:pt x="24" y="14"/>
                    <a:pt x="23" y="18"/>
                  </a:cubicBezTo>
                  <a:lnTo>
                    <a:pt x="23" y="18"/>
                  </a:lnTo>
                  <a:cubicBezTo>
                    <a:pt x="33" y="21"/>
                    <a:pt x="31" y="36"/>
                    <a:pt x="17" y="50"/>
                  </a:cubicBezTo>
                  <a:cubicBezTo>
                    <a:pt x="25" y="42"/>
                    <a:pt x="29" y="42"/>
                    <a:pt x="31" y="42"/>
                  </a:cubicBezTo>
                  <a:cubicBezTo>
                    <a:pt x="33" y="42"/>
                    <a:pt x="33" y="42"/>
                    <a:pt x="33" y="33"/>
                  </a:cubicBezTo>
                  <a:cubicBezTo>
                    <a:pt x="33" y="14"/>
                    <a:pt x="33" y="6"/>
                    <a:pt x="30" y="6"/>
                  </a:cubicBezTo>
                  <a:cubicBezTo>
                    <a:pt x="30" y="6"/>
                    <a:pt x="29" y="6"/>
                    <a:pt x="28" y="7"/>
                  </a:cubicBezTo>
                  <a:lnTo>
                    <a:pt x="28" y="7"/>
                  </a:lnTo>
                  <a:cubicBezTo>
                    <a:pt x="30" y="5"/>
                    <a:pt x="31" y="2"/>
                    <a:pt x="33" y="1"/>
                  </a:cubicBezTo>
                  <a:close/>
                  <a:moveTo>
                    <a:pt x="17" y="36"/>
                  </a:moveTo>
                  <a:cubicBezTo>
                    <a:pt x="13" y="50"/>
                    <a:pt x="9" y="66"/>
                    <a:pt x="1" y="82"/>
                  </a:cubicBezTo>
                  <a:cubicBezTo>
                    <a:pt x="14" y="55"/>
                    <a:pt x="17" y="62"/>
                    <a:pt x="17" y="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15"/>
            <p:cNvSpPr/>
            <p:nvPr/>
          </p:nvSpPr>
          <p:spPr>
            <a:xfrm>
              <a:off x="-1626279" y="211963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6" y="1"/>
                  </a:moveTo>
                  <a:cubicBezTo>
                    <a:pt x="16" y="1"/>
                    <a:pt x="16" y="17"/>
                    <a:pt x="0" y="17"/>
                  </a:cubicBezTo>
                  <a:cubicBezTo>
                    <a:pt x="16" y="17"/>
                    <a:pt x="16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15"/>
            <p:cNvSpPr/>
            <p:nvPr/>
          </p:nvSpPr>
          <p:spPr>
            <a:xfrm>
              <a:off x="-1629488" y="211359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15"/>
            <p:cNvSpPr/>
            <p:nvPr/>
          </p:nvSpPr>
          <p:spPr>
            <a:xfrm>
              <a:off x="-1595508" y="212907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0"/>
                  </a:lnTo>
                  <a:cubicBezTo>
                    <a:pt x="1" y="16"/>
                    <a:pt x="1" y="0"/>
                    <a:pt x="1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15"/>
            <p:cNvSpPr/>
            <p:nvPr/>
          </p:nvSpPr>
          <p:spPr>
            <a:xfrm>
              <a:off x="-1561527" y="216305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16"/>
                    <a:pt x="17" y="16"/>
                    <a:pt x="1" y="16"/>
                  </a:cubicBezTo>
                  <a:lnTo>
                    <a:pt x="17" y="16"/>
                  </a:lnTo>
                  <a:cubicBezTo>
                    <a:pt x="17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15"/>
            <p:cNvSpPr/>
            <p:nvPr/>
          </p:nvSpPr>
          <p:spPr>
            <a:xfrm>
              <a:off x="-1583048" y="2125867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15"/>
            <p:cNvSpPr/>
            <p:nvPr/>
          </p:nvSpPr>
          <p:spPr>
            <a:xfrm>
              <a:off x="-1573798" y="2129076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3" y="7"/>
                    <a:pt x="10" y="14"/>
                  </a:cubicBezTo>
                  <a:lnTo>
                    <a:pt x="10" y="14"/>
                  </a:lnTo>
                  <a:cubicBezTo>
                    <a:pt x="17" y="9"/>
                    <a:pt x="17" y="0"/>
                    <a:pt x="17" y="0"/>
                  </a:cubicBezTo>
                  <a:close/>
                  <a:moveTo>
                    <a:pt x="10" y="14"/>
                  </a:moveTo>
                  <a:lnTo>
                    <a:pt x="10" y="14"/>
                  </a:lnTo>
                  <a:cubicBezTo>
                    <a:pt x="8" y="15"/>
                    <a:pt x="4" y="16"/>
                    <a:pt x="0" y="16"/>
                  </a:cubicBezTo>
                  <a:cubicBezTo>
                    <a:pt x="0" y="16"/>
                    <a:pt x="0" y="33"/>
                    <a:pt x="0" y="33"/>
                  </a:cubicBezTo>
                  <a:cubicBezTo>
                    <a:pt x="0" y="33"/>
                    <a:pt x="5" y="23"/>
                    <a:pt x="10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15"/>
            <p:cNvSpPr/>
            <p:nvPr/>
          </p:nvSpPr>
          <p:spPr>
            <a:xfrm>
              <a:off x="-1879815" y="208886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15"/>
            <p:cNvSpPr/>
            <p:nvPr/>
          </p:nvSpPr>
          <p:spPr>
            <a:xfrm>
              <a:off x="-1635718" y="210434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15"/>
            <p:cNvSpPr/>
            <p:nvPr/>
          </p:nvSpPr>
          <p:spPr>
            <a:xfrm>
              <a:off x="-1725201" y="2095095"/>
              <a:ext cx="6419" cy="12460"/>
            </a:xfrm>
            <a:custGeom>
              <a:avLst/>
              <a:gdLst/>
              <a:ahLst/>
              <a:cxnLst/>
              <a:rect l="l" t="t" r="r" b="b"/>
              <a:pathLst>
                <a:path w="34" h="66" extrusionOk="0">
                  <a:moveTo>
                    <a:pt x="17" y="0"/>
                  </a:moveTo>
                  <a:cubicBezTo>
                    <a:pt x="17" y="33"/>
                    <a:pt x="0" y="33"/>
                    <a:pt x="17" y="65"/>
                  </a:cubicBezTo>
                  <a:cubicBezTo>
                    <a:pt x="17" y="49"/>
                    <a:pt x="33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15"/>
            <p:cNvSpPr/>
            <p:nvPr/>
          </p:nvSpPr>
          <p:spPr>
            <a:xfrm>
              <a:off x="-1657240" y="210434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cubicBezTo>
                    <a:pt x="0" y="16"/>
                    <a:pt x="0" y="0"/>
                    <a:pt x="0" y="0"/>
                  </a:cubicBezTo>
                  <a:cubicBezTo>
                    <a:pt x="0" y="0"/>
                    <a:pt x="0" y="16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15"/>
            <p:cNvSpPr/>
            <p:nvPr/>
          </p:nvSpPr>
          <p:spPr>
            <a:xfrm>
              <a:off x="-1666490" y="211038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15"/>
            <p:cNvSpPr/>
            <p:nvPr/>
          </p:nvSpPr>
          <p:spPr>
            <a:xfrm>
              <a:off x="-1675740" y="211038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15"/>
            <p:cNvSpPr/>
            <p:nvPr/>
          </p:nvSpPr>
          <p:spPr>
            <a:xfrm>
              <a:off x="-1848854" y="211963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17"/>
                    <a:pt x="1" y="17"/>
                    <a:pt x="1" y="1"/>
                  </a:cubicBezTo>
                  <a:cubicBezTo>
                    <a:pt x="1" y="17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15"/>
            <p:cNvSpPr/>
            <p:nvPr/>
          </p:nvSpPr>
          <p:spPr>
            <a:xfrm>
              <a:off x="-1561527" y="216305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0"/>
                    <a:pt x="17" y="7"/>
                    <a:pt x="13" y="12"/>
                  </a:cubicBezTo>
                  <a:lnTo>
                    <a:pt x="13" y="12"/>
                  </a:lnTo>
                  <a:cubicBezTo>
                    <a:pt x="15" y="10"/>
                    <a:pt x="17" y="6"/>
                    <a:pt x="17" y="0"/>
                  </a:cubicBezTo>
                  <a:close/>
                  <a:moveTo>
                    <a:pt x="13" y="12"/>
                  </a:moveTo>
                  <a:cubicBezTo>
                    <a:pt x="8" y="16"/>
                    <a:pt x="1" y="16"/>
                    <a:pt x="1" y="16"/>
                  </a:cubicBezTo>
                  <a:cubicBezTo>
                    <a:pt x="7" y="16"/>
                    <a:pt x="10" y="15"/>
                    <a:pt x="13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15"/>
            <p:cNvSpPr/>
            <p:nvPr/>
          </p:nvSpPr>
          <p:spPr>
            <a:xfrm>
              <a:off x="-1787122" y="213511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15"/>
            <p:cNvSpPr/>
            <p:nvPr/>
          </p:nvSpPr>
          <p:spPr>
            <a:xfrm>
              <a:off x="-1681970" y="2153807"/>
              <a:ext cx="189" cy="6230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33"/>
                  </a:moveTo>
                  <a:lnTo>
                    <a:pt x="0" y="0"/>
                  </a:lnTo>
                  <a:cubicBezTo>
                    <a:pt x="0" y="0"/>
                    <a:pt x="0" y="16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15"/>
            <p:cNvSpPr/>
            <p:nvPr/>
          </p:nvSpPr>
          <p:spPr>
            <a:xfrm>
              <a:off x="-1885856" y="2073385"/>
              <a:ext cx="330747" cy="95902"/>
            </a:xfrm>
            <a:custGeom>
              <a:avLst/>
              <a:gdLst/>
              <a:ahLst/>
              <a:cxnLst/>
              <a:rect l="l" t="t" r="r" b="b"/>
              <a:pathLst>
                <a:path w="1752" h="508" extrusionOk="0">
                  <a:moveTo>
                    <a:pt x="131" y="50"/>
                  </a:moveTo>
                  <a:lnTo>
                    <a:pt x="131" y="50"/>
                  </a:lnTo>
                  <a:lnTo>
                    <a:pt x="131" y="50"/>
                  </a:lnTo>
                  <a:close/>
                  <a:moveTo>
                    <a:pt x="622" y="50"/>
                  </a:moveTo>
                  <a:cubicBezTo>
                    <a:pt x="622" y="50"/>
                    <a:pt x="622" y="50"/>
                    <a:pt x="622" y="50"/>
                  </a:cubicBezTo>
                  <a:cubicBezTo>
                    <a:pt x="622" y="50"/>
                    <a:pt x="622" y="50"/>
                    <a:pt x="622" y="50"/>
                  </a:cubicBezTo>
                  <a:close/>
                  <a:moveTo>
                    <a:pt x="393" y="82"/>
                  </a:moveTo>
                  <a:cubicBezTo>
                    <a:pt x="393" y="82"/>
                    <a:pt x="393" y="82"/>
                    <a:pt x="393" y="82"/>
                  </a:cubicBezTo>
                  <a:cubicBezTo>
                    <a:pt x="393" y="82"/>
                    <a:pt x="393" y="82"/>
                    <a:pt x="393" y="82"/>
                  </a:cubicBezTo>
                  <a:close/>
                  <a:moveTo>
                    <a:pt x="420" y="95"/>
                  </a:moveTo>
                  <a:cubicBezTo>
                    <a:pt x="421" y="95"/>
                    <a:pt x="422" y="96"/>
                    <a:pt x="424" y="97"/>
                  </a:cubicBezTo>
                  <a:lnTo>
                    <a:pt x="424" y="97"/>
                  </a:lnTo>
                  <a:cubicBezTo>
                    <a:pt x="424" y="97"/>
                    <a:pt x="424" y="97"/>
                    <a:pt x="424" y="97"/>
                  </a:cubicBezTo>
                  <a:lnTo>
                    <a:pt x="424" y="97"/>
                  </a:lnTo>
                  <a:cubicBezTo>
                    <a:pt x="425" y="98"/>
                    <a:pt x="425" y="98"/>
                    <a:pt x="426" y="99"/>
                  </a:cubicBezTo>
                  <a:cubicBezTo>
                    <a:pt x="425" y="98"/>
                    <a:pt x="425" y="98"/>
                    <a:pt x="424" y="97"/>
                  </a:cubicBezTo>
                  <a:lnTo>
                    <a:pt x="424" y="97"/>
                  </a:lnTo>
                  <a:cubicBezTo>
                    <a:pt x="421" y="104"/>
                    <a:pt x="417" y="108"/>
                    <a:pt x="410" y="114"/>
                  </a:cubicBezTo>
                  <a:lnTo>
                    <a:pt x="410" y="114"/>
                  </a:lnTo>
                  <a:cubicBezTo>
                    <a:pt x="411" y="108"/>
                    <a:pt x="413" y="95"/>
                    <a:pt x="420" y="95"/>
                  </a:cubicBezTo>
                  <a:close/>
                  <a:moveTo>
                    <a:pt x="966" y="180"/>
                  </a:moveTo>
                  <a:cubicBezTo>
                    <a:pt x="966" y="180"/>
                    <a:pt x="950" y="180"/>
                    <a:pt x="950" y="197"/>
                  </a:cubicBezTo>
                  <a:cubicBezTo>
                    <a:pt x="950" y="197"/>
                    <a:pt x="957" y="190"/>
                    <a:pt x="962" y="190"/>
                  </a:cubicBezTo>
                  <a:cubicBezTo>
                    <a:pt x="963" y="190"/>
                    <a:pt x="963" y="190"/>
                    <a:pt x="964" y="191"/>
                  </a:cubicBezTo>
                  <a:lnTo>
                    <a:pt x="964" y="191"/>
                  </a:lnTo>
                  <a:cubicBezTo>
                    <a:pt x="965" y="187"/>
                    <a:pt x="966" y="184"/>
                    <a:pt x="966" y="180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982" y="213"/>
                  </a:moveTo>
                  <a:lnTo>
                    <a:pt x="982" y="213"/>
                  </a:lnTo>
                  <a:cubicBezTo>
                    <a:pt x="982" y="213"/>
                    <a:pt x="982" y="213"/>
                    <a:pt x="982" y="213"/>
                  </a:cubicBezTo>
                  <a:close/>
                  <a:moveTo>
                    <a:pt x="1015" y="213"/>
                  </a:moveTo>
                  <a:cubicBezTo>
                    <a:pt x="1015" y="213"/>
                    <a:pt x="1015" y="213"/>
                    <a:pt x="1015" y="213"/>
                  </a:cubicBezTo>
                  <a:cubicBezTo>
                    <a:pt x="1015" y="213"/>
                    <a:pt x="1015" y="213"/>
                    <a:pt x="1015" y="213"/>
                  </a:cubicBezTo>
                  <a:close/>
                  <a:moveTo>
                    <a:pt x="1211" y="213"/>
                  </a:moveTo>
                  <a:lnTo>
                    <a:pt x="1211" y="213"/>
                  </a:lnTo>
                  <a:cubicBezTo>
                    <a:pt x="1211" y="213"/>
                    <a:pt x="1211" y="213"/>
                    <a:pt x="1211" y="213"/>
                  </a:cubicBezTo>
                  <a:close/>
                  <a:moveTo>
                    <a:pt x="1375" y="213"/>
                  </a:moveTo>
                  <a:cubicBezTo>
                    <a:pt x="1375" y="213"/>
                    <a:pt x="1375" y="213"/>
                    <a:pt x="1375" y="213"/>
                  </a:cubicBezTo>
                  <a:cubicBezTo>
                    <a:pt x="1375" y="213"/>
                    <a:pt x="1375" y="213"/>
                    <a:pt x="1375" y="213"/>
                  </a:cubicBezTo>
                  <a:close/>
                  <a:moveTo>
                    <a:pt x="1250" y="177"/>
                  </a:moveTo>
                  <a:cubicBezTo>
                    <a:pt x="1248" y="177"/>
                    <a:pt x="1247" y="178"/>
                    <a:pt x="1244" y="180"/>
                  </a:cubicBezTo>
                  <a:cubicBezTo>
                    <a:pt x="1244" y="213"/>
                    <a:pt x="1244" y="197"/>
                    <a:pt x="1244" y="230"/>
                  </a:cubicBezTo>
                  <a:lnTo>
                    <a:pt x="1261" y="213"/>
                  </a:lnTo>
                  <a:cubicBezTo>
                    <a:pt x="1261" y="201"/>
                    <a:pt x="1261" y="189"/>
                    <a:pt x="1261" y="180"/>
                  </a:cubicBezTo>
                  <a:cubicBezTo>
                    <a:pt x="1256" y="189"/>
                    <a:pt x="1254" y="192"/>
                    <a:pt x="1253" y="192"/>
                  </a:cubicBezTo>
                  <a:cubicBezTo>
                    <a:pt x="1251" y="192"/>
                    <a:pt x="1254" y="177"/>
                    <a:pt x="1250" y="177"/>
                  </a:cubicBezTo>
                  <a:close/>
                  <a:moveTo>
                    <a:pt x="213" y="230"/>
                  </a:moveTo>
                  <a:cubicBezTo>
                    <a:pt x="213" y="230"/>
                    <a:pt x="213" y="230"/>
                    <a:pt x="213" y="230"/>
                  </a:cubicBezTo>
                  <a:lnTo>
                    <a:pt x="213" y="230"/>
                  </a:lnTo>
                  <a:close/>
                  <a:moveTo>
                    <a:pt x="1391" y="230"/>
                  </a:moveTo>
                  <a:cubicBezTo>
                    <a:pt x="1391" y="230"/>
                    <a:pt x="1391" y="230"/>
                    <a:pt x="1391" y="230"/>
                  </a:cubicBezTo>
                  <a:lnTo>
                    <a:pt x="1391" y="230"/>
                  </a:lnTo>
                  <a:close/>
                  <a:moveTo>
                    <a:pt x="1248" y="239"/>
                  </a:moveTo>
                  <a:lnTo>
                    <a:pt x="1248" y="239"/>
                  </a:lnTo>
                  <a:cubicBezTo>
                    <a:pt x="1244" y="240"/>
                    <a:pt x="1244" y="246"/>
                    <a:pt x="1244" y="246"/>
                  </a:cubicBezTo>
                  <a:lnTo>
                    <a:pt x="1248" y="239"/>
                  </a:lnTo>
                  <a:close/>
                  <a:moveTo>
                    <a:pt x="1261" y="213"/>
                  </a:moveTo>
                  <a:lnTo>
                    <a:pt x="1248" y="239"/>
                  </a:lnTo>
                  <a:lnTo>
                    <a:pt x="1248" y="239"/>
                  </a:lnTo>
                  <a:cubicBezTo>
                    <a:pt x="1248" y="239"/>
                    <a:pt x="1249" y="239"/>
                    <a:pt x="1249" y="239"/>
                  </a:cubicBezTo>
                  <a:cubicBezTo>
                    <a:pt x="1251" y="239"/>
                    <a:pt x="1255" y="240"/>
                    <a:pt x="1261" y="246"/>
                  </a:cubicBezTo>
                  <a:cubicBezTo>
                    <a:pt x="1261" y="238"/>
                    <a:pt x="1261" y="225"/>
                    <a:pt x="1261" y="213"/>
                  </a:cubicBezTo>
                  <a:close/>
                  <a:moveTo>
                    <a:pt x="278" y="246"/>
                  </a:moveTo>
                  <a:cubicBezTo>
                    <a:pt x="278" y="246"/>
                    <a:pt x="277" y="250"/>
                    <a:pt x="276" y="256"/>
                  </a:cubicBezTo>
                  <a:lnTo>
                    <a:pt x="276" y="256"/>
                  </a:lnTo>
                  <a:cubicBezTo>
                    <a:pt x="277" y="253"/>
                    <a:pt x="278" y="250"/>
                    <a:pt x="278" y="246"/>
                  </a:cubicBezTo>
                  <a:close/>
                  <a:moveTo>
                    <a:pt x="1375" y="213"/>
                  </a:moveTo>
                  <a:cubicBezTo>
                    <a:pt x="1375" y="230"/>
                    <a:pt x="1375" y="230"/>
                    <a:pt x="1375" y="246"/>
                  </a:cubicBezTo>
                  <a:cubicBezTo>
                    <a:pt x="1387" y="246"/>
                    <a:pt x="1390" y="254"/>
                    <a:pt x="1385" y="259"/>
                  </a:cubicBezTo>
                  <a:lnTo>
                    <a:pt x="1385" y="259"/>
                  </a:lnTo>
                  <a:cubicBezTo>
                    <a:pt x="1389" y="255"/>
                    <a:pt x="1391" y="249"/>
                    <a:pt x="1391" y="242"/>
                  </a:cubicBezTo>
                  <a:lnTo>
                    <a:pt x="1391" y="242"/>
                  </a:lnTo>
                  <a:cubicBezTo>
                    <a:pt x="1391" y="243"/>
                    <a:pt x="1391" y="245"/>
                    <a:pt x="1391" y="246"/>
                  </a:cubicBezTo>
                  <a:lnTo>
                    <a:pt x="1391" y="230"/>
                  </a:lnTo>
                  <a:cubicBezTo>
                    <a:pt x="1391" y="234"/>
                    <a:pt x="1391" y="238"/>
                    <a:pt x="1391" y="242"/>
                  </a:cubicBezTo>
                  <a:lnTo>
                    <a:pt x="1391" y="242"/>
                  </a:lnTo>
                  <a:cubicBezTo>
                    <a:pt x="1389" y="229"/>
                    <a:pt x="1375" y="228"/>
                    <a:pt x="1375" y="213"/>
                  </a:cubicBezTo>
                  <a:close/>
                  <a:moveTo>
                    <a:pt x="33" y="262"/>
                  </a:moveTo>
                  <a:cubicBezTo>
                    <a:pt x="33" y="262"/>
                    <a:pt x="33" y="262"/>
                    <a:pt x="33" y="262"/>
                  </a:cubicBezTo>
                  <a:cubicBezTo>
                    <a:pt x="33" y="262"/>
                    <a:pt x="33" y="262"/>
                    <a:pt x="33" y="262"/>
                  </a:cubicBezTo>
                  <a:close/>
                  <a:moveTo>
                    <a:pt x="33" y="262"/>
                  </a:moveTo>
                  <a:cubicBezTo>
                    <a:pt x="33" y="262"/>
                    <a:pt x="33" y="262"/>
                    <a:pt x="33" y="262"/>
                  </a:cubicBezTo>
                  <a:cubicBezTo>
                    <a:pt x="33" y="262"/>
                    <a:pt x="33" y="262"/>
                    <a:pt x="33" y="262"/>
                  </a:cubicBezTo>
                  <a:close/>
                  <a:moveTo>
                    <a:pt x="1385" y="259"/>
                  </a:moveTo>
                  <a:lnTo>
                    <a:pt x="1385" y="259"/>
                  </a:lnTo>
                  <a:cubicBezTo>
                    <a:pt x="1383" y="261"/>
                    <a:pt x="1380" y="262"/>
                    <a:pt x="1375" y="262"/>
                  </a:cubicBezTo>
                  <a:lnTo>
                    <a:pt x="1375" y="262"/>
                  </a:lnTo>
                  <a:cubicBezTo>
                    <a:pt x="1380" y="262"/>
                    <a:pt x="1384" y="261"/>
                    <a:pt x="1385" y="259"/>
                  </a:cubicBezTo>
                  <a:close/>
                  <a:moveTo>
                    <a:pt x="33" y="262"/>
                  </a:moveTo>
                  <a:cubicBezTo>
                    <a:pt x="33" y="262"/>
                    <a:pt x="33" y="262"/>
                    <a:pt x="33" y="262"/>
                  </a:cubicBezTo>
                  <a:cubicBezTo>
                    <a:pt x="33" y="262"/>
                    <a:pt x="33" y="262"/>
                    <a:pt x="33" y="262"/>
                  </a:cubicBezTo>
                  <a:close/>
                  <a:moveTo>
                    <a:pt x="66" y="262"/>
                  </a:moveTo>
                  <a:cubicBezTo>
                    <a:pt x="66" y="262"/>
                    <a:pt x="66" y="262"/>
                    <a:pt x="66" y="262"/>
                  </a:cubicBezTo>
                  <a:cubicBezTo>
                    <a:pt x="66" y="262"/>
                    <a:pt x="66" y="262"/>
                    <a:pt x="66" y="262"/>
                  </a:cubicBezTo>
                  <a:close/>
                  <a:moveTo>
                    <a:pt x="1326" y="197"/>
                  </a:moveTo>
                  <a:cubicBezTo>
                    <a:pt x="1325" y="220"/>
                    <a:pt x="1323" y="236"/>
                    <a:pt x="1310" y="262"/>
                  </a:cubicBezTo>
                  <a:cubicBezTo>
                    <a:pt x="1310" y="246"/>
                    <a:pt x="1293" y="262"/>
                    <a:pt x="1310" y="230"/>
                  </a:cubicBezTo>
                  <a:cubicBezTo>
                    <a:pt x="1310" y="232"/>
                    <a:pt x="1310" y="233"/>
                    <a:pt x="1310" y="233"/>
                  </a:cubicBezTo>
                  <a:cubicBezTo>
                    <a:pt x="1310" y="233"/>
                    <a:pt x="1312" y="197"/>
                    <a:pt x="1326" y="197"/>
                  </a:cubicBezTo>
                  <a:close/>
                  <a:moveTo>
                    <a:pt x="1391" y="262"/>
                  </a:moveTo>
                  <a:cubicBezTo>
                    <a:pt x="1391" y="262"/>
                    <a:pt x="1391" y="262"/>
                    <a:pt x="1391" y="262"/>
                  </a:cubicBezTo>
                  <a:cubicBezTo>
                    <a:pt x="1391" y="262"/>
                    <a:pt x="1391" y="262"/>
                    <a:pt x="1391" y="262"/>
                  </a:cubicBezTo>
                  <a:close/>
                  <a:moveTo>
                    <a:pt x="1572" y="279"/>
                  </a:moveTo>
                  <a:cubicBezTo>
                    <a:pt x="1572" y="279"/>
                    <a:pt x="1572" y="279"/>
                    <a:pt x="1572" y="279"/>
                  </a:cubicBezTo>
                  <a:cubicBezTo>
                    <a:pt x="1572" y="279"/>
                    <a:pt x="1572" y="279"/>
                    <a:pt x="1572" y="279"/>
                  </a:cubicBezTo>
                  <a:close/>
                  <a:moveTo>
                    <a:pt x="622" y="295"/>
                  </a:moveTo>
                  <a:cubicBezTo>
                    <a:pt x="622" y="300"/>
                    <a:pt x="622" y="305"/>
                    <a:pt x="622" y="311"/>
                  </a:cubicBezTo>
                  <a:lnTo>
                    <a:pt x="622" y="311"/>
                  </a:lnTo>
                  <a:cubicBezTo>
                    <a:pt x="622" y="311"/>
                    <a:pt x="622" y="311"/>
                    <a:pt x="622" y="311"/>
                  </a:cubicBezTo>
                  <a:lnTo>
                    <a:pt x="622" y="312"/>
                  </a:lnTo>
                  <a:lnTo>
                    <a:pt x="622" y="312"/>
                  </a:lnTo>
                  <a:cubicBezTo>
                    <a:pt x="622" y="312"/>
                    <a:pt x="622" y="312"/>
                    <a:pt x="622" y="311"/>
                  </a:cubicBezTo>
                  <a:lnTo>
                    <a:pt x="622" y="311"/>
                  </a:lnTo>
                  <a:cubicBezTo>
                    <a:pt x="619" y="312"/>
                    <a:pt x="617" y="312"/>
                    <a:pt x="615" y="314"/>
                  </a:cubicBezTo>
                  <a:lnTo>
                    <a:pt x="615" y="314"/>
                  </a:lnTo>
                  <a:cubicBezTo>
                    <a:pt x="616" y="309"/>
                    <a:pt x="618" y="303"/>
                    <a:pt x="622" y="295"/>
                  </a:cubicBezTo>
                  <a:close/>
                  <a:moveTo>
                    <a:pt x="1569" y="346"/>
                  </a:moveTo>
                  <a:lnTo>
                    <a:pt x="1555" y="361"/>
                  </a:lnTo>
                  <a:cubicBezTo>
                    <a:pt x="1563" y="361"/>
                    <a:pt x="1567" y="352"/>
                    <a:pt x="1569" y="346"/>
                  </a:cubicBezTo>
                  <a:close/>
                  <a:moveTo>
                    <a:pt x="557" y="328"/>
                  </a:moveTo>
                  <a:cubicBezTo>
                    <a:pt x="557" y="336"/>
                    <a:pt x="552" y="340"/>
                    <a:pt x="548" y="342"/>
                  </a:cubicBezTo>
                  <a:lnTo>
                    <a:pt x="548" y="342"/>
                  </a:lnTo>
                  <a:cubicBezTo>
                    <a:pt x="548" y="340"/>
                    <a:pt x="548" y="338"/>
                    <a:pt x="547" y="337"/>
                  </a:cubicBezTo>
                  <a:lnTo>
                    <a:pt x="547" y="337"/>
                  </a:lnTo>
                  <a:lnTo>
                    <a:pt x="540" y="344"/>
                  </a:lnTo>
                  <a:cubicBezTo>
                    <a:pt x="540" y="344"/>
                    <a:pt x="544" y="344"/>
                    <a:pt x="548" y="342"/>
                  </a:cubicBezTo>
                  <a:lnTo>
                    <a:pt x="548" y="342"/>
                  </a:lnTo>
                  <a:cubicBezTo>
                    <a:pt x="549" y="352"/>
                    <a:pt x="547" y="368"/>
                    <a:pt x="551" y="368"/>
                  </a:cubicBezTo>
                  <a:cubicBezTo>
                    <a:pt x="552" y="368"/>
                    <a:pt x="554" y="366"/>
                    <a:pt x="557" y="361"/>
                  </a:cubicBezTo>
                  <a:cubicBezTo>
                    <a:pt x="557" y="344"/>
                    <a:pt x="557" y="328"/>
                    <a:pt x="557" y="328"/>
                  </a:cubicBezTo>
                  <a:close/>
                  <a:moveTo>
                    <a:pt x="1698" y="365"/>
                  </a:moveTo>
                  <a:lnTo>
                    <a:pt x="1696" y="375"/>
                  </a:lnTo>
                  <a:lnTo>
                    <a:pt x="1696" y="375"/>
                  </a:lnTo>
                  <a:cubicBezTo>
                    <a:pt x="1695" y="373"/>
                    <a:pt x="1694" y="370"/>
                    <a:pt x="1698" y="365"/>
                  </a:cubicBezTo>
                  <a:close/>
                  <a:moveTo>
                    <a:pt x="1670" y="344"/>
                  </a:moveTo>
                  <a:cubicBezTo>
                    <a:pt x="1670" y="374"/>
                    <a:pt x="1673" y="380"/>
                    <a:pt x="1677" y="381"/>
                  </a:cubicBezTo>
                  <a:lnTo>
                    <a:pt x="1677" y="381"/>
                  </a:lnTo>
                  <a:cubicBezTo>
                    <a:pt x="1677" y="374"/>
                    <a:pt x="1670" y="366"/>
                    <a:pt x="1670" y="344"/>
                  </a:cubicBezTo>
                  <a:close/>
                  <a:moveTo>
                    <a:pt x="1467" y="387"/>
                  </a:moveTo>
                  <a:cubicBezTo>
                    <a:pt x="1470" y="387"/>
                    <a:pt x="1472" y="401"/>
                    <a:pt x="1473" y="410"/>
                  </a:cubicBezTo>
                  <a:lnTo>
                    <a:pt x="1457" y="410"/>
                  </a:lnTo>
                  <a:cubicBezTo>
                    <a:pt x="1461" y="393"/>
                    <a:pt x="1464" y="387"/>
                    <a:pt x="1467" y="387"/>
                  </a:cubicBezTo>
                  <a:close/>
                  <a:moveTo>
                    <a:pt x="1571" y="328"/>
                  </a:moveTo>
                  <a:lnTo>
                    <a:pt x="1571" y="328"/>
                  </a:lnTo>
                  <a:cubicBezTo>
                    <a:pt x="1571" y="332"/>
                    <a:pt x="1571" y="337"/>
                    <a:pt x="1571" y="341"/>
                  </a:cubicBezTo>
                  <a:lnTo>
                    <a:pt x="1571" y="341"/>
                  </a:lnTo>
                  <a:cubicBezTo>
                    <a:pt x="1571" y="342"/>
                    <a:pt x="1570" y="344"/>
                    <a:pt x="1569" y="346"/>
                  </a:cubicBezTo>
                  <a:lnTo>
                    <a:pt x="1569" y="346"/>
                  </a:lnTo>
                  <a:lnTo>
                    <a:pt x="1571" y="345"/>
                  </a:lnTo>
                  <a:lnTo>
                    <a:pt x="1571" y="345"/>
                  </a:lnTo>
                  <a:cubicBezTo>
                    <a:pt x="1570" y="352"/>
                    <a:pt x="1570" y="359"/>
                    <a:pt x="1569" y="366"/>
                  </a:cubicBezTo>
                  <a:lnTo>
                    <a:pt x="1569" y="366"/>
                  </a:lnTo>
                  <a:cubicBezTo>
                    <a:pt x="1570" y="363"/>
                    <a:pt x="1572" y="361"/>
                    <a:pt x="1572" y="361"/>
                  </a:cubicBezTo>
                  <a:lnTo>
                    <a:pt x="1572" y="361"/>
                  </a:lnTo>
                  <a:cubicBezTo>
                    <a:pt x="1572" y="361"/>
                    <a:pt x="1572" y="366"/>
                    <a:pt x="1569" y="367"/>
                  </a:cubicBezTo>
                  <a:lnTo>
                    <a:pt x="1569" y="367"/>
                  </a:lnTo>
                  <a:cubicBezTo>
                    <a:pt x="1569" y="367"/>
                    <a:pt x="1569" y="366"/>
                    <a:pt x="1569" y="366"/>
                  </a:cubicBezTo>
                  <a:lnTo>
                    <a:pt x="1569" y="366"/>
                  </a:lnTo>
                  <a:cubicBezTo>
                    <a:pt x="1569" y="367"/>
                    <a:pt x="1568" y="367"/>
                    <a:pt x="1568" y="368"/>
                  </a:cubicBezTo>
                  <a:lnTo>
                    <a:pt x="1568" y="368"/>
                  </a:lnTo>
                  <a:cubicBezTo>
                    <a:pt x="1568" y="367"/>
                    <a:pt x="1569" y="367"/>
                    <a:pt x="1569" y="367"/>
                  </a:cubicBezTo>
                  <a:lnTo>
                    <a:pt x="1569" y="367"/>
                  </a:lnTo>
                  <a:cubicBezTo>
                    <a:pt x="1566" y="385"/>
                    <a:pt x="1562" y="402"/>
                    <a:pt x="1555" y="410"/>
                  </a:cubicBezTo>
                  <a:cubicBezTo>
                    <a:pt x="1555" y="398"/>
                    <a:pt x="1563" y="378"/>
                    <a:pt x="1568" y="368"/>
                  </a:cubicBezTo>
                  <a:lnTo>
                    <a:pt x="1568" y="368"/>
                  </a:lnTo>
                  <a:cubicBezTo>
                    <a:pt x="1568" y="368"/>
                    <a:pt x="1567" y="368"/>
                    <a:pt x="1567" y="368"/>
                  </a:cubicBezTo>
                  <a:cubicBezTo>
                    <a:pt x="1564" y="368"/>
                    <a:pt x="1561" y="366"/>
                    <a:pt x="1555" y="361"/>
                  </a:cubicBezTo>
                  <a:cubicBezTo>
                    <a:pt x="1571" y="328"/>
                    <a:pt x="1555" y="344"/>
                    <a:pt x="1571" y="328"/>
                  </a:cubicBezTo>
                  <a:close/>
                  <a:moveTo>
                    <a:pt x="1618" y="398"/>
                  </a:moveTo>
                  <a:cubicBezTo>
                    <a:pt x="1616" y="399"/>
                    <a:pt x="1612" y="405"/>
                    <a:pt x="1609" y="412"/>
                  </a:cubicBezTo>
                  <a:lnTo>
                    <a:pt x="1609" y="412"/>
                  </a:lnTo>
                  <a:cubicBezTo>
                    <a:pt x="1611" y="410"/>
                    <a:pt x="1614" y="406"/>
                    <a:pt x="1618" y="398"/>
                  </a:cubicBezTo>
                  <a:close/>
                  <a:moveTo>
                    <a:pt x="1293" y="410"/>
                  </a:moveTo>
                  <a:cubicBezTo>
                    <a:pt x="1293" y="410"/>
                    <a:pt x="1293" y="412"/>
                    <a:pt x="1292" y="415"/>
                  </a:cubicBezTo>
                  <a:lnTo>
                    <a:pt x="1292" y="415"/>
                  </a:lnTo>
                  <a:cubicBezTo>
                    <a:pt x="1293" y="414"/>
                    <a:pt x="1293" y="412"/>
                    <a:pt x="1293" y="410"/>
                  </a:cubicBezTo>
                  <a:close/>
                  <a:moveTo>
                    <a:pt x="1391" y="377"/>
                  </a:moveTo>
                  <a:cubicBezTo>
                    <a:pt x="1380" y="388"/>
                    <a:pt x="1377" y="406"/>
                    <a:pt x="1376" y="417"/>
                  </a:cubicBezTo>
                  <a:lnTo>
                    <a:pt x="1376" y="417"/>
                  </a:lnTo>
                  <a:cubicBezTo>
                    <a:pt x="1379" y="400"/>
                    <a:pt x="1391" y="421"/>
                    <a:pt x="1391" y="377"/>
                  </a:cubicBezTo>
                  <a:close/>
                  <a:moveTo>
                    <a:pt x="1376" y="417"/>
                  </a:moveTo>
                  <a:cubicBezTo>
                    <a:pt x="1375" y="420"/>
                    <a:pt x="1375" y="422"/>
                    <a:pt x="1375" y="426"/>
                  </a:cubicBezTo>
                  <a:lnTo>
                    <a:pt x="1375" y="426"/>
                  </a:lnTo>
                  <a:cubicBezTo>
                    <a:pt x="1375" y="426"/>
                    <a:pt x="1375" y="423"/>
                    <a:pt x="1376" y="417"/>
                  </a:cubicBezTo>
                  <a:close/>
                  <a:moveTo>
                    <a:pt x="1359" y="410"/>
                  </a:moveTo>
                  <a:lnTo>
                    <a:pt x="1342" y="426"/>
                  </a:lnTo>
                  <a:lnTo>
                    <a:pt x="1359" y="426"/>
                  </a:lnTo>
                  <a:lnTo>
                    <a:pt x="1359" y="410"/>
                  </a:lnTo>
                  <a:close/>
                  <a:moveTo>
                    <a:pt x="1403" y="414"/>
                  </a:moveTo>
                  <a:lnTo>
                    <a:pt x="1403" y="414"/>
                  </a:lnTo>
                  <a:cubicBezTo>
                    <a:pt x="1401" y="417"/>
                    <a:pt x="1397" y="421"/>
                    <a:pt x="1391" y="426"/>
                  </a:cubicBezTo>
                  <a:cubicBezTo>
                    <a:pt x="1397" y="426"/>
                    <a:pt x="1401" y="421"/>
                    <a:pt x="1403" y="414"/>
                  </a:cubicBezTo>
                  <a:close/>
                  <a:moveTo>
                    <a:pt x="1609" y="412"/>
                  </a:moveTo>
                  <a:cubicBezTo>
                    <a:pt x="1604" y="419"/>
                    <a:pt x="1604" y="415"/>
                    <a:pt x="1604" y="426"/>
                  </a:cubicBezTo>
                  <a:cubicBezTo>
                    <a:pt x="1604" y="426"/>
                    <a:pt x="1607" y="419"/>
                    <a:pt x="1609" y="412"/>
                  </a:cubicBezTo>
                  <a:close/>
                  <a:moveTo>
                    <a:pt x="1735" y="393"/>
                  </a:moveTo>
                  <a:cubicBezTo>
                    <a:pt x="1735" y="393"/>
                    <a:pt x="1719" y="426"/>
                    <a:pt x="1719" y="442"/>
                  </a:cubicBezTo>
                  <a:lnTo>
                    <a:pt x="1735" y="393"/>
                  </a:lnTo>
                  <a:close/>
                  <a:moveTo>
                    <a:pt x="1572" y="442"/>
                  </a:moveTo>
                  <a:cubicBezTo>
                    <a:pt x="1572" y="442"/>
                    <a:pt x="1555" y="459"/>
                    <a:pt x="1572" y="459"/>
                  </a:cubicBezTo>
                  <a:lnTo>
                    <a:pt x="1572" y="442"/>
                  </a:lnTo>
                  <a:close/>
                  <a:moveTo>
                    <a:pt x="1730" y="463"/>
                  </a:moveTo>
                  <a:lnTo>
                    <a:pt x="1730" y="463"/>
                  </a:lnTo>
                  <a:cubicBezTo>
                    <a:pt x="1728" y="466"/>
                    <a:pt x="1724" y="470"/>
                    <a:pt x="1719" y="475"/>
                  </a:cubicBezTo>
                  <a:cubicBezTo>
                    <a:pt x="1724" y="475"/>
                    <a:pt x="1728" y="470"/>
                    <a:pt x="1730" y="463"/>
                  </a:cubicBezTo>
                  <a:close/>
                  <a:moveTo>
                    <a:pt x="1643" y="488"/>
                  </a:moveTo>
                  <a:cubicBezTo>
                    <a:pt x="1642" y="488"/>
                    <a:pt x="1640" y="489"/>
                    <a:pt x="1637" y="491"/>
                  </a:cubicBezTo>
                  <a:cubicBezTo>
                    <a:pt x="1642" y="491"/>
                    <a:pt x="1644" y="490"/>
                    <a:pt x="1644" y="488"/>
                  </a:cubicBezTo>
                  <a:lnTo>
                    <a:pt x="1644" y="488"/>
                  </a:lnTo>
                  <a:cubicBezTo>
                    <a:pt x="1644" y="488"/>
                    <a:pt x="1644" y="488"/>
                    <a:pt x="1643" y="488"/>
                  </a:cubicBezTo>
                  <a:close/>
                  <a:moveTo>
                    <a:pt x="1735" y="393"/>
                  </a:moveTo>
                  <a:cubicBezTo>
                    <a:pt x="1735" y="410"/>
                    <a:pt x="1719" y="442"/>
                    <a:pt x="1719" y="442"/>
                  </a:cubicBezTo>
                  <a:cubicBezTo>
                    <a:pt x="1719" y="451"/>
                    <a:pt x="1719" y="455"/>
                    <a:pt x="1721" y="455"/>
                  </a:cubicBezTo>
                  <a:cubicBezTo>
                    <a:pt x="1723" y="455"/>
                    <a:pt x="1727" y="451"/>
                    <a:pt x="1735" y="443"/>
                  </a:cubicBezTo>
                  <a:lnTo>
                    <a:pt x="1735" y="443"/>
                  </a:lnTo>
                  <a:cubicBezTo>
                    <a:pt x="1734" y="448"/>
                    <a:pt x="1733" y="456"/>
                    <a:pt x="1730" y="463"/>
                  </a:cubicBezTo>
                  <a:lnTo>
                    <a:pt x="1730" y="463"/>
                  </a:lnTo>
                  <a:cubicBezTo>
                    <a:pt x="1735" y="457"/>
                    <a:pt x="1735" y="454"/>
                    <a:pt x="1735" y="443"/>
                  </a:cubicBezTo>
                  <a:lnTo>
                    <a:pt x="1735" y="443"/>
                  </a:lnTo>
                  <a:cubicBezTo>
                    <a:pt x="1735" y="459"/>
                    <a:pt x="1735" y="475"/>
                    <a:pt x="1719" y="491"/>
                  </a:cubicBezTo>
                  <a:cubicBezTo>
                    <a:pt x="1734" y="491"/>
                    <a:pt x="1735" y="463"/>
                    <a:pt x="1749" y="459"/>
                  </a:cubicBezTo>
                  <a:lnTo>
                    <a:pt x="1749" y="459"/>
                  </a:lnTo>
                  <a:cubicBezTo>
                    <a:pt x="1750" y="453"/>
                    <a:pt x="1752" y="447"/>
                    <a:pt x="1752" y="442"/>
                  </a:cubicBezTo>
                  <a:lnTo>
                    <a:pt x="1752" y="442"/>
                  </a:lnTo>
                  <a:cubicBezTo>
                    <a:pt x="1752" y="448"/>
                    <a:pt x="1751" y="454"/>
                    <a:pt x="1750" y="459"/>
                  </a:cubicBezTo>
                  <a:lnTo>
                    <a:pt x="1750" y="459"/>
                  </a:lnTo>
                  <a:cubicBezTo>
                    <a:pt x="1750" y="459"/>
                    <a:pt x="1749" y="459"/>
                    <a:pt x="1749" y="459"/>
                  </a:cubicBezTo>
                  <a:lnTo>
                    <a:pt x="1749" y="459"/>
                  </a:lnTo>
                  <a:cubicBezTo>
                    <a:pt x="1747" y="467"/>
                    <a:pt x="1744" y="474"/>
                    <a:pt x="1744" y="477"/>
                  </a:cubicBezTo>
                  <a:lnTo>
                    <a:pt x="1744" y="477"/>
                  </a:lnTo>
                  <a:cubicBezTo>
                    <a:pt x="1740" y="487"/>
                    <a:pt x="1735" y="491"/>
                    <a:pt x="1735" y="491"/>
                  </a:cubicBezTo>
                  <a:cubicBezTo>
                    <a:pt x="1735" y="491"/>
                    <a:pt x="1740" y="486"/>
                    <a:pt x="1745" y="479"/>
                  </a:cubicBezTo>
                  <a:lnTo>
                    <a:pt x="1745" y="479"/>
                  </a:lnTo>
                  <a:cubicBezTo>
                    <a:pt x="1745" y="479"/>
                    <a:pt x="1745" y="480"/>
                    <a:pt x="1745" y="480"/>
                  </a:cubicBezTo>
                  <a:cubicBezTo>
                    <a:pt x="1747" y="480"/>
                    <a:pt x="1748" y="478"/>
                    <a:pt x="1752" y="475"/>
                  </a:cubicBezTo>
                  <a:cubicBezTo>
                    <a:pt x="1752" y="459"/>
                    <a:pt x="1752" y="442"/>
                    <a:pt x="1752" y="442"/>
                  </a:cubicBezTo>
                  <a:cubicBezTo>
                    <a:pt x="1752" y="421"/>
                    <a:pt x="1750" y="413"/>
                    <a:pt x="1747" y="413"/>
                  </a:cubicBezTo>
                  <a:cubicBezTo>
                    <a:pt x="1742" y="413"/>
                    <a:pt x="1735" y="442"/>
                    <a:pt x="1735" y="442"/>
                  </a:cubicBezTo>
                  <a:cubicBezTo>
                    <a:pt x="1735" y="442"/>
                    <a:pt x="1735" y="442"/>
                    <a:pt x="1735" y="442"/>
                  </a:cubicBezTo>
                  <a:lnTo>
                    <a:pt x="1735" y="442"/>
                  </a:lnTo>
                  <a:cubicBezTo>
                    <a:pt x="1735" y="443"/>
                    <a:pt x="1735" y="443"/>
                    <a:pt x="1735" y="443"/>
                  </a:cubicBezTo>
                  <a:lnTo>
                    <a:pt x="1735" y="443"/>
                  </a:lnTo>
                  <a:cubicBezTo>
                    <a:pt x="1735" y="441"/>
                    <a:pt x="1735" y="439"/>
                    <a:pt x="1735" y="439"/>
                  </a:cubicBezTo>
                  <a:cubicBezTo>
                    <a:pt x="1735" y="439"/>
                    <a:pt x="1735" y="440"/>
                    <a:pt x="1735" y="442"/>
                  </a:cubicBezTo>
                  <a:lnTo>
                    <a:pt x="1735" y="393"/>
                  </a:lnTo>
                  <a:close/>
                  <a:moveTo>
                    <a:pt x="66" y="0"/>
                  </a:moveTo>
                  <a:lnTo>
                    <a:pt x="66" y="0"/>
                  </a:lnTo>
                  <a:cubicBezTo>
                    <a:pt x="49" y="17"/>
                    <a:pt x="33" y="50"/>
                    <a:pt x="33" y="66"/>
                  </a:cubicBezTo>
                  <a:cubicBezTo>
                    <a:pt x="33" y="66"/>
                    <a:pt x="33" y="82"/>
                    <a:pt x="33" y="99"/>
                  </a:cubicBezTo>
                  <a:lnTo>
                    <a:pt x="33" y="115"/>
                  </a:lnTo>
                  <a:cubicBezTo>
                    <a:pt x="17" y="148"/>
                    <a:pt x="0" y="197"/>
                    <a:pt x="17" y="246"/>
                  </a:cubicBezTo>
                  <a:cubicBezTo>
                    <a:pt x="17" y="250"/>
                    <a:pt x="17" y="254"/>
                    <a:pt x="17" y="262"/>
                  </a:cubicBezTo>
                  <a:lnTo>
                    <a:pt x="33" y="197"/>
                  </a:lnTo>
                  <a:cubicBezTo>
                    <a:pt x="33" y="230"/>
                    <a:pt x="33" y="246"/>
                    <a:pt x="33" y="262"/>
                  </a:cubicBezTo>
                  <a:cubicBezTo>
                    <a:pt x="33" y="256"/>
                    <a:pt x="33" y="251"/>
                    <a:pt x="33" y="246"/>
                  </a:cubicBezTo>
                  <a:lnTo>
                    <a:pt x="33" y="246"/>
                  </a:lnTo>
                  <a:cubicBezTo>
                    <a:pt x="49" y="230"/>
                    <a:pt x="49" y="246"/>
                    <a:pt x="49" y="213"/>
                  </a:cubicBezTo>
                  <a:lnTo>
                    <a:pt x="49" y="213"/>
                  </a:lnTo>
                  <a:cubicBezTo>
                    <a:pt x="49" y="229"/>
                    <a:pt x="34" y="244"/>
                    <a:pt x="33" y="246"/>
                  </a:cubicBezTo>
                  <a:lnTo>
                    <a:pt x="33" y="246"/>
                  </a:lnTo>
                  <a:cubicBezTo>
                    <a:pt x="33" y="224"/>
                    <a:pt x="36" y="210"/>
                    <a:pt x="49" y="197"/>
                  </a:cubicBezTo>
                  <a:lnTo>
                    <a:pt x="49" y="197"/>
                  </a:lnTo>
                  <a:cubicBezTo>
                    <a:pt x="49" y="208"/>
                    <a:pt x="41" y="227"/>
                    <a:pt x="42" y="227"/>
                  </a:cubicBezTo>
                  <a:cubicBezTo>
                    <a:pt x="42" y="227"/>
                    <a:pt x="44" y="223"/>
                    <a:pt x="49" y="213"/>
                  </a:cubicBezTo>
                  <a:lnTo>
                    <a:pt x="49" y="213"/>
                  </a:lnTo>
                  <a:cubicBezTo>
                    <a:pt x="49" y="213"/>
                    <a:pt x="49" y="213"/>
                    <a:pt x="49" y="213"/>
                  </a:cubicBezTo>
                  <a:cubicBezTo>
                    <a:pt x="49" y="246"/>
                    <a:pt x="66" y="213"/>
                    <a:pt x="66" y="262"/>
                  </a:cubicBezTo>
                  <a:cubicBezTo>
                    <a:pt x="66" y="246"/>
                    <a:pt x="66" y="213"/>
                    <a:pt x="82" y="213"/>
                  </a:cubicBezTo>
                  <a:cubicBezTo>
                    <a:pt x="66" y="279"/>
                    <a:pt x="82" y="230"/>
                    <a:pt x="82" y="295"/>
                  </a:cubicBezTo>
                  <a:cubicBezTo>
                    <a:pt x="93" y="250"/>
                    <a:pt x="97" y="251"/>
                    <a:pt x="103" y="251"/>
                  </a:cubicBezTo>
                  <a:lnTo>
                    <a:pt x="103" y="251"/>
                  </a:lnTo>
                  <a:cubicBezTo>
                    <a:pt x="115" y="266"/>
                    <a:pt x="115" y="279"/>
                    <a:pt x="115" y="279"/>
                  </a:cubicBezTo>
                  <a:cubicBezTo>
                    <a:pt x="115" y="230"/>
                    <a:pt x="131" y="230"/>
                    <a:pt x="131" y="197"/>
                  </a:cubicBezTo>
                  <a:lnTo>
                    <a:pt x="131" y="197"/>
                  </a:lnTo>
                  <a:cubicBezTo>
                    <a:pt x="131" y="246"/>
                    <a:pt x="115" y="246"/>
                    <a:pt x="115" y="295"/>
                  </a:cubicBezTo>
                  <a:cubicBezTo>
                    <a:pt x="115" y="262"/>
                    <a:pt x="131" y="262"/>
                    <a:pt x="131" y="230"/>
                  </a:cubicBezTo>
                  <a:cubicBezTo>
                    <a:pt x="131" y="262"/>
                    <a:pt x="131" y="246"/>
                    <a:pt x="131" y="279"/>
                  </a:cubicBezTo>
                  <a:cubicBezTo>
                    <a:pt x="139" y="254"/>
                    <a:pt x="139" y="254"/>
                    <a:pt x="139" y="254"/>
                  </a:cubicBezTo>
                  <a:cubicBezTo>
                    <a:pt x="139" y="254"/>
                    <a:pt x="139" y="254"/>
                    <a:pt x="147" y="230"/>
                  </a:cubicBezTo>
                  <a:lnTo>
                    <a:pt x="147" y="230"/>
                  </a:lnTo>
                  <a:cubicBezTo>
                    <a:pt x="147" y="256"/>
                    <a:pt x="137" y="283"/>
                    <a:pt x="141" y="283"/>
                  </a:cubicBezTo>
                  <a:cubicBezTo>
                    <a:pt x="143" y="283"/>
                    <a:pt x="144" y="282"/>
                    <a:pt x="147" y="279"/>
                  </a:cubicBezTo>
                  <a:cubicBezTo>
                    <a:pt x="147" y="295"/>
                    <a:pt x="147" y="311"/>
                    <a:pt x="147" y="311"/>
                  </a:cubicBezTo>
                  <a:cubicBezTo>
                    <a:pt x="147" y="311"/>
                    <a:pt x="147" y="305"/>
                    <a:pt x="148" y="295"/>
                  </a:cubicBezTo>
                  <a:lnTo>
                    <a:pt x="148" y="295"/>
                  </a:lnTo>
                  <a:cubicBezTo>
                    <a:pt x="162" y="294"/>
                    <a:pt x="164" y="259"/>
                    <a:pt x="174" y="259"/>
                  </a:cubicBezTo>
                  <a:cubicBezTo>
                    <a:pt x="176" y="259"/>
                    <a:pt x="178" y="260"/>
                    <a:pt x="180" y="262"/>
                  </a:cubicBezTo>
                  <a:cubicBezTo>
                    <a:pt x="180" y="262"/>
                    <a:pt x="180" y="262"/>
                    <a:pt x="180" y="279"/>
                  </a:cubicBezTo>
                  <a:cubicBezTo>
                    <a:pt x="180" y="246"/>
                    <a:pt x="197" y="279"/>
                    <a:pt x="197" y="230"/>
                  </a:cubicBezTo>
                  <a:lnTo>
                    <a:pt x="197" y="246"/>
                  </a:lnTo>
                  <a:cubicBezTo>
                    <a:pt x="213" y="213"/>
                    <a:pt x="213" y="197"/>
                    <a:pt x="213" y="180"/>
                  </a:cubicBezTo>
                  <a:cubicBezTo>
                    <a:pt x="213" y="180"/>
                    <a:pt x="213" y="197"/>
                    <a:pt x="213" y="197"/>
                  </a:cubicBezTo>
                  <a:cubicBezTo>
                    <a:pt x="213" y="213"/>
                    <a:pt x="213" y="213"/>
                    <a:pt x="213" y="213"/>
                  </a:cubicBezTo>
                  <a:cubicBezTo>
                    <a:pt x="213" y="213"/>
                    <a:pt x="213" y="213"/>
                    <a:pt x="213" y="230"/>
                  </a:cubicBezTo>
                  <a:cubicBezTo>
                    <a:pt x="213" y="230"/>
                    <a:pt x="229" y="197"/>
                    <a:pt x="229" y="197"/>
                  </a:cubicBezTo>
                  <a:lnTo>
                    <a:pt x="229" y="197"/>
                  </a:lnTo>
                  <a:cubicBezTo>
                    <a:pt x="229" y="246"/>
                    <a:pt x="213" y="213"/>
                    <a:pt x="213" y="246"/>
                  </a:cubicBezTo>
                  <a:lnTo>
                    <a:pt x="213" y="230"/>
                  </a:lnTo>
                  <a:cubicBezTo>
                    <a:pt x="213" y="262"/>
                    <a:pt x="213" y="262"/>
                    <a:pt x="211" y="262"/>
                  </a:cubicBezTo>
                  <a:cubicBezTo>
                    <a:pt x="209" y="262"/>
                    <a:pt x="205" y="262"/>
                    <a:pt x="197" y="295"/>
                  </a:cubicBezTo>
                  <a:cubicBezTo>
                    <a:pt x="200" y="299"/>
                    <a:pt x="203" y="300"/>
                    <a:pt x="205" y="300"/>
                  </a:cubicBezTo>
                  <a:cubicBezTo>
                    <a:pt x="211" y="300"/>
                    <a:pt x="215" y="290"/>
                    <a:pt x="221" y="290"/>
                  </a:cubicBezTo>
                  <a:cubicBezTo>
                    <a:pt x="223" y="290"/>
                    <a:pt x="226" y="292"/>
                    <a:pt x="229" y="295"/>
                  </a:cubicBezTo>
                  <a:cubicBezTo>
                    <a:pt x="229" y="262"/>
                    <a:pt x="229" y="262"/>
                    <a:pt x="229" y="230"/>
                  </a:cubicBezTo>
                  <a:cubicBezTo>
                    <a:pt x="233" y="226"/>
                    <a:pt x="235" y="225"/>
                    <a:pt x="237" y="225"/>
                  </a:cubicBezTo>
                  <a:cubicBezTo>
                    <a:pt x="252" y="225"/>
                    <a:pt x="239" y="296"/>
                    <a:pt x="241" y="296"/>
                  </a:cubicBezTo>
                  <a:cubicBezTo>
                    <a:pt x="241" y="296"/>
                    <a:pt x="243" y="291"/>
                    <a:pt x="246" y="279"/>
                  </a:cubicBezTo>
                  <a:cubicBezTo>
                    <a:pt x="258" y="266"/>
                    <a:pt x="261" y="235"/>
                    <a:pt x="262" y="235"/>
                  </a:cubicBezTo>
                  <a:cubicBezTo>
                    <a:pt x="262" y="235"/>
                    <a:pt x="262" y="238"/>
                    <a:pt x="262" y="246"/>
                  </a:cubicBezTo>
                  <a:lnTo>
                    <a:pt x="262" y="279"/>
                  </a:lnTo>
                  <a:cubicBezTo>
                    <a:pt x="262" y="285"/>
                    <a:pt x="263" y="288"/>
                    <a:pt x="264" y="288"/>
                  </a:cubicBezTo>
                  <a:cubicBezTo>
                    <a:pt x="267" y="288"/>
                    <a:pt x="272" y="268"/>
                    <a:pt x="276" y="256"/>
                  </a:cubicBezTo>
                  <a:lnTo>
                    <a:pt x="276" y="256"/>
                  </a:lnTo>
                  <a:cubicBezTo>
                    <a:pt x="274" y="259"/>
                    <a:pt x="271" y="262"/>
                    <a:pt x="268" y="265"/>
                  </a:cubicBezTo>
                  <a:lnTo>
                    <a:pt x="268" y="265"/>
                  </a:lnTo>
                  <a:cubicBezTo>
                    <a:pt x="271" y="253"/>
                    <a:pt x="275" y="238"/>
                    <a:pt x="277" y="238"/>
                  </a:cubicBezTo>
                  <a:cubicBezTo>
                    <a:pt x="278" y="238"/>
                    <a:pt x="278" y="240"/>
                    <a:pt x="278" y="246"/>
                  </a:cubicBezTo>
                  <a:lnTo>
                    <a:pt x="278" y="279"/>
                  </a:lnTo>
                  <a:cubicBezTo>
                    <a:pt x="278" y="279"/>
                    <a:pt x="295" y="262"/>
                    <a:pt x="311" y="246"/>
                  </a:cubicBezTo>
                  <a:cubicBezTo>
                    <a:pt x="311" y="262"/>
                    <a:pt x="311" y="279"/>
                    <a:pt x="311" y="279"/>
                  </a:cubicBezTo>
                  <a:cubicBezTo>
                    <a:pt x="314" y="276"/>
                    <a:pt x="317" y="274"/>
                    <a:pt x="320" y="274"/>
                  </a:cubicBezTo>
                  <a:cubicBezTo>
                    <a:pt x="333" y="274"/>
                    <a:pt x="344" y="301"/>
                    <a:pt x="344" y="328"/>
                  </a:cubicBezTo>
                  <a:lnTo>
                    <a:pt x="360" y="295"/>
                  </a:lnTo>
                  <a:cubicBezTo>
                    <a:pt x="360" y="301"/>
                    <a:pt x="360" y="307"/>
                    <a:pt x="360" y="311"/>
                  </a:cubicBezTo>
                  <a:cubicBezTo>
                    <a:pt x="372" y="288"/>
                    <a:pt x="383" y="265"/>
                    <a:pt x="395" y="265"/>
                  </a:cubicBezTo>
                  <a:cubicBezTo>
                    <a:pt x="400" y="265"/>
                    <a:pt x="405" y="269"/>
                    <a:pt x="409" y="279"/>
                  </a:cubicBezTo>
                  <a:lnTo>
                    <a:pt x="393" y="295"/>
                  </a:lnTo>
                  <a:cubicBezTo>
                    <a:pt x="395" y="297"/>
                    <a:pt x="396" y="297"/>
                    <a:pt x="398" y="297"/>
                  </a:cubicBezTo>
                  <a:cubicBezTo>
                    <a:pt x="409" y="297"/>
                    <a:pt x="421" y="255"/>
                    <a:pt x="424" y="255"/>
                  </a:cubicBezTo>
                  <a:cubicBezTo>
                    <a:pt x="425" y="255"/>
                    <a:pt x="426" y="257"/>
                    <a:pt x="426" y="262"/>
                  </a:cubicBezTo>
                  <a:cubicBezTo>
                    <a:pt x="426" y="279"/>
                    <a:pt x="458" y="262"/>
                    <a:pt x="458" y="311"/>
                  </a:cubicBezTo>
                  <a:cubicBezTo>
                    <a:pt x="464" y="295"/>
                    <a:pt x="468" y="291"/>
                    <a:pt x="471" y="291"/>
                  </a:cubicBezTo>
                  <a:cubicBezTo>
                    <a:pt x="473" y="291"/>
                    <a:pt x="475" y="294"/>
                    <a:pt x="477" y="294"/>
                  </a:cubicBezTo>
                  <a:cubicBezTo>
                    <a:pt x="481" y="294"/>
                    <a:pt x="485" y="289"/>
                    <a:pt x="491" y="262"/>
                  </a:cubicBezTo>
                  <a:cubicBezTo>
                    <a:pt x="491" y="295"/>
                    <a:pt x="491" y="311"/>
                    <a:pt x="491" y="344"/>
                  </a:cubicBezTo>
                  <a:cubicBezTo>
                    <a:pt x="491" y="344"/>
                    <a:pt x="508" y="295"/>
                    <a:pt x="508" y="295"/>
                  </a:cubicBezTo>
                  <a:lnTo>
                    <a:pt x="508" y="328"/>
                  </a:lnTo>
                  <a:lnTo>
                    <a:pt x="524" y="295"/>
                  </a:lnTo>
                  <a:lnTo>
                    <a:pt x="524" y="311"/>
                  </a:lnTo>
                  <a:cubicBezTo>
                    <a:pt x="527" y="308"/>
                    <a:pt x="530" y="307"/>
                    <a:pt x="532" y="307"/>
                  </a:cubicBezTo>
                  <a:cubicBezTo>
                    <a:pt x="540" y="307"/>
                    <a:pt x="540" y="331"/>
                    <a:pt x="540" y="344"/>
                  </a:cubicBezTo>
                  <a:cubicBezTo>
                    <a:pt x="543" y="339"/>
                    <a:pt x="545" y="336"/>
                    <a:pt x="546" y="336"/>
                  </a:cubicBezTo>
                  <a:cubicBezTo>
                    <a:pt x="547" y="336"/>
                    <a:pt x="547" y="337"/>
                    <a:pt x="547" y="337"/>
                  </a:cubicBezTo>
                  <a:lnTo>
                    <a:pt x="547" y="337"/>
                  </a:lnTo>
                  <a:lnTo>
                    <a:pt x="557" y="328"/>
                  </a:lnTo>
                  <a:lnTo>
                    <a:pt x="557" y="328"/>
                  </a:lnTo>
                  <a:cubicBezTo>
                    <a:pt x="557" y="328"/>
                    <a:pt x="557" y="328"/>
                    <a:pt x="557" y="328"/>
                  </a:cubicBezTo>
                  <a:cubicBezTo>
                    <a:pt x="557" y="344"/>
                    <a:pt x="573" y="344"/>
                    <a:pt x="573" y="344"/>
                  </a:cubicBezTo>
                  <a:lnTo>
                    <a:pt x="573" y="361"/>
                  </a:lnTo>
                  <a:cubicBezTo>
                    <a:pt x="573" y="366"/>
                    <a:pt x="575" y="368"/>
                    <a:pt x="578" y="368"/>
                  </a:cubicBezTo>
                  <a:cubicBezTo>
                    <a:pt x="584" y="368"/>
                    <a:pt x="595" y="361"/>
                    <a:pt x="606" y="361"/>
                  </a:cubicBezTo>
                  <a:cubicBezTo>
                    <a:pt x="606" y="356"/>
                    <a:pt x="606" y="350"/>
                    <a:pt x="606" y="344"/>
                  </a:cubicBezTo>
                  <a:lnTo>
                    <a:pt x="606" y="344"/>
                  </a:lnTo>
                  <a:cubicBezTo>
                    <a:pt x="613" y="337"/>
                    <a:pt x="614" y="333"/>
                    <a:pt x="614" y="328"/>
                  </a:cubicBezTo>
                  <a:lnTo>
                    <a:pt x="614" y="328"/>
                  </a:lnTo>
                  <a:lnTo>
                    <a:pt x="606" y="343"/>
                  </a:lnTo>
                  <a:lnTo>
                    <a:pt x="606" y="343"/>
                  </a:lnTo>
                  <a:cubicBezTo>
                    <a:pt x="607" y="332"/>
                    <a:pt x="609" y="319"/>
                    <a:pt x="615" y="314"/>
                  </a:cubicBezTo>
                  <a:lnTo>
                    <a:pt x="615" y="314"/>
                  </a:lnTo>
                  <a:cubicBezTo>
                    <a:pt x="614" y="320"/>
                    <a:pt x="614" y="324"/>
                    <a:pt x="614" y="328"/>
                  </a:cubicBezTo>
                  <a:lnTo>
                    <a:pt x="614" y="328"/>
                  </a:lnTo>
                  <a:lnTo>
                    <a:pt x="622" y="312"/>
                  </a:lnTo>
                  <a:lnTo>
                    <a:pt x="622" y="312"/>
                  </a:lnTo>
                  <a:cubicBezTo>
                    <a:pt x="621" y="329"/>
                    <a:pt x="618" y="349"/>
                    <a:pt x="606" y="361"/>
                  </a:cubicBezTo>
                  <a:lnTo>
                    <a:pt x="622" y="344"/>
                  </a:lnTo>
                  <a:cubicBezTo>
                    <a:pt x="622" y="361"/>
                    <a:pt x="622" y="361"/>
                    <a:pt x="622" y="377"/>
                  </a:cubicBezTo>
                  <a:lnTo>
                    <a:pt x="622" y="393"/>
                  </a:lnTo>
                  <a:cubicBezTo>
                    <a:pt x="639" y="393"/>
                    <a:pt x="655" y="377"/>
                    <a:pt x="655" y="377"/>
                  </a:cubicBezTo>
                  <a:cubicBezTo>
                    <a:pt x="671" y="344"/>
                    <a:pt x="671" y="344"/>
                    <a:pt x="671" y="328"/>
                  </a:cubicBezTo>
                  <a:cubicBezTo>
                    <a:pt x="688" y="344"/>
                    <a:pt x="688" y="361"/>
                    <a:pt x="688" y="361"/>
                  </a:cubicBezTo>
                  <a:cubicBezTo>
                    <a:pt x="704" y="344"/>
                    <a:pt x="704" y="328"/>
                    <a:pt x="704" y="311"/>
                  </a:cubicBezTo>
                  <a:cubicBezTo>
                    <a:pt x="704" y="344"/>
                    <a:pt x="704" y="344"/>
                    <a:pt x="704" y="361"/>
                  </a:cubicBezTo>
                  <a:cubicBezTo>
                    <a:pt x="720" y="361"/>
                    <a:pt x="720" y="361"/>
                    <a:pt x="737" y="344"/>
                  </a:cubicBezTo>
                  <a:cubicBezTo>
                    <a:pt x="739" y="336"/>
                    <a:pt x="742" y="333"/>
                    <a:pt x="744" y="333"/>
                  </a:cubicBezTo>
                  <a:cubicBezTo>
                    <a:pt x="752" y="333"/>
                    <a:pt x="756" y="388"/>
                    <a:pt x="772" y="388"/>
                  </a:cubicBezTo>
                  <a:cubicBezTo>
                    <a:pt x="776" y="388"/>
                    <a:pt x="781" y="385"/>
                    <a:pt x="786" y="377"/>
                  </a:cubicBezTo>
                  <a:cubicBezTo>
                    <a:pt x="795" y="368"/>
                    <a:pt x="801" y="365"/>
                    <a:pt x="807" y="365"/>
                  </a:cubicBezTo>
                  <a:cubicBezTo>
                    <a:pt x="815" y="365"/>
                    <a:pt x="819" y="372"/>
                    <a:pt x="824" y="372"/>
                  </a:cubicBezTo>
                  <a:cubicBezTo>
                    <a:pt x="827" y="372"/>
                    <a:pt x="830" y="370"/>
                    <a:pt x="835" y="361"/>
                  </a:cubicBezTo>
                  <a:lnTo>
                    <a:pt x="835" y="361"/>
                  </a:lnTo>
                  <a:cubicBezTo>
                    <a:pt x="829" y="399"/>
                    <a:pt x="832" y="407"/>
                    <a:pt x="839" y="407"/>
                  </a:cubicBezTo>
                  <a:cubicBezTo>
                    <a:pt x="844" y="407"/>
                    <a:pt x="852" y="402"/>
                    <a:pt x="858" y="402"/>
                  </a:cubicBezTo>
                  <a:cubicBezTo>
                    <a:pt x="863" y="402"/>
                    <a:pt x="868" y="407"/>
                    <a:pt x="868" y="426"/>
                  </a:cubicBezTo>
                  <a:cubicBezTo>
                    <a:pt x="868" y="416"/>
                    <a:pt x="868" y="401"/>
                    <a:pt x="868" y="393"/>
                  </a:cubicBezTo>
                  <a:cubicBezTo>
                    <a:pt x="874" y="387"/>
                    <a:pt x="880" y="384"/>
                    <a:pt x="885" y="384"/>
                  </a:cubicBezTo>
                  <a:cubicBezTo>
                    <a:pt x="907" y="384"/>
                    <a:pt x="923" y="429"/>
                    <a:pt x="950" y="442"/>
                  </a:cubicBezTo>
                  <a:cubicBezTo>
                    <a:pt x="950" y="443"/>
                    <a:pt x="950" y="444"/>
                    <a:pt x="950" y="444"/>
                  </a:cubicBezTo>
                  <a:cubicBezTo>
                    <a:pt x="951" y="444"/>
                    <a:pt x="962" y="381"/>
                    <a:pt x="974" y="381"/>
                  </a:cubicBezTo>
                  <a:cubicBezTo>
                    <a:pt x="976" y="381"/>
                    <a:pt x="979" y="384"/>
                    <a:pt x="982" y="393"/>
                  </a:cubicBezTo>
                  <a:lnTo>
                    <a:pt x="966" y="426"/>
                  </a:lnTo>
                  <a:cubicBezTo>
                    <a:pt x="975" y="417"/>
                    <a:pt x="981" y="414"/>
                    <a:pt x="987" y="414"/>
                  </a:cubicBezTo>
                  <a:cubicBezTo>
                    <a:pt x="996" y="414"/>
                    <a:pt x="1002" y="421"/>
                    <a:pt x="1010" y="421"/>
                  </a:cubicBezTo>
                  <a:cubicBezTo>
                    <a:pt x="1016" y="421"/>
                    <a:pt x="1022" y="419"/>
                    <a:pt x="1031" y="410"/>
                  </a:cubicBezTo>
                  <a:cubicBezTo>
                    <a:pt x="1031" y="410"/>
                    <a:pt x="1031" y="426"/>
                    <a:pt x="1031" y="426"/>
                  </a:cubicBezTo>
                  <a:cubicBezTo>
                    <a:pt x="1031" y="436"/>
                    <a:pt x="1031" y="440"/>
                    <a:pt x="1032" y="440"/>
                  </a:cubicBezTo>
                  <a:cubicBezTo>
                    <a:pt x="1033" y="440"/>
                    <a:pt x="1036" y="421"/>
                    <a:pt x="1048" y="410"/>
                  </a:cubicBezTo>
                  <a:cubicBezTo>
                    <a:pt x="1048" y="410"/>
                    <a:pt x="1048" y="426"/>
                    <a:pt x="1048" y="442"/>
                  </a:cubicBezTo>
                  <a:cubicBezTo>
                    <a:pt x="1048" y="445"/>
                    <a:pt x="1048" y="446"/>
                    <a:pt x="1049" y="446"/>
                  </a:cubicBezTo>
                  <a:cubicBezTo>
                    <a:pt x="1050" y="446"/>
                    <a:pt x="1053" y="439"/>
                    <a:pt x="1054" y="433"/>
                  </a:cubicBezTo>
                  <a:lnTo>
                    <a:pt x="1054" y="433"/>
                  </a:lnTo>
                  <a:cubicBezTo>
                    <a:pt x="1059" y="431"/>
                    <a:pt x="1064" y="428"/>
                    <a:pt x="1064" y="410"/>
                  </a:cubicBezTo>
                  <a:cubicBezTo>
                    <a:pt x="1064" y="418"/>
                    <a:pt x="1068" y="418"/>
                    <a:pt x="1072" y="418"/>
                  </a:cubicBezTo>
                  <a:cubicBezTo>
                    <a:pt x="1076" y="418"/>
                    <a:pt x="1080" y="418"/>
                    <a:pt x="1080" y="426"/>
                  </a:cubicBezTo>
                  <a:cubicBezTo>
                    <a:pt x="1085" y="416"/>
                    <a:pt x="1089" y="414"/>
                    <a:pt x="1091" y="414"/>
                  </a:cubicBezTo>
                  <a:cubicBezTo>
                    <a:pt x="1094" y="414"/>
                    <a:pt x="1095" y="417"/>
                    <a:pt x="1096" y="417"/>
                  </a:cubicBezTo>
                  <a:cubicBezTo>
                    <a:pt x="1097" y="417"/>
                    <a:pt x="1097" y="412"/>
                    <a:pt x="1097" y="393"/>
                  </a:cubicBezTo>
                  <a:cubicBezTo>
                    <a:pt x="1097" y="420"/>
                    <a:pt x="1102" y="432"/>
                    <a:pt x="1106" y="432"/>
                  </a:cubicBezTo>
                  <a:cubicBezTo>
                    <a:pt x="1110" y="432"/>
                    <a:pt x="1113" y="424"/>
                    <a:pt x="1113" y="410"/>
                  </a:cubicBezTo>
                  <a:cubicBezTo>
                    <a:pt x="1113" y="426"/>
                    <a:pt x="1113" y="426"/>
                    <a:pt x="1113" y="459"/>
                  </a:cubicBezTo>
                  <a:cubicBezTo>
                    <a:pt x="1113" y="459"/>
                    <a:pt x="1130" y="442"/>
                    <a:pt x="1130" y="426"/>
                  </a:cubicBezTo>
                  <a:cubicBezTo>
                    <a:pt x="1130" y="437"/>
                    <a:pt x="1131" y="441"/>
                    <a:pt x="1133" y="441"/>
                  </a:cubicBezTo>
                  <a:cubicBezTo>
                    <a:pt x="1138" y="441"/>
                    <a:pt x="1146" y="425"/>
                    <a:pt x="1149" y="425"/>
                  </a:cubicBezTo>
                  <a:lnTo>
                    <a:pt x="1149" y="425"/>
                  </a:lnTo>
                  <a:cubicBezTo>
                    <a:pt x="1151" y="425"/>
                    <a:pt x="1151" y="432"/>
                    <a:pt x="1146" y="459"/>
                  </a:cubicBezTo>
                  <a:cubicBezTo>
                    <a:pt x="1162" y="426"/>
                    <a:pt x="1195" y="410"/>
                    <a:pt x="1195" y="410"/>
                  </a:cubicBezTo>
                  <a:lnTo>
                    <a:pt x="1195" y="410"/>
                  </a:lnTo>
                  <a:cubicBezTo>
                    <a:pt x="1195" y="434"/>
                    <a:pt x="1191" y="434"/>
                    <a:pt x="1187" y="434"/>
                  </a:cubicBezTo>
                  <a:cubicBezTo>
                    <a:pt x="1183" y="434"/>
                    <a:pt x="1179" y="434"/>
                    <a:pt x="1179" y="459"/>
                  </a:cubicBezTo>
                  <a:cubicBezTo>
                    <a:pt x="1193" y="445"/>
                    <a:pt x="1207" y="406"/>
                    <a:pt x="1221" y="406"/>
                  </a:cubicBezTo>
                  <a:cubicBezTo>
                    <a:pt x="1223" y="406"/>
                    <a:pt x="1226" y="407"/>
                    <a:pt x="1228" y="410"/>
                  </a:cubicBezTo>
                  <a:cubicBezTo>
                    <a:pt x="1228" y="426"/>
                    <a:pt x="1211" y="442"/>
                    <a:pt x="1211" y="442"/>
                  </a:cubicBezTo>
                  <a:cubicBezTo>
                    <a:pt x="1215" y="439"/>
                    <a:pt x="1219" y="437"/>
                    <a:pt x="1223" y="437"/>
                  </a:cubicBezTo>
                  <a:cubicBezTo>
                    <a:pt x="1229" y="437"/>
                    <a:pt x="1236" y="441"/>
                    <a:pt x="1242" y="441"/>
                  </a:cubicBezTo>
                  <a:cubicBezTo>
                    <a:pt x="1243" y="441"/>
                    <a:pt x="1245" y="441"/>
                    <a:pt x="1246" y="441"/>
                  </a:cubicBezTo>
                  <a:lnTo>
                    <a:pt x="1246" y="441"/>
                  </a:lnTo>
                  <a:cubicBezTo>
                    <a:pt x="1245" y="442"/>
                    <a:pt x="1244" y="442"/>
                    <a:pt x="1244" y="442"/>
                  </a:cubicBezTo>
                  <a:cubicBezTo>
                    <a:pt x="1244" y="442"/>
                    <a:pt x="1261" y="442"/>
                    <a:pt x="1261" y="426"/>
                  </a:cubicBezTo>
                  <a:lnTo>
                    <a:pt x="1261" y="426"/>
                  </a:lnTo>
                  <a:cubicBezTo>
                    <a:pt x="1261" y="426"/>
                    <a:pt x="1261" y="426"/>
                    <a:pt x="1261" y="426"/>
                  </a:cubicBezTo>
                  <a:cubicBezTo>
                    <a:pt x="1261" y="404"/>
                    <a:pt x="1268" y="383"/>
                    <a:pt x="1273" y="366"/>
                  </a:cubicBezTo>
                  <a:lnTo>
                    <a:pt x="1273" y="366"/>
                  </a:lnTo>
                  <a:cubicBezTo>
                    <a:pt x="1268" y="398"/>
                    <a:pt x="1289" y="372"/>
                    <a:pt x="1261" y="442"/>
                  </a:cubicBezTo>
                  <a:cubicBezTo>
                    <a:pt x="1261" y="442"/>
                    <a:pt x="1277" y="442"/>
                    <a:pt x="1277" y="426"/>
                  </a:cubicBezTo>
                  <a:cubicBezTo>
                    <a:pt x="1277" y="426"/>
                    <a:pt x="1277" y="426"/>
                    <a:pt x="1277" y="459"/>
                  </a:cubicBezTo>
                  <a:cubicBezTo>
                    <a:pt x="1277" y="454"/>
                    <a:pt x="1277" y="448"/>
                    <a:pt x="1277" y="442"/>
                  </a:cubicBezTo>
                  <a:lnTo>
                    <a:pt x="1277" y="442"/>
                  </a:lnTo>
                  <a:cubicBezTo>
                    <a:pt x="1287" y="432"/>
                    <a:pt x="1291" y="422"/>
                    <a:pt x="1292" y="415"/>
                  </a:cubicBezTo>
                  <a:lnTo>
                    <a:pt x="1292" y="415"/>
                  </a:lnTo>
                  <a:cubicBezTo>
                    <a:pt x="1290" y="425"/>
                    <a:pt x="1280" y="427"/>
                    <a:pt x="1278" y="437"/>
                  </a:cubicBezTo>
                  <a:lnTo>
                    <a:pt x="1278" y="437"/>
                  </a:lnTo>
                  <a:cubicBezTo>
                    <a:pt x="1279" y="423"/>
                    <a:pt x="1283" y="410"/>
                    <a:pt x="1293" y="410"/>
                  </a:cubicBezTo>
                  <a:cubicBezTo>
                    <a:pt x="1293" y="426"/>
                    <a:pt x="1293" y="426"/>
                    <a:pt x="1293" y="426"/>
                  </a:cubicBezTo>
                  <a:cubicBezTo>
                    <a:pt x="1307" y="426"/>
                    <a:pt x="1321" y="390"/>
                    <a:pt x="1325" y="390"/>
                  </a:cubicBezTo>
                  <a:cubicBezTo>
                    <a:pt x="1326" y="390"/>
                    <a:pt x="1326" y="391"/>
                    <a:pt x="1326" y="393"/>
                  </a:cubicBezTo>
                  <a:cubicBezTo>
                    <a:pt x="1326" y="442"/>
                    <a:pt x="1342" y="410"/>
                    <a:pt x="1326" y="459"/>
                  </a:cubicBezTo>
                  <a:lnTo>
                    <a:pt x="1342" y="442"/>
                  </a:lnTo>
                  <a:lnTo>
                    <a:pt x="1342" y="426"/>
                  </a:lnTo>
                  <a:cubicBezTo>
                    <a:pt x="1342" y="426"/>
                    <a:pt x="1353" y="405"/>
                    <a:pt x="1357" y="405"/>
                  </a:cubicBezTo>
                  <a:cubicBezTo>
                    <a:pt x="1358" y="405"/>
                    <a:pt x="1359" y="406"/>
                    <a:pt x="1359" y="410"/>
                  </a:cubicBezTo>
                  <a:cubicBezTo>
                    <a:pt x="1359" y="383"/>
                    <a:pt x="1359" y="356"/>
                    <a:pt x="1368" y="356"/>
                  </a:cubicBezTo>
                  <a:cubicBezTo>
                    <a:pt x="1370" y="356"/>
                    <a:pt x="1372" y="358"/>
                    <a:pt x="1375" y="361"/>
                  </a:cubicBezTo>
                  <a:cubicBezTo>
                    <a:pt x="1359" y="361"/>
                    <a:pt x="1375" y="361"/>
                    <a:pt x="1375" y="393"/>
                  </a:cubicBezTo>
                  <a:cubicBezTo>
                    <a:pt x="1375" y="382"/>
                    <a:pt x="1375" y="370"/>
                    <a:pt x="1381" y="370"/>
                  </a:cubicBezTo>
                  <a:cubicBezTo>
                    <a:pt x="1383" y="370"/>
                    <a:pt x="1387" y="372"/>
                    <a:pt x="1391" y="377"/>
                  </a:cubicBezTo>
                  <a:cubicBezTo>
                    <a:pt x="1391" y="393"/>
                    <a:pt x="1391" y="410"/>
                    <a:pt x="1391" y="426"/>
                  </a:cubicBezTo>
                  <a:lnTo>
                    <a:pt x="1407" y="394"/>
                  </a:lnTo>
                  <a:lnTo>
                    <a:pt x="1407" y="394"/>
                  </a:lnTo>
                  <a:cubicBezTo>
                    <a:pt x="1407" y="399"/>
                    <a:pt x="1405" y="407"/>
                    <a:pt x="1403" y="414"/>
                  </a:cubicBezTo>
                  <a:lnTo>
                    <a:pt x="1403" y="414"/>
                  </a:lnTo>
                  <a:cubicBezTo>
                    <a:pt x="1408" y="408"/>
                    <a:pt x="1408" y="404"/>
                    <a:pt x="1408" y="393"/>
                  </a:cubicBezTo>
                  <a:lnTo>
                    <a:pt x="1408" y="393"/>
                  </a:lnTo>
                  <a:lnTo>
                    <a:pt x="1407" y="394"/>
                  </a:lnTo>
                  <a:lnTo>
                    <a:pt x="1407" y="394"/>
                  </a:lnTo>
                  <a:cubicBezTo>
                    <a:pt x="1408" y="392"/>
                    <a:pt x="1408" y="390"/>
                    <a:pt x="1408" y="390"/>
                  </a:cubicBezTo>
                  <a:cubicBezTo>
                    <a:pt x="1408" y="390"/>
                    <a:pt x="1408" y="391"/>
                    <a:pt x="1408" y="393"/>
                  </a:cubicBezTo>
                  <a:cubicBezTo>
                    <a:pt x="1408" y="393"/>
                    <a:pt x="1408" y="393"/>
                    <a:pt x="1408" y="410"/>
                  </a:cubicBezTo>
                  <a:cubicBezTo>
                    <a:pt x="1408" y="413"/>
                    <a:pt x="1409" y="414"/>
                    <a:pt x="1410" y="414"/>
                  </a:cubicBezTo>
                  <a:cubicBezTo>
                    <a:pt x="1413" y="414"/>
                    <a:pt x="1421" y="405"/>
                    <a:pt x="1430" y="405"/>
                  </a:cubicBezTo>
                  <a:cubicBezTo>
                    <a:pt x="1434" y="405"/>
                    <a:pt x="1437" y="406"/>
                    <a:pt x="1441" y="410"/>
                  </a:cubicBezTo>
                  <a:cubicBezTo>
                    <a:pt x="1424" y="442"/>
                    <a:pt x="1424" y="410"/>
                    <a:pt x="1424" y="459"/>
                  </a:cubicBezTo>
                  <a:cubicBezTo>
                    <a:pt x="1440" y="443"/>
                    <a:pt x="1457" y="410"/>
                    <a:pt x="1473" y="410"/>
                  </a:cubicBezTo>
                  <a:lnTo>
                    <a:pt x="1473" y="410"/>
                  </a:lnTo>
                  <a:cubicBezTo>
                    <a:pt x="1473" y="414"/>
                    <a:pt x="1473" y="417"/>
                    <a:pt x="1473" y="417"/>
                  </a:cubicBezTo>
                  <a:cubicBezTo>
                    <a:pt x="1473" y="417"/>
                    <a:pt x="1473" y="415"/>
                    <a:pt x="1473" y="410"/>
                  </a:cubicBezTo>
                  <a:cubicBezTo>
                    <a:pt x="1473" y="426"/>
                    <a:pt x="1473" y="442"/>
                    <a:pt x="1473" y="442"/>
                  </a:cubicBezTo>
                  <a:cubicBezTo>
                    <a:pt x="1473" y="445"/>
                    <a:pt x="1474" y="447"/>
                    <a:pt x="1475" y="447"/>
                  </a:cubicBezTo>
                  <a:cubicBezTo>
                    <a:pt x="1480" y="447"/>
                    <a:pt x="1493" y="423"/>
                    <a:pt x="1506" y="410"/>
                  </a:cubicBezTo>
                  <a:lnTo>
                    <a:pt x="1506" y="426"/>
                  </a:lnTo>
                  <a:cubicBezTo>
                    <a:pt x="1506" y="442"/>
                    <a:pt x="1522" y="442"/>
                    <a:pt x="1522" y="442"/>
                  </a:cubicBezTo>
                  <a:cubicBezTo>
                    <a:pt x="1522" y="426"/>
                    <a:pt x="1522" y="442"/>
                    <a:pt x="1522" y="410"/>
                  </a:cubicBezTo>
                  <a:cubicBezTo>
                    <a:pt x="1522" y="439"/>
                    <a:pt x="1527" y="448"/>
                    <a:pt x="1533" y="448"/>
                  </a:cubicBezTo>
                  <a:cubicBezTo>
                    <a:pt x="1543" y="448"/>
                    <a:pt x="1557" y="423"/>
                    <a:pt x="1566" y="423"/>
                  </a:cubicBezTo>
                  <a:cubicBezTo>
                    <a:pt x="1569" y="423"/>
                    <a:pt x="1572" y="428"/>
                    <a:pt x="1572" y="442"/>
                  </a:cubicBezTo>
                  <a:cubicBezTo>
                    <a:pt x="1588" y="426"/>
                    <a:pt x="1588" y="426"/>
                    <a:pt x="1588" y="410"/>
                  </a:cubicBezTo>
                  <a:cubicBezTo>
                    <a:pt x="1588" y="415"/>
                    <a:pt x="1588" y="421"/>
                    <a:pt x="1588" y="426"/>
                  </a:cubicBezTo>
                  <a:cubicBezTo>
                    <a:pt x="1588" y="435"/>
                    <a:pt x="1588" y="438"/>
                    <a:pt x="1589" y="438"/>
                  </a:cubicBezTo>
                  <a:cubicBezTo>
                    <a:pt x="1593" y="438"/>
                    <a:pt x="1601" y="387"/>
                    <a:pt x="1604" y="387"/>
                  </a:cubicBezTo>
                  <a:cubicBezTo>
                    <a:pt x="1604" y="387"/>
                    <a:pt x="1604" y="389"/>
                    <a:pt x="1604" y="393"/>
                  </a:cubicBezTo>
                  <a:lnTo>
                    <a:pt x="1604" y="410"/>
                  </a:lnTo>
                  <a:cubicBezTo>
                    <a:pt x="1604" y="410"/>
                    <a:pt x="1604" y="393"/>
                    <a:pt x="1621" y="393"/>
                  </a:cubicBezTo>
                  <a:cubicBezTo>
                    <a:pt x="1620" y="395"/>
                    <a:pt x="1619" y="397"/>
                    <a:pt x="1618" y="398"/>
                  </a:cubicBezTo>
                  <a:lnTo>
                    <a:pt x="1618" y="398"/>
                  </a:lnTo>
                  <a:cubicBezTo>
                    <a:pt x="1618" y="398"/>
                    <a:pt x="1618" y="398"/>
                    <a:pt x="1618" y="398"/>
                  </a:cubicBezTo>
                  <a:cubicBezTo>
                    <a:pt x="1620" y="398"/>
                    <a:pt x="1621" y="401"/>
                    <a:pt x="1621" y="410"/>
                  </a:cubicBezTo>
                  <a:cubicBezTo>
                    <a:pt x="1621" y="410"/>
                    <a:pt x="1621" y="410"/>
                    <a:pt x="1621" y="426"/>
                  </a:cubicBezTo>
                  <a:cubicBezTo>
                    <a:pt x="1604" y="459"/>
                    <a:pt x="1621" y="459"/>
                    <a:pt x="1621" y="459"/>
                  </a:cubicBezTo>
                  <a:cubicBezTo>
                    <a:pt x="1627" y="433"/>
                    <a:pt x="1631" y="427"/>
                    <a:pt x="1635" y="427"/>
                  </a:cubicBezTo>
                  <a:cubicBezTo>
                    <a:pt x="1637" y="427"/>
                    <a:pt x="1639" y="430"/>
                    <a:pt x="1641" y="430"/>
                  </a:cubicBezTo>
                  <a:cubicBezTo>
                    <a:pt x="1644" y="430"/>
                    <a:pt x="1648" y="426"/>
                    <a:pt x="1653" y="410"/>
                  </a:cubicBezTo>
                  <a:lnTo>
                    <a:pt x="1653" y="410"/>
                  </a:lnTo>
                  <a:cubicBezTo>
                    <a:pt x="1637" y="459"/>
                    <a:pt x="1653" y="426"/>
                    <a:pt x="1637" y="459"/>
                  </a:cubicBezTo>
                  <a:cubicBezTo>
                    <a:pt x="1637" y="471"/>
                    <a:pt x="1646" y="482"/>
                    <a:pt x="1644" y="488"/>
                  </a:cubicBezTo>
                  <a:lnTo>
                    <a:pt x="1644" y="488"/>
                  </a:lnTo>
                  <a:cubicBezTo>
                    <a:pt x="1649" y="489"/>
                    <a:pt x="1652" y="498"/>
                    <a:pt x="1653" y="498"/>
                  </a:cubicBezTo>
                  <a:cubicBezTo>
                    <a:pt x="1653" y="498"/>
                    <a:pt x="1653" y="493"/>
                    <a:pt x="1653" y="475"/>
                  </a:cubicBezTo>
                  <a:cubicBezTo>
                    <a:pt x="1653" y="491"/>
                    <a:pt x="1670" y="475"/>
                    <a:pt x="1653" y="508"/>
                  </a:cubicBezTo>
                  <a:cubicBezTo>
                    <a:pt x="1670" y="508"/>
                    <a:pt x="1653" y="491"/>
                    <a:pt x="1670" y="475"/>
                  </a:cubicBezTo>
                  <a:cubicBezTo>
                    <a:pt x="1670" y="469"/>
                    <a:pt x="1670" y="467"/>
                    <a:pt x="1670" y="467"/>
                  </a:cubicBezTo>
                  <a:cubicBezTo>
                    <a:pt x="1670" y="467"/>
                    <a:pt x="1671" y="491"/>
                    <a:pt x="1677" y="491"/>
                  </a:cubicBezTo>
                  <a:cubicBezTo>
                    <a:pt x="1679" y="491"/>
                    <a:pt x="1682" y="487"/>
                    <a:pt x="1686" y="475"/>
                  </a:cubicBezTo>
                  <a:cubicBezTo>
                    <a:pt x="1702" y="459"/>
                    <a:pt x="1719" y="410"/>
                    <a:pt x="1735" y="393"/>
                  </a:cubicBezTo>
                  <a:lnTo>
                    <a:pt x="1735" y="393"/>
                  </a:lnTo>
                  <a:lnTo>
                    <a:pt x="1735" y="393"/>
                  </a:lnTo>
                  <a:cubicBezTo>
                    <a:pt x="1735" y="392"/>
                    <a:pt x="1735" y="390"/>
                    <a:pt x="1735" y="389"/>
                  </a:cubicBezTo>
                  <a:cubicBezTo>
                    <a:pt x="1735" y="389"/>
                    <a:pt x="1735" y="386"/>
                    <a:pt x="1735" y="377"/>
                  </a:cubicBezTo>
                  <a:lnTo>
                    <a:pt x="1719" y="393"/>
                  </a:lnTo>
                  <a:cubicBezTo>
                    <a:pt x="1719" y="381"/>
                    <a:pt x="1728" y="359"/>
                    <a:pt x="1733" y="356"/>
                  </a:cubicBezTo>
                  <a:lnTo>
                    <a:pt x="1733" y="356"/>
                  </a:lnTo>
                  <a:cubicBezTo>
                    <a:pt x="1734" y="357"/>
                    <a:pt x="1734" y="359"/>
                    <a:pt x="1735" y="361"/>
                  </a:cubicBezTo>
                  <a:cubicBezTo>
                    <a:pt x="1735" y="357"/>
                    <a:pt x="1735" y="356"/>
                    <a:pt x="1734" y="356"/>
                  </a:cubicBezTo>
                  <a:cubicBezTo>
                    <a:pt x="1733" y="356"/>
                    <a:pt x="1733" y="356"/>
                    <a:pt x="1733" y="356"/>
                  </a:cubicBezTo>
                  <a:lnTo>
                    <a:pt x="1733" y="356"/>
                  </a:lnTo>
                  <a:cubicBezTo>
                    <a:pt x="1730" y="353"/>
                    <a:pt x="1729" y="351"/>
                    <a:pt x="1727" y="351"/>
                  </a:cubicBezTo>
                  <a:cubicBezTo>
                    <a:pt x="1721" y="351"/>
                    <a:pt x="1719" y="370"/>
                    <a:pt x="1719" y="370"/>
                  </a:cubicBezTo>
                  <a:cubicBezTo>
                    <a:pt x="1719" y="370"/>
                    <a:pt x="1719" y="367"/>
                    <a:pt x="1719" y="361"/>
                  </a:cubicBezTo>
                  <a:cubicBezTo>
                    <a:pt x="1702" y="361"/>
                    <a:pt x="1702" y="393"/>
                    <a:pt x="1686" y="426"/>
                  </a:cubicBezTo>
                  <a:lnTo>
                    <a:pt x="1696" y="375"/>
                  </a:lnTo>
                  <a:lnTo>
                    <a:pt x="1696" y="375"/>
                  </a:lnTo>
                  <a:cubicBezTo>
                    <a:pt x="1698" y="377"/>
                    <a:pt x="1702" y="377"/>
                    <a:pt x="1702" y="377"/>
                  </a:cubicBezTo>
                  <a:lnTo>
                    <a:pt x="1702" y="344"/>
                  </a:lnTo>
                  <a:lnTo>
                    <a:pt x="1698" y="365"/>
                  </a:lnTo>
                  <a:lnTo>
                    <a:pt x="1698" y="365"/>
                  </a:lnTo>
                  <a:cubicBezTo>
                    <a:pt x="1700" y="363"/>
                    <a:pt x="1701" y="362"/>
                    <a:pt x="1702" y="361"/>
                  </a:cubicBezTo>
                  <a:lnTo>
                    <a:pt x="1702" y="361"/>
                  </a:lnTo>
                  <a:cubicBezTo>
                    <a:pt x="1701" y="362"/>
                    <a:pt x="1699" y="364"/>
                    <a:pt x="1698" y="365"/>
                  </a:cubicBezTo>
                  <a:lnTo>
                    <a:pt x="1698" y="365"/>
                  </a:lnTo>
                  <a:lnTo>
                    <a:pt x="1698" y="365"/>
                  </a:lnTo>
                  <a:lnTo>
                    <a:pt x="1698" y="365"/>
                  </a:lnTo>
                  <a:cubicBezTo>
                    <a:pt x="1686" y="377"/>
                    <a:pt x="1686" y="378"/>
                    <a:pt x="1686" y="393"/>
                  </a:cubicBezTo>
                  <a:cubicBezTo>
                    <a:pt x="1686" y="382"/>
                    <a:pt x="1684" y="381"/>
                    <a:pt x="1682" y="381"/>
                  </a:cubicBezTo>
                  <a:cubicBezTo>
                    <a:pt x="1681" y="381"/>
                    <a:pt x="1679" y="381"/>
                    <a:pt x="1678" y="381"/>
                  </a:cubicBezTo>
                  <a:cubicBezTo>
                    <a:pt x="1678" y="381"/>
                    <a:pt x="1677" y="381"/>
                    <a:pt x="1677" y="381"/>
                  </a:cubicBezTo>
                  <a:lnTo>
                    <a:pt x="1677" y="381"/>
                  </a:lnTo>
                  <a:cubicBezTo>
                    <a:pt x="1677" y="384"/>
                    <a:pt x="1675" y="388"/>
                    <a:pt x="1670" y="393"/>
                  </a:cubicBezTo>
                  <a:cubicBezTo>
                    <a:pt x="1670" y="370"/>
                    <a:pt x="1668" y="364"/>
                    <a:pt x="1665" y="364"/>
                  </a:cubicBezTo>
                  <a:cubicBezTo>
                    <a:pt x="1661" y="364"/>
                    <a:pt x="1656" y="380"/>
                    <a:pt x="1654" y="380"/>
                  </a:cubicBezTo>
                  <a:cubicBezTo>
                    <a:pt x="1654" y="380"/>
                    <a:pt x="1653" y="379"/>
                    <a:pt x="1653" y="377"/>
                  </a:cubicBezTo>
                  <a:cubicBezTo>
                    <a:pt x="1670" y="344"/>
                    <a:pt x="1670" y="361"/>
                    <a:pt x="1670" y="328"/>
                  </a:cubicBezTo>
                  <a:lnTo>
                    <a:pt x="1670" y="328"/>
                  </a:lnTo>
                  <a:cubicBezTo>
                    <a:pt x="1665" y="342"/>
                    <a:pt x="1662" y="346"/>
                    <a:pt x="1659" y="346"/>
                  </a:cubicBezTo>
                  <a:cubicBezTo>
                    <a:pt x="1654" y="346"/>
                    <a:pt x="1654" y="325"/>
                    <a:pt x="1653" y="325"/>
                  </a:cubicBezTo>
                  <a:cubicBezTo>
                    <a:pt x="1653" y="325"/>
                    <a:pt x="1653" y="326"/>
                    <a:pt x="1653" y="328"/>
                  </a:cubicBezTo>
                  <a:cubicBezTo>
                    <a:pt x="1645" y="344"/>
                    <a:pt x="1641" y="348"/>
                    <a:pt x="1639" y="348"/>
                  </a:cubicBezTo>
                  <a:cubicBezTo>
                    <a:pt x="1637" y="348"/>
                    <a:pt x="1637" y="344"/>
                    <a:pt x="1637" y="344"/>
                  </a:cubicBezTo>
                  <a:cubicBezTo>
                    <a:pt x="1637" y="344"/>
                    <a:pt x="1621" y="328"/>
                    <a:pt x="1621" y="311"/>
                  </a:cubicBezTo>
                  <a:cubicBezTo>
                    <a:pt x="1604" y="344"/>
                    <a:pt x="1604" y="344"/>
                    <a:pt x="1604" y="344"/>
                  </a:cubicBezTo>
                  <a:cubicBezTo>
                    <a:pt x="1604" y="328"/>
                    <a:pt x="1604" y="311"/>
                    <a:pt x="1604" y="295"/>
                  </a:cubicBezTo>
                  <a:cubicBezTo>
                    <a:pt x="1604" y="311"/>
                    <a:pt x="1604" y="311"/>
                    <a:pt x="1588" y="328"/>
                  </a:cubicBezTo>
                  <a:lnTo>
                    <a:pt x="1604" y="295"/>
                  </a:lnTo>
                  <a:lnTo>
                    <a:pt x="1604" y="295"/>
                  </a:lnTo>
                  <a:cubicBezTo>
                    <a:pt x="1604" y="295"/>
                    <a:pt x="1604" y="295"/>
                    <a:pt x="1604" y="295"/>
                  </a:cubicBezTo>
                  <a:cubicBezTo>
                    <a:pt x="1591" y="295"/>
                    <a:pt x="1589" y="316"/>
                    <a:pt x="1580" y="316"/>
                  </a:cubicBezTo>
                  <a:cubicBezTo>
                    <a:pt x="1577" y="316"/>
                    <a:pt x="1575" y="315"/>
                    <a:pt x="1572" y="311"/>
                  </a:cubicBezTo>
                  <a:cubicBezTo>
                    <a:pt x="1572" y="305"/>
                    <a:pt x="1572" y="297"/>
                    <a:pt x="1572" y="279"/>
                  </a:cubicBezTo>
                  <a:cubicBezTo>
                    <a:pt x="1572" y="295"/>
                    <a:pt x="1555" y="311"/>
                    <a:pt x="1555" y="311"/>
                  </a:cubicBezTo>
                  <a:cubicBezTo>
                    <a:pt x="1539" y="311"/>
                    <a:pt x="1555" y="295"/>
                    <a:pt x="1555" y="279"/>
                  </a:cubicBezTo>
                  <a:lnTo>
                    <a:pt x="1555" y="279"/>
                  </a:lnTo>
                  <a:cubicBezTo>
                    <a:pt x="1539" y="295"/>
                    <a:pt x="1539" y="279"/>
                    <a:pt x="1539" y="328"/>
                  </a:cubicBezTo>
                  <a:cubicBezTo>
                    <a:pt x="1535" y="336"/>
                    <a:pt x="1531" y="339"/>
                    <a:pt x="1527" y="339"/>
                  </a:cubicBezTo>
                  <a:cubicBezTo>
                    <a:pt x="1515" y="339"/>
                    <a:pt x="1506" y="311"/>
                    <a:pt x="1506" y="311"/>
                  </a:cubicBezTo>
                  <a:cubicBezTo>
                    <a:pt x="1490" y="311"/>
                    <a:pt x="1490" y="311"/>
                    <a:pt x="1473" y="328"/>
                  </a:cubicBezTo>
                  <a:cubicBezTo>
                    <a:pt x="1473" y="328"/>
                    <a:pt x="1473" y="311"/>
                    <a:pt x="1473" y="295"/>
                  </a:cubicBezTo>
                  <a:cubicBezTo>
                    <a:pt x="1473" y="279"/>
                    <a:pt x="1473" y="279"/>
                    <a:pt x="1473" y="279"/>
                  </a:cubicBezTo>
                  <a:cubicBezTo>
                    <a:pt x="1473" y="279"/>
                    <a:pt x="1473" y="271"/>
                    <a:pt x="1468" y="271"/>
                  </a:cubicBezTo>
                  <a:cubicBezTo>
                    <a:pt x="1466" y="271"/>
                    <a:pt x="1462" y="273"/>
                    <a:pt x="1457" y="279"/>
                  </a:cubicBezTo>
                  <a:cubicBezTo>
                    <a:pt x="1469" y="267"/>
                    <a:pt x="1464" y="256"/>
                    <a:pt x="1460" y="256"/>
                  </a:cubicBezTo>
                  <a:lnTo>
                    <a:pt x="1460" y="256"/>
                  </a:lnTo>
                  <a:cubicBezTo>
                    <a:pt x="1458" y="256"/>
                    <a:pt x="1457" y="258"/>
                    <a:pt x="1457" y="262"/>
                  </a:cubicBezTo>
                  <a:lnTo>
                    <a:pt x="1457" y="279"/>
                  </a:lnTo>
                  <a:lnTo>
                    <a:pt x="1441" y="279"/>
                  </a:lnTo>
                  <a:lnTo>
                    <a:pt x="1457" y="230"/>
                  </a:lnTo>
                  <a:cubicBezTo>
                    <a:pt x="1454" y="221"/>
                    <a:pt x="1451" y="218"/>
                    <a:pt x="1449" y="218"/>
                  </a:cubicBezTo>
                  <a:cubicBezTo>
                    <a:pt x="1440" y="218"/>
                    <a:pt x="1431" y="257"/>
                    <a:pt x="1427" y="257"/>
                  </a:cubicBezTo>
                  <a:cubicBezTo>
                    <a:pt x="1425" y="257"/>
                    <a:pt x="1424" y="250"/>
                    <a:pt x="1424" y="230"/>
                  </a:cubicBezTo>
                  <a:cubicBezTo>
                    <a:pt x="1408" y="262"/>
                    <a:pt x="1424" y="246"/>
                    <a:pt x="1408" y="279"/>
                  </a:cubicBezTo>
                  <a:cubicBezTo>
                    <a:pt x="1408" y="279"/>
                    <a:pt x="1408" y="213"/>
                    <a:pt x="1408" y="213"/>
                  </a:cubicBezTo>
                  <a:cubicBezTo>
                    <a:pt x="1408" y="212"/>
                    <a:pt x="1408" y="211"/>
                    <a:pt x="1407" y="211"/>
                  </a:cubicBezTo>
                  <a:cubicBezTo>
                    <a:pt x="1405" y="211"/>
                    <a:pt x="1394" y="264"/>
                    <a:pt x="1392" y="264"/>
                  </a:cubicBezTo>
                  <a:cubicBezTo>
                    <a:pt x="1392" y="264"/>
                    <a:pt x="1391" y="264"/>
                    <a:pt x="1391" y="262"/>
                  </a:cubicBezTo>
                  <a:cubicBezTo>
                    <a:pt x="1391" y="279"/>
                    <a:pt x="1375" y="311"/>
                    <a:pt x="1375" y="328"/>
                  </a:cubicBezTo>
                  <a:cubicBezTo>
                    <a:pt x="1375" y="311"/>
                    <a:pt x="1375" y="262"/>
                    <a:pt x="1375" y="246"/>
                  </a:cubicBezTo>
                  <a:cubicBezTo>
                    <a:pt x="1375" y="238"/>
                    <a:pt x="1371" y="238"/>
                    <a:pt x="1367" y="238"/>
                  </a:cubicBezTo>
                  <a:cubicBezTo>
                    <a:pt x="1363" y="238"/>
                    <a:pt x="1359" y="238"/>
                    <a:pt x="1359" y="230"/>
                  </a:cubicBezTo>
                  <a:cubicBezTo>
                    <a:pt x="1359" y="230"/>
                    <a:pt x="1359" y="246"/>
                    <a:pt x="1359" y="246"/>
                  </a:cubicBezTo>
                  <a:cubicBezTo>
                    <a:pt x="1356" y="244"/>
                    <a:pt x="1354" y="243"/>
                    <a:pt x="1353" y="243"/>
                  </a:cubicBezTo>
                  <a:cubicBezTo>
                    <a:pt x="1342" y="243"/>
                    <a:pt x="1342" y="279"/>
                    <a:pt x="1342" y="279"/>
                  </a:cubicBezTo>
                  <a:cubicBezTo>
                    <a:pt x="1342" y="269"/>
                    <a:pt x="1342" y="254"/>
                    <a:pt x="1342" y="246"/>
                  </a:cubicBezTo>
                  <a:cubicBezTo>
                    <a:pt x="1342" y="230"/>
                    <a:pt x="1342" y="213"/>
                    <a:pt x="1342" y="197"/>
                  </a:cubicBezTo>
                  <a:cubicBezTo>
                    <a:pt x="1338" y="205"/>
                    <a:pt x="1336" y="208"/>
                    <a:pt x="1335" y="208"/>
                  </a:cubicBezTo>
                  <a:cubicBezTo>
                    <a:pt x="1332" y="208"/>
                    <a:pt x="1338" y="180"/>
                    <a:pt x="1326" y="180"/>
                  </a:cubicBezTo>
                  <a:cubicBezTo>
                    <a:pt x="1326" y="186"/>
                    <a:pt x="1326" y="192"/>
                    <a:pt x="1326" y="197"/>
                  </a:cubicBezTo>
                  <a:lnTo>
                    <a:pt x="1310" y="197"/>
                  </a:lnTo>
                  <a:cubicBezTo>
                    <a:pt x="1310" y="180"/>
                    <a:pt x="1310" y="180"/>
                    <a:pt x="1310" y="180"/>
                  </a:cubicBezTo>
                  <a:cubicBezTo>
                    <a:pt x="1310" y="174"/>
                    <a:pt x="1310" y="171"/>
                    <a:pt x="1309" y="171"/>
                  </a:cubicBezTo>
                  <a:cubicBezTo>
                    <a:pt x="1309" y="171"/>
                    <a:pt x="1307" y="207"/>
                    <a:pt x="1296" y="212"/>
                  </a:cubicBezTo>
                  <a:lnTo>
                    <a:pt x="1296" y="212"/>
                  </a:lnTo>
                  <a:cubicBezTo>
                    <a:pt x="1300" y="197"/>
                    <a:pt x="1305" y="180"/>
                    <a:pt x="1293" y="180"/>
                  </a:cubicBezTo>
                  <a:cubicBezTo>
                    <a:pt x="1293" y="180"/>
                    <a:pt x="1293" y="197"/>
                    <a:pt x="1293" y="213"/>
                  </a:cubicBezTo>
                  <a:cubicBezTo>
                    <a:pt x="1294" y="213"/>
                    <a:pt x="1295" y="213"/>
                    <a:pt x="1296" y="212"/>
                  </a:cubicBezTo>
                  <a:lnTo>
                    <a:pt x="1296" y="212"/>
                  </a:lnTo>
                  <a:cubicBezTo>
                    <a:pt x="1295" y="219"/>
                    <a:pt x="1293" y="225"/>
                    <a:pt x="1293" y="230"/>
                  </a:cubicBezTo>
                  <a:cubicBezTo>
                    <a:pt x="1290" y="226"/>
                    <a:pt x="1287" y="225"/>
                    <a:pt x="1285" y="225"/>
                  </a:cubicBezTo>
                  <a:cubicBezTo>
                    <a:pt x="1277" y="225"/>
                    <a:pt x="1277" y="246"/>
                    <a:pt x="1277" y="246"/>
                  </a:cubicBezTo>
                  <a:cubicBezTo>
                    <a:pt x="1277" y="254"/>
                    <a:pt x="1277" y="258"/>
                    <a:pt x="1275" y="263"/>
                  </a:cubicBezTo>
                  <a:lnTo>
                    <a:pt x="1275" y="263"/>
                  </a:lnTo>
                  <a:cubicBezTo>
                    <a:pt x="1276" y="262"/>
                    <a:pt x="1277" y="262"/>
                    <a:pt x="1277" y="262"/>
                  </a:cubicBezTo>
                  <a:lnTo>
                    <a:pt x="1277" y="262"/>
                  </a:lnTo>
                  <a:cubicBezTo>
                    <a:pt x="1274" y="268"/>
                    <a:pt x="1272" y="270"/>
                    <a:pt x="1270" y="270"/>
                  </a:cubicBezTo>
                  <a:cubicBezTo>
                    <a:pt x="1270" y="270"/>
                    <a:pt x="1269" y="270"/>
                    <a:pt x="1269" y="270"/>
                  </a:cubicBezTo>
                  <a:lnTo>
                    <a:pt x="1269" y="270"/>
                  </a:lnTo>
                  <a:cubicBezTo>
                    <a:pt x="1267" y="272"/>
                    <a:pt x="1264" y="275"/>
                    <a:pt x="1261" y="279"/>
                  </a:cubicBezTo>
                  <a:cubicBezTo>
                    <a:pt x="1261" y="273"/>
                    <a:pt x="1263" y="269"/>
                    <a:pt x="1266" y="266"/>
                  </a:cubicBezTo>
                  <a:lnTo>
                    <a:pt x="1266" y="266"/>
                  </a:lnTo>
                  <a:cubicBezTo>
                    <a:pt x="1267" y="268"/>
                    <a:pt x="1268" y="270"/>
                    <a:pt x="1269" y="270"/>
                  </a:cubicBezTo>
                  <a:lnTo>
                    <a:pt x="1269" y="270"/>
                  </a:lnTo>
                  <a:cubicBezTo>
                    <a:pt x="1272" y="267"/>
                    <a:pt x="1274" y="265"/>
                    <a:pt x="1275" y="263"/>
                  </a:cubicBezTo>
                  <a:lnTo>
                    <a:pt x="1275" y="263"/>
                  </a:lnTo>
                  <a:cubicBezTo>
                    <a:pt x="1272" y="263"/>
                    <a:pt x="1269" y="264"/>
                    <a:pt x="1266" y="266"/>
                  </a:cubicBezTo>
                  <a:lnTo>
                    <a:pt x="1266" y="266"/>
                  </a:lnTo>
                  <a:cubicBezTo>
                    <a:pt x="1262" y="258"/>
                    <a:pt x="1261" y="238"/>
                    <a:pt x="1261" y="238"/>
                  </a:cubicBezTo>
                  <a:cubicBezTo>
                    <a:pt x="1261" y="238"/>
                    <a:pt x="1261" y="240"/>
                    <a:pt x="1261" y="246"/>
                  </a:cubicBezTo>
                  <a:cubicBezTo>
                    <a:pt x="1244" y="262"/>
                    <a:pt x="1244" y="246"/>
                    <a:pt x="1244" y="279"/>
                  </a:cubicBezTo>
                  <a:cubicBezTo>
                    <a:pt x="1244" y="265"/>
                    <a:pt x="1243" y="260"/>
                    <a:pt x="1241" y="260"/>
                  </a:cubicBezTo>
                  <a:cubicBezTo>
                    <a:pt x="1237" y="260"/>
                    <a:pt x="1230" y="281"/>
                    <a:pt x="1228" y="281"/>
                  </a:cubicBezTo>
                  <a:cubicBezTo>
                    <a:pt x="1228" y="281"/>
                    <a:pt x="1228" y="281"/>
                    <a:pt x="1228" y="279"/>
                  </a:cubicBezTo>
                  <a:lnTo>
                    <a:pt x="1244" y="197"/>
                  </a:lnTo>
                  <a:cubicBezTo>
                    <a:pt x="1244" y="190"/>
                    <a:pt x="1243" y="188"/>
                    <a:pt x="1241" y="188"/>
                  </a:cubicBezTo>
                  <a:cubicBezTo>
                    <a:pt x="1233" y="188"/>
                    <a:pt x="1217" y="216"/>
                    <a:pt x="1213" y="216"/>
                  </a:cubicBezTo>
                  <a:cubicBezTo>
                    <a:pt x="1212" y="216"/>
                    <a:pt x="1211" y="215"/>
                    <a:pt x="1211" y="213"/>
                  </a:cubicBezTo>
                  <a:lnTo>
                    <a:pt x="1211" y="230"/>
                  </a:lnTo>
                  <a:cubicBezTo>
                    <a:pt x="1211" y="242"/>
                    <a:pt x="1211" y="245"/>
                    <a:pt x="1211" y="245"/>
                  </a:cubicBezTo>
                  <a:cubicBezTo>
                    <a:pt x="1210" y="245"/>
                    <a:pt x="1208" y="241"/>
                    <a:pt x="1204" y="241"/>
                  </a:cubicBezTo>
                  <a:cubicBezTo>
                    <a:pt x="1202" y="241"/>
                    <a:pt x="1199" y="242"/>
                    <a:pt x="1195" y="246"/>
                  </a:cubicBezTo>
                  <a:cubicBezTo>
                    <a:pt x="1195" y="213"/>
                    <a:pt x="1195" y="213"/>
                    <a:pt x="1195" y="197"/>
                  </a:cubicBezTo>
                  <a:cubicBezTo>
                    <a:pt x="1195" y="213"/>
                    <a:pt x="1195" y="197"/>
                    <a:pt x="1179" y="246"/>
                  </a:cubicBezTo>
                  <a:lnTo>
                    <a:pt x="1179" y="213"/>
                  </a:lnTo>
                  <a:cubicBezTo>
                    <a:pt x="1179" y="212"/>
                    <a:pt x="1179" y="211"/>
                    <a:pt x="1178" y="211"/>
                  </a:cubicBezTo>
                  <a:cubicBezTo>
                    <a:pt x="1176" y="211"/>
                    <a:pt x="1165" y="264"/>
                    <a:pt x="1163" y="264"/>
                  </a:cubicBezTo>
                  <a:cubicBezTo>
                    <a:pt x="1162" y="264"/>
                    <a:pt x="1162" y="264"/>
                    <a:pt x="1162" y="262"/>
                  </a:cubicBezTo>
                  <a:cubicBezTo>
                    <a:pt x="1162" y="230"/>
                    <a:pt x="1162" y="213"/>
                    <a:pt x="1179" y="197"/>
                  </a:cubicBezTo>
                  <a:cubicBezTo>
                    <a:pt x="1162" y="197"/>
                    <a:pt x="1162" y="197"/>
                    <a:pt x="1162" y="213"/>
                  </a:cubicBezTo>
                  <a:cubicBezTo>
                    <a:pt x="1162" y="211"/>
                    <a:pt x="1162" y="210"/>
                    <a:pt x="1161" y="210"/>
                  </a:cubicBezTo>
                  <a:cubicBezTo>
                    <a:pt x="1158" y="210"/>
                    <a:pt x="1150" y="233"/>
                    <a:pt x="1147" y="233"/>
                  </a:cubicBezTo>
                  <a:cubicBezTo>
                    <a:pt x="1146" y="233"/>
                    <a:pt x="1146" y="232"/>
                    <a:pt x="1146" y="230"/>
                  </a:cubicBezTo>
                  <a:cubicBezTo>
                    <a:pt x="1146" y="230"/>
                    <a:pt x="1146" y="240"/>
                    <a:pt x="1146" y="246"/>
                  </a:cubicBezTo>
                  <a:cubicBezTo>
                    <a:pt x="1146" y="246"/>
                    <a:pt x="1130" y="262"/>
                    <a:pt x="1130" y="279"/>
                  </a:cubicBezTo>
                  <a:cubicBezTo>
                    <a:pt x="1130" y="246"/>
                    <a:pt x="1125" y="246"/>
                    <a:pt x="1121" y="246"/>
                  </a:cubicBezTo>
                  <a:cubicBezTo>
                    <a:pt x="1117" y="246"/>
                    <a:pt x="1113" y="246"/>
                    <a:pt x="1113" y="213"/>
                  </a:cubicBezTo>
                  <a:cubicBezTo>
                    <a:pt x="1105" y="221"/>
                    <a:pt x="1101" y="225"/>
                    <a:pt x="1097" y="228"/>
                  </a:cubicBezTo>
                  <a:lnTo>
                    <a:pt x="1097" y="228"/>
                  </a:lnTo>
                  <a:cubicBezTo>
                    <a:pt x="1097" y="224"/>
                    <a:pt x="1097" y="222"/>
                    <a:pt x="1096" y="222"/>
                  </a:cubicBezTo>
                  <a:cubicBezTo>
                    <a:pt x="1096" y="222"/>
                    <a:pt x="1095" y="223"/>
                    <a:pt x="1094" y="225"/>
                  </a:cubicBezTo>
                  <a:lnTo>
                    <a:pt x="1094" y="225"/>
                  </a:lnTo>
                  <a:cubicBezTo>
                    <a:pt x="1093" y="223"/>
                    <a:pt x="1092" y="223"/>
                    <a:pt x="1091" y="223"/>
                  </a:cubicBezTo>
                  <a:cubicBezTo>
                    <a:pt x="1089" y="223"/>
                    <a:pt x="1087" y="225"/>
                    <a:pt x="1085" y="229"/>
                  </a:cubicBezTo>
                  <a:lnTo>
                    <a:pt x="1085" y="229"/>
                  </a:lnTo>
                  <a:cubicBezTo>
                    <a:pt x="1089" y="228"/>
                    <a:pt x="1092" y="226"/>
                    <a:pt x="1094" y="225"/>
                  </a:cubicBezTo>
                  <a:lnTo>
                    <a:pt x="1094" y="225"/>
                  </a:lnTo>
                  <a:cubicBezTo>
                    <a:pt x="1094" y="225"/>
                    <a:pt x="1095" y="226"/>
                    <a:pt x="1096" y="228"/>
                  </a:cubicBezTo>
                  <a:lnTo>
                    <a:pt x="1096" y="228"/>
                  </a:lnTo>
                  <a:cubicBezTo>
                    <a:pt x="1096" y="228"/>
                    <a:pt x="1097" y="228"/>
                    <a:pt x="1097" y="228"/>
                  </a:cubicBezTo>
                  <a:lnTo>
                    <a:pt x="1097" y="228"/>
                  </a:lnTo>
                  <a:cubicBezTo>
                    <a:pt x="1097" y="228"/>
                    <a:pt x="1097" y="229"/>
                    <a:pt x="1097" y="230"/>
                  </a:cubicBezTo>
                  <a:cubicBezTo>
                    <a:pt x="1097" y="229"/>
                    <a:pt x="1096" y="228"/>
                    <a:pt x="1096" y="228"/>
                  </a:cubicBezTo>
                  <a:lnTo>
                    <a:pt x="1096" y="228"/>
                  </a:lnTo>
                  <a:cubicBezTo>
                    <a:pt x="1093" y="229"/>
                    <a:pt x="1090" y="229"/>
                    <a:pt x="1085" y="230"/>
                  </a:cubicBezTo>
                  <a:lnTo>
                    <a:pt x="1085" y="230"/>
                  </a:lnTo>
                  <a:cubicBezTo>
                    <a:pt x="1085" y="229"/>
                    <a:pt x="1085" y="229"/>
                    <a:pt x="1085" y="229"/>
                  </a:cubicBezTo>
                  <a:lnTo>
                    <a:pt x="1085" y="229"/>
                  </a:lnTo>
                  <a:cubicBezTo>
                    <a:pt x="1084" y="229"/>
                    <a:pt x="1082" y="230"/>
                    <a:pt x="1080" y="230"/>
                  </a:cubicBezTo>
                  <a:cubicBezTo>
                    <a:pt x="1082" y="230"/>
                    <a:pt x="1084" y="230"/>
                    <a:pt x="1085" y="230"/>
                  </a:cubicBezTo>
                  <a:lnTo>
                    <a:pt x="1085" y="230"/>
                  </a:lnTo>
                  <a:cubicBezTo>
                    <a:pt x="1080" y="242"/>
                    <a:pt x="1077" y="269"/>
                    <a:pt x="1070" y="269"/>
                  </a:cubicBezTo>
                  <a:cubicBezTo>
                    <a:pt x="1069" y="269"/>
                    <a:pt x="1066" y="267"/>
                    <a:pt x="1064" y="262"/>
                  </a:cubicBezTo>
                  <a:cubicBezTo>
                    <a:pt x="1064" y="230"/>
                    <a:pt x="1080" y="246"/>
                    <a:pt x="1080" y="230"/>
                  </a:cubicBezTo>
                  <a:cubicBezTo>
                    <a:pt x="1080" y="203"/>
                    <a:pt x="1079" y="196"/>
                    <a:pt x="1076" y="196"/>
                  </a:cubicBezTo>
                  <a:cubicBezTo>
                    <a:pt x="1073" y="196"/>
                    <a:pt x="1069" y="211"/>
                    <a:pt x="1066" y="211"/>
                  </a:cubicBezTo>
                  <a:cubicBezTo>
                    <a:pt x="1065" y="211"/>
                    <a:pt x="1064" y="208"/>
                    <a:pt x="1064" y="197"/>
                  </a:cubicBezTo>
                  <a:cubicBezTo>
                    <a:pt x="1064" y="189"/>
                    <a:pt x="1063" y="186"/>
                    <a:pt x="1062" y="186"/>
                  </a:cubicBezTo>
                  <a:cubicBezTo>
                    <a:pt x="1057" y="186"/>
                    <a:pt x="1048" y="213"/>
                    <a:pt x="1048" y="213"/>
                  </a:cubicBezTo>
                  <a:cubicBezTo>
                    <a:pt x="1048" y="213"/>
                    <a:pt x="1048" y="197"/>
                    <a:pt x="1048" y="197"/>
                  </a:cubicBezTo>
                  <a:cubicBezTo>
                    <a:pt x="1031" y="230"/>
                    <a:pt x="1015" y="246"/>
                    <a:pt x="1015" y="262"/>
                  </a:cubicBezTo>
                  <a:cubicBezTo>
                    <a:pt x="1015" y="230"/>
                    <a:pt x="1015" y="246"/>
                    <a:pt x="1015" y="213"/>
                  </a:cubicBezTo>
                  <a:cubicBezTo>
                    <a:pt x="1015" y="213"/>
                    <a:pt x="1015" y="262"/>
                    <a:pt x="999" y="262"/>
                  </a:cubicBezTo>
                  <a:cubicBezTo>
                    <a:pt x="999" y="246"/>
                    <a:pt x="999" y="230"/>
                    <a:pt x="1015" y="197"/>
                  </a:cubicBezTo>
                  <a:cubicBezTo>
                    <a:pt x="1015" y="189"/>
                    <a:pt x="1014" y="185"/>
                    <a:pt x="1012" y="183"/>
                  </a:cubicBezTo>
                  <a:lnTo>
                    <a:pt x="1012" y="183"/>
                  </a:lnTo>
                  <a:lnTo>
                    <a:pt x="1015" y="180"/>
                  </a:lnTo>
                  <a:cubicBezTo>
                    <a:pt x="1001" y="180"/>
                    <a:pt x="987" y="217"/>
                    <a:pt x="983" y="217"/>
                  </a:cubicBezTo>
                  <a:cubicBezTo>
                    <a:pt x="983" y="217"/>
                    <a:pt x="982" y="216"/>
                    <a:pt x="982" y="213"/>
                  </a:cubicBezTo>
                  <a:lnTo>
                    <a:pt x="982" y="230"/>
                  </a:lnTo>
                  <a:cubicBezTo>
                    <a:pt x="977" y="244"/>
                    <a:pt x="975" y="249"/>
                    <a:pt x="975" y="249"/>
                  </a:cubicBezTo>
                  <a:cubicBezTo>
                    <a:pt x="973" y="249"/>
                    <a:pt x="975" y="236"/>
                    <a:pt x="973" y="236"/>
                  </a:cubicBezTo>
                  <a:cubicBezTo>
                    <a:pt x="971" y="236"/>
                    <a:pt x="969" y="239"/>
                    <a:pt x="966" y="246"/>
                  </a:cubicBezTo>
                  <a:lnTo>
                    <a:pt x="966" y="197"/>
                  </a:lnTo>
                  <a:cubicBezTo>
                    <a:pt x="966" y="194"/>
                    <a:pt x="965" y="192"/>
                    <a:pt x="964" y="191"/>
                  </a:cubicBezTo>
                  <a:lnTo>
                    <a:pt x="964" y="191"/>
                  </a:lnTo>
                  <a:cubicBezTo>
                    <a:pt x="962" y="199"/>
                    <a:pt x="957" y="208"/>
                    <a:pt x="954" y="219"/>
                  </a:cubicBezTo>
                  <a:lnTo>
                    <a:pt x="954" y="219"/>
                  </a:lnTo>
                  <a:cubicBezTo>
                    <a:pt x="957" y="213"/>
                    <a:pt x="962" y="205"/>
                    <a:pt x="966" y="197"/>
                  </a:cubicBezTo>
                  <a:lnTo>
                    <a:pt x="966" y="197"/>
                  </a:lnTo>
                  <a:cubicBezTo>
                    <a:pt x="966" y="213"/>
                    <a:pt x="950" y="230"/>
                    <a:pt x="950" y="246"/>
                  </a:cubicBezTo>
                  <a:cubicBezTo>
                    <a:pt x="950" y="235"/>
                    <a:pt x="951" y="227"/>
                    <a:pt x="954" y="219"/>
                  </a:cubicBezTo>
                  <a:lnTo>
                    <a:pt x="954" y="219"/>
                  </a:lnTo>
                  <a:cubicBezTo>
                    <a:pt x="942" y="237"/>
                    <a:pt x="933" y="246"/>
                    <a:pt x="933" y="246"/>
                  </a:cubicBezTo>
                  <a:cubicBezTo>
                    <a:pt x="950" y="148"/>
                    <a:pt x="917" y="213"/>
                    <a:pt x="917" y="148"/>
                  </a:cubicBezTo>
                  <a:cubicBezTo>
                    <a:pt x="913" y="156"/>
                    <a:pt x="910" y="159"/>
                    <a:pt x="907" y="159"/>
                  </a:cubicBezTo>
                  <a:cubicBezTo>
                    <a:pt x="899" y="159"/>
                    <a:pt x="896" y="131"/>
                    <a:pt x="884" y="131"/>
                  </a:cubicBezTo>
                  <a:cubicBezTo>
                    <a:pt x="876" y="164"/>
                    <a:pt x="876" y="164"/>
                    <a:pt x="876" y="164"/>
                  </a:cubicBezTo>
                  <a:cubicBezTo>
                    <a:pt x="876" y="164"/>
                    <a:pt x="876" y="164"/>
                    <a:pt x="868" y="197"/>
                  </a:cubicBezTo>
                  <a:lnTo>
                    <a:pt x="851" y="148"/>
                  </a:lnTo>
                  <a:cubicBezTo>
                    <a:pt x="851" y="131"/>
                    <a:pt x="868" y="131"/>
                    <a:pt x="868" y="115"/>
                  </a:cubicBezTo>
                  <a:cubicBezTo>
                    <a:pt x="851" y="115"/>
                    <a:pt x="868" y="99"/>
                    <a:pt x="868" y="66"/>
                  </a:cubicBezTo>
                  <a:lnTo>
                    <a:pt x="868" y="66"/>
                  </a:lnTo>
                  <a:cubicBezTo>
                    <a:pt x="867" y="99"/>
                    <a:pt x="851" y="99"/>
                    <a:pt x="851" y="99"/>
                  </a:cubicBezTo>
                  <a:lnTo>
                    <a:pt x="851" y="131"/>
                  </a:lnTo>
                  <a:cubicBezTo>
                    <a:pt x="849" y="136"/>
                    <a:pt x="847" y="138"/>
                    <a:pt x="846" y="138"/>
                  </a:cubicBezTo>
                  <a:cubicBezTo>
                    <a:pt x="841" y="138"/>
                    <a:pt x="845" y="98"/>
                    <a:pt x="841" y="92"/>
                  </a:cubicBezTo>
                  <a:lnTo>
                    <a:pt x="841" y="92"/>
                  </a:lnTo>
                  <a:lnTo>
                    <a:pt x="851" y="82"/>
                  </a:lnTo>
                  <a:lnTo>
                    <a:pt x="851" y="82"/>
                  </a:lnTo>
                  <a:cubicBezTo>
                    <a:pt x="835" y="99"/>
                    <a:pt x="819" y="82"/>
                    <a:pt x="802" y="131"/>
                  </a:cubicBezTo>
                  <a:cubicBezTo>
                    <a:pt x="802" y="115"/>
                    <a:pt x="802" y="99"/>
                    <a:pt x="819" y="99"/>
                  </a:cubicBezTo>
                  <a:cubicBezTo>
                    <a:pt x="817" y="97"/>
                    <a:pt x="815" y="96"/>
                    <a:pt x="812" y="96"/>
                  </a:cubicBezTo>
                  <a:cubicBezTo>
                    <a:pt x="799" y="96"/>
                    <a:pt x="781" y="124"/>
                    <a:pt x="773" y="124"/>
                  </a:cubicBezTo>
                  <a:cubicBezTo>
                    <a:pt x="771" y="124"/>
                    <a:pt x="769" y="122"/>
                    <a:pt x="769" y="115"/>
                  </a:cubicBezTo>
                  <a:cubicBezTo>
                    <a:pt x="769" y="109"/>
                    <a:pt x="769" y="99"/>
                    <a:pt x="769" y="99"/>
                  </a:cubicBezTo>
                  <a:cubicBezTo>
                    <a:pt x="769" y="99"/>
                    <a:pt x="759" y="120"/>
                    <a:pt x="755" y="120"/>
                  </a:cubicBezTo>
                  <a:cubicBezTo>
                    <a:pt x="754" y="120"/>
                    <a:pt x="753" y="118"/>
                    <a:pt x="753" y="115"/>
                  </a:cubicBezTo>
                  <a:lnTo>
                    <a:pt x="753" y="99"/>
                  </a:lnTo>
                  <a:cubicBezTo>
                    <a:pt x="753" y="92"/>
                    <a:pt x="752" y="90"/>
                    <a:pt x="750" y="90"/>
                  </a:cubicBezTo>
                  <a:cubicBezTo>
                    <a:pt x="742" y="90"/>
                    <a:pt x="720" y="135"/>
                    <a:pt x="720" y="148"/>
                  </a:cubicBezTo>
                  <a:cubicBezTo>
                    <a:pt x="720" y="99"/>
                    <a:pt x="720" y="82"/>
                    <a:pt x="720" y="66"/>
                  </a:cubicBezTo>
                  <a:cubicBezTo>
                    <a:pt x="718" y="64"/>
                    <a:pt x="716" y="63"/>
                    <a:pt x="714" y="63"/>
                  </a:cubicBezTo>
                  <a:cubicBezTo>
                    <a:pt x="699" y="63"/>
                    <a:pt x="685" y="101"/>
                    <a:pt x="671" y="115"/>
                  </a:cubicBezTo>
                  <a:cubicBezTo>
                    <a:pt x="671" y="66"/>
                    <a:pt x="639" y="82"/>
                    <a:pt x="622" y="50"/>
                  </a:cubicBezTo>
                  <a:cubicBezTo>
                    <a:pt x="622" y="66"/>
                    <a:pt x="622" y="99"/>
                    <a:pt x="622" y="99"/>
                  </a:cubicBezTo>
                  <a:cubicBezTo>
                    <a:pt x="622" y="99"/>
                    <a:pt x="617" y="109"/>
                    <a:pt x="612" y="109"/>
                  </a:cubicBezTo>
                  <a:cubicBezTo>
                    <a:pt x="609" y="109"/>
                    <a:pt x="606" y="103"/>
                    <a:pt x="606" y="82"/>
                  </a:cubicBezTo>
                  <a:lnTo>
                    <a:pt x="606" y="82"/>
                  </a:lnTo>
                  <a:lnTo>
                    <a:pt x="622" y="99"/>
                  </a:lnTo>
                  <a:cubicBezTo>
                    <a:pt x="622" y="50"/>
                    <a:pt x="606" y="50"/>
                    <a:pt x="606" y="50"/>
                  </a:cubicBezTo>
                  <a:lnTo>
                    <a:pt x="589" y="115"/>
                  </a:lnTo>
                  <a:cubicBezTo>
                    <a:pt x="589" y="85"/>
                    <a:pt x="586" y="77"/>
                    <a:pt x="582" y="77"/>
                  </a:cubicBezTo>
                  <a:cubicBezTo>
                    <a:pt x="576" y="77"/>
                    <a:pt x="568" y="94"/>
                    <a:pt x="562" y="94"/>
                  </a:cubicBezTo>
                  <a:cubicBezTo>
                    <a:pt x="559" y="94"/>
                    <a:pt x="557" y="88"/>
                    <a:pt x="557" y="66"/>
                  </a:cubicBezTo>
                  <a:cubicBezTo>
                    <a:pt x="557" y="82"/>
                    <a:pt x="557" y="82"/>
                    <a:pt x="540" y="82"/>
                  </a:cubicBezTo>
                  <a:lnTo>
                    <a:pt x="557" y="50"/>
                  </a:lnTo>
                  <a:lnTo>
                    <a:pt x="524" y="50"/>
                  </a:lnTo>
                  <a:lnTo>
                    <a:pt x="524" y="33"/>
                  </a:lnTo>
                  <a:cubicBezTo>
                    <a:pt x="524" y="32"/>
                    <a:pt x="524" y="31"/>
                    <a:pt x="524" y="31"/>
                  </a:cubicBezTo>
                  <a:cubicBezTo>
                    <a:pt x="522" y="31"/>
                    <a:pt x="508" y="115"/>
                    <a:pt x="508" y="115"/>
                  </a:cubicBezTo>
                  <a:lnTo>
                    <a:pt x="508" y="66"/>
                  </a:lnTo>
                  <a:cubicBezTo>
                    <a:pt x="497" y="66"/>
                    <a:pt x="493" y="44"/>
                    <a:pt x="487" y="44"/>
                  </a:cubicBezTo>
                  <a:cubicBezTo>
                    <a:pt x="484" y="44"/>
                    <a:pt x="480" y="50"/>
                    <a:pt x="475" y="66"/>
                  </a:cubicBezTo>
                  <a:cubicBezTo>
                    <a:pt x="475" y="66"/>
                    <a:pt x="475" y="50"/>
                    <a:pt x="475" y="50"/>
                  </a:cubicBezTo>
                  <a:cubicBezTo>
                    <a:pt x="475" y="50"/>
                    <a:pt x="470" y="35"/>
                    <a:pt x="466" y="35"/>
                  </a:cubicBezTo>
                  <a:cubicBezTo>
                    <a:pt x="462" y="35"/>
                    <a:pt x="458" y="45"/>
                    <a:pt x="458" y="82"/>
                  </a:cubicBezTo>
                  <a:cubicBezTo>
                    <a:pt x="458" y="63"/>
                    <a:pt x="456" y="56"/>
                    <a:pt x="452" y="56"/>
                  </a:cubicBezTo>
                  <a:cubicBezTo>
                    <a:pt x="447" y="56"/>
                    <a:pt x="441" y="64"/>
                    <a:pt x="434" y="73"/>
                  </a:cubicBezTo>
                  <a:lnTo>
                    <a:pt x="434" y="73"/>
                  </a:lnTo>
                  <a:cubicBezTo>
                    <a:pt x="436" y="66"/>
                    <a:pt x="439" y="59"/>
                    <a:pt x="442" y="50"/>
                  </a:cubicBezTo>
                  <a:lnTo>
                    <a:pt x="442" y="50"/>
                  </a:lnTo>
                  <a:lnTo>
                    <a:pt x="426" y="82"/>
                  </a:lnTo>
                  <a:cubicBezTo>
                    <a:pt x="429" y="79"/>
                    <a:pt x="432" y="76"/>
                    <a:pt x="434" y="73"/>
                  </a:cubicBezTo>
                  <a:lnTo>
                    <a:pt x="434" y="73"/>
                  </a:lnTo>
                  <a:cubicBezTo>
                    <a:pt x="430" y="85"/>
                    <a:pt x="427" y="92"/>
                    <a:pt x="424" y="97"/>
                  </a:cubicBezTo>
                  <a:lnTo>
                    <a:pt x="424" y="97"/>
                  </a:lnTo>
                  <a:cubicBezTo>
                    <a:pt x="422" y="95"/>
                    <a:pt x="420" y="94"/>
                    <a:pt x="418" y="94"/>
                  </a:cubicBezTo>
                  <a:cubicBezTo>
                    <a:pt x="409" y="94"/>
                    <a:pt x="409" y="115"/>
                    <a:pt x="409" y="115"/>
                  </a:cubicBezTo>
                  <a:cubicBezTo>
                    <a:pt x="410" y="115"/>
                    <a:pt x="410" y="115"/>
                    <a:pt x="410" y="114"/>
                  </a:cubicBezTo>
                  <a:lnTo>
                    <a:pt x="410" y="114"/>
                  </a:lnTo>
                  <a:cubicBezTo>
                    <a:pt x="410" y="117"/>
                    <a:pt x="409" y="118"/>
                    <a:pt x="409" y="118"/>
                  </a:cubicBezTo>
                  <a:cubicBezTo>
                    <a:pt x="409" y="118"/>
                    <a:pt x="409" y="117"/>
                    <a:pt x="409" y="115"/>
                  </a:cubicBezTo>
                  <a:lnTo>
                    <a:pt x="409" y="82"/>
                  </a:lnTo>
                  <a:cubicBezTo>
                    <a:pt x="409" y="82"/>
                    <a:pt x="409" y="99"/>
                    <a:pt x="393" y="115"/>
                  </a:cubicBezTo>
                  <a:cubicBezTo>
                    <a:pt x="393" y="108"/>
                    <a:pt x="393" y="97"/>
                    <a:pt x="393" y="82"/>
                  </a:cubicBezTo>
                  <a:cubicBezTo>
                    <a:pt x="393" y="99"/>
                    <a:pt x="377" y="115"/>
                    <a:pt x="377" y="115"/>
                  </a:cubicBezTo>
                  <a:cubicBezTo>
                    <a:pt x="377" y="99"/>
                    <a:pt x="377" y="99"/>
                    <a:pt x="377" y="99"/>
                  </a:cubicBezTo>
                  <a:cubicBezTo>
                    <a:pt x="377" y="92"/>
                    <a:pt x="376" y="89"/>
                    <a:pt x="375" y="89"/>
                  </a:cubicBezTo>
                  <a:cubicBezTo>
                    <a:pt x="372" y="89"/>
                    <a:pt x="365" y="108"/>
                    <a:pt x="362" y="108"/>
                  </a:cubicBezTo>
                  <a:cubicBezTo>
                    <a:pt x="361" y="108"/>
                    <a:pt x="360" y="106"/>
                    <a:pt x="360" y="99"/>
                  </a:cubicBezTo>
                  <a:cubicBezTo>
                    <a:pt x="360" y="82"/>
                    <a:pt x="360" y="82"/>
                    <a:pt x="360" y="82"/>
                  </a:cubicBezTo>
                  <a:lnTo>
                    <a:pt x="377" y="82"/>
                  </a:lnTo>
                  <a:cubicBezTo>
                    <a:pt x="377" y="50"/>
                    <a:pt x="377" y="50"/>
                    <a:pt x="393" y="0"/>
                  </a:cubicBezTo>
                  <a:lnTo>
                    <a:pt x="393" y="0"/>
                  </a:lnTo>
                  <a:cubicBezTo>
                    <a:pt x="379" y="29"/>
                    <a:pt x="365" y="69"/>
                    <a:pt x="361" y="69"/>
                  </a:cubicBezTo>
                  <a:cubicBezTo>
                    <a:pt x="361" y="69"/>
                    <a:pt x="360" y="68"/>
                    <a:pt x="360" y="66"/>
                  </a:cubicBezTo>
                  <a:lnTo>
                    <a:pt x="360" y="50"/>
                  </a:lnTo>
                  <a:cubicBezTo>
                    <a:pt x="344" y="50"/>
                    <a:pt x="344" y="50"/>
                    <a:pt x="344" y="33"/>
                  </a:cubicBezTo>
                  <a:cubicBezTo>
                    <a:pt x="352" y="25"/>
                    <a:pt x="352" y="25"/>
                    <a:pt x="350" y="25"/>
                  </a:cubicBezTo>
                  <a:cubicBezTo>
                    <a:pt x="348" y="25"/>
                    <a:pt x="344" y="25"/>
                    <a:pt x="344" y="17"/>
                  </a:cubicBezTo>
                  <a:cubicBezTo>
                    <a:pt x="344" y="50"/>
                    <a:pt x="328" y="50"/>
                    <a:pt x="328" y="82"/>
                  </a:cubicBezTo>
                  <a:lnTo>
                    <a:pt x="328" y="82"/>
                  </a:lnTo>
                  <a:cubicBezTo>
                    <a:pt x="328" y="82"/>
                    <a:pt x="328" y="66"/>
                    <a:pt x="344" y="66"/>
                  </a:cubicBezTo>
                  <a:cubicBezTo>
                    <a:pt x="344" y="72"/>
                    <a:pt x="344" y="78"/>
                    <a:pt x="344" y="82"/>
                  </a:cubicBezTo>
                  <a:cubicBezTo>
                    <a:pt x="328" y="99"/>
                    <a:pt x="328" y="115"/>
                    <a:pt x="328" y="131"/>
                  </a:cubicBezTo>
                  <a:cubicBezTo>
                    <a:pt x="328" y="82"/>
                    <a:pt x="328" y="66"/>
                    <a:pt x="328" y="33"/>
                  </a:cubicBezTo>
                  <a:cubicBezTo>
                    <a:pt x="315" y="46"/>
                    <a:pt x="302" y="39"/>
                    <a:pt x="289" y="66"/>
                  </a:cubicBezTo>
                  <a:lnTo>
                    <a:pt x="295" y="66"/>
                  </a:lnTo>
                  <a:cubicBezTo>
                    <a:pt x="293" y="66"/>
                    <a:pt x="291" y="66"/>
                    <a:pt x="289" y="66"/>
                  </a:cubicBezTo>
                  <a:lnTo>
                    <a:pt x="289" y="66"/>
                  </a:lnTo>
                  <a:cubicBezTo>
                    <a:pt x="289" y="66"/>
                    <a:pt x="289" y="66"/>
                    <a:pt x="289" y="66"/>
                  </a:cubicBezTo>
                  <a:lnTo>
                    <a:pt x="278" y="66"/>
                  </a:lnTo>
                  <a:cubicBezTo>
                    <a:pt x="278" y="67"/>
                    <a:pt x="278" y="69"/>
                    <a:pt x="278" y="70"/>
                  </a:cubicBezTo>
                  <a:lnTo>
                    <a:pt x="278" y="70"/>
                  </a:lnTo>
                  <a:cubicBezTo>
                    <a:pt x="281" y="67"/>
                    <a:pt x="285" y="66"/>
                    <a:pt x="289" y="66"/>
                  </a:cubicBezTo>
                  <a:lnTo>
                    <a:pt x="289" y="66"/>
                  </a:lnTo>
                  <a:cubicBezTo>
                    <a:pt x="286" y="74"/>
                    <a:pt x="282" y="84"/>
                    <a:pt x="278" y="99"/>
                  </a:cubicBezTo>
                  <a:cubicBezTo>
                    <a:pt x="278" y="92"/>
                    <a:pt x="278" y="80"/>
                    <a:pt x="278" y="70"/>
                  </a:cubicBezTo>
                  <a:lnTo>
                    <a:pt x="278" y="70"/>
                  </a:lnTo>
                  <a:cubicBezTo>
                    <a:pt x="274" y="74"/>
                    <a:pt x="270" y="82"/>
                    <a:pt x="262" y="99"/>
                  </a:cubicBezTo>
                  <a:cubicBezTo>
                    <a:pt x="262" y="82"/>
                    <a:pt x="278" y="66"/>
                    <a:pt x="262" y="66"/>
                  </a:cubicBezTo>
                  <a:cubicBezTo>
                    <a:pt x="262" y="50"/>
                    <a:pt x="260" y="44"/>
                    <a:pt x="257" y="44"/>
                  </a:cubicBezTo>
                  <a:cubicBezTo>
                    <a:pt x="248" y="44"/>
                    <a:pt x="229" y="96"/>
                    <a:pt x="219" y="96"/>
                  </a:cubicBezTo>
                  <a:cubicBezTo>
                    <a:pt x="215" y="96"/>
                    <a:pt x="213" y="88"/>
                    <a:pt x="213" y="66"/>
                  </a:cubicBezTo>
                  <a:lnTo>
                    <a:pt x="213" y="82"/>
                  </a:lnTo>
                  <a:cubicBezTo>
                    <a:pt x="209" y="75"/>
                    <a:pt x="205" y="72"/>
                    <a:pt x="200" y="72"/>
                  </a:cubicBezTo>
                  <a:cubicBezTo>
                    <a:pt x="191" y="72"/>
                    <a:pt x="180" y="80"/>
                    <a:pt x="171" y="80"/>
                  </a:cubicBezTo>
                  <a:cubicBezTo>
                    <a:pt x="162" y="80"/>
                    <a:pt x="154" y="74"/>
                    <a:pt x="147" y="50"/>
                  </a:cubicBezTo>
                  <a:cubicBezTo>
                    <a:pt x="147" y="46"/>
                    <a:pt x="147" y="45"/>
                    <a:pt x="146" y="45"/>
                  </a:cubicBezTo>
                  <a:cubicBezTo>
                    <a:pt x="142" y="45"/>
                    <a:pt x="131" y="69"/>
                    <a:pt x="131" y="82"/>
                  </a:cubicBezTo>
                  <a:lnTo>
                    <a:pt x="131" y="50"/>
                  </a:lnTo>
                  <a:lnTo>
                    <a:pt x="115" y="82"/>
                  </a:lnTo>
                  <a:cubicBezTo>
                    <a:pt x="113" y="86"/>
                    <a:pt x="111" y="88"/>
                    <a:pt x="110" y="88"/>
                  </a:cubicBezTo>
                  <a:cubicBezTo>
                    <a:pt x="104" y="88"/>
                    <a:pt x="109" y="37"/>
                    <a:pt x="104" y="37"/>
                  </a:cubicBezTo>
                  <a:lnTo>
                    <a:pt x="104" y="37"/>
                  </a:lnTo>
                  <a:cubicBezTo>
                    <a:pt x="103" y="37"/>
                    <a:pt x="101" y="41"/>
                    <a:pt x="98" y="50"/>
                  </a:cubicBezTo>
                  <a:lnTo>
                    <a:pt x="98" y="82"/>
                  </a:lnTo>
                  <a:cubicBezTo>
                    <a:pt x="90" y="74"/>
                    <a:pt x="86" y="74"/>
                    <a:pt x="84" y="74"/>
                  </a:cubicBezTo>
                  <a:cubicBezTo>
                    <a:pt x="82" y="74"/>
                    <a:pt x="82" y="74"/>
                    <a:pt x="82" y="66"/>
                  </a:cubicBezTo>
                  <a:cubicBezTo>
                    <a:pt x="82" y="66"/>
                    <a:pt x="75" y="73"/>
                    <a:pt x="70" y="73"/>
                  </a:cubicBezTo>
                  <a:lnTo>
                    <a:pt x="70" y="73"/>
                  </a:lnTo>
                  <a:lnTo>
                    <a:pt x="82" y="50"/>
                  </a:lnTo>
                  <a:lnTo>
                    <a:pt x="66" y="66"/>
                  </a:lnTo>
                  <a:cubicBezTo>
                    <a:pt x="66" y="71"/>
                    <a:pt x="67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lnTo>
                    <a:pt x="70" y="73"/>
                  </a:lnTo>
                  <a:lnTo>
                    <a:pt x="66" y="82"/>
                  </a:lnTo>
                  <a:cubicBezTo>
                    <a:pt x="49" y="66"/>
                    <a:pt x="66" y="17"/>
                    <a:pt x="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15"/>
            <p:cNvSpPr/>
            <p:nvPr/>
          </p:nvSpPr>
          <p:spPr>
            <a:xfrm>
              <a:off x="-1824124" y="20856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15"/>
            <p:cNvSpPr/>
            <p:nvPr/>
          </p:nvSpPr>
          <p:spPr>
            <a:xfrm>
              <a:off x="-1595508" y="21320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15"/>
            <p:cNvSpPr/>
            <p:nvPr/>
          </p:nvSpPr>
          <p:spPr>
            <a:xfrm>
              <a:off x="-1790143" y="213511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15"/>
            <p:cNvSpPr/>
            <p:nvPr/>
          </p:nvSpPr>
          <p:spPr>
            <a:xfrm>
              <a:off x="-1580027" y="215682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15"/>
            <p:cNvSpPr/>
            <p:nvPr/>
          </p:nvSpPr>
          <p:spPr>
            <a:xfrm>
              <a:off x="-1577007" y="2159848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7"/>
                  </a:moveTo>
                  <a:cubicBezTo>
                    <a:pt x="17" y="1"/>
                    <a:pt x="17" y="1"/>
                    <a:pt x="17" y="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15"/>
            <p:cNvSpPr/>
            <p:nvPr/>
          </p:nvSpPr>
          <p:spPr>
            <a:xfrm>
              <a:off x="-1651010" y="215682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15"/>
            <p:cNvSpPr/>
            <p:nvPr/>
          </p:nvSpPr>
          <p:spPr>
            <a:xfrm>
              <a:off x="-1626279" y="214436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34"/>
                    <a:pt x="0" y="3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15"/>
            <p:cNvSpPr/>
            <p:nvPr/>
          </p:nvSpPr>
          <p:spPr>
            <a:xfrm>
              <a:off x="-1675740" y="215984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15"/>
            <p:cNvSpPr/>
            <p:nvPr/>
          </p:nvSpPr>
          <p:spPr>
            <a:xfrm>
              <a:off x="-1629488" y="2147577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8"/>
                    <a:pt x="5" y="13"/>
                    <a:pt x="9" y="13"/>
                  </a:cubicBezTo>
                  <a:cubicBezTo>
                    <a:pt x="13" y="13"/>
                    <a:pt x="17" y="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15"/>
            <p:cNvSpPr/>
            <p:nvPr/>
          </p:nvSpPr>
          <p:spPr>
            <a:xfrm>
              <a:off x="-1555297" y="216607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15"/>
            <p:cNvSpPr/>
            <p:nvPr/>
          </p:nvSpPr>
          <p:spPr>
            <a:xfrm>
              <a:off x="-1555297" y="21660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15"/>
            <p:cNvSpPr/>
            <p:nvPr/>
          </p:nvSpPr>
          <p:spPr>
            <a:xfrm>
              <a:off x="-1555297" y="21660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15"/>
            <p:cNvSpPr/>
            <p:nvPr/>
          </p:nvSpPr>
          <p:spPr>
            <a:xfrm>
              <a:off x="-1564547" y="2162302"/>
              <a:ext cx="3209" cy="6985"/>
            </a:xfrm>
            <a:custGeom>
              <a:avLst/>
              <a:gdLst/>
              <a:ahLst/>
              <a:cxnLst/>
              <a:rect l="l" t="t" r="r" b="b"/>
              <a:pathLst>
                <a:path w="17" h="37" extrusionOk="0">
                  <a:moveTo>
                    <a:pt x="7" y="1"/>
                  </a:moveTo>
                  <a:cubicBezTo>
                    <a:pt x="5" y="1"/>
                    <a:pt x="3" y="2"/>
                    <a:pt x="0" y="4"/>
                  </a:cubicBezTo>
                  <a:cubicBezTo>
                    <a:pt x="0" y="20"/>
                    <a:pt x="0" y="37"/>
                    <a:pt x="17" y="37"/>
                  </a:cubicBezTo>
                  <a:lnTo>
                    <a:pt x="17" y="20"/>
                  </a:lnTo>
                  <a:cubicBezTo>
                    <a:pt x="17" y="23"/>
                    <a:pt x="17" y="24"/>
                    <a:pt x="17" y="24"/>
                  </a:cubicBezTo>
                  <a:cubicBezTo>
                    <a:pt x="17" y="24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15"/>
            <p:cNvSpPr/>
            <p:nvPr/>
          </p:nvSpPr>
          <p:spPr>
            <a:xfrm>
              <a:off x="-1567568" y="2128698"/>
              <a:ext cx="3209" cy="9817"/>
            </a:xfrm>
            <a:custGeom>
              <a:avLst/>
              <a:gdLst/>
              <a:ahLst/>
              <a:cxnLst/>
              <a:rect l="l" t="t" r="r" b="b"/>
              <a:pathLst>
                <a:path w="17" h="52" extrusionOk="0">
                  <a:moveTo>
                    <a:pt x="16" y="0"/>
                  </a:moveTo>
                  <a:cubicBezTo>
                    <a:pt x="15" y="0"/>
                    <a:pt x="12" y="35"/>
                    <a:pt x="0" y="35"/>
                  </a:cubicBezTo>
                  <a:lnTo>
                    <a:pt x="16" y="51"/>
                  </a:lnTo>
                  <a:cubicBezTo>
                    <a:pt x="16" y="35"/>
                    <a:pt x="16" y="18"/>
                    <a:pt x="16" y="18"/>
                  </a:cubicBezTo>
                  <a:cubicBezTo>
                    <a:pt x="16" y="5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15"/>
            <p:cNvSpPr/>
            <p:nvPr/>
          </p:nvSpPr>
          <p:spPr>
            <a:xfrm>
              <a:off x="-1570777" y="212586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3"/>
                  </a:moveTo>
                  <a:cubicBezTo>
                    <a:pt x="1" y="17"/>
                    <a:pt x="1" y="17"/>
                    <a:pt x="1" y="1"/>
                  </a:cubicBezTo>
                  <a:cubicBezTo>
                    <a:pt x="1" y="17"/>
                    <a:pt x="1" y="17"/>
                    <a:pt x="1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15"/>
            <p:cNvSpPr/>
            <p:nvPr/>
          </p:nvSpPr>
          <p:spPr>
            <a:xfrm>
              <a:off x="-1604758" y="211963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1"/>
                  </a:moveTo>
                  <a:cubicBezTo>
                    <a:pt x="1" y="1"/>
                    <a:pt x="1" y="17"/>
                    <a:pt x="1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15"/>
            <p:cNvSpPr/>
            <p:nvPr/>
          </p:nvSpPr>
          <p:spPr>
            <a:xfrm>
              <a:off x="-1617029" y="215059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3"/>
                  </a:moveTo>
                  <a:lnTo>
                    <a:pt x="0" y="1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15"/>
            <p:cNvSpPr/>
            <p:nvPr/>
          </p:nvSpPr>
          <p:spPr>
            <a:xfrm>
              <a:off x="-1617029" y="211038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lnTo>
                    <a:pt x="0" y="17"/>
                  </a:ln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15"/>
            <p:cNvSpPr/>
            <p:nvPr/>
          </p:nvSpPr>
          <p:spPr>
            <a:xfrm>
              <a:off x="-1675740" y="2103590"/>
              <a:ext cx="3209" cy="6985"/>
            </a:xfrm>
            <a:custGeom>
              <a:avLst/>
              <a:gdLst/>
              <a:ahLst/>
              <a:cxnLst/>
              <a:rect l="l" t="t" r="r" b="b"/>
              <a:pathLst>
                <a:path w="17" h="37" extrusionOk="0">
                  <a:moveTo>
                    <a:pt x="17" y="1"/>
                  </a:moveTo>
                  <a:cubicBezTo>
                    <a:pt x="16" y="1"/>
                    <a:pt x="16" y="3"/>
                    <a:pt x="16" y="5"/>
                  </a:cubicBezTo>
                  <a:lnTo>
                    <a:pt x="16" y="5"/>
                  </a:lnTo>
                  <a:lnTo>
                    <a:pt x="17" y="4"/>
                  </a:lnTo>
                  <a:cubicBezTo>
                    <a:pt x="17" y="2"/>
                    <a:pt x="17" y="1"/>
                    <a:pt x="17" y="1"/>
                  </a:cubicBezTo>
                  <a:close/>
                  <a:moveTo>
                    <a:pt x="16" y="5"/>
                  </a:moveTo>
                  <a:lnTo>
                    <a:pt x="0" y="37"/>
                  </a:lnTo>
                  <a:cubicBezTo>
                    <a:pt x="11" y="37"/>
                    <a:pt x="15" y="15"/>
                    <a:pt x="16" y="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15"/>
            <p:cNvSpPr/>
            <p:nvPr/>
          </p:nvSpPr>
          <p:spPr>
            <a:xfrm>
              <a:off x="-1700471" y="2101136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3"/>
                  </a:moveTo>
                  <a:cubicBezTo>
                    <a:pt x="0" y="17"/>
                    <a:pt x="0" y="1"/>
                    <a:pt x="0" y="17"/>
                  </a:cubicBezTo>
                  <a:cubicBezTo>
                    <a:pt x="0" y="17"/>
                    <a:pt x="0" y="33"/>
                    <a:pt x="0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15"/>
            <p:cNvSpPr/>
            <p:nvPr/>
          </p:nvSpPr>
          <p:spPr>
            <a:xfrm>
              <a:off x="-1774663" y="208263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15"/>
            <p:cNvSpPr/>
            <p:nvPr/>
          </p:nvSpPr>
          <p:spPr>
            <a:xfrm>
              <a:off x="-1175277" y="3145669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" y="0"/>
                  </a:moveTo>
                  <a:lnTo>
                    <a:pt x="17" y="33"/>
                  </a:lnTo>
                  <a:cubicBezTo>
                    <a:pt x="17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15"/>
            <p:cNvSpPr/>
            <p:nvPr/>
          </p:nvSpPr>
          <p:spPr>
            <a:xfrm>
              <a:off x="-1187548" y="3140950"/>
              <a:ext cx="10949" cy="17179"/>
            </a:xfrm>
            <a:custGeom>
              <a:avLst/>
              <a:gdLst/>
              <a:ahLst/>
              <a:cxnLst/>
              <a:rect l="l" t="t" r="r" b="b"/>
              <a:pathLst>
                <a:path w="58" h="91" extrusionOk="0">
                  <a:moveTo>
                    <a:pt x="27" y="1"/>
                  </a:moveTo>
                  <a:cubicBezTo>
                    <a:pt x="21" y="1"/>
                    <a:pt x="17" y="9"/>
                    <a:pt x="17" y="25"/>
                  </a:cubicBezTo>
                  <a:cubicBezTo>
                    <a:pt x="22" y="21"/>
                    <a:pt x="25" y="19"/>
                    <a:pt x="28" y="19"/>
                  </a:cubicBezTo>
                  <a:cubicBezTo>
                    <a:pt x="35" y="19"/>
                    <a:pt x="38" y="30"/>
                    <a:pt x="50" y="42"/>
                  </a:cubicBezTo>
                  <a:cubicBezTo>
                    <a:pt x="50" y="33"/>
                    <a:pt x="54" y="33"/>
                    <a:pt x="56" y="33"/>
                  </a:cubicBezTo>
                  <a:cubicBezTo>
                    <a:pt x="58" y="33"/>
                    <a:pt x="58" y="33"/>
                    <a:pt x="50" y="25"/>
                  </a:cubicBezTo>
                  <a:cubicBezTo>
                    <a:pt x="41" y="9"/>
                    <a:pt x="33" y="1"/>
                    <a:pt x="27" y="1"/>
                  </a:cubicBezTo>
                  <a:close/>
                  <a:moveTo>
                    <a:pt x="17" y="9"/>
                  </a:moveTo>
                  <a:cubicBezTo>
                    <a:pt x="0" y="25"/>
                    <a:pt x="0" y="58"/>
                    <a:pt x="17" y="91"/>
                  </a:cubicBezTo>
                  <a:cubicBezTo>
                    <a:pt x="17" y="58"/>
                    <a:pt x="33" y="58"/>
                    <a:pt x="17" y="25"/>
                  </a:cubicBezTo>
                  <a:cubicBezTo>
                    <a:pt x="17" y="25"/>
                    <a:pt x="17" y="9"/>
                    <a:pt x="17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15"/>
            <p:cNvSpPr/>
            <p:nvPr/>
          </p:nvSpPr>
          <p:spPr>
            <a:xfrm>
              <a:off x="-1434853" y="320438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0"/>
                    <a:pt x="1" y="0"/>
                  </a:cubicBezTo>
                  <a:cubicBezTo>
                    <a:pt x="1" y="0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15"/>
            <p:cNvSpPr/>
            <p:nvPr/>
          </p:nvSpPr>
          <p:spPr>
            <a:xfrm>
              <a:off x="-1453354" y="320438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15"/>
            <p:cNvSpPr/>
            <p:nvPr/>
          </p:nvSpPr>
          <p:spPr>
            <a:xfrm>
              <a:off x="-1345181" y="317965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15"/>
            <p:cNvSpPr/>
            <p:nvPr/>
          </p:nvSpPr>
          <p:spPr>
            <a:xfrm>
              <a:off x="-1200007" y="316114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0"/>
                  </a:cubicBezTo>
                  <a:lnTo>
                    <a:pt x="1" y="17"/>
                  </a:ln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15"/>
            <p:cNvSpPr/>
            <p:nvPr/>
          </p:nvSpPr>
          <p:spPr>
            <a:xfrm>
              <a:off x="-1301950" y="315794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15"/>
            <p:cNvSpPr/>
            <p:nvPr/>
          </p:nvSpPr>
          <p:spPr>
            <a:xfrm>
              <a:off x="-1270990" y="3148690"/>
              <a:ext cx="3209" cy="9439"/>
            </a:xfrm>
            <a:custGeom>
              <a:avLst/>
              <a:gdLst/>
              <a:ahLst/>
              <a:cxnLst/>
              <a:rect l="l" t="t" r="r" b="b"/>
              <a:pathLst>
                <a:path w="17" h="50" extrusionOk="0">
                  <a:moveTo>
                    <a:pt x="0" y="1"/>
                  </a:moveTo>
                  <a:cubicBezTo>
                    <a:pt x="0" y="1"/>
                    <a:pt x="17" y="33"/>
                    <a:pt x="17" y="50"/>
                  </a:cubicBezTo>
                  <a:cubicBezTo>
                    <a:pt x="17" y="33"/>
                    <a:pt x="17" y="33"/>
                    <a:pt x="17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15"/>
            <p:cNvSpPr/>
            <p:nvPr/>
          </p:nvSpPr>
          <p:spPr>
            <a:xfrm>
              <a:off x="-2198103" y="350095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15"/>
            <p:cNvSpPr/>
            <p:nvPr/>
          </p:nvSpPr>
          <p:spPr>
            <a:xfrm>
              <a:off x="-2244354" y="3479437"/>
              <a:ext cx="189" cy="6230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33"/>
                  </a:move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15"/>
            <p:cNvSpPr/>
            <p:nvPr/>
          </p:nvSpPr>
          <p:spPr>
            <a:xfrm>
              <a:off x="-1487335" y="3205136"/>
              <a:ext cx="1699" cy="2454"/>
            </a:xfrm>
            <a:custGeom>
              <a:avLst/>
              <a:gdLst/>
              <a:ahLst/>
              <a:cxnLst/>
              <a:rect l="l" t="t" r="r" b="b"/>
              <a:pathLst>
                <a:path w="9" h="13" extrusionOk="0">
                  <a:moveTo>
                    <a:pt x="7" y="0"/>
                  </a:moveTo>
                  <a:lnTo>
                    <a:pt x="7" y="0"/>
                  </a:lnTo>
                  <a:cubicBezTo>
                    <a:pt x="5" y="0"/>
                    <a:pt x="1" y="4"/>
                    <a:pt x="1" y="13"/>
                  </a:cubicBezTo>
                  <a:cubicBezTo>
                    <a:pt x="9" y="4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15"/>
            <p:cNvSpPr/>
            <p:nvPr/>
          </p:nvSpPr>
          <p:spPr>
            <a:xfrm>
              <a:off x="-1756162" y="3297073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17" y="0"/>
                  </a:moveTo>
                  <a:cubicBezTo>
                    <a:pt x="33" y="33"/>
                    <a:pt x="1" y="49"/>
                    <a:pt x="33" y="82"/>
                  </a:cubicBezTo>
                  <a:cubicBezTo>
                    <a:pt x="33" y="66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15"/>
            <p:cNvSpPr/>
            <p:nvPr/>
          </p:nvSpPr>
          <p:spPr>
            <a:xfrm>
              <a:off x="-1552276" y="323213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15"/>
            <p:cNvSpPr/>
            <p:nvPr/>
          </p:nvSpPr>
          <p:spPr>
            <a:xfrm>
              <a:off x="-1577007" y="324761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7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15"/>
            <p:cNvSpPr/>
            <p:nvPr/>
          </p:nvSpPr>
          <p:spPr>
            <a:xfrm>
              <a:off x="-1601549" y="325686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15"/>
            <p:cNvSpPr/>
            <p:nvPr/>
          </p:nvSpPr>
          <p:spPr>
            <a:xfrm>
              <a:off x="-2119191" y="3466977"/>
              <a:ext cx="4720" cy="4531"/>
            </a:xfrm>
            <a:custGeom>
              <a:avLst/>
              <a:gdLst/>
              <a:ahLst/>
              <a:cxnLst/>
              <a:rect l="l" t="t" r="r" b="b"/>
              <a:pathLst>
                <a:path w="25" h="24" extrusionOk="0">
                  <a:moveTo>
                    <a:pt x="9" y="1"/>
                  </a:moveTo>
                  <a:cubicBezTo>
                    <a:pt x="9" y="12"/>
                    <a:pt x="0" y="24"/>
                    <a:pt x="7" y="24"/>
                  </a:cubicBezTo>
                  <a:cubicBezTo>
                    <a:pt x="10" y="24"/>
                    <a:pt x="15" y="22"/>
                    <a:pt x="25" y="17"/>
                  </a:cubicBezTo>
                  <a:cubicBezTo>
                    <a:pt x="9" y="17"/>
                    <a:pt x="9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15"/>
            <p:cNvSpPr/>
            <p:nvPr/>
          </p:nvSpPr>
          <p:spPr>
            <a:xfrm>
              <a:off x="-1203028" y="316114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0"/>
                  </a:moveTo>
                  <a:cubicBezTo>
                    <a:pt x="1" y="17"/>
                    <a:pt x="1" y="17"/>
                    <a:pt x="1" y="17"/>
                  </a:cubicBezTo>
                  <a:lnTo>
                    <a:pt x="17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15"/>
            <p:cNvSpPr/>
            <p:nvPr/>
          </p:nvSpPr>
          <p:spPr>
            <a:xfrm>
              <a:off x="-1923046" y="340826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15"/>
            <p:cNvSpPr/>
            <p:nvPr/>
          </p:nvSpPr>
          <p:spPr>
            <a:xfrm>
              <a:off x="-1583048" y="3297073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17"/>
                  </a:lnTo>
                  <a:lnTo>
                    <a:pt x="17" y="17"/>
                  </a:lnTo>
                  <a:cubicBezTo>
                    <a:pt x="17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15"/>
            <p:cNvSpPr/>
            <p:nvPr/>
          </p:nvSpPr>
          <p:spPr>
            <a:xfrm>
              <a:off x="-2247375" y="3142082"/>
              <a:ext cx="1060014" cy="368315"/>
            </a:xfrm>
            <a:custGeom>
              <a:avLst/>
              <a:gdLst/>
              <a:ahLst/>
              <a:cxnLst/>
              <a:rect l="l" t="t" r="r" b="b"/>
              <a:pathLst>
                <a:path w="5615" h="1951" extrusionOk="0">
                  <a:moveTo>
                    <a:pt x="5563" y="20"/>
                  </a:moveTo>
                  <a:cubicBezTo>
                    <a:pt x="5547" y="20"/>
                    <a:pt x="5541" y="68"/>
                    <a:pt x="5516" y="68"/>
                  </a:cubicBezTo>
                  <a:cubicBezTo>
                    <a:pt x="5516" y="85"/>
                    <a:pt x="5516" y="85"/>
                    <a:pt x="5533" y="101"/>
                  </a:cubicBezTo>
                  <a:cubicBezTo>
                    <a:pt x="5533" y="88"/>
                    <a:pt x="5533" y="64"/>
                    <a:pt x="5541" y="64"/>
                  </a:cubicBezTo>
                  <a:cubicBezTo>
                    <a:pt x="5543" y="64"/>
                    <a:pt x="5546" y="65"/>
                    <a:pt x="5549" y="68"/>
                  </a:cubicBezTo>
                  <a:cubicBezTo>
                    <a:pt x="5549" y="85"/>
                    <a:pt x="5549" y="101"/>
                    <a:pt x="5549" y="118"/>
                  </a:cubicBezTo>
                  <a:cubicBezTo>
                    <a:pt x="5565" y="101"/>
                    <a:pt x="5565" y="68"/>
                    <a:pt x="5582" y="68"/>
                  </a:cubicBezTo>
                  <a:cubicBezTo>
                    <a:pt x="5582" y="85"/>
                    <a:pt x="5582" y="85"/>
                    <a:pt x="5582" y="101"/>
                  </a:cubicBezTo>
                  <a:cubicBezTo>
                    <a:pt x="5598" y="85"/>
                    <a:pt x="5614" y="68"/>
                    <a:pt x="5614" y="36"/>
                  </a:cubicBezTo>
                  <a:lnTo>
                    <a:pt x="5598" y="36"/>
                  </a:lnTo>
                  <a:cubicBezTo>
                    <a:pt x="5598" y="36"/>
                    <a:pt x="5614" y="52"/>
                    <a:pt x="5598" y="68"/>
                  </a:cubicBezTo>
                  <a:cubicBezTo>
                    <a:pt x="5598" y="79"/>
                    <a:pt x="5596" y="82"/>
                    <a:pt x="5594" y="82"/>
                  </a:cubicBezTo>
                  <a:cubicBezTo>
                    <a:pt x="5589" y="82"/>
                    <a:pt x="5582" y="63"/>
                    <a:pt x="5582" y="52"/>
                  </a:cubicBezTo>
                  <a:lnTo>
                    <a:pt x="5582" y="36"/>
                  </a:lnTo>
                  <a:cubicBezTo>
                    <a:pt x="5574" y="24"/>
                    <a:pt x="5568" y="20"/>
                    <a:pt x="5563" y="20"/>
                  </a:cubicBezTo>
                  <a:close/>
                  <a:moveTo>
                    <a:pt x="4894" y="134"/>
                  </a:moveTo>
                  <a:cubicBezTo>
                    <a:pt x="4894" y="134"/>
                    <a:pt x="4894" y="134"/>
                    <a:pt x="4894" y="134"/>
                  </a:cubicBezTo>
                  <a:cubicBezTo>
                    <a:pt x="4894" y="134"/>
                    <a:pt x="4894" y="134"/>
                    <a:pt x="4894" y="134"/>
                  </a:cubicBezTo>
                  <a:close/>
                  <a:moveTo>
                    <a:pt x="4043" y="347"/>
                  </a:moveTo>
                  <a:cubicBezTo>
                    <a:pt x="4039" y="350"/>
                    <a:pt x="4039" y="356"/>
                    <a:pt x="4040" y="362"/>
                  </a:cubicBezTo>
                  <a:lnTo>
                    <a:pt x="4040" y="362"/>
                  </a:lnTo>
                  <a:cubicBezTo>
                    <a:pt x="4043" y="360"/>
                    <a:pt x="4043" y="356"/>
                    <a:pt x="4043" y="347"/>
                  </a:cubicBezTo>
                  <a:close/>
                  <a:moveTo>
                    <a:pt x="4338" y="478"/>
                  </a:moveTo>
                  <a:lnTo>
                    <a:pt x="4338" y="510"/>
                  </a:lnTo>
                  <a:lnTo>
                    <a:pt x="4370" y="494"/>
                  </a:lnTo>
                  <a:lnTo>
                    <a:pt x="4338" y="478"/>
                  </a:lnTo>
                  <a:close/>
                  <a:moveTo>
                    <a:pt x="4043" y="625"/>
                  </a:moveTo>
                  <a:cubicBezTo>
                    <a:pt x="4043" y="625"/>
                    <a:pt x="4043" y="625"/>
                    <a:pt x="4043" y="641"/>
                  </a:cubicBezTo>
                  <a:cubicBezTo>
                    <a:pt x="4043" y="641"/>
                    <a:pt x="4059" y="641"/>
                    <a:pt x="4043" y="625"/>
                  </a:cubicBezTo>
                  <a:close/>
                  <a:moveTo>
                    <a:pt x="2915" y="792"/>
                  </a:moveTo>
                  <a:cubicBezTo>
                    <a:pt x="2914" y="794"/>
                    <a:pt x="2914" y="798"/>
                    <a:pt x="2914" y="805"/>
                  </a:cubicBezTo>
                  <a:cubicBezTo>
                    <a:pt x="2914" y="800"/>
                    <a:pt x="2914" y="796"/>
                    <a:pt x="2915" y="792"/>
                  </a:cubicBezTo>
                  <a:close/>
                  <a:moveTo>
                    <a:pt x="2849" y="1064"/>
                  </a:moveTo>
                  <a:cubicBezTo>
                    <a:pt x="2850" y="1069"/>
                    <a:pt x="2854" y="1073"/>
                    <a:pt x="2865" y="1083"/>
                  </a:cubicBezTo>
                  <a:cubicBezTo>
                    <a:pt x="2857" y="1076"/>
                    <a:pt x="2853" y="1068"/>
                    <a:pt x="2849" y="1064"/>
                  </a:cubicBezTo>
                  <a:close/>
                  <a:moveTo>
                    <a:pt x="1801" y="1083"/>
                  </a:moveTo>
                  <a:cubicBezTo>
                    <a:pt x="1802" y="1084"/>
                    <a:pt x="1804" y="1084"/>
                    <a:pt x="1805" y="1084"/>
                  </a:cubicBezTo>
                  <a:lnTo>
                    <a:pt x="1805" y="1084"/>
                  </a:lnTo>
                  <a:cubicBezTo>
                    <a:pt x="1804" y="1084"/>
                    <a:pt x="1802" y="1083"/>
                    <a:pt x="1801" y="1083"/>
                  </a:cubicBezTo>
                  <a:close/>
                  <a:moveTo>
                    <a:pt x="1990" y="1298"/>
                  </a:moveTo>
                  <a:cubicBezTo>
                    <a:pt x="1989" y="1301"/>
                    <a:pt x="1991" y="1302"/>
                    <a:pt x="1992" y="1303"/>
                  </a:cubicBezTo>
                  <a:lnTo>
                    <a:pt x="1992" y="1303"/>
                  </a:lnTo>
                  <a:lnTo>
                    <a:pt x="1990" y="1298"/>
                  </a:lnTo>
                  <a:close/>
                  <a:moveTo>
                    <a:pt x="1992" y="1303"/>
                  </a:moveTo>
                  <a:lnTo>
                    <a:pt x="1997" y="1312"/>
                  </a:lnTo>
                  <a:cubicBezTo>
                    <a:pt x="1997" y="1306"/>
                    <a:pt x="1995" y="1305"/>
                    <a:pt x="1992" y="1303"/>
                  </a:cubicBezTo>
                  <a:close/>
                  <a:moveTo>
                    <a:pt x="920" y="1378"/>
                  </a:moveTo>
                  <a:lnTo>
                    <a:pt x="920" y="1378"/>
                  </a:lnTo>
                  <a:cubicBezTo>
                    <a:pt x="923" y="1379"/>
                    <a:pt x="925" y="1381"/>
                    <a:pt x="927" y="1384"/>
                  </a:cubicBezTo>
                  <a:lnTo>
                    <a:pt x="927" y="1384"/>
                  </a:lnTo>
                  <a:cubicBezTo>
                    <a:pt x="929" y="1382"/>
                    <a:pt x="931" y="1380"/>
                    <a:pt x="933" y="1378"/>
                  </a:cubicBezTo>
                  <a:close/>
                  <a:moveTo>
                    <a:pt x="1801" y="1411"/>
                  </a:moveTo>
                  <a:cubicBezTo>
                    <a:pt x="1801" y="1411"/>
                    <a:pt x="1801" y="1411"/>
                    <a:pt x="1801" y="1411"/>
                  </a:cubicBezTo>
                  <a:cubicBezTo>
                    <a:pt x="1801" y="1411"/>
                    <a:pt x="1801" y="1411"/>
                    <a:pt x="1801" y="1411"/>
                  </a:cubicBezTo>
                  <a:close/>
                  <a:moveTo>
                    <a:pt x="1048" y="1547"/>
                  </a:moveTo>
                  <a:cubicBezTo>
                    <a:pt x="1052" y="1558"/>
                    <a:pt x="1066" y="1560"/>
                    <a:pt x="1080" y="1574"/>
                  </a:cubicBezTo>
                  <a:lnTo>
                    <a:pt x="1064" y="1574"/>
                  </a:lnTo>
                  <a:cubicBezTo>
                    <a:pt x="1053" y="1564"/>
                    <a:pt x="1050" y="1553"/>
                    <a:pt x="1048" y="1547"/>
                  </a:cubicBezTo>
                  <a:close/>
                  <a:moveTo>
                    <a:pt x="524" y="1574"/>
                  </a:moveTo>
                  <a:cubicBezTo>
                    <a:pt x="529" y="1578"/>
                    <a:pt x="534" y="1580"/>
                    <a:pt x="538" y="1583"/>
                  </a:cubicBezTo>
                  <a:lnTo>
                    <a:pt x="538" y="1583"/>
                  </a:lnTo>
                  <a:cubicBezTo>
                    <a:pt x="536" y="1578"/>
                    <a:pt x="532" y="1574"/>
                    <a:pt x="524" y="1574"/>
                  </a:cubicBezTo>
                  <a:close/>
                  <a:moveTo>
                    <a:pt x="1212" y="1590"/>
                  </a:moveTo>
                  <a:cubicBezTo>
                    <a:pt x="1212" y="1590"/>
                    <a:pt x="1212" y="1590"/>
                    <a:pt x="1211" y="1591"/>
                  </a:cubicBezTo>
                  <a:cubicBezTo>
                    <a:pt x="1214" y="1594"/>
                    <a:pt x="1216" y="1595"/>
                    <a:pt x="1216" y="1595"/>
                  </a:cubicBezTo>
                  <a:cubicBezTo>
                    <a:pt x="1216" y="1595"/>
                    <a:pt x="1214" y="1593"/>
                    <a:pt x="1212" y="1590"/>
                  </a:cubicBezTo>
                  <a:close/>
                  <a:moveTo>
                    <a:pt x="917" y="1640"/>
                  </a:moveTo>
                  <a:cubicBezTo>
                    <a:pt x="911" y="1640"/>
                    <a:pt x="911" y="1647"/>
                    <a:pt x="913" y="1654"/>
                  </a:cubicBezTo>
                  <a:lnTo>
                    <a:pt x="913" y="1654"/>
                  </a:lnTo>
                  <a:cubicBezTo>
                    <a:pt x="915" y="1650"/>
                    <a:pt x="917" y="1645"/>
                    <a:pt x="917" y="1640"/>
                  </a:cubicBezTo>
                  <a:close/>
                  <a:moveTo>
                    <a:pt x="913" y="1654"/>
                  </a:moveTo>
                  <a:cubicBezTo>
                    <a:pt x="908" y="1665"/>
                    <a:pt x="900" y="1673"/>
                    <a:pt x="900" y="1673"/>
                  </a:cubicBezTo>
                  <a:cubicBezTo>
                    <a:pt x="905" y="1675"/>
                    <a:pt x="908" y="1676"/>
                    <a:pt x="911" y="1676"/>
                  </a:cubicBezTo>
                  <a:cubicBezTo>
                    <a:pt x="919" y="1676"/>
                    <a:pt x="915" y="1664"/>
                    <a:pt x="913" y="1654"/>
                  </a:cubicBezTo>
                  <a:close/>
                  <a:moveTo>
                    <a:pt x="454" y="1852"/>
                  </a:moveTo>
                  <a:cubicBezTo>
                    <a:pt x="454" y="1857"/>
                    <a:pt x="455" y="1863"/>
                    <a:pt x="458" y="1869"/>
                  </a:cubicBezTo>
                  <a:cubicBezTo>
                    <a:pt x="456" y="1863"/>
                    <a:pt x="455" y="1857"/>
                    <a:pt x="454" y="1852"/>
                  </a:cubicBezTo>
                  <a:close/>
                  <a:moveTo>
                    <a:pt x="114" y="1934"/>
                  </a:moveTo>
                  <a:cubicBezTo>
                    <a:pt x="114" y="1934"/>
                    <a:pt x="114" y="1934"/>
                    <a:pt x="114" y="1934"/>
                  </a:cubicBezTo>
                  <a:lnTo>
                    <a:pt x="115" y="1934"/>
                  </a:lnTo>
                  <a:lnTo>
                    <a:pt x="114" y="1934"/>
                  </a:lnTo>
                  <a:close/>
                  <a:moveTo>
                    <a:pt x="148" y="1905"/>
                  </a:moveTo>
                  <a:lnTo>
                    <a:pt x="148" y="1905"/>
                  </a:lnTo>
                  <a:cubicBezTo>
                    <a:pt x="149" y="1920"/>
                    <a:pt x="153" y="1934"/>
                    <a:pt x="164" y="1934"/>
                  </a:cubicBezTo>
                  <a:cubicBezTo>
                    <a:pt x="164" y="1926"/>
                    <a:pt x="154" y="1917"/>
                    <a:pt x="148" y="1905"/>
                  </a:cubicBezTo>
                  <a:close/>
                  <a:moveTo>
                    <a:pt x="98" y="1934"/>
                  </a:moveTo>
                  <a:cubicBezTo>
                    <a:pt x="103" y="1945"/>
                    <a:pt x="107" y="1948"/>
                    <a:pt x="109" y="1948"/>
                  </a:cubicBezTo>
                  <a:cubicBezTo>
                    <a:pt x="112" y="1948"/>
                    <a:pt x="114" y="1942"/>
                    <a:pt x="114" y="1934"/>
                  </a:cubicBezTo>
                  <a:close/>
                  <a:moveTo>
                    <a:pt x="5441" y="0"/>
                  </a:moveTo>
                  <a:cubicBezTo>
                    <a:pt x="5423" y="0"/>
                    <a:pt x="5418" y="29"/>
                    <a:pt x="5410" y="29"/>
                  </a:cubicBezTo>
                  <a:cubicBezTo>
                    <a:pt x="5408" y="29"/>
                    <a:pt x="5405" y="26"/>
                    <a:pt x="5402" y="19"/>
                  </a:cubicBezTo>
                  <a:lnTo>
                    <a:pt x="5402" y="19"/>
                  </a:lnTo>
                  <a:cubicBezTo>
                    <a:pt x="5369" y="36"/>
                    <a:pt x="5418" y="52"/>
                    <a:pt x="5402" y="101"/>
                  </a:cubicBezTo>
                  <a:lnTo>
                    <a:pt x="5353" y="19"/>
                  </a:lnTo>
                  <a:lnTo>
                    <a:pt x="5353" y="52"/>
                  </a:lnTo>
                  <a:cubicBezTo>
                    <a:pt x="5353" y="52"/>
                    <a:pt x="5353" y="52"/>
                    <a:pt x="5336" y="36"/>
                  </a:cubicBezTo>
                  <a:lnTo>
                    <a:pt x="5336" y="36"/>
                  </a:lnTo>
                  <a:cubicBezTo>
                    <a:pt x="5336" y="68"/>
                    <a:pt x="5353" y="52"/>
                    <a:pt x="5353" y="85"/>
                  </a:cubicBezTo>
                  <a:cubicBezTo>
                    <a:pt x="5343" y="75"/>
                    <a:pt x="5335" y="73"/>
                    <a:pt x="5327" y="73"/>
                  </a:cubicBezTo>
                  <a:cubicBezTo>
                    <a:pt x="5320" y="73"/>
                    <a:pt x="5313" y="75"/>
                    <a:pt x="5307" y="75"/>
                  </a:cubicBezTo>
                  <a:cubicBezTo>
                    <a:pt x="5300" y="75"/>
                    <a:pt x="5293" y="71"/>
                    <a:pt x="5287" y="52"/>
                  </a:cubicBezTo>
                  <a:lnTo>
                    <a:pt x="5287" y="52"/>
                  </a:lnTo>
                  <a:cubicBezTo>
                    <a:pt x="5287" y="85"/>
                    <a:pt x="5303" y="68"/>
                    <a:pt x="5287" y="101"/>
                  </a:cubicBezTo>
                  <a:cubicBezTo>
                    <a:pt x="5282" y="81"/>
                    <a:pt x="5279" y="75"/>
                    <a:pt x="5276" y="75"/>
                  </a:cubicBezTo>
                  <a:cubicBezTo>
                    <a:pt x="5271" y="75"/>
                    <a:pt x="5268" y="93"/>
                    <a:pt x="5262" y="93"/>
                  </a:cubicBezTo>
                  <a:cubicBezTo>
                    <a:pt x="5260" y="93"/>
                    <a:pt x="5257" y="91"/>
                    <a:pt x="5254" y="85"/>
                  </a:cubicBezTo>
                  <a:cubicBezTo>
                    <a:pt x="5238" y="52"/>
                    <a:pt x="5271" y="68"/>
                    <a:pt x="5238" y="52"/>
                  </a:cubicBezTo>
                  <a:cubicBezTo>
                    <a:pt x="5238" y="69"/>
                    <a:pt x="5234" y="75"/>
                    <a:pt x="5228" y="75"/>
                  </a:cubicBezTo>
                  <a:cubicBezTo>
                    <a:pt x="5219" y="75"/>
                    <a:pt x="5207" y="65"/>
                    <a:pt x="5197" y="65"/>
                  </a:cubicBezTo>
                  <a:cubicBezTo>
                    <a:pt x="5194" y="65"/>
                    <a:pt x="5191" y="66"/>
                    <a:pt x="5189" y="68"/>
                  </a:cubicBezTo>
                  <a:cubicBezTo>
                    <a:pt x="5205" y="101"/>
                    <a:pt x="5172" y="85"/>
                    <a:pt x="5140" y="101"/>
                  </a:cubicBezTo>
                  <a:lnTo>
                    <a:pt x="5074" y="101"/>
                  </a:lnTo>
                  <a:lnTo>
                    <a:pt x="5074" y="85"/>
                  </a:lnTo>
                  <a:cubicBezTo>
                    <a:pt x="5074" y="134"/>
                    <a:pt x="5058" y="134"/>
                    <a:pt x="5042" y="150"/>
                  </a:cubicBezTo>
                  <a:cubicBezTo>
                    <a:pt x="5025" y="118"/>
                    <a:pt x="5025" y="101"/>
                    <a:pt x="5042" y="101"/>
                  </a:cubicBezTo>
                  <a:lnTo>
                    <a:pt x="5025" y="101"/>
                  </a:lnTo>
                  <a:cubicBezTo>
                    <a:pt x="5025" y="118"/>
                    <a:pt x="5025" y="118"/>
                    <a:pt x="5009" y="134"/>
                  </a:cubicBezTo>
                  <a:lnTo>
                    <a:pt x="5009" y="101"/>
                  </a:lnTo>
                  <a:cubicBezTo>
                    <a:pt x="4981" y="101"/>
                    <a:pt x="4977" y="137"/>
                    <a:pt x="4956" y="137"/>
                  </a:cubicBezTo>
                  <a:cubicBezTo>
                    <a:pt x="4952" y="137"/>
                    <a:pt x="4948" y="136"/>
                    <a:pt x="4943" y="134"/>
                  </a:cubicBezTo>
                  <a:lnTo>
                    <a:pt x="4943" y="134"/>
                  </a:lnTo>
                  <a:cubicBezTo>
                    <a:pt x="4943" y="167"/>
                    <a:pt x="4992" y="199"/>
                    <a:pt x="4960" y="232"/>
                  </a:cubicBezTo>
                  <a:cubicBezTo>
                    <a:pt x="4960" y="216"/>
                    <a:pt x="4943" y="199"/>
                    <a:pt x="4960" y="183"/>
                  </a:cubicBezTo>
                  <a:lnTo>
                    <a:pt x="4960" y="183"/>
                  </a:lnTo>
                  <a:cubicBezTo>
                    <a:pt x="4959" y="184"/>
                    <a:pt x="4943" y="199"/>
                    <a:pt x="4943" y="199"/>
                  </a:cubicBezTo>
                  <a:lnTo>
                    <a:pt x="4943" y="167"/>
                  </a:lnTo>
                  <a:cubicBezTo>
                    <a:pt x="4927" y="167"/>
                    <a:pt x="4943" y="199"/>
                    <a:pt x="4927" y="199"/>
                  </a:cubicBezTo>
                  <a:cubicBezTo>
                    <a:pt x="4927" y="167"/>
                    <a:pt x="4927" y="183"/>
                    <a:pt x="4911" y="167"/>
                  </a:cubicBezTo>
                  <a:cubicBezTo>
                    <a:pt x="4927" y="167"/>
                    <a:pt x="4927" y="167"/>
                    <a:pt x="4927" y="150"/>
                  </a:cubicBezTo>
                  <a:cubicBezTo>
                    <a:pt x="4911" y="150"/>
                    <a:pt x="4894" y="150"/>
                    <a:pt x="4894" y="134"/>
                  </a:cubicBezTo>
                  <a:cubicBezTo>
                    <a:pt x="4894" y="150"/>
                    <a:pt x="4894" y="167"/>
                    <a:pt x="4894" y="167"/>
                  </a:cubicBezTo>
                  <a:cubicBezTo>
                    <a:pt x="4891" y="170"/>
                    <a:pt x="4889" y="171"/>
                    <a:pt x="4886" y="171"/>
                  </a:cubicBezTo>
                  <a:cubicBezTo>
                    <a:pt x="4877" y="171"/>
                    <a:pt x="4875" y="147"/>
                    <a:pt x="4861" y="134"/>
                  </a:cubicBezTo>
                  <a:cubicBezTo>
                    <a:pt x="4861" y="150"/>
                    <a:pt x="4845" y="150"/>
                    <a:pt x="4861" y="183"/>
                  </a:cubicBezTo>
                  <a:cubicBezTo>
                    <a:pt x="4845" y="183"/>
                    <a:pt x="4845" y="167"/>
                    <a:pt x="4829" y="150"/>
                  </a:cubicBezTo>
                  <a:cubicBezTo>
                    <a:pt x="4829" y="167"/>
                    <a:pt x="4780" y="183"/>
                    <a:pt x="4812" y="199"/>
                  </a:cubicBezTo>
                  <a:lnTo>
                    <a:pt x="4812" y="216"/>
                  </a:lnTo>
                  <a:cubicBezTo>
                    <a:pt x="4804" y="232"/>
                    <a:pt x="4784" y="232"/>
                    <a:pt x="4761" y="232"/>
                  </a:cubicBezTo>
                  <a:cubicBezTo>
                    <a:pt x="4739" y="232"/>
                    <a:pt x="4714" y="232"/>
                    <a:pt x="4698" y="248"/>
                  </a:cubicBezTo>
                  <a:lnTo>
                    <a:pt x="4698" y="232"/>
                  </a:lnTo>
                  <a:cubicBezTo>
                    <a:pt x="4681" y="248"/>
                    <a:pt x="4665" y="248"/>
                    <a:pt x="4649" y="281"/>
                  </a:cubicBezTo>
                  <a:cubicBezTo>
                    <a:pt x="4649" y="281"/>
                    <a:pt x="4632" y="265"/>
                    <a:pt x="4632" y="248"/>
                  </a:cubicBezTo>
                  <a:cubicBezTo>
                    <a:pt x="4621" y="260"/>
                    <a:pt x="4617" y="272"/>
                    <a:pt x="4605" y="272"/>
                  </a:cubicBezTo>
                  <a:cubicBezTo>
                    <a:pt x="4600" y="272"/>
                    <a:pt x="4593" y="270"/>
                    <a:pt x="4583" y="265"/>
                  </a:cubicBezTo>
                  <a:cubicBezTo>
                    <a:pt x="4600" y="248"/>
                    <a:pt x="4583" y="248"/>
                    <a:pt x="4600" y="248"/>
                  </a:cubicBezTo>
                  <a:cubicBezTo>
                    <a:pt x="4591" y="248"/>
                    <a:pt x="4583" y="244"/>
                    <a:pt x="4575" y="244"/>
                  </a:cubicBezTo>
                  <a:cubicBezTo>
                    <a:pt x="4567" y="244"/>
                    <a:pt x="4559" y="248"/>
                    <a:pt x="4550" y="265"/>
                  </a:cubicBezTo>
                  <a:cubicBezTo>
                    <a:pt x="4550" y="246"/>
                    <a:pt x="4545" y="238"/>
                    <a:pt x="4537" y="238"/>
                  </a:cubicBezTo>
                  <a:cubicBezTo>
                    <a:pt x="4531" y="238"/>
                    <a:pt x="4525" y="242"/>
                    <a:pt x="4518" y="248"/>
                  </a:cubicBezTo>
                  <a:lnTo>
                    <a:pt x="4534" y="265"/>
                  </a:lnTo>
                  <a:cubicBezTo>
                    <a:pt x="4534" y="281"/>
                    <a:pt x="4518" y="281"/>
                    <a:pt x="4501" y="281"/>
                  </a:cubicBezTo>
                  <a:lnTo>
                    <a:pt x="4501" y="232"/>
                  </a:lnTo>
                  <a:cubicBezTo>
                    <a:pt x="4496" y="229"/>
                    <a:pt x="4492" y="227"/>
                    <a:pt x="4488" y="227"/>
                  </a:cubicBezTo>
                  <a:cubicBezTo>
                    <a:pt x="4459" y="227"/>
                    <a:pt x="4450" y="298"/>
                    <a:pt x="4426" y="298"/>
                  </a:cubicBezTo>
                  <a:cubicBezTo>
                    <a:pt x="4420" y="298"/>
                    <a:pt x="4412" y="293"/>
                    <a:pt x="4403" y="281"/>
                  </a:cubicBezTo>
                  <a:lnTo>
                    <a:pt x="4403" y="281"/>
                  </a:lnTo>
                  <a:cubicBezTo>
                    <a:pt x="4387" y="298"/>
                    <a:pt x="4420" y="281"/>
                    <a:pt x="4420" y="314"/>
                  </a:cubicBezTo>
                  <a:cubicBezTo>
                    <a:pt x="4403" y="314"/>
                    <a:pt x="4370" y="281"/>
                    <a:pt x="4354" y="281"/>
                  </a:cubicBezTo>
                  <a:cubicBezTo>
                    <a:pt x="4350" y="279"/>
                    <a:pt x="4348" y="279"/>
                    <a:pt x="4345" y="279"/>
                  </a:cubicBezTo>
                  <a:cubicBezTo>
                    <a:pt x="4328" y="279"/>
                    <a:pt x="4350" y="330"/>
                    <a:pt x="4321" y="330"/>
                  </a:cubicBezTo>
                  <a:cubicBezTo>
                    <a:pt x="4321" y="347"/>
                    <a:pt x="4338" y="379"/>
                    <a:pt x="4321" y="396"/>
                  </a:cubicBezTo>
                  <a:cubicBezTo>
                    <a:pt x="4305" y="396"/>
                    <a:pt x="4289" y="347"/>
                    <a:pt x="4289" y="330"/>
                  </a:cubicBezTo>
                  <a:cubicBezTo>
                    <a:pt x="4305" y="330"/>
                    <a:pt x="4305" y="330"/>
                    <a:pt x="4305" y="347"/>
                  </a:cubicBezTo>
                  <a:cubicBezTo>
                    <a:pt x="4305" y="338"/>
                    <a:pt x="4305" y="334"/>
                    <a:pt x="4305" y="330"/>
                  </a:cubicBezTo>
                  <a:cubicBezTo>
                    <a:pt x="4297" y="322"/>
                    <a:pt x="4284" y="322"/>
                    <a:pt x="4274" y="322"/>
                  </a:cubicBezTo>
                  <a:cubicBezTo>
                    <a:pt x="4264" y="322"/>
                    <a:pt x="4256" y="322"/>
                    <a:pt x="4256" y="314"/>
                  </a:cubicBezTo>
                  <a:lnTo>
                    <a:pt x="4256" y="314"/>
                  </a:lnTo>
                  <a:cubicBezTo>
                    <a:pt x="4256" y="320"/>
                    <a:pt x="4256" y="323"/>
                    <a:pt x="4257" y="326"/>
                  </a:cubicBezTo>
                  <a:lnTo>
                    <a:pt x="4257" y="326"/>
                  </a:lnTo>
                  <a:cubicBezTo>
                    <a:pt x="4256" y="326"/>
                    <a:pt x="4256" y="326"/>
                    <a:pt x="4256" y="326"/>
                  </a:cubicBezTo>
                  <a:cubicBezTo>
                    <a:pt x="4238" y="326"/>
                    <a:pt x="4233" y="347"/>
                    <a:pt x="4207" y="347"/>
                  </a:cubicBezTo>
                  <a:cubicBezTo>
                    <a:pt x="4207" y="347"/>
                    <a:pt x="4223" y="363"/>
                    <a:pt x="4223" y="363"/>
                  </a:cubicBezTo>
                  <a:cubicBezTo>
                    <a:pt x="4174" y="363"/>
                    <a:pt x="4207" y="396"/>
                    <a:pt x="4190" y="412"/>
                  </a:cubicBezTo>
                  <a:cubicBezTo>
                    <a:pt x="4164" y="399"/>
                    <a:pt x="4170" y="375"/>
                    <a:pt x="4164" y="375"/>
                  </a:cubicBezTo>
                  <a:lnTo>
                    <a:pt x="4164" y="375"/>
                  </a:lnTo>
                  <a:cubicBezTo>
                    <a:pt x="4163" y="375"/>
                    <a:pt x="4161" y="376"/>
                    <a:pt x="4158" y="379"/>
                  </a:cubicBezTo>
                  <a:cubicBezTo>
                    <a:pt x="4125" y="379"/>
                    <a:pt x="4141" y="347"/>
                    <a:pt x="4141" y="330"/>
                  </a:cubicBezTo>
                  <a:lnTo>
                    <a:pt x="4141" y="330"/>
                  </a:lnTo>
                  <a:cubicBezTo>
                    <a:pt x="4136" y="341"/>
                    <a:pt x="4129" y="345"/>
                    <a:pt x="4121" y="345"/>
                  </a:cubicBezTo>
                  <a:cubicBezTo>
                    <a:pt x="4105" y="345"/>
                    <a:pt x="4087" y="330"/>
                    <a:pt x="4076" y="330"/>
                  </a:cubicBezTo>
                  <a:lnTo>
                    <a:pt x="4092" y="314"/>
                  </a:lnTo>
                  <a:lnTo>
                    <a:pt x="4092" y="314"/>
                  </a:lnTo>
                  <a:cubicBezTo>
                    <a:pt x="4076" y="330"/>
                    <a:pt x="4076" y="330"/>
                    <a:pt x="4059" y="330"/>
                  </a:cubicBezTo>
                  <a:lnTo>
                    <a:pt x="4072" y="355"/>
                  </a:lnTo>
                  <a:lnTo>
                    <a:pt x="4072" y="355"/>
                  </a:lnTo>
                  <a:cubicBezTo>
                    <a:pt x="4069" y="354"/>
                    <a:pt x="4065" y="353"/>
                    <a:pt x="4059" y="347"/>
                  </a:cubicBezTo>
                  <a:lnTo>
                    <a:pt x="4059" y="347"/>
                  </a:lnTo>
                  <a:cubicBezTo>
                    <a:pt x="4059" y="363"/>
                    <a:pt x="4092" y="379"/>
                    <a:pt x="4076" y="412"/>
                  </a:cubicBezTo>
                  <a:cubicBezTo>
                    <a:pt x="4065" y="412"/>
                    <a:pt x="4061" y="427"/>
                    <a:pt x="4055" y="427"/>
                  </a:cubicBezTo>
                  <a:cubicBezTo>
                    <a:pt x="4052" y="427"/>
                    <a:pt x="4049" y="423"/>
                    <a:pt x="4043" y="412"/>
                  </a:cubicBezTo>
                  <a:cubicBezTo>
                    <a:pt x="4068" y="412"/>
                    <a:pt x="4045" y="383"/>
                    <a:pt x="4040" y="362"/>
                  </a:cubicBezTo>
                  <a:lnTo>
                    <a:pt x="4040" y="362"/>
                  </a:lnTo>
                  <a:cubicBezTo>
                    <a:pt x="4038" y="363"/>
                    <a:pt x="4034" y="363"/>
                    <a:pt x="4027" y="363"/>
                  </a:cubicBezTo>
                  <a:cubicBezTo>
                    <a:pt x="4027" y="363"/>
                    <a:pt x="4027" y="347"/>
                    <a:pt x="4027" y="347"/>
                  </a:cubicBezTo>
                  <a:cubicBezTo>
                    <a:pt x="4023" y="345"/>
                    <a:pt x="4020" y="344"/>
                    <a:pt x="4018" y="344"/>
                  </a:cubicBezTo>
                  <a:cubicBezTo>
                    <a:pt x="4000" y="344"/>
                    <a:pt x="4023" y="396"/>
                    <a:pt x="3994" y="396"/>
                  </a:cubicBezTo>
                  <a:cubicBezTo>
                    <a:pt x="3994" y="384"/>
                    <a:pt x="3986" y="373"/>
                    <a:pt x="3981" y="373"/>
                  </a:cubicBezTo>
                  <a:cubicBezTo>
                    <a:pt x="3979" y="373"/>
                    <a:pt x="3978" y="375"/>
                    <a:pt x="3978" y="379"/>
                  </a:cubicBezTo>
                  <a:cubicBezTo>
                    <a:pt x="3980" y="377"/>
                    <a:pt x="3982" y="376"/>
                    <a:pt x="3983" y="376"/>
                  </a:cubicBezTo>
                  <a:cubicBezTo>
                    <a:pt x="3994" y="376"/>
                    <a:pt x="3992" y="414"/>
                    <a:pt x="3978" y="429"/>
                  </a:cubicBezTo>
                  <a:cubicBezTo>
                    <a:pt x="3974" y="425"/>
                    <a:pt x="3972" y="424"/>
                    <a:pt x="3970" y="424"/>
                  </a:cubicBezTo>
                  <a:cubicBezTo>
                    <a:pt x="3961" y="424"/>
                    <a:pt x="3961" y="445"/>
                    <a:pt x="3961" y="445"/>
                  </a:cubicBezTo>
                  <a:lnTo>
                    <a:pt x="3978" y="445"/>
                  </a:lnTo>
                  <a:cubicBezTo>
                    <a:pt x="3978" y="461"/>
                    <a:pt x="3961" y="478"/>
                    <a:pt x="3945" y="478"/>
                  </a:cubicBezTo>
                  <a:cubicBezTo>
                    <a:pt x="3945" y="475"/>
                    <a:pt x="3945" y="472"/>
                    <a:pt x="3946" y="470"/>
                  </a:cubicBezTo>
                  <a:lnTo>
                    <a:pt x="3946" y="470"/>
                  </a:lnTo>
                  <a:cubicBezTo>
                    <a:pt x="3947" y="471"/>
                    <a:pt x="3948" y="471"/>
                    <a:pt x="3949" y="471"/>
                  </a:cubicBezTo>
                  <a:cubicBezTo>
                    <a:pt x="3954" y="471"/>
                    <a:pt x="3958" y="468"/>
                    <a:pt x="3961" y="461"/>
                  </a:cubicBezTo>
                  <a:lnTo>
                    <a:pt x="3961" y="461"/>
                  </a:lnTo>
                  <a:cubicBezTo>
                    <a:pt x="3961" y="461"/>
                    <a:pt x="3950" y="461"/>
                    <a:pt x="3946" y="470"/>
                  </a:cubicBezTo>
                  <a:lnTo>
                    <a:pt x="3946" y="470"/>
                  </a:lnTo>
                  <a:cubicBezTo>
                    <a:pt x="3934" y="468"/>
                    <a:pt x="3920" y="452"/>
                    <a:pt x="3908" y="452"/>
                  </a:cubicBezTo>
                  <a:cubicBezTo>
                    <a:pt x="3903" y="452"/>
                    <a:pt x="3899" y="454"/>
                    <a:pt x="3896" y="461"/>
                  </a:cubicBezTo>
                  <a:cubicBezTo>
                    <a:pt x="3879" y="461"/>
                    <a:pt x="3879" y="429"/>
                    <a:pt x="3863" y="429"/>
                  </a:cubicBezTo>
                  <a:cubicBezTo>
                    <a:pt x="3863" y="437"/>
                    <a:pt x="3861" y="440"/>
                    <a:pt x="3857" y="440"/>
                  </a:cubicBezTo>
                  <a:cubicBezTo>
                    <a:pt x="3849" y="440"/>
                    <a:pt x="3834" y="425"/>
                    <a:pt x="3822" y="425"/>
                  </a:cubicBezTo>
                  <a:cubicBezTo>
                    <a:pt x="3819" y="425"/>
                    <a:pt x="3816" y="426"/>
                    <a:pt x="3814" y="429"/>
                  </a:cubicBezTo>
                  <a:cubicBezTo>
                    <a:pt x="3830" y="461"/>
                    <a:pt x="3830" y="461"/>
                    <a:pt x="3830" y="478"/>
                  </a:cubicBezTo>
                  <a:lnTo>
                    <a:pt x="3863" y="445"/>
                  </a:lnTo>
                  <a:lnTo>
                    <a:pt x="3847" y="494"/>
                  </a:lnTo>
                  <a:cubicBezTo>
                    <a:pt x="3863" y="494"/>
                    <a:pt x="3863" y="478"/>
                    <a:pt x="3879" y="478"/>
                  </a:cubicBezTo>
                  <a:cubicBezTo>
                    <a:pt x="3863" y="494"/>
                    <a:pt x="3863" y="494"/>
                    <a:pt x="3879" y="510"/>
                  </a:cubicBezTo>
                  <a:cubicBezTo>
                    <a:pt x="3873" y="504"/>
                    <a:pt x="3868" y="501"/>
                    <a:pt x="3865" y="501"/>
                  </a:cubicBezTo>
                  <a:cubicBezTo>
                    <a:pt x="3853" y="501"/>
                    <a:pt x="3855" y="529"/>
                    <a:pt x="3840" y="529"/>
                  </a:cubicBezTo>
                  <a:cubicBezTo>
                    <a:pt x="3837" y="529"/>
                    <a:pt x="3834" y="529"/>
                    <a:pt x="3830" y="527"/>
                  </a:cubicBezTo>
                  <a:lnTo>
                    <a:pt x="3814" y="461"/>
                  </a:lnTo>
                  <a:cubicBezTo>
                    <a:pt x="3808" y="459"/>
                    <a:pt x="3804" y="459"/>
                    <a:pt x="3799" y="459"/>
                  </a:cubicBezTo>
                  <a:cubicBezTo>
                    <a:pt x="3764" y="459"/>
                    <a:pt x="3761" y="510"/>
                    <a:pt x="3732" y="510"/>
                  </a:cubicBezTo>
                  <a:lnTo>
                    <a:pt x="3748" y="510"/>
                  </a:lnTo>
                  <a:cubicBezTo>
                    <a:pt x="3748" y="543"/>
                    <a:pt x="3716" y="527"/>
                    <a:pt x="3716" y="543"/>
                  </a:cubicBezTo>
                  <a:cubicBezTo>
                    <a:pt x="3699" y="527"/>
                    <a:pt x="3699" y="510"/>
                    <a:pt x="3683" y="494"/>
                  </a:cubicBezTo>
                  <a:cubicBezTo>
                    <a:pt x="3683" y="527"/>
                    <a:pt x="3650" y="510"/>
                    <a:pt x="3667" y="559"/>
                  </a:cubicBezTo>
                  <a:lnTo>
                    <a:pt x="3634" y="527"/>
                  </a:lnTo>
                  <a:cubicBezTo>
                    <a:pt x="3601" y="527"/>
                    <a:pt x="3634" y="609"/>
                    <a:pt x="3601" y="609"/>
                  </a:cubicBezTo>
                  <a:cubicBezTo>
                    <a:pt x="3601" y="576"/>
                    <a:pt x="3585" y="559"/>
                    <a:pt x="3585" y="543"/>
                  </a:cubicBezTo>
                  <a:cubicBezTo>
                    <a:pt x="3585" y="543"/>
                    <a:pt x="3568" y="543"/>
                    <a:pt x="3585" y="559"/>
                  </a:cubicBezTo>
                  <a:cubicBezTo>
                    <a:pt x="3582" y="557"/>
                    <a:pt x="3580" y="556"/>
                    <a:pt x="3578" y="556"/>
                  </a:cubicBezTo>
                  <a:cubicBezTo>
                    <a:pt x="3570" y="556"/>
                    <a:pt x="3567" y="579"/>
                    <a:pt x="3558" y="579"/>
                  </a:cubicBezTo>
                  <a:cubicBezTo>
                    <a:pt x="3556" y="579"/>
                    <a:pt x="3554" y="578"/>
                    <a:pt x="3552" y="576"/>
                  </a:cubicBezTo>
                  <a:cubicBezTo>
                    <a:pt x="3552" y="592"/>
                    <a:pt x="3552" y="609"/>
                    <a:pt x="3536" y="625"/>
                  </a:cubicBezTo>
                  <a:cubicBezTo>
                    <a:pt x="3536" y="609"/>
                    <a:pt x="3536" y="609"/>
                    <a:pt x="3536" y="609"/>
                  </a:cubicBezTo>
                  <a:cubicBezTo>
                    <a:pt x="3536" y="625"/>
                    <a:pt x="3519" y="625"/>
                    <a:pt x="3536" y="641"/>
                  </a:cubicBezTo>
                  <a:cubicBezTo>
                    <a:pt x="3523" y="629"/>
                    <a:pt x="3512" y="625"/>
                    <a:pt x="3502" y="625"/>
                  </a:cubicBezTo>
                  <a:cubicBezTo>
                    <a:pt x="3481" y="625"/>
                    <a:pt x="3463" y="641"/>
                    <a:pt x="3446" y="641"/>
                  </a:cubicBezTo>
                  <a:cubicBezTo>
                    <a:pt x="3437" y="641"/>
                    <a:pt x="3429" y="637"/>
                    <a:pt x="3421" y="625"/>
                  </a:cubicBezTo>
                  <a:cubicBezTo>
                    <a:pt x="3388" y="641"/>
                    <a:pt x="3372" y="658"/>
                    <a:pt x="3356" y="674"/>
                  </a:cubicBezTo>
                  <a:cubicBezTo>
                    <a:pt x="3356" y="658"/>
                    <a:pt x="3356" y="658"/>
                    <a:pt x="3356" y="658"/>
                  </a:cubicBezTo>
                  <a:cubicBezTo>
                    <a:pt x="3353" y="656"/>
                    <a:pt x="3350" y="655"/>
                    <a:pt x="3348" y="655"/>
                  </a:cubicBezTo>
                  <a:cubicBezTo>
                    <a:pt x="3330" y="655"/>
                    <a:pt x="3348" y="709"/>
                    <a:pt x="3330" y="709"/>
                  </a:cubicBezTo>
                  <a:cubicBezTo>
                    <a:pt x="3328" y="709"/>
                    <a:pt x="3326" y="708"/>
                    <a:pt x="3323" y="707"/>
                  </a:cubicBezTo>
                  <a:cubicBezTo>
                    <a:pt x="3290" y="674"/>
                    <a:pt x="3323" y="690"/>
                    <a:pt x="3323" y="674"/>
                  </a:cubicBezTo>
                  <a:cubicBezTo>
                    <a:pt x="3314" y="656"/>
                    <a:pt x="3308" y="651"/>
                    <a:pt x="3302" y="651"/>
                  </a:cubicBezTo>
                  <a:cubicBezTo>
                    <a:pt x="3291" y="651"/>
                    <a:pt x="3283" y="672"/>
                    <a:pt x="3267" y="672"/>
                  </a:cubicBezTo>
                  <a:cubicBezTo>
                    <a:pt x="3260" y="672"/>
                    <a:pt x="3252" y="668"/>
                    <a:pt x="3241" y="658"/>
                  </a:cubicBezTo>
                  <a:lnTo>
                    <a:pt x="3257" y="658"/>
                  </a:lnTo>
                  <a:cubicBezTo>
                    <a:pt x="3253" y="655"/>
                    <a:pt x="3249" y="654"/>
                    <a:pt x="3245" y="654"/>
                  </a:cubicBezTo>
                  <a:cubicBezTo>
                    <a:pt x="3224" y="654"/>
                    <a:pt x="3220" y="693"/>
                    <a:pt x="3192" y="707"/>
                  </a:cubicBezTo>
                  <a:cubicBezTo>
                    <a:pt x="3192" y="707"/>
                    <a:pt x="3192" y="690"/>
                    <a:pt x="3192" y="690"/>
                  </a:cubicBezTo>
                  <a:cubicBezTo>
                    <a:pt x="3192" y="740"/>
                    <a:pt x="3159" y="756"/>
                    <a:pt x="3143" y="772"/>
                  </a:cubicBezTo>
                  <a:cubicBezTo>
                    <a:pt x="3143" y="740"/>
                    <a:pt x="3143" y="756"/>
                    <a:pt x="3126" y="723"/>
                  </a:cubicBezTo>
                  <a:lnTo>
                    <a:pt x="3126" y="723"/>
                  </a:lnTo>
                  <a:cubicBezTo>
                    <a:pt x="3126" y="740"/>
                    <a:pt x="3143" y="772"/>
                    <a:pt x="3126" y="789"/>
                  </a:cubicBezTo>
                  <a:cubicBezTo>
                    <a:pt x="3110" y="772"/>
                    <a:pt x="3094" y="772"/>
                    <a:pt x="3077" y="740"/>
                  </a:cubicBezTo>
                  <a:lnTo>
                    <a:pt x="3110" y="723"/>
                  </a:lnTo>
                  <a:cubicBezTo>
                    <a:pt x="3102" y="715"/>
                    <a:pt x="3096" y="712"/>
                    <a:pt x="3091" y="712"/>
                  </a:cubicBezTo>
                  <a:cubicBezTo>
                    <a:pt x="3076" y="712"/>
                    <a:pt x="3073" y="740"/>
                    <a:pt x="3061" y="740"/>
                  </a:cubicBezTo>
                  <a:lnTo>
                    <a:pt x="3061" y="723"/>
                  </a:lnTo>
                  <a:cubicBezTo>
                    <a:pt x="3028" y="740"/>
                    <a:pt x="3045" y="772"/>
                    <a:pt x="3012" y="789"/>
                  </a:cubicBezTo>
                  <a:lnTo>
                    <a:pt x="3012" y="805"/>
                  </a:lnTo>
                  <a:cubicBezTo>
                    <a:pt x="3012" y="819"/>
                    <a:pt x="3010" y="824"/>
                    <a:pt x="3008" y="824"/>
                  </a:cubicBezTo>
                  <a:cubicBezTo>
                    <a:pt x="3005" y="824"/>
                    <a:pt x="3000" y="812"/>
                    <a:pt x="2997" y="812"/>
                  </a:cubicBezTo>
                  <a:cubicBezTo>
                    <a:pt x="2996" y="812"/>
                    <a:pt x="2995" y="814"/>
                    <a:pt x="2995" y="821"/>
                  </a:cubicBezTo>
                  <a:lnTo>
                    <a:pt x="2963" y="772"/>
                  </a:lnTo>
                  <a:cubicBezTo>
                    <a:pt x="2963" y="789"/>
                    <a:pt x="2946" y="838"/>
                    <a:pt x="2914" y="838"/>
                  </a:cubicBezTo>
                  <a:cubicBezTo>
                    <a:pt x="2914" y="805"/>
                    <a:pt x="2946" y="789"/>
                    <a:pt x="2946" y="756"/>
                  </a:cubicBezTo>
                  <a:lnTo>
                    <a:pt x="2946" y="756"/>
                  </a:lnTo>
                  <a:cubicBezTo>
                    <a:pt x="2933" y="770"/>
                    <a:pt x="2919" y="772"/>
                    <a:pt x="2915" y="792"/>
                  </a:cubicBezTo>
                  <a:lnTo>
                    <a:pt x="2915" y="792"/>
                  </a:lnTo>
                  <a:cubicBezTo>
                    <a:pt x="2916" y="789"/>
                    <a:pt x="2920" y="789"/>
                    <a:pt x="2930" y="789"/>
                  </a:cubicBezTo>
                  <a:cubicBezTo>
                    <a:pt x="2914" y="821"/>
                    <a:pt x="2897" y="854"/>
                    <a:pt x="2881" y="854"/>
                  </a:cubicBezTo>
                  <a:cubicBezTo>
                    <a:pt x="2874" y="821"/>
                    <a:pt x="2862" y="815"/>
                    <a:pt x="2847" y="815"/>
                  </a:cubicBezTo>
                  <a:cubicBezTo>
                    <a:pt x="2838" y="815"/>
                    <a:pt x="2828" y="817"/>
                    <a:pt x="2817" y="817"/>
                  </a:cubicBezTo>
                  <a:cubicBezTo>
                    <a:pt x="2801" y="817"/>
                    <a:pt x="2784" y="812"/>
                    <a:pt x="2766" y="789"/>
                  </a:cubicBezTo>
                  <a:cubicBezTo>
                    <a:pt x="2750" y="813"/>
                    <a:pt x="2729" y="817"/>
                    <a:pt x="2707" y="817"/>
                  </a:cubicBezTo>
                  <a:cubicBezTo>
                    <a:pt x="2696" y="817"/>
                    <a:pt x="2684" y="816"/>
                    <a:pt x="2672" y="816"/>
                  </a:cubicBezTo>
                  <a:cubicBezTo>
                    <a:pt x="2660" y="816"/>
                    <a:pt x="2648" y="817"/>
                    <a:pt x="2635" y="821"/>
                  </a:cubicBezTo>
                  <a:cubicBezTo>
                    <a:pt x="2668" y="887"/>
                    <a:pt x="2619" y="838"/>
                    <a:pt x="2652" y="903"/>
                  </a:cubicBezTo>
                  <a:lnTo>
                    <a:pt x="2635" y="903"/>
                  </a:lnTo>
                  <a:lnTo>
                    <a:pt x="2586" y="887"/>
                  </a:lnTo>
                  <a:cubicBezTo>
                    <a:pt x="2570" y="870"/>
                    <a:pt x="2586" y="854"/>
                    <a:pt x="2586" y="854"/>
                  </a:cubicBezTo>
                  <a:cubicBezTo>
                    <a:pt x="2554" y="854"/>
                    <a:pt x="2570" y="821"/>
                    <a:pt x="2537" y="805"/>
                  </a:cubicBezTo>
                  <a:lnTo>
                    <a:pt x="2537" y="805"/>
                  </a:lnTo>
                  <a:cubicBezTo>
                    <a:pt x="2554" y="838"/>
                    <a:pt x="2537" y="838"/>
                    <a:pt x="2521" y="838"/>
                  </a:cubicBezTo>
                  <a:lnTo>
                    <a:pt x="2554" y="870"/>
                  </a:lnTo>
                  <a:cubicBezTo>
                    <a:pt x="2550" y="881"/>
                    <a:pt x="2546" y="885"/>
                    <a:pt x="2541" y="885"/>
                  </a:cubicBezTo>
                  <a:cubicBezTo>
                    <a:pt x="2529" y="885"/>
                    <a:pt x="2513" y="856"/>
                    <a:pt x="2500" y="856"/>
                  </a:cubicBezTo>
                  <a:cubicBezTo>
                    <a:pt x="2496" y="856"/>
                    <a:pt x="2492" y="860"/>
                    <a:pt x="2488" y="870"/>
                  </a:cubicBezTo>
                  <a:lnTo>
                    <a:pt x="2488" y="838"/>
                  </a:lnTo>
                  <a:cubicBezTo>
                    <a:pt x="2472" y="854"/>
                    <a:pt x="2423" y="870"/>
                    <a:pt x="2423" y="920"/>
                  </a:cubicBezTo>
                  <a:cubicBezTo>
                    <a:pt x="2406" y="920"/>
                    <a:pt x="2406" y="903"/>
                    <a:pt x="2406" y="887"/>
                  </a:cubicBezTo>
                  <a:cubicBezTo>
                    <a:pt x="2365" y="901"/>
                    <a:pt x="2336" y="960"/>
                    <a:pt x="2308" y="960"/>
                  </a:cubicBezTo>
                  <a:cubicBezTo>
                    <a:pt x="2302" y="960"/>
                    <a:pt x="2297" y="958"/>
                    <a:pt x="2292" y="952"/>
                  </a:cubicBezTo>
                  <a:lnTo>
                    <a:pt x="2292" y="936"/>
                  </a:lnTo>
                  <a:cubicBezTo>
                    <a:pt x="2278" y="949"/>
                    <a:pt x="2276" y="973"/>
                    <a:pt x="2267" y="973"/>
                  </a:cubicBezTo>
                  <a:cubicBezTo>
                    <a:pt x="2265" y="973"/>
                    <a:pt x="2262" y="972"/>
                    <a:pt x="2259" y="969"/>
                  </a:cubicBezTo>
                  <a:cubicBezTo>
                    <a:pt x="2259" y="952"/>
                    <a:pt x="2259" y="952"/>
                    <a:pt x="2259" y="952"/>
                  </a:cubicBezTo>
                  <a:cubicBezTo>
                    <a:pt x="2259" y="952"/>
                    <a:pt x="2248" y="973"/>
                    <a:pt x="2236" y="973"/>
                  </a:cubicBezTo>
                  <a:cubicBezTo>
                    <a:pt x="2233" y="973"/>
                    <a:pt x="2229" y="972"/>
                    <a:pt x="2226" y="969"/>
                  </a:cubicBezTo>
                  <a:lnTo>
                    <a:pt x="2243" y="952"/>
                  </a:lnTo>
                  <a:cubicBezTo>
                    <a:pt x="2193" y="952"/>
                    <a:pt x="2177" y="1018"/>
                    <a:pt x="2161" y="1051"/>
                  </a:cubicBezTo>
                  <a:cubicBezTo>
                    <a:pt x="2144" y="1001"/>
                    <a:pt x="2095" y="985"/>
                    <a:pt x="2079" y="985"/>
                  </a:cubicBezTo>
                  <a:cubicBezTo>
                    <a:pt x="2030" y="985"/>
                    <a:pt x="2013" y="1051"/>
                    <a:pt x="1964" y="1083"/>
                  </a:cubicBezTo>
                  <a:cubicBezTo>
                    <a:pt x="1950" y="1069"/>
                    <a:pt x="1936" y="1065"/>
                    <a:pt x="1922" y="1065"/>
                  </a:cubicBezTo>
                  <a:cubicBezTo>
                    <a:pt x="1892" y="1065"/>
                    <a:pt x="1860" y="1086"/>
                    <a:pt x="1823" y="1086"/>
                  </a:cubicBezTo>
                  <a:cubicBezTo>
                    <a:pt x="1817" y="1086"/>
                    <a:pt x="1811" y="1085"/>
                    <a:pt x="1805" y="1084"/>
                  </a:cubicBezTo>
                  <a:lnTo>
                    <a:pt x="1805" y="1084"/>
                  </a:lnTo>
                  <a:cubicBezTo>
                    <a:pt x="1817" y="1090"/>
                    <a:pt x="1817" y="1116"/>
                    <a:pt x="1817" y="1116"/>
                  </a:cubicBezTo>
                  <a:cubicBezTo>
                    <a:pt x="1806" y="1116"/>
                    <a:pt x="1802" y="1138"/>
                    <a:pt x="1796" y="1138"/>
                  </a:cubicBezTo>
                  <a:cubicBezTo>
                    <a:pt x="1793" y="1138"/>
                    <a:pt x="1790" y="1132"/>
                    <a:pt x="1784" y="1116"/>
                  </a:cubicBezTo>
                  <a:cubicBezTo>
                    <a:pt x="1776" y="1100"/>
                    <a:pt x="1768" y="1096"/>
                    <a:pt x="1758" y="1096"/>
                  </a:cubicBezTo>
                  <a:cubicBezTo>
                    <a:pt x="1747" y="1096"/>
                    <a:pt x="1735" y="1100"/>
                    <a:pt x="1719" y="1100"/>
                  </a:cubicBezTo>
                  <a:lnTo>
                    <a:pt x="1735" y="1165"/>
                  </a:lnTo>
                  <a:cubicBezTo>
                    <a:pt x="1720" y="1146"/>
                    <a:pt x="1707" y="1140"/>
                    <a:pt x="1695" y="1140"/>
                  </a:cubicBezTo>
                  <a:cubicBezTo>
                    <a:pt x="1664" y="1140"/>
                    <a:pt x="1640" y="1182"/>
                    <a:pt x="1615" y="1182"/>
                  </a:cubicBezTo>
                  <a:cubicBezTo>
                    <a:pt x="1606" y="1182"/>
                    <a:pt x="1597" y="1178"/>
                    <a:pt x="1588" y="1165"/>
                  </a:cubicBezTo>
                  <a:cubicBezTo>
                    <a:pt x="1571" y="1181"/>
                    <a:pt x="1571" y="1181"/>
                    <a:pt x="1555" y="1198"/>
                  </a:cubicBezTo>
                  <a:lnTo>
                    <a:pt x="1555" y="1165"/>
                  </a:lnTo>
                  <a:cubicBezTo>
                    <a:pt x="1522" y="1165"/>
                    <a:pt x="1506" y="1165"/>
                    <a:pt x="1457" y="1198"/>
                  </a:cubicBezTo>
                  <a:lnTo>
                    <a:pt x="1457" y="1165"/>
                  </a:lnTo>
                  <a:lnTo>
                    <a:pt x="1457" y="1165"/>
                  </a:lnTo>
                  <a:cubicBezTo>
                    <a:pt x="1440" y="1181"/>
                    <a:pt x="1473" y="1263"/>
                    <a:pt x="1440" y="1280"/>
                  </a:cubicBezTo>
                  <a:lnTo>
                    <a:pt x="1424" y="1231"/>
                  </a:lnTo>
                  <a:cubicBezTo>
                    <a:pt x="1391" y="1247"/>
                    <a:pt x="1342" y="1214"/>
                    <a:pt x="1310" y="1280"/>
                  </a:cubicBezTo>
                  <a:cubicBezTo>
                    <a:pt x="1310" y="1263"/>
                    <a:pt x="1310" y="1247"/>
                    <a:pt x="1310" y="1247"/>
                  </a:cubicBezTo>
                  <a:cubicBezTo>
                    <a:pt x="1304" y="1247"/>
                    <a:pt x="1295" y="1245"/>
                    <a:pt x="1286" y="1245"/>
                  </a:cubicBezTo>
                  <a:cubicBezTo>
                    <a:pt x="1269" y="1245"/>
                    <a:pt x="1252" y="1251"/>
                    <a:pt x="1258" y="1286"/>
                  </a:cubicBezTo>
                  <a:lnTo>
                    <a:pt x="1258" y="1286"/>
                  </a:lnTo>
                  <a:cubicBezTo>
                    <a:pt x="1258" y="1285"/>
                    <a:pt x="1257" y="1285"/>
                    <a:pt x="1255" y="1285"/>
                  </a:cubicBezTo>
                  <a:cubicBezTo>
                    <a:pt x="1246" y="1285"/>
                    <a:pt x="1224" y="1316"/>
                    <a:pt x="1211" y="1329"/>
                  </a:cubicBezTo>
                  <a:lnTo>
                    <a:pt x="1211" y="1296"/>
                  </a:lnTo>
                  <a:cubicBezTo>
                    <a:pt x="1211" y="1345"/>
                    <a:pt x="1211" y="1362"/>
                    <a:pt x="1195" y="1378"/>
                  </a:cubicBezTo>
                  <a:cubicBezTo>
                    <a:pt x="1182" y="1378"/>
                    <a:pt x="1179" y="1357"/>
                    <a:pt x="1179" y="1357"/>
                  </a:cubicBezTo>
                  <a:cubicBezTo>
                    <a:pt x="1179" y="1357"/>
                    <a:pt x="1179" y="1358"/>
                    <a:pt x="1179" y="1362"/>
                  </a:cubicBezTo>
                  <a:cubicBezTo>
                    <a:pt x="1176" y="1359"/>
                    <a:pt x="1174" y="1358"/>
                    <a:pt x="1173" y="1358"/>
                  </a:cubicBezTo>
                  <a:cubicBezTo>
                    <a:pt x="1167" y="1358"/>
                    <a:pt x="1172" y="1381"/>
                    <a:pt x="1157" y="1381"/>
                  </a:cubicBezTo>
                  <a:cubicBezTo>
                    <a:pt x="1154" y="1381"/>
                    <a:pt x="1151" y="1380"/>
                    <a:pt x="1146" y="1378"/>
                  </a:cubicBezTo>
                  <a:lnTo>
                    <a:pt x="1162" y="1362"/>
                  </a:lnTo>
                  <a:cubicBezTo>
                    <a:pt x="1129" y="1362"/>
                    <a:pt x="1146" y="1378"/>
                    <a:pt x="1129" y="1394"/>
                  </a:cubicBezTo>
                  <a:cubicBezTo>
                    <a:pt x="1129" y="1401"/>
                    <a:pt x="1124" y="1405"/>
                    <a:pt x="1116" y="1405"/>
                  </a:cubicBezTo>
                  <a:cubicBezTo>
                    <a:pt x="1105" y="1405"/>
                    <a:pt x="1090" y="1397"/>
                    <a:pt x="1080" y="1378"/>
                  </a:cubicBezTo>
                  <a:cubicBezTo>
                    <a:pt x="1080" y="1391"/>
                    <a:pt x="1080" y="1415"/>
                    <a:pt x="1072" y="1415"/>
                  </a:cubicBezTo>
                  <a:cubicBezTo>
                    <a:pt x="1070" y="1415"/>
                    <a:pt x="1067" y="1414"/>
                    <a:pt x="1064" y="1411"/>
                  </a:cubicBezTo>
                  <a:cubicBezTo>
                    <a:pt x="1064" y="1411"/>
                    <a:pt x="1064" y="1394"/>
                    <a:pt x="1064" y="1394"/>
                  </a:cubicBezTo>
                  <a:cubicBezTo>
                    <a:pt x="1060" y="1392"/>
                    <a:pt x="1057" y="1392"/>
                    <a:pt x="1054" y="1392"/>
                  </a:cubicBezTo>
                  <a:cubicBezTo>
                    <a:pt x="1034" y="1392"/>
                    <a:pt x="1029" y="1430"/>
                    <a:pt x="1008" y="1430"/>
                  </a:cubicBezTo>
                  <a:cubicBezTo>
                    <a:pt x="1005" y="1430"/>
                    <a:pt x="1002" y="1429"/>
                    <a:pt x="999" y="1427"/>
                  </a:cubicBezTo>
                  <a:cubicBezTo>
                    <a:pt x="999" y="1411"/>
                    <a:pt x="999" y="1411"/>
                    <a:pt x="999" y="1411"/>
                  </a:cubicBezTo>
                  <a:cubicBezTo>
                    <a:pt x="1015" y="1394"/>
                    <a:pt x="1031" y="1394"/>
                    <a:pt x="1031" y="1394"/>
                  </a:cubicBezTo>
                  <a:cubicBezTo>
                    <a:pt x="1031" y="1362"/>
                    <a:pt x="999" y="1362"/>
                    <a:pt x="1015" y="1329"/>
                  </a:cubicBezTo>
                  <a:lnTo>
                    <a:pt x="1015" y="1329"/>
                  </a:lnTo>
                  <a:cubicBezTo>
                    <a:pt x="1000" y="1343"/>
                    <a:pt x="986" y="1397"/>
                    <a:pt x="971" y="1397"/>
                  </a:cubicBezTo>
                  <a:cubicBezTo>
                    <a:pt x="969" y="1397"/>
                    <a:pt x="968" y="1396"/>
                    <a:pt x="966" y="1394"/>
                  </a:cubicBezTo>
                  <a:lnTo>
                    <a:pt x="933" y="1394"/>
                  </a:lnTo>
                  <a:cubicBezTo>
                    <a:pt x="931" y="1390"/>
                    <a:pt x="929" y="1387"/>
                    <a:pt x="927" y="1384"/>
                  </a:cubicBezTo>
                  <a:lnTo>
                    <a:pt x="927" y="1384"/>
                  </a:lnTo>
                  <a:cubicBezTo>
                    <a:pt x="917" y="1394"/>
                    <a:pt x="917" y="1394"/>
                    <a:pt x="917" y="1394"/>
                  </a:cubicBezTo>
                  <a:cubicBezTo>
                    <a:pt x="917" y="1394"/>
                    <a:pt x="917" y="1378"/>
                    <a:pt x="917" y="1378"/>
                  </a:cubicBezTo>
                  <a:lnTo>
                    <a:pt x="920" y="1378"/>
                  </a:lnTo>
                  <a:cubicBezTo>
                    <a:pt x="918" y="1376"/>
                    <a:pt x="915" y="1375"/>
                    <a:pt x="912" y="1375"/>
                  </a:cubicBezTo>
                  <a:cubicBezTo>
                    <a:pt x="903" y="1375"/>
                    <a:pt x="893" y="1385"/>
                    <a:pt x="884" y="1394"/>
                  </a:cubicBezTo>
                  <a:cubicBezTo>
                    <a:pt x="900" y="1427"/>
                    <a:pt x="884" y="1427"/>
                    <a:pt x="900" y="1443"/>
                  </a:cubicBezTo>
                  <a:cubicBezTo>
                    <a:pt x="900" y="1443"/>
                    <a:pt x="900" y="1443"/>
                    <a:pt x="917" y="1427"/>
                  </a:cubicBezTo>
                  <a:lnTo>
                    <a:pt x="933" y="1427"/>
                  </a:lnTo>
                  <a:cubicBezTo>
                    <a:pt x="933" y="1439"/>
                    <a:pt x="933" y="1450"/>
                    <a:pt x="927" y="1450"/>
                  </a:cubicBezTo>
                  <a:cubicBezTo>
                    <a:pt x="925" y="1450"/>
                    <a:pt x="921" y="1448"/>
                    <a:pt x="917" y="1443"/>
                  </a:cubicBezTo>
                  <a:cubicBezTo>
                    <a:pt x="917" y="1460"/>
                    <a:pt x="917" y="1492"/>
                    <a:pt x="917" y="1492"/>
                  </a:cubicBezTo>
                  <a:cubicBezTo>
                    <a:pt x="884" y="1460"/>
                    <a:pt x="851" y="1443"/>
                    <a:pt x="835" y="1411"/>
                  </a:cubicBezTo>
                  <a:cubicBezTo>
                    <a:pt x="818" y="1443"/>
                    <a:pt x="769" y="1460"/>
                    <a:pt x="769" y="1525"/>
                  </a:cubicBezTo>
                  <a:cubicBezTo>
                    <a:pt x="769" y="1525"/>
                    <a:pt x="753" y="1509"/>
                    <a:pt x="753" y="1492"/>
                  </a:cubicBezTo>
                  <a:cubicBezTo>
                    <a:pt x="753" y="1492"/>
                    <a:pt x="753" y="1492"/>
                    <a:pt x="753" y="1476"/>
                  </a:cubicBezTo>
                  <a:cubicBezTo>
                    <a:pt x="753" y="1492"/>
                    <a:pt x="704" y="1492"/>
                    <a:pt x="720" y="1542"/>
                  </a:cubicBezTo>
                  <a:cubicBezTo>
                    <a:pt x="698" y="1530"/>
                    <a:pt x="706" y="1511"/>
                    <a:pt x="703" y="1511"/>
                  </a:cubicBezTo>
                  <a:lnTo>
                    <a:pt x="703" y="1511"/>
                  </a:lnTo>
                  <a:cubicBezTo>
                    <a:pt x="702" y="1511"/>
                    <a:pt x="698" y="1515"/>
                    <a:pt x="688" y="1525"/>
                  </a:cubicBezTo>
                  <a:lnTo>
                    <a:pt x="688" y="1509"/>
                  </a:lnTo>
                  <a:cubicBezTo>
                    <a:pt x="677" y="1503"/>
                    <a:pt x="669" y="1500"/>
                    <a:pt x="661" y="1500"/>
                  </a:cubicBezTo>
                  <a:cubicBezTo>
                    <a:pt x="618" y="1500"/>
                    <a:pt x="611" y="1589"/>
                    <a:pt x="562" y="1589"/>
                  </a:cubicBezTo>
                  <a:cubicBezTo>
                    <a:pt x="555" y="1589"/>
                    <a:pt x="547" y="1587"/>
                    <a:pt x="538" y="1583"/>
                  </a:cubicBezTo>
                  <a:lnTo>
                    <a:pt x="538" y="1583"/>
                  </a:lnTo>
                  <a:cubicBezTo>
                    <a:pt x="540" y="1587"/>
                    <a:pt x="540" y="1591"/>
                    <a:pt x="540" y="1591"/>
                  </a:cubicBezTo>
                  <a:cubicBezTo>
                    <a:pt x="534" y="1589"/>
                    <a:pt x="528" y="1589"/>
                    <a:pt x="521" y="1589"/>
                  </a:cubicBezTo>
                  <a:cubicBezTo>
                    <a:pt x="460" y="1589"/>
                    <a:pt x="406" y="1647"/>
                    <a:pt x="346" y="1647"/>
                  </a:cubicBezTo>
                  <a:cubicBezTo>
                    <a:pt x="334" y="1647"/>
                    <a:pt x="323" y="1645"/>
                    <a:pt x="311" y="1640"/>
                  </a:cubicBezTo>
                  <a:cubicBezTo>
                    <a:pt x="278" y="1640"/>
                    <a:pt x="278" y="1656"/>
                    <a:pt x="278" y="1689"/>
                  </a:cubicBezTo>
                  <a:lnTo>
                    <a:pt x="262" y="1656"/>
                  </a:lnTo>
                  <a:lnTo>
                    <a:pt x="246" y="1705"/>
                  </a:lnTo>
                  <a:cubicBezTo>
                    <a:pt x="243" y="1710"/>
                    <a:pt x="240" y="1712"/>
                    <a:pt x="235" y="1712"/>
                  </a:cubicBezTo>
                  <a:cubicBezTo>
                    <a:pt x="218" y="1712"/>
                    <a:pt x="189" y="1682"/>
                    <a:pt x="169" y="1682"/>
                  </a:cubicBezTo>
                  <a:cubicBezTo>
                    <a:pt x="159" y="1682"/>
                    <a:pt x="152" y="1688"/>
                    <a:pt x="147" y="1705"/>
                  </a:cubicBezTo>
                  <a:lnTo>
                    <a:pt x="164" y="1722"/>
                  </a:lnTo>
                  <a:cubicBezTo>
                    <a:pt x="153" y="1722"/>
                    <a:pt x="135" y="1736"/>
                    <a:pt x="124" y="1736"/>
                  </a:cubicBezTo>
                  <a:cubicBezTo>
                    <a:pt x="118" y="1736"/>
                    <a:pt x="115" y="1733"/>
                    <a:pt x="115" y="1722"/>
                  </a:cubicBezTo>
                  <a:cubicBezTo>
                    <a:pt x="115" y="1728"/>
                    <a:pt x="115" y="1734"/>
                    <a:pt x="115" y="1738"/>
                  </a:cubicBezTo>
                  <a:lnTo>
                    <a:pt x="98" y="1722"/>
                  </a:lnTo>
                  <a:lnTo>
                    <a:pt x="82" y="1771"/>
                  </a:lnTo>
                  <a:cubicBezTo>
                    <a:pt x="53" y="1756"/>
                    <a:pt x="63" y="1703"/>
                    <a:pt x="30" y="1703"/>
                  </a:cubicBezTo>
                  <a:cubicBezTo>
                    <a:pt x="26" y="1703"/>
                    <a:pt x="22" y="1703"/>
                    <a:pt x="16" y="1705"/>
                  </a:cubicBezTo>
                  <a:cubicBezTo>
                    <a:pt x="0" y="1722"/>
                    <a:pt x="0" y="1771"/>
                    <a:pt x="0" y="1771"/>
                  </a:cubicBezTo>
                  <a:cubicBezTo>
                    <a:pt x="0" y="1771"/>
                    <a:pt x="16" y="1787"/>
                    <a:pt x="33" y="1803"/>
                  </a:cubicBezTo>
                  <a:lnTo>
                    <a:pt x="16" y="1820"/>
                  </a:lnTo>
                  <a:cubicBezTo>
                    <a:pt x="33" y="1869"/>
                    <a:pt x="33" y="1918"/>
                    <a:pt x="82" y="1951"/>
                  </a:cubicBezTo>
                  <a:lnTo>
                    <a:pt x="98" y="1918"/>
                  </a:lnTo>
                  <a:lnTo>
                    <a:pt x="114" y="1934"/>
                  </a:lnTo>
                  <a:lnTo>
                    <a:pt x="114" y="1934"/>
                  </a:lnTo>
                  <a:cubicBezTo>
                    <a:pt x="115" y="1929"/>
                    <a:pt x="115" y="1923"/>
                    <a:pt x="115" y="1918"/>
                  </a:cubicBezTo>
                  <a:cubicBezTo>
                    <a:pt x="115" y="1934"/>
                    <a:pt x="131" y="1934"/>
                    <a:pt x="131" y="1951"/>
                  </a:cubicBezTo>
                  <a:lnTo>
                    <a:pt x="144" y="1897"/>
                  </a:lnTo>
                  <a:lnTo>
                    <a:pt x="144" y="1897"/>
                  </a:lnTo>
                  <a:cubicBezTo>
                    <a:pt x="145" y="1900"/>
                    <a:pt x="147" y="1903"/>
                    <a:pt x="148" y="1905"/>
                  </a:cubicBezTo>
                  <a:lnTo>
                    <a:pt x="148" y="1905"/>
                  </a:lnTo>
                  <a:cubicBezTo>
                    <a:pt x="147" y="1898"/>
                    <a:pt x="147" y="1891"/>
                    <a:pt x="147" y="1885"/>
                  </a:cubicBezTo>
                  <a:lnTo>
                    <a:pt x="144" y="1897"/>
                  </a:lnTo>
                  <a:lnTo>
                    <a:pt x="144" y="1897"/>
                  </a:lnTo>
                  <a:cubicBezTo>
                    <a:pt x="142" y="1889"/>
                    <a:pt x="142" y="1880"/>
                    <a:pt x="147" y="1869"/>
                  </a:cubicBezTo>
                  <a:lnTo>
                    <a:pt x="147" y="1869"/>
                  </a:lnTo>
                  <a:cubicBezTo>
                    <a:pt x="157" y="1889"/>
                    <a:pt x="168" y="1903"/>
                    <a:pt x="174" y="1903"/>
                  </a:cubicBezTo>
                  <a:cubicBezTo>
                    <a:pt x="178" y="1903"/>
                    <a:pt x="180" y="1898"/>
                    <a:pt x="180" y="1885"/>
                  </a:cubicBezTo>
                  <a:cubicBezTo>
                    <a:pt x="180" y="1902"/>
                    <a:pt x="180" y="1918"/>
                    <a:pt x="180" y="1918"/>
                  </a:cubicBezTo>
                  <a:cubicBezTo>
                    <a:pt x="180" y="1902"/>
                    <a:pt x="213" y="1902"/>
                    <a:pt x="213" y="1869"/>
                  </a:cubicBezTo>
                  <a:cubicBezTo>
                    <a:pt x="218" y="1879"/>
                    <a:pt x="223" y="1881"/>
                    <a:pt x="227" y="1881"/>
                  </a:cubicBezTo>
                  <a:cubicBezTo>
                    <a:pt x="233" y="1881"/>
                    <a:pt x="238" y="1878"/>
                    <a:pt x="243" y="1878"/>
                  </a:cubicBezTo>
                  <a:cubicBezTo>
                    <a:pt x="249" y="1878"/>
                    <a:pt x="256" y="1883"/>
                    <a:pt x="262" y="1902"/>
                  </a:cubicBezTo>
                  <a:cubicBezTo>
                    <a:pt x="262" y="1885"/>
                    <a:pt x="262" y="1853"/>
                    <a:pt x="278" y="1853"/>
                  </a:cubicBezTo>
                  <a:cubicBezTo>
                    <a:pt x="278" y="1874"/>
                    <a:pt x="282" y="1880"/>
                    <a:pt x="287" y="1880"/>
                  </a:cubicBezTo>
                  <a:cubicBezTo>
                    <a:pt x="293" y="1880"/>
                    <a:pt x="300" y="1874"/>
                    <a:pt x="307" y="1874"/>
                  </a:cubicBezTo>
                  <a:cubicBezTo>
                    <a:pt x="315" y="1874"/>
                    <a:pt x="322" y="1880"/>
                    <a:pt x="327" y="1902"/>
                  </a:cubicBezTo>
                  <a:cubicBezTo>
                    <a:pt x="327" y="1853"/>
                    <a:pt x="377" y="1869"/>
                    <a:pt x="393" y="1836"/>
                  </a:cubicBezTo>
                  <a:cubicBezTo>
                    <a:pt x="409" y="1836"/>
                    <a:pt x="409" y="1853"/>
                    <a:pt x="426" y="1869"/>
                  </a:cubicBezTo>
                  <a:cubicBezTo>
                    <a:pt x="409" y="1820"/>
                    <a:pt x="426" y="1803"/>
                    <a:pt x="442" y="1771"/>
                  </a:cubicBezTo>
                  <a:cubicBezTo>
                    <a:pt x="456" y="1799"/>
                    <a:pt x="445" y="1816"/>
                    <a:pt x="454" y="1852"/>
                  </a:cubicBezTo>
                  <a:lnTo>
                    <a:pt x="454" y="1852"/>
                  </a:lnTo>
                  <a:cubicBezTo>
                    <a:pt x="452" y="1830"/>
                    <a:pt x="472" y="1814"/>
                    <a:pt x="458" y="1787"/>
                  </a:cubicBezTo>
                  <a:lnTo>
                    <a:pt x="458" y="1787"/>
                  </a:lnTo>
                  <a:cubicBezTo>
                    <a:pt x="491" y="1820"/>
                    <a:pt x="475" y="1803"/>
                    <a:pt x="491" y="1836"/>
                  </a:cubicBezTo>
                  <a:cubicBezTo>
                    <a:pt x="483" y="1803"/>
                    <a:pt x="487" y="1799"/>
                    <a:pt x="493" y="1799"/>
                  </a:cubicBezTo>
                  <a:cubicBezTo>
                    <a:pt x="495" y="1799"/>
                    <a:pt x="497" y="1800"/>
                    <a:pt x="500" y="1800"/>
                  </a:cubicBezTo>
                  <a:cubicBezTo>
                    <a:pt x="504" y="1800"/>
                    <a:pt x="507" y="1798"/>
                    <a:pt x="507" y="1787"/>
                  </a:cubicBezTo>
                  <a:cubicBezTo>
                    <a:pt x="530" y="1798"/>
                    <a:pt x="529" y="1817"/>
                    <a:pt x="532" y="1817"/>
                  </a:cubicBezTo>
                  <a:cubicBezTo>
                    <a:pt x="533" y="1817"/>
                    <a:pt x="535" y="1814"/>
                    <a:pt x="540" y="1803"/>
                  </a:cubicBezTo>
                  <a:cubicBezTo>
                    <a:pt x="557" y="1820"/>
                    <a:pt x="540" y="1853"/>
                    <a:pt x="540" y="1853"/>
                  </a:cubicBezTo>
                  <a:cubicBezTo>
                    <a:pt x="573" y="1836"/>
                    <a:pt x="540" y="1803"/>
                    <a:pt x="540" y="1771"/>
                  </a:cubicBezTo>
                  <a:cubicBezTo>
                    <a:pt x="542" y="1768"/>
                    <a:pt x="544" y="1767"/>
                    <a:pt x="546" y="1767"/>
                  </a:cubicBezTo>
                  <a:cubicBezTo>
                    <a:pt x="557" y="1767"/>
                    <a:pt x="559" y="1806"/>
                    <a:pt x="573" y="1820"/>
                  </a:cubicBezTo>
                  <a:cubicBezTo>
                    <a:pt x="589" y="1803"/>
                    <a:pt x="589" y="1771"/>
                    <a:pt x="606" y="1754"/>
                  </a:cubicBezTo>
                  <a:cubicBezTo>
                    <a:pt x="606" y="1771"/>
                    <a:pt x="606" y="1771"/>
                    <a:pt x="606" y="1787"/>
                  </a:cubicBezTo>
                  <a:cubicBezTo>
                    <a:pt x="622" y="1738"/>
                    <a:pt x="655" y="1754"/>
                    <a:pt x="671" y="1722"/>
                  </a:cubicBezTo>
                  <a:cubicBezTo>
                    <a:pt x="655" y="1705"/>
                    <a:pt x="655" y="1689"/>
                    <a:pt x="655" y="1673"/>
                  </a:cubicBezTo>
                  <a:cubicBezTo>
                    <a:pt x="655" y="1673"/>
                    <a:pt x="655" y="1652"/>
                    <a:pt x="663" y="1652"/>
                  </a:cubicBezTo>
                  <a:cubicBezTo>
                    <a:pt x="665" y="1652"/>
                    <a:pt x="668" y="1653"/>
                    <a:pt x="671" y="1656"/>
                  </a:cubicBezTo>
                  <a:cubicBezTo>
                    <a:pt x="671" y="1664"/>
                    <a:pt x="671" y="1668"/>
                    <a:pt x="671" y="1673"/>
                  </a:cubicBezTo>
                  <a:cubicBezTo>
                    <a:pt x="704" y="1705"/>
                    <a:pt x="671" y="1689"/>
                    <a:pt x="671" y="1722"/>
                  </a:cubicBezTo>
                  <a:cubicBezTo>
                    <a:pt x="685" y="1708"/>
                    <a:pt x="699" y="1669"/>
                    <a:pt x="713" y="1669"/>
                  </a:cubicBezTo>
                  <a:cubicBezTo>
                    <a:pt x="716" y="1669"/>
                    <a:pt x="718" y="1670"/>
                    <a:pt x="720" y="1673"/>
                  </a:cubicBezTo>
                  <a:cubicBezTo>
                    <a:pt x="737" y="1705"/>
                    <a:pt x="688" y="1689"/>
                    <a:pt x="720" y="1722"/>
                  </a:cubicBezTo>
                  <a:lnTo>
                    <a:pt x="688" y="1705"/>
                  </a:lnTo>
                  <a:lnTo>
                    <a:pt x="688" y="1705"/>
                  </a:lnTo>
                  <a:cubicBezTo>
                    <a:pt x="712" y="1738"/>
                    <a:pt x="708" y="1738"/>
                    <a:pt x="704" y="1738"/>
                  </a:cubicBezTo>
                  <a:cubicBezTo>
                    <a:pt x="700" y="1738"/>
                    <a:pt x="696" y="1738"/>
                    <a:pt x="720" y="1771"/>
                  </a:cubicBezTo>
                  <a:cubicBezTo>
                    <a:pt x="753" y="1771"/>
                    <a:pt x="737" y="1738"/>
                    <a:pt x="786" y="1738"/>
                  </a:cubicBezTo>
                  <a:cubicBezTo>
                    <a:pt x="786" y="1722"/>
                    <a:pt x="769" y="1705"/>
                    <a:pt x="769" y="1689"/>
                  </a:cubicBezTo>
                  <a:cubicBezTo>
                    <a:pt x="775" y="1681"/>
                    <a:pt x="780" y="1678"/>
                    <a:pt x="785" y="1678"/>
                  </a:cubicBezTo>
                  <a:cubicBezTo>
                    <a:pt x="806" y="1678"/>
                    <a:pt x="825" y="1724"/>
                    <a:pt x="839" y="1724"/>
                  </a:cubicBezTo>
                  <a:cubicBezTo>
                    <a:pt x="844" y="1724"/>
                    <a:pt x="848" y="1719"/>
                    <a:pt x="851" y="1705"/>
                  </a:cubicBezTo>
                  <a:cubicBezTo>
                    <a:pt x="851" y="1680"/>
                    <a:pt x="842" y="1645"/>
                    <a:pt x="852" y="1645"/>
                  </a:cubicBezTo>
                  <a:cubicBezTo>
                    <a:pt x="855" y="1645"/>
                    <a:pt x="860" y="1649"/>
                    <a:pt x="868" y="1656"/>
                  </a:cubicBezTo>
                  <a:lnTo>
                    <a:pt x="868" y="1689"/>
                  </a:lnTo>
                  <a:cubicBezTo>
                    <a:pt x="897" y="1689"/>
                    <a:pt x="874" y="1637"/>
                    <a:pt x="903" y="1637"/>
                  </a:cubicBezTo>
                  <a:cubicBezTo>
                    <a:pt x="907" y="1637"/>
                    <a:pt x="911" y="1638"/>
                    <a:pt x="917" y="1640"/>
                  </a:cubicBezTo>
                  <a:lnTo>
                    <a:pt x="933" y="1673"/>
                  </a:lnTo>
                  <a:cubicBezTo>
                    <a:pt x="966" y="1656"/>
                    <a:pt x="999" y="1623"/>
                    <a:pt x="1031" y="1591"/>
                  </a:cubicBezTo>
                  <a:cubicBezTo>
                    <a:pt x="1031" y="1607"/>
                    <a:pt x="1031" y="1623"/>
                    <a:pt x="1048" y="1640"/>
                  </a:cubicBezTo>
                  <a:cubicBezTo>
                    <a:pt x="1080" y="1607"/>
                    <a:pt x="1146" y="1607"/>
                    <a:pt x="1195" y="1607"/>
                  </a:cubicBezTo>
                  <a:lnTo>
                    <a:pt x="1195" y="1574"/>
                  </a:lnTo>
                  <a:cubicBezTo>
                    <a:pt x="1195" y="1574"/>
                    <a:pt x="1211" y="1591"/>
                    <a:pt x="1211" y="1591"/>
                  </a:cubicBezTo>
                  <a:cubicBezTo>
                    <a:pt x="1211" y="1590"/>
                    <a:pt x="1212" y="1590"/>
                    <a:pt x="1212" y="1590"/>
                  </a:cubicBezTo>
                  <a:lnTo>
                    <a:pt x="1212" y="1590"/>
                  </a:lnTo>
                  <a:cubicBezTo>
                    <a:pt x="1212" y="1590"/>
                    <a:pt x="1212" y="1590"/>
                    <a:pt x="1212" y="1590"/>
                  </a:cubicBezTo>
                  <a:lnTo>
                    <a:pt x="1212" y="1590"/>
                  </a:lnTo>
                  <a:cubicBezTo>
                    <a:pt x="1215" y="1587"/>
                    <a:pt x="1216" y="1585"/>
                    <a:pt x="1217" y="1582"/>
                  </a:cubicBezTo>
                  <a:lnTo>
                    <a:pt x="1217" y="1582"/>
                  </a:lnTo>
                  <a:cubicBezTo>
                    <a:pt x="1215" y="1585"/>
                    <a:pt x="1214" y="1587"/>
                    <a:pt x="1212" y="1590"/>
                  </a:cubicBezTo>
                  <a:lnTo>
                    <a:pt x="1212" y="1590"/>
                  </a:lnTo>
                  <a:cubicBezTo>
                    <a:pt x="1206" y="1582"/>
                    <a:pt x="1195" y="1567"/>
                    <a:pt x="1195" y="1558"/>
                  </a:cubicBezTo>
                  <a:cubicBezTo>
                    <a:pt x="1208" y="1558"/>
                    <a:pt x="1222" y="1569"/>
                    <a:pt x="1217" y="1582"/>
                  </a:cubicBezTo>
                  <a:lnTo>
                    <a:pt x="1217" y="1582"/>
                  </a:lnTo>
                  <a:cubicBezTo>
                    <a:pt x="1241" y="1547"/>
                    <a:pt x="1265" y="1515"/>
                    <a:pt x="1295" y="1515"/>
                  </a:cubicBezTo>
                  <a:cubicBezTo>
                    <a:pt x="1305" y="1515"/>
                    <a:pt x="1315" y="1518"/>
                    <a:pt x="1326" y="1525"/>
                  </a:cubicBezTo>
                  <a:lnTo>
                    <a:pt x="1326" y="1542"/>
                  </a:lnTo>
                  <a:cubicBezTo>
                    <a:pt x="1356" y="1542"/>
                    <a:pt x="1331" y="1474"/>
                    <a:pt x="1351" y="1474"/>
                  </a:cubicBezTo>
                  <a:cubicBezTo>
                    <a:pt x="1353" y="1474"/>
                    <a:pt x="1356" y="1475"/>
                    <a:pt x="1359" y="1476"/>
                  </a:cubicBezTo>
                  <a:lnTo>
                    <a:pt x="1359" y="1492"/>
                  </a:lnTo>
                  <a:cubicBezTo>
                    <a:pt x="1408" y="1492"/>
                    <a:pt x="1448" y="1465"/>
                    <a:pt x="1485" y="1465"/>
                  </a:cubicBezTo>
                  <a:cubicBezTo>
                    <a:pt x="1498" y="1465"/>
                    <a:pt x="1510" y="1468"/>
                    <a:pt x="1522" y="1476"/>
                  </a:cubicBezTo>
                  <a:cubicBezTo>
                    <a:pt x="1522" y="1427"/>
                    <a:pt x="1588" y="1476"/>
                    <a:pt x="1571" y="1411"/>
                  </a:cubicBezTo>
                  <a:lnTo>
                    <a:pt x="1571" y="1411"/>
                  </a:lnTo>
                  <a:cubicBezTo>
                    <a:pt x="1604" y="1427"/>
                    <a:pt x="1604" y="1443"/>
                    <a:pt x="1653" y="1460"/>
                  </a:cubicBezTo>
                  <a:cubicBezTo>
                    <a:pt x="1670" y="1460"/>
                    <a:pt x="1653" y="1411"/>
                    <a:pt x="1670" y="1394"/>
                  </a:cubicBezTo>
                  <a:lnTo>
                    <a:pt x="1686" y="1427"/>
                  </a:lnTo>
                  <a:lnTo>
                    <a:pt x="1686" y="1394"/>
                  </a:lnTo>
                  <a:lnTo>
                    <a:pt x="1719" y="1427"/>
                  </a:lnTo>
                  <a:lnTo>
                    <a:pt x="1719" y="1411"/>
                  </a:lnTo>
                  <a:cubicBezTo>
                    <a:pt x="1719" y="1411"/>
                    <a:pt x="1702" y="1394"/>
                    <a:pt x="1702" y="1394"/>
                  </a:cubicBezTo>
                  <a:cubicBezTo>
                    <a:pt x="1707" y="1384"/>
                    <a:pt x="1716" y="1380"/>
                    <a:pt x="1725" y="1380"/>
                  </a:cubicBezTo>
                  <a:cubicBezTo>
                    <a:pt x="1744" y="1380"/>
                    <a:pt x="1768" y="1399"/>
                    <a:pt x="1768" y="1411"/>
                  </a:cubicBezTo>
                  <a:lnTo>
                    <a:pt x="1801" y="1378"/>
                  </a:lnTo>
                  <a:cubicBezTo>
                    <a:pt x="1817" y="1378"/>
                    <a:pt x="1801" y="1394"/>
                    <a:pt x="1801" y="1411"/>
                  </a:cubicBezTo>
                  <a:cubicBezTo>
                    <a:pt x="1805" y="1398"/>
                    <a:pt x="1808" y="1394"/>
                    <a:pt x="1810" y="1394"/>
                  </a:cubicBezTo>
                  <a:cubicBezTo>
                    <a:pt x="1815" y="1394"/>
                    <a:pt x="1818" y="1411"/>
                    <a:pt x="1824" y="1411"/>
                  </a:cubicBezTo>
                  <a:cubicBezTo>
                    <a:pt x="1826" y="1411"/>
                    <a:pt x="1829" y="1407"/>
                    <a:pt x="1833" y="1394"/>
                  </a:cubicBezTo>
                  <a:cubicBezTo>
                    <a:pt x="1833" y="1394"/>
                    <a:pt x="1833" y="1378"/>
                    <a:pt x="1833" y="1362"/>
                  </a:cubicBezTo>
                  <a:cubicBezTo>
                    <a:pt x="1841" y="1370"/>
                    <a:pt x="1850" y="1374"/>
                    <a:pt x="1858" y="1374"/>
                  </a:cubicBezTo>
                  <a:cubicBezTo>
                    <a:pt x="1866" y="1374"/>
                    <a:pt x="1874" y="1370"/>
                    <a:pt x="1882" y="1362"/>
                  </a:cubicBezTo>
                  <a:lnTo>
                    <a:pt x="1899" y="1394"/>
                  </a:lnTo>
                  <a:cubicBezTo>
                    <a:pt x="1932" y="1378"/>
                    <a:pt x="1964" y="1345"/>
                    <a:pt x="2013" y="1345"/>
                  </a:cubicBezTo>
                  <a:cubicBezTo>
                    <a:pt x="1981" y="1329"/>
                    <a:pt x="1981" y="1296"/>
                    <a:pt x="1981" y="1280"/>
                  </a:cubicBezTo>
                  <a:lnTo>
                    <a:pt x="1981" y="1280"/>
                  </a:lnTo>
                  <a:lnTo>
                    <a:pt x="1990" y="1298"/>
                  </a:lnTo>
                  <a:lnTo>
                    <a:pt x="1990" y="1298"/>
                  </a:lnTo>
                  <a:cubicBezTo>
                    <a:pt x="1990" y="1295"/>
                    <a:pt x="1992" y="1289"/>
                    <a:pt x="1997" y="1280"/>
                  </a:cubicBezTo>
                  <a:cubicBezTo>
                    <a:pt x="2013" y="1280"/>
                    <a:pt x="2013" y="1312"/>
                    <a:pt x="2013" y="1329"/>
                  </a:cubicBezTo>
                  <a:lnTo>
                    <a:pt x="2030" y="1312"/>
                  </a:lnTo>
                  <a:cubicBezTo>
                    <a:pt x="2030" y="1312"/>
                    <a:pt x="2030" y="1329"/>
                    <a:pt x="2030" y="1345"/>
                  </a:cubicBezTo>
                  <a:cubicBezTo>
                    <a:pt x="2030" y="1336"/>
                    <a:pt x="2033" y="1333"/>
                    <a:pt x="2039" y="1333"/>
                  </a:cubicBezTo>
                  <a:cubicBezTo>
                    <a:pt x="2048" y="1333"/>
                    <a:pt x="2061" y="1341"/>
                    <a:pt x="2070" y="1341"/>
                  </a:cubicBezTo>
                  <a:cubicBezTo>
                    <a:pt x="2075" y="1341"/>
                    <a:pt x="2079" y="1338"/>
                    <a:pt x="2079" y="1329"/>
                  </a:cubicBezTo>
                  <a:cubicBezTo>
                    <a:pt x="2112" y="1329"/>
                    <a:pt x="2128" y="1296"/>
                    <a:pt x="2161" y="1296"/>
                  </a:cubicBezTo>
                  <a:cubicBezTo>
                    <a:pt x="2161" y="1263"/>
                    <a:pt x="2177" y="1263"/>
                    <a:pt x="2177" y="1231"/>
                  </a:cubicBezTo>
                  <a:cubicBezTo>
                    <a:pt x="2188" y="1231"/>
                    <a:pt x="2213" y="1238"/>
                    <a:pt x="2234" y="1238"/>
                  </a:cubicBezTo>
                  <a:cubicBezTo>
                    <a:pt x="2244" y="1238"/>
                    <a:pt x="2253" y="1236"/>
                    <a:pt x="2259" y="1231"/>
                  </a:cubicBezTo>
                  <a:cubicBezTo>
                    <a:pt x="2275" y="1214"/>
                    <a:pt x="2259" y="1214"/>
                    <a:pt x="2259" y="1181"/>
                  </a:cubicBezTo>
                  <a:lnTo>
                    <a:pt x="2259" y="1181"/>
                  </a:lnTo>
                  <a:cubicBezTo>
                    <a:pt x="2275" y="1214"/>
                    <a:pt x="2308" y="1198"/>
                    <a:pt x="2292" y="1231"/>
                  </a:cubicBezTo>
                  <a:cubicBezTo>
                    <a:pt x="2324" y="1214"/>
                    <a:pt x="2341" y="1214"/>
                    <a:pt x="2373" y="1165"/>
                  </a:cubicBezTo>
                  <a:cubicBezTo>
                    <a:pt x="2373" y="1165"/>
                    <a:pt x="2357" y="1149"/>
                    <a:pt x="2357" y="1149"/>
                  </a:cubicBezTo>
                  <a:cubicBezTo>
                    <a:pt x="2362" y="1144"/>
                    <a:pt x="2367" y="1142"/>
                    <a:pt x="2371" y="1142"/>
                  </a:cubicBezTo>
                  <a:cubicBezTo>
                    <a:pt x="2382" y="1142"/>
                    <a:pt x="2390" y="1154"/>
                    <a:pt x="2390" y="1165"/>
                  </a:cubicBezTo>
                  <a:cubicBezTo>
                    <a:pt x="2397" y="1155"/>
                    <a:pt x="2407" y="1151"/>
                    <a:pt x="2419" y="1151"/>
                  </a:cubicBezTo>
                  <a:cubicBezTo>
                    <a:pt x="2447" y="1151"/>
                    <a:pt x="2485" y="1172"/>
                    <a:pt x="2516" y="1172"/>
                  </a:cubicBezTo>
                  <a:cubicBezTo>
                    <a:pt x="2531" y="1172"/>
                    <a:pt x="2545" y="1166"/>
                    <a:pt x="2554" y="1149"/>
                  </a:cubicBezTo>
                  <a:lnTo>
                    <a:pt x="2570" y="1100"/>
                  </a:lnTo>
                  <a:cubicBezTo>
                    <a:pt x="2603" y="1100"/>
                    <a:pt x="2570" y="1132"/>
                    <a:pt x="2586" y="1149"/>
                  </a:cubicBezTo>
                  <a:cubicBezTo>
                    <a:pt x="2619" y="1083"/>
                    <a:pt x="2668" y="1132"/>
                    <a:pt x="2684" y="1083"/>
                  </a:cubicBezTo>
                  <a:cubicBezTo>
                    <a:pt x="2702" y="1106"/>
                    <a:pt x="2718" y="1113"/>
                    <a:pt x="2732" y="1113"/>
                  </a:cubicBezTo>
                  <a:cubicBezTo>
                    <a:pt x="2763" y="1113"/>
                    <a:pt x="2789" y="1077"/>
                    <a:pt x="2824" y="1077"/>
                  </a:cubicBezTo>
                  <a:cubicBezTo>
                    <a:pt x="2832" y="1077"/>
                    <a:pt x="2840" y="1079"/>
                    <a:pt x="2848" y="1083"/>
                  </a:cubicBezTo>
                  <a:lnTo>
                    <a:pt x="2832" y="1067"/>
                  </a:lnTo>
                  <a:cubicBezTo>
                    <a:pt x="2837" y="1062"/>
                    <a:pt x="2840" y="1060"/>
                    <a:pt x="2843" y="1060"/>
                  </a:cubicBezTo>
                  <a:cubicBezTo>
                    <a:pt x="2845" y="1060"/>
                    <a:pt x="2847" y="1061"/>
                    <a:pt x="2849" y="1064"/>
                  </a:cubicBezTo>
                  <a:lnTo>
                    <a:pt x="2849" y="1064"/>
                  </a:lnTo>
                  <a:cubicBezTo>
                    <a:pt x="2848" y="1060"/>
                    <a:pt x="2848" y="1057"/>
                    <a:pt x="2848" y="1051"/>
                  </a:cubicBezTo>
                  <a:cubicBezTo>
                    <a:pt x="2930" y="985"/>
                    <a:pt x="3028" y="1018"/>
                    <a:pt x="3126" y="1001"/>
                  </a:cubicBezTo>
                  <a:cubicBezTo>
                    <a:pt x="3154" y="1001"/>
                    <a:pt x="3122" y="929"/>
                    <a:pt x="3144" y="929"/>
                  </a:cubicBezTo>
                  <a:cubicBezTo>
                    <a:pt x="3147" y="929"/>
                    <a:pt x="3152" y="931"/>
                    <a:pt x="3159" y="936"/>
                  </a:cubicBezTo>
                  <a:lnTo>
                    <a:pt x="3159" y="969"/>
                  </a:lnTo>
                  <a:cubicBezTo>
                    <a:pt x="3208" y="903"/>
                    <a:pt x="3290" y="936"/>
                    <a:pt x="3339" y="870"/>
                  </a:cubicBezTo>
                  <a:cubicBezTo>
                    <a:pt x="3339" y="887"/>
                    <a:pt x="3339" y="903"/>
                    <a:pt x="3339" y="903"/>
                  </a:cubicBezTo>
                  <a:cubicBezTo>
                    <a:pt x="3342" y="906"/>
                    <a:pt x="3346" y="908"/>
                    <a:pt x="3350" y="908"/>
                  </a:cubicBezTo>
                  <a:cubicBezTo>
                    <a:pt x="3366" y="908"/>
                    <a:pt x="3388" y="881"/>
                    <a:pt x="3388" y="854"/>
                  </a:cubicBezTo>
                  <a:cubicBezTo>
                    <a:pt x="3388" y="854"/>
                    <a:pt x="3388" y="887"/>
                    <a:pt x="3405" y="887"/>
                  </a:cubicBezTo>
                  <a:cubicBezTo>
                    <a:pt x="3407" y="889"/>
                    <a:pt x="3408" y="890"/>
                    <a:pt x="3410" y="890"/>
                  </a:cubicBezTo>
                  <a:cubicBezTo>
                    <a:pt x="3419" y="890"/>
                    <a:pt x="3422" y="861"/>
                    <a:pt x="3429" y="861"/>
                  </a:cubicBezTo>
                  <a:cubicBezTo>
                    <a:pt x="3431" y="861"/>
                    <a:pt x="3434" y="864"/>
                    <a:pt x="3437" y="870"/>
                  </a:cubicBezTo>
                  <a:cubicBezTo>
                    <a:pt x="3437" y="870"/>
                    <a:pt x="3437" y="887"/>
                    <a:pt x="3437" y="887"/>
                  </a:cubicBezTo>
                  <a:cubicBezTo>
                    <a:pt x="3437" y="870"/>
                    <a:pt x="3470" y="870"/>
                    <a:pt x="3454" y="838"/>
                  </a:cubicBezTo>
                  <a:lnTo>
                    <a:pt x="3454" y="838"/>
                  </a:lnTo>
                  <a:cubicBezTo>
                    <a:pt x="3460" y="841"/>
                    <a:pt x="3466" y="842"/>
                    <a:pt x="3472" y="842"/>
                  </a:cubicBezTo>
                  <a:cubicBezTo>
                    <a:pt x="3493" y="842"/>
                    <a:pt x="3506" y="821"/>
                    <a:pt x="3519" y="821"/>
                  </a:cubicBezTo>
                  <a:cubicBezTo>
                    <a:pt x="3519" y="810"/>
                    <a:pt x="3525" y="809"/>
                    <a:pt x="3531" y="809"/>
                  </a:cubicBezTo>
                  <a:cubicBezTo>
                    <a:pt x="3535" y="809"/>
                    <a:pt x="3538" y="809"/>
                    <a:pt x="3542" y="809"/>
                  </a:cubicBezTo>
                  <a:cubicBezTo>
                    <a:pt x="3552" y="809"/>
                    <a:pt x="3560" y="805"/>
                    <a:pt x="3552" y="772"/>
                  </a:cubicBezTo>
                  <a:lnTo>
                    <a:pt x="3552" y="772"/>
                  </a:lnTo>
                  <a:cubicBezTo>
                    <a:pt x="3559" y="800"/>
                    <a:pt x="3569" y="810"/>
                    <a:pt x="3579" y="810"/>
                  </a:cubicBezTo>
                  <a:cubicBezTo>
                    <a:pt x="3593" y="810"/>
                    <a:pt x="3608" y="791"/>
                    <a:pt x="3617" y="772"/>
                  </a:cubicBezTo>
                  <a:cubicBezTo>
                    <a:pt x="3617" y="789"/>
                    <a:pt x="3634" y="789"/>
                    <a:pt x="3634" y="805"/>
                  </a:cubicBezTo>
                  <a:cubicBezTo>
                    <a:pt x="3650" y="805"/>
                    <a:pt x="3667" y="789"/>
                    <a:pt x="3650" y="772"/>
                  </a:cubicBezTo>
                  <a:lnTo>
                    <a:pt x="3650" y="772"/>
                  </a:lnTo>
                  <a:cubicBezTo>
                    <a:pt x="3658" y="780"/>
                    <a:pt x="3665" y="784"/>
                    <a:pt x="3671" y="784"/>
                  </a:cubicBezTo>
                  <a:cubicBezTo>
                    <a:pt x="3692" y="784"/>
                    <a:pt x="3701" y="745"/>
                    <a:pt x="3719" y="745"/>
                  </a:cubicBezTo>
                  <a:cubicBezTo>
                    <a:pt x="3727" y="745"/>
                    <a:pt x="3736" y="752"/>
                    <a:pt x="3748" y="772"/>
                  </a:cubicBezTo>
                  <a:cubicBezTo>
                    <a:pt x="3781" y="723"/>
                    <a:pt x="3830" y="690"/>
                    <a:pt x="3863" y="658"/>
                  </a:cubicBezTo>
                  <a:lnTo>
                    <a:pt x="3863" y="658"/>
                  </a:lnTo>
                  <a:cubicBezTo>
                    <a:pt x="3879" y="723"/>
                    <a:pt x="3814" y="690"/>
                    <a:pt x="3830" y="740"/>
                  </a:cubicBezTo>
                  <a:cubicBezTo>
                    <a:pt x="3879" y="707"/>
                    <a:pt x="3879" y="658"/>
                    <a:pt x="3928" y="658"/>
                  </a:cubicBezTo>
                  <a:cubicBezTo>
                    <a:pt x="3945" y="658"/>
                    <a:pt x="3928" y="674"/>
                    <a:pt x="3928" y="690"/>
                  </a:cubicBezTo>
                  <a:cubicBezTo>
                    <a:pt x="3961" y="641"/>
                    <a:pt x="4010" y="658"/>
                    <a:pt x="4043" y="625"/>
                  </a:cubicBezTo>
                  <a:cubicBezTo>
                    <a:pt x="4027" y="592"/>
                    <a:pt x="4043" y="543"/>
                    <a:pt x="4043" y="527"/>
                  </a:cubicBezTo>
                  <a:cubicBezTo>
                    <a:pt x="4059" y="592"/>
                    <a:pt x="4092" y="527"/>
                    <a:pt x="4092" y="625"/>
                  </a:cubicBezTo>
                  <a:cubicBezTo>
                    <a:pt x="4092" y="625"/>
                    <a:pt x="4109" y="609"/>
                    <a:pt x="4092" y="592"/>
                  </a:cubicBezTo>
                  <a:cubicBezTo>
                    <a:pt x="4109" y="592"/>
                    <a:pt x="4109" y="609"/>
                    <a:pt x="4109" y="625"/>
                  </a:cubicBezTo>
                  <a:cubicBezTo>
                    <a:pt x="4125" y="609"/>
                    <a:pt x="4109" y="576"/>
                    <a:pt x="4141" y="576"/>
                  </a:cubicBezTo>
                  <a:cubicBezTo>
                    <a:pt x="4141" y="576"/>
                    <a:pt x="4141" y="592"/>
                    <a:pt x="4141" y="609"/>
                  </a:cubicBezTo>
                  <a:cubicBezTo>
                    <a:pt x="4141" y="576"/>
                    <a:pt x="4141" y="559"/>
                    <a:pt x="4174" y="559"/>
                  </a:cubicBezTo>
                  <a:cubicBezTo>
                    <a:pt x="4174" y="559"/>
                    <a:pt x="4174" y="576"/>
                    <a:pt x="4174" y="576"/>
                  </a:cubicBezTo>
                  <a:cubicBezTo>
                    <a:pt x="4207" y="559"/>
                    <a:pt x="4207" y="494"/>
                    <a:pt x="4256" y="494"/>
                  </a:cubicBezTo>
                  <a:cubicBezTo>
                    <a:pt x="4256" y="559"/>
                    <a:pt x="4272" y="510"/>
                    <a:pt x="4289" y="559"/>
                  </a:cubicBezTo>
                  <a:lnTo>
                    <a:pt x="4305" y="543"/>
                  </a:lnTo>
                  <a:lnTo>
                    <a:pt x="4289" y="510"/>
                  </a:lnTo>
                  <a:cubicBezTo>
                    <a:pt x="4321" y="510"/>
                    <a:pt x="4321" y="478"/>
                    <a:pt x="4338" y="478"/>
                  </a:cubicBezTo>
                  <a:cubicBezTo>
                    <a:pt x="4353" y="447"/>
                    <a:pt x="4324" y="430"/>
                    <a:pt x="4350" y="429"/>
                  </a:cubicBezTo>
                  <a:lnTo>
                    <a:pt x="4350" y="429"/>
                  </a:lnTo>
                  <a:cubicBezTo>
                    <a:pt x="4350" y="429"/>
                    <a:pt x="4374" y="432"/>
                    <a:pt x="4387" y="445"/>
                  </a:cubicBezTo>
                  <a:cubicBezTo>
                    <a:pt x="4387" y="429"/>
                    <a:pt x="4387" y="412"/>
                    <a:pt x="4403" y="412"/>
                  </a:cubicBezTo>
                  <a:cubicBezTo>
                    <a:pt x="4420" y="429"/>
                    <a:pt x="4420" y="461"/>
                    <a:pt x="4436" y="478"/>
                  </a:cubicBezTo>
                  <a:cubicBezTo>
                    <a:pt x="4420" y="445"/>
                    <a:pt x="4469" y="445"/>
                    <a:pt x="4469" y="412"/>
                  </a:cubicBezTo>
                  <a:cubicBezTo>
                    <a:pt x="4485" y="429"/>
                    <a:pt x="4485" y="429"/>
                    <a:pt x="4485" y="445"/>
                  </a:cubicBezTo>
                  <a:cubicBezTo>
                    <a:pt x="4513" y="445"/>
                    <a:pt x="4481" y="409"/>
                    <a:pt x="4492" y="409"/>
                  </a:cubicBezTo>
                  <a:cubicBezTo>
                    <a:pt x="4494" y="409"/>
                    <a:pt x="4497" y="410"/>
                    <a:pt x="4501" y="412"/>
                  </a:cubicBezTo>
                  <a:cubicBezTo>
                    <a:pt x="4501" y="412"/>
                    <a:pt x="4501" y="412"/>
                    <a:pt x="4501" y="429"/>
                  </a:cubicBezTo>
                  <a:cubicBezTo>
                    <a:pt x="4529" y="429"/>
                    <a:pt x="4545" y="392"/>
                    <a:pt x="4570" y="392"/>
                  </a:cubicBezTo>
                  <a:cubicBezTo>
                    <a:pt x="4574" y="392"/>
                    <a:pt x="4579" y="393"/>
                    <a:pt x="4583" y="396"/>
                  </a:cubicBezTo>
                  <a:cubicBezTo>
                    <a:pt x="4616" y="429"/>
                    <a:pt x="4567" y="412"/>
                    <a:pt x="4583" y="445"/>
                  </a:cubicBezTo>
                  <a:cubicBezTo>
                    <a:pt x="4616" y="412"/>
                    <a:pt x="4649" y="363"/>
                    <a:pt x="4698" y="363"/>
                  </a:cubicBezTo>
                  <a:lnTo>
                    <a:pt x="4681" y="363"/>
                  </a:lnTo>
                  <a:cubicBezTo>
                    <a:pt x="4676" y="343"/>
                    <a:pt x="4679" y="337"/>
                    <a:pt x="4685" y="337"/>
                  </a:cubicBezTo>
                  <a:cubicBezTo>
                    <a:pt x="4695" y="337"/>
                    <a:pt x="4715" y="355"/>
                    <a:pt x="4725" y="355"/>
                  </a:cubicBezTo>
                  <a:cubicBezTo>
                    <a:pt x="4728" y="355"/>
                    <a:pt x="4731" y="353"/>
                    <a:pt x="4731" y="347"/>
                  </a:cubicBezTo>
                  <a:cubicBezTo>
                    <a:pt x="4731" y="347"/>
                    <a:pt x="4747" y="379"/>
                    <a:pt x="4747" y="379"/>
                  </a:cubicBezTo>
                  <a:cubicBezTo>
                    <a:pt x="4763" y="379"/>
                    <a:pt x="4796" y="347"/>
                    <a:pt x="4829" y="314"/>
                  </a:cubicBezTo>
                  <a:lnTo>
                    <a:pt x="4829" y="330"/>
                  </a:lnTo>
                  <a:cubicBezTo>
                    <a:pt x="4845" y="330"/>
                    <a:pt x="4861" y="314"/>
                    <a:pt x="4894" y="314"/>
                  </a:cubicBezTo>
                  <a:cubicBezTo>
                    <a:pt x="4894" y="298"/>
                    <a:pt x="4894" y="298"/>
                    <a:pt x="4878" y="281"/>
                  </a:cubicBezTo>
                  <a:lnTo>
                    <a:pt x="4878" y="281"/>
                  </a:lnTo>
                  <a:cubicBezTo>
                    <a:pt x="4893" y="294"/>
                    <a:pt x="4907" y="298"/>
                    <a:pt x="4918" y="298"/>
                  </a:cubicBezTo>
                  <a:cubicBezTo>
                    <a:pt x="4956" y="298"/>
                    <a:pt x="4977" y="248"/>
                    <a:pt x="5009" y="248"/>
                  </a:cubicBezTo>
                  <a:cubicBezTo>
                    <a:pt x="5018" y="248"/>
                    <a:pt x="5029" y="252"/>
                    <a:pt x="5042" y="265"/>
                  </a:cubicBezTo>
                  <a:cubicBezTo>
                    <a:pt x="5025" y="265"/>
                    <a:pt x="5025" y="281"/>
                    <a:pt x="5042" y="281"/>
                  </a:cubicBezTo>
                  <a:lnTo>
                    <a:pt x="5074" y="248"/>
                  </a:lnTo>
                  <a:cubicBezTo>
                    <a:pt x="5058" y="232"/>
                    <a:pt x="5058" y="232"/>
                    <a:pt x="5042" y="216"/>
                  </a:cubicBezTo>
                  <a:cubicBezTo>
                    <a:pt x="5042" y="199"/>
                    <a:pt x="5058" y="183"/>
                    <a:pt x="5058" y="183"/>
                  </a:cubicBezTo>
                  <a:lnTo>
                    <a:pt x="5058" y="183"/>
                  </a:lnTo>
                  <a:cubicBezTo>
                    <a:pt x="5042" y="216"/>
                    <a:pt x="5074" y="232"/>
                    <a:pt x="5091" y="232"/>
                  </a:cubicBezTo>
                  <a:cubicBezTo>
                    <a:pt x="5091" y="232"/>
                    <a:pt x="5091" y="226"/>
                    <a:pt x="5086" y="221"/>
                  </a:cubicBezTo>
                  <a:lnTo>
                    <a:pt x="5086" y="221"/>
                  </a:lnTo>
                  <a:cubicBezTo>
                    <a:pt x="5087" y="211"/>
                    <a:pt x="5076" y="181"/>
                    <a:pt x="5096" y="181"/>
                  </a:cubicBezTo>
                  <a:cubicBezTo>
                    <a:pt x="5099" y="181"/>
                    <a:pt x="5102" y="181"/>
                    <a:pt x="5107" y="183"/>
                  </a:cubicBezTo>
                  <a:lnTo>
                    <a:pt x="5107" y="199"/>
                  </a:lnTo>
                  <a:cubicBezTo>
                    <a:pt x="5107" y="183"/>
                    <a:pt x="5123" y="167"/>
                    <a:pt x="5123" y="167"/>
                  </a:cubicBezTo>
                  <a:cubicBezTo>
                    <a:pt x="5140" y="199"/>
                    <a:pt x="5123" y="183"/>
                    <a:pt x="5123" y="216"/>
                  </a:cubicBezTo>
                  <a:cubicBezTo>
                    <a:pt x="5137" y="203"/>
                    <a:pt x="5139" y="158"/>
                    <a:pt x="5157" y="158"/>
                  </a:cubicBezTo>
                  <a:cubicBezTo>
                    <a:pt x="5161" y="158"/>
                    <a:pt x="5166" y="160"/>
                    <a:pt x="5172" y="167"/>
                  </a:cubicBezTo>
                  <a:cubicBezTo>
                    <a:pt x="5156" y="183"/>
                    <a:pt x="5156" y="183"/>
                    <a:pt x="5156" y="199"/>
                  </a:cubicBezTo>
                  <a:cubicBezTo>
                    <a:pt x="5164" y="216"/>
                    <a:pt x="5168" y="220"/>
                    <a:pt x="5172" y="220"/>
                  </a:cubicBezTo>
                  <a:cubicBezTo>
                    <a:pt x="5177" y="220"/>
                    <a:pt x="5181" y="216"/>
                    <a:pt x="5189" y="216"/>
                  </a:cubicBezTo>
                  <a:lnTo>
                    <a:pt x="5205" y="216"/>
                  </a:lnTo>
                  <a:cubicBezTo>
                    <a:pt x="5205" y="134"/>
                    <a:pt x="5238" y="183"/>
                    <a:pt x="5254" y="134"/>
                  </a:cubicBezTo>
                  <a:lnTo>
                    <a:pt x="5254" y="134"/>
                  </a:lnTo>
                  <a:cubicBezTo>
                    <a:pt x="5238" y="183"/>
                    <a:pt x="5254" y="150"/>
                    <a:pt x="5271" y="183"/>
                  </a:cubicBezTo>
                  <a:cubicBezTo>
                    <a:pt x="5271" y="199"/>
                    <a:pt x="5287" y="199"/>
                    <a:pt x="5287" y="216"/>
                  </a:cubicBezTo>
                  <a:cubicBezTo>
                    <a:pt x="5292" y="206"/>
                    <a:pt x="5297" y="203"/>
                    <a:pt x="5301" y="203"/>
                  </a:cubicBezTo>
                  <a:cubicBezTo>
                    <a:pt x="5306" y="203"/>
                    <a:pt x="5310" y="206"/>
                    <a:pt x="5313" y="206"/>
                  </a:cubicBezTo>
                  <a:cubicBezTo>
                    <a:pt x="5317" y="206"/>
                    <a:pt x="5320" y="202"/>
                    <a:pt x="5320" y="183"/>
                  </a:cubicBezTo>
                  <a:cubicBezTo>
                    <a:pt x="5336" y="199"/>
                    <a:pt x="5336" y="183"/>
                    <a:pt x="5353" y="216"/>
                  </a:cubicBezTo>
                  <a:cubicBezTo>
                    <a:pt x="5353" y="199"/>
                    <a:pt x="5336" y="183"/>
                    <a:pt x="5336" y="183"/>
                  </a:cubicBezTo>
                  <a:cubicBezTo>
                    <a:pt x="5342" y="167"/>
                    <a:pt x="5351" y="163"/>
                    <a:pt x="5362" y="163"/>
                  </a:cubicBezTo>
                  <a:cubicBezTo>
                    <a:pt x="5370" y="163"/>
                    <a:pt x="5380" y="165"/>
                    <a:pt x="5390" y="165"/>
                  </a:cubicBezTo>
                  <a:cubicBezTo>
                    <a:pt x="5406" y="165"/>
                    <a:pt x="5421" y="160"/>
                    <a:pt x="5434" y="134"/>
                  </a:cubicBezTo>
                  <a:cubicBezTo>
                    <a:pt x="5451" y="101"/>
                    <a:pt x="5451" y="68"/>
                    <a:pt x="5467" y="36"/>
                  </a:cubicBezTo>
                  <a:cubicBezTo>
                    <a:pt x="5483" y="52"/>
                    <a:pt x="5467" y="85"/>
                    <a:pt x="5467" y="85"/>
                  </a:cubicBezTo>
                  <a:cubicBezTo>
                    <a:pt x="5477" y="90"/>
                    <a:pt x="5483" y="92"/>
                    <a:pt x="5489" y="92"/>
                  </a:cubicBezTo>
                  <a:cubicBezTo>
                    <a:pt x="5501" y="92"/>
                    <a:pt x="5505" y="80"/>
                    <a:pt x="5516" y="68"/>
                  </a:cubicBezTo>
                  <a:cubicBezTo>
                    <a:pt x="5500" y="52"/>
                    <a:pt x="5483" y="36"/>
                    <a:pt x="5500" y="19"/>
                  </a:cubicBezTo>
                  <a:cubicBezTo>
                    <a:pt x="5493" y="16"/>
                    <a:pt x="5488" y="15"/>
                    <a:pt x="5485" y="15"/>
                  </a:cubicBezTo>
                  <a:cubicBezTo>
                    <a:pt x="5476" y="15"/>
                    <a:pt x="5477" y="24"/>
                    <a:pt x="5474" y="24"/>
                  </a:cubicBezTo>
                  <a:cubicBezTo>
                    <a:pt x="5473" y="24"/>
                    <a:pt x="5471" y="23"/>
                    <a:pt x="5467" y="19"/>
                  </a:cubicBezTo>
                  <a:cubicBezTo>
                    <a:pt x="5467" y="19"/>
                    <a:pt x="5467" y="19"/>
                    <a:pt x="5467" y="3"/>
                  </a:cubicBezTo>
                  <a:lnTo>
                    <a:pt x="5451" y="36"/>
                  </a:lnTo>
                  <a:cubicBezTo>
                    <a:pt x="5451" y="19"/>
                    <a:pt x="5451" y="3"/>
                    <a:pt x="5451" y="3"/>
                  </a:cubicBezTo>
                  <a:cubicBezTo>
                    <a:pt x="5447" y="1"/>
                    <a:pt x="5444" y="0"/>
                    <a:pt x="5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15"/>
            <p:cNvSpPr/>
            <p:nvPr/>
          </p:nvSpPr>
          <p:spPr>
            <a:xfrm>
              <a:off x="-2074450" y="341128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15"/>
            <p:cNvSpPr/>
            <p:nvPr/>
          </p:nvSpPr>
          <p:spPr>
            <a:xfrm>
              <a:off x="-1338952" y="317965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15"/>
            <p:cNvSpPr/>
            <p:nvPr/>
          </p:nvSpPr>
          <p:spPr>
            <a:xfrm>
              <a:off x="-1929276" y="341128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15"/>
            <p:cNvSpPr/>
            <p:nvPr/>
          </p:nvSpPr>
          <p:spPr>
            <a:xfrm>
              <a:off x="-1267969" y="317965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cubicBezTo>
                    <a:pt x="1" y="17"/>
                    <a:pt x="1" y="17"/>
                    <a:pt x="17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15"/>
            <p:cNvSpPr/>
            <p:nvPr/>
          </p:nvSpPr>
          <p:spPr>
            <a:xfrm>
              <a:off x="-1252489" y="3176441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15"/>
            <p:cNvSpPr/>
            <p:nvPr/>
          </p:nvSpPr>
          <p:spPr>
            <a:xfrm>
              <a:off x="-1487335" y="3263092"/>
              <a:ext cx="3398" cy="1510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" y="0"/>
                  </a:moveTo>
                  <a:cubicBezTo>
                    <a:pt x="1" y="6"/>
                    <a:pt x="1" y="8"/>
                    <a:pt x="1" y="8"/>
                  </a:cubicBezTo>
                  <a:cubicBezTo>
                    <a:pt x="3" y="8"/>
                    <a:pt x="6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15"/>
            <p:cNvSpPr/>
            <p:nvPr/>
          </p:nvSpPr>
          <p:spPr>
            <a:xfrm>
              <a:off x="-1422394" y="3225902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7" y="1"/>
                    <a:pt x="17" y="17"/>
                    <a:pt x="0" y="17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15"/>
            <p:cNvSpPr/>
            <p:nvPr/>
          </p:nvSpPr>
          <p:spPr>
            <a:xfrm>
              <a:off x="-1561527" y="329707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15"/>
            <p:cNvSpPr/>
            <p:nvPr/>
          </p:nvSpPr>
          <p:spPr>
            <a:xfrm>
              <a:off x="-1425414" y="322911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cubicBezTo>
                    <a:pt x="16" y="0"/>
                    <a:pt x="16" y="0"/>
                    <a:pt x="0" y="17"/>
                  </a:cubicBezTo>
                  <a:cubicBezTo>
                    <a:pt x="16" y="17"/>
                    <a:pt x="16" y="17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15"/>
            <p:cNvSpPr/>
            <p:nvPr/>
          </p:nvSpPr>
          <p:spPr>
            <a:xfrm>
              <a:off x="-1187548" y="316114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15"/>
            <p:cNvSpPr/>
            <p:nvPr/>
          </p:nvSpPr>
          <p:spPr>
            <a:xfrm>
              <a:off x="-1187548" y="315794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15"/>
            <p:cNvSpPr/>
            <p:nvPr/>
          </p:nvSpPr>
          <p:spPr>
            <a:xfrm>
              <a:off x="-1187548" y="315794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0" y="1"/>
                  </a:ln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15"/>
            <p:cNvSpPr/>
            <p:nvPr/>
          </p:nvSpPr>
          <p:spPr>
            <a:xfrm>
              <a:off x="-1215299" y="3166435"/>
              <a:ext cx="9439" cy="2454"/>
            </a:xfrm>
            <a:custGeom>
              <a:avLst/>
              <a:gdLst/>
              <a:ahLst/>
              <a:cxnLst/>
              <a:rect l="l" t="t" r="r" b="b"/>
              <a:pathLst>
                <a:path w="50" h="13" extrusionOk="0">
                  <a:moveTo>
                    <a:pt x="12" y="0"/>
                  </a:moveTo>
                  <a:cubicBezTo>
                    <a:pt x="8" y="0"/>
                    <a:pt x="4" y="1"/>
                    <a:pt x="0" y="5"/>
                  </a:cubicBezTo>
                  <a:cubicBezTo>
                    <a:pt x="11" y="5"/>
                    <a:pt x="22" y="12"/>
                    <a:pt x="33" y="12"/>
                  </a:cubicBezTo>
                  <a:cubicBezTo>
                    <a:pt x="38" y="12"/>
                    <a:pt x="44" y="10"/>
                    <a:pt x="49" y="5"/>
                  </a:cubicBezTo>
                  <a:lnTo>
                    <a:pt x="33" y="5"/>
                  </a:lnTo>
                  <a:cubicBezTo>
                    <a:pt x="36" y="8"/>
                    <a:pt x="38" y="10"/>
                    <a:pt x="37" y="10"/>
                  </a:cubicBezTo>
                  <a:cubicBezTo>
                    <a:pt x="36" y="10"/>
                    <a:pt x="24" y="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15"/>
            <p:cNvSpPr/>
            <p:nvPr/>
          </p:nvSpPr>
          <p:spPr>
            <a:xfrm>
              <a:off x="-1249280" y="3141894"/>
              <a:ext cx="8495" cy="6985"/>
            </a:xfrm>
            <a:custGeom>
              <a:avLst/>
              <a:gdLst/>
              <a:ahLst/>
              <a:cxnLst/>
              <a:rect l="l" t="t" r="r" b="b"/>
              <a:pathLst>
                <a:path w="45" h="37" extrusionOk="0">
                  <a:moveTo>
                    <a:pt x="18" y="1"/>
                  </a:moveTo>
                  <a:cubicBezTo>
                    <a:pt x="0" y="1"/>
                    <a:pt x="44" y="37"/>
                    <a:pt x="16" y="37"/>
                  </a:cubicBezTo>
                  <a:lnTo>
                    <a:pt x="33" y="37"/>
                  </a:lnTo>
                  <a:cubicBezTo>
                    <a:pt x="33" y="20"/>
                    <a:pt x="16" y="20"/>
                    <a:pt x="33" y="4"/>
                  </a:cubicBezTo>
                  <a:cubicBezTo>
                    <a:pt x="26" y="2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15"/>
            <p:cNvSpPr/>
            <p:nvPr/>
          </p:nvSpPr>
          <p:spPr>
            <a:xfrm>
              <a:off x="-1267969" y="3145669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0"/>
                  </a:moveTo>
                  <a:cubicBezTo>
                    <a:pt x="1" y="17"/>
                    <a:pt x="1" y="17"/>
                    <a:pt x="17" y="33"/>
                  </a:cubicBezTo>
                  <a:cubicBezTo>
                    <a:pt x="34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15"/>
            <p:cNvSpPr/>
            <p:nvPr/>
          </p:nvSpPr>
          <p:spPr>
            <a:xfrm>
              <a:off x="-1379162" y="3182671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" y="1"/>
                    <a:pt x="17" y="1"/>
                    <a:pt x="17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15"/>
            <p:cNvSpPr/>
            <p:nvPr/>
          </p:nvSpPr>
          <p:spPr>
            <a:xfrm>
              <a:off x="-1388413" y="3219861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lnTo>
                    <a:pt x="0" y="17"/>
                  </a:lnTo>
                  <a:lnTo>
                    <a:pt x="17" y="33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15"/>
            <p:cNvSpPr/>
            <p:nvPr/>
          </p:nvSpPr>
          <p:spPr>
            <a:xfrm>
              <a:off x="-1416164" y="318588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0" y="16"/>
                  </a:lnTo>
                  <a:lnTo>
                    <a:pt x="17" y="16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15"/>
            <p:cNvSpPr/>
            <p:nvPr/>
          </p:nvSpPr>
          <p:spPr>
            <a:xfrm>
              <a:off x="-1598528" y="3250066"/>
              <a:ext cx="2832" cy="6985"/>
            </a:xfrm>
            <a:custGeom>
              <a:avLst/>
              <a:gdLst/>
              <a:ahLst/>
              <a:cxnLst/>
              <a:rect l="l" t="t" r="r" b="b"/>
              <a:pathLst>
                <a:path w="15" h="37" extrusionOk="0">
                  <a:moveTo>
                    <a:pt x="1" y="0"/>
                  </a:moveTo>
                  <a:cubicBezTo>
                    <a:pt x="1" y="0"/>
                    <a:pt x="0" y="1"/>
                    <a:pt x="0" y="4"/>
                  </a:cubicBezTo>
                  <a:lnTo>
                    <a:pt x="0" y="37"/>
                  </a:lnTo>
                  <a:cubicBezTo>
                    <a:pt x="14" y="37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15"/>
            <p:cNvSpPr/>
            <p:nvPr/>
          </p:nvSpPr>
          <p:spPr>
            <a:xfrm>
              <a:off x="-1684991" y="3281026"/>
              <a:ext cx="6230" cy="3776"/>
            </a:xfrm>
            <a:custGeom>
              <a:avLst/>
              <a:gdLst/>
              <a:ahLst/>
              <a:cxnLst/>
              <a:rect l="l" t="t" r="r" b="b"/>
              <a:pathLst>
                <a:path w="33" h="20" extrusionOk="0">
                  <a:moveTo>
                    <a:pt x="8" y="1"/>
                  </a:moveTo>
                  <a:cubicBezTo>
                    <a:pt x="3" y="1"/>
                    <a:pt x="0" y="6"/>
                    <a:pt x="0" y="20"/>
                  </a:cubicBezTo>
                  <a:lnTo>
                    <a:pt x="33" y="20"/>
                  </a:lnTo>
                  <a:cubicBezTo>
                    <a:pt x="23" y="10"/>
                    <a:pt x="14" y="1"/>
                    <a:pt x="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15"/>
            <p:cNvSpPr/>
            <p:nvPr/>
          </p:nvSpPr>
          <p:spPr>
            <a:xfrm>
              <a:off x="-1926066" y="334955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"/>
                  </a:move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15"/>
            <p:cNvSpPr/>
            <p:nvPr/>
          </p:nvSpPr>
          <p:spPr>
            <a:xfrm>
              <a:off x="-1190568" y="4229469"/>
              <a:ext cx="3209" cy="7174"/>
            </a:xfrm>
            <a:custGeom>
              <a:avLst/>
              <a:gdLst/>
              <a:ahLst/>
              <a:cxnLst/>
              <a:rect l="l" t="t" r="r" b="b"/>
              <a:pathLst>
                <a:path w="17" h="38" extrusionOk="0">
                  <a:moveTo>
                    <a:pt x="2" y="0"/>
                  </a:moveTo>
                  <a:cubicBezTo>
                    <a:pt x="1" y="0"/>
                    <a:pt x="0" y="1"/>
                    <a:pt x="0" y="5"/>
                  </a:cubicBezTo>
                  <a:lnTo>
                    <a:pt x="16" y="37"/>
                  </a:lnTo>
                  <a:lnTo>
                    <a:pt x="16" y="21"/>
                  </a:lnTo>
                  <a:cubicBezTo>
                    <a:pt x="16" y="21"/>
                    <a:pt x="6" y="0"/>
                    <a:pt x="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15"/>
            <p:cNvSpPr/>
            <p:nvPr/>
          </p:nvSpPr>
          <p:spPr>
            <a:xfrm>
              <a:off x="-1196798" y="4223994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1" y="34"/>
                  </a:moveTo>
                  <a:cubicBezTo>
                    <a:pt x="31" y="34"/>
                    <a:pt x="31" y="34"/>
                    <a:pt x="31" y="34"/>
                  </a:cubicBezTo>
                  <a:lnTo>
                    <a:pt x="31" y="34"/>
                  </a:lnTo>
                  <a:cubicBezTo>
                    <a:pt x="31" y="34"/>
                    <a:pt x="32" y="34"/>
                    <a:pt x="33" y="34"/>
                  </a:cubicBezTo>
                  <a:cubicBezTo>
                    <a:pt x="32" y="34"/>
                    <a:pt x="32" y="34"/>
                    <a:pt x="31" y="34"/>
                  </a:cubicBezTo>
                  <a:close/>
                  <a:moveTo>
                    <a:pt x="31" y="34"/>
                  </a:moveTo>
                  <a:lnTo>
                    <a:pt x="31" y="34"/>
                  </a:lnTo>
                  <a:cubicBezTo>
                    <a:pt x="25" y="34"/>
                    <a:pt x="25" y="38"/>
                    <a:pt x="27" y="38"/>
                  </a:cubicBezTo>
                  <a:cubicBezTo>
                    <a:pt x="28" y="38"/>
                    <a:pt x="29" y="37"/>
                    <a:pt x="31" y="34"/>
                  </a:cubicBezTo>
                  <a:close/>
                  <a:moveTo>
                    <a:pt x="0" y="1"/>
                  </a:moveTo>
                  <a:cubicBezTo>
                    <a:pt x="0" y="17"/>
                    <a:pt x="0" y="17"/>
                    <a:pt x="0" y="34"/>
                  </a:cubicBezTo>
                  <a:cubicBezTo>
                    <a:pt x="0" y="22"/>
                    <a:pt x="0" y="15"/>
                    <a:pt x="2" y="11"/>
                  </a:cubicBezTo>
                  <a:lnTo>
                    <a:pt x="2" y="11"/>
                  </a:lnTo>
                  <a:cubicBezTo>
                    <a:pt x="6" y="29"/>
                    <a:pt x="20" y="56"/>
                    <a:pt x="33" y="83"/>
                  </a:cubicBezTo>
                  <a:cubicBezTo>
                    <a:pt x="19" y="55"/>
                    <a:pt x="29" y="51"/>
                    <a:pt x="22" y="30"/>
                  </a:cubicBezTo>
                  <a:lnTo>
                    <a:pt x="22" y="30"/>
                  </a:lnTo>
                  <a:cubicBezTo>
                    <a:pt x="24" y="32"/>
                    <a:pt x="27" y="33"/>
                    <a:pt x="31" y="34"/>
                  </a:cubicBezTo>
                  <a:lnTo>
                    <a:pt x="31" y="34"/>
                  </a:lnTo>
                  <a:cubicBezTo>
                    <a:pt x="32" y="30"/>
                    <a:pt x="33" y="25"/>
                    <a:pt x="33" y="17"/>
                  </a:cubicBezTo>
                  <a:cubicBezTo>
                    <a:pt x="20" y="11"/>
                    <a:pt x="12" y="7"/>
                    <a:pt x="7" y="7"/>
                  </a:cubicBezTo>
                  <a:cubicBezTo>
                    <a:pt x="4" y="7"/>
                    <a:pt x="3" y="8"/>
                    <a:pt x="2" y="11"/>
                  </a:cubicBezTo>
                  <a:lnTo>
                    <a:pt x="2" y="11"/>
                  </a:lnTo>
                  <a:cubicBezTo>
                    <a:pt x="1" y="7"/>
                    <a:pt x="0" y="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15"/>
            <p:cNvSpPr/>
            <p:nvPr/>
          </p:nvSpPr>
          <p:spPr>
            <a:xfrm>
              <a:off x="-1314221" y="427666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15"/>
            <p:cNvSpPr/>
            <p:nvPr/>
          </p:nvSpPr>
          <p:spPr>
            <a:xfrm>
              <a:off x="-1326681" y="42766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15"/>
            <p:cNvSpPr/>
            <p:nvPr/>
          </p:nvSpPr>
          <p:spPr>
            <a:xfrm>
              <a:off x="-1274010" y="425495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lnTo>
                    <a:pt x="0" y="1"/>
                  </a:lnTo>
                  <a:cubicBezTo>
                    <a:pt x="16" y="17"/>
                    <a:pt x="16" y="17"/>
                    <a:pt x="16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15"/>
            <p:cNvSpPr/>
            <p:nvPr/>
          </p:nvSpPr>
          <p:spPr>
            <a:xfrm>
              <a:off x="-1200007" y="4242684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cubicBezTo>
                    <a:pt x="17" y="17"/>
                    <a:pt x="17" y="1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15"/>
            <p:cNvSpPr/>
            <p:nvPr/>
          </p:nvSpPr>
          <p:spPr>
            <a:xfrm>
              <a:off x="-1258719" y="4236454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7"/>
                  </a:moveTo>
                  <a:lnTo>
                    <a:pt x="17" y="17"/>
                  </a:lnTo>
                  <a:cubicBezTo>
                    <a:pt x="17" y="17"/>
                    <a:pt x="17" y="1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15"/>
            <p:cNvSpPr/>
            <p:nvPr/>
          </p:nvSpPr>
          <p:spPr>
            <a:xfrm>
              <a:off x="-1243239" y="4230224"/>
              <a:ext cx="3398" cy="9439"/>
            </a:xfrm>
            <a:custGeom>
              <a:avLst/>
              <a:gdLst/>
              <a:ahLst/>
              <a:cxnLst/>
              <a:rect l="l" t="t" r="r" b="b"/>
              <a:pathLst>
                <a:path w="18" h="50" extrusionOk="0">
                  <a:moveTo>
                    <a:pt x="1" y="1"/>
                  </a:moveTo>
                  <a:cubicBezTo>
                    <a:pt x="1" y="1"/>
                    <a:pt x="17" y="33"/>
                    <a:pt x="17" y="50"/>
                  </a:cubicBezTo>
                  <a:cubicBezTo>
                    <a:pt x="17" y="33"/>
                    <a:pt x="17" y="33"/>
                    <a:pt x="17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15"/>
            <p:cNvSpPr/>
            <p:nvPr/>
          </p:nvSpPr>
          <p:spPr>
            <a:xfrm>
              <a:off x="-1635718" y="453001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15"/>
            <p:cNvSpPr/>
            <p:nvPr/>
          </p:nvSpPr>
          <p:spPr>
            <a:xfrm>
              <a:off x="-1669699" y="451151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7" y="17"/>
                  </a:ln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15"/>
            <p:cNvSpPr/>
            <p:nvPr/>
          </p:nvSpPr>
          <p:spPr>
            <a:xfrm>
              <a:off x="-1341972" y="4276665"/>
              <a:ext cx="0" cy="3209"/>
            </a:xfrm>
            <a:custGeom>
              <a:avLst/>
              <a:gdLst/>
              <a:ahLst/>
              <a:cxnLst/>
              <a:rect l="l" t="t" r="r" b="b"/>
              <a:pathLst>
                <a:path w="120000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0"/>
                    <a:pt x="0" y="0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15"/>
            <p:cNvSpPr/>
            <p:nvPr/>
          </p:nvSpPr>
          <p:spPr>
            <a:xfrm>
              <a:off x="-1459395" y="4356897"/>
              <a:ext cx="6230" cy="12648"/>
            </a:xfrm>
            <a:custGeom>
              <a:avLst/>
              <a:gdLst/>
              <a:ahLst/>
              <a:cxnLst/>
              <a:rect l="l" t="t" r="r" b="b"/>
              <a:pathLst>
                <a:path w="33" h="67" extrusionOk="0">
                  <a:moveTo>
                    <a:pt x="0" y="1"/>
                  </a:moveTo>
                  <a:cubicBezTo>
                    <a:pt x="16" y="17"/>
                    <a:pt x="0" y="34"/>
                    <a:pt x="33" y="66"/>
                  </a:cubicBezTo>
                  <a:cubicBezTo>
                    <a:pt x="33" y="50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15"/>
            <p:cNvSpPr/>
            <p:nvPr/>
          </p:nvSpPr>
          <p:spPr>
            <a:xfrm>
              <a:off x="-1369912" y="430139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15"/>
            <p:cNvSpPr/>
            <p:nvPr/>
          </p:nvSpPr>
          <p:spPr>
            <a:xfrm>
              <a:off x="-1379162" y="431366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15"/>
            <p:cNvSpPr/>
            <p:nvPr/>
          </p:nvSpPr>
          <p:spPr>
            <a:xfrm>
              <a:off x="-1388413" y="432291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15"/>
            <p:cNvSpPr/>
            <p:nvPr/>
          </p:nvSpPr>
          <p:spPr>
            <a:xfrm>
              <a:off x="-1601549" y="4499050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"/>
                  </a:moveTo>
                  <a:cubicBezTo>
                    <a:pt x="0" y="14"/>
                    <a:pt x="0" y="16"/>
                    <a:pt x="8" y="25"/>
                  </a:cubicBezTo>
                  <a:lnTo>
                    <a:pt x="8" y="25"/>
                  </a:lnTo>
                  <a:cubicBezTo>
                    <a:pt x="8" y="20"/>
                    <a:pt x="6" y="13"/>
                    <a:pt x="0" y="1"/>
                  </a:cubicBezTo>
                  <a:close/>
                  <a:moveTo>
                    <a:pt x="8" y="25"/>
                  </a:moveTo>
                  <a:cubicBezTo>
                    <a:pt x="9" y="33"/>
                    <a:pt x="6" y="33"/>
                    <a:pt x="16" y="33"/>
                  </a:cubicBezTo>
                  <a:cubicBezTo>
                    <a:pt x="13" y="30"/>
                    <a:pt x="10" y="27"/>
                    <a:pt x="8" y="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15"/>
            <p:cNvSpPr/>
            <p:nvPr/>
          </p:nvSpPr>
          <p:spPr>
            <a:xfrm>
              <a:off x="-1200007" y="424268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0"/>
                    <a:pt x="1" y="0"/>
                  </a:cubicBez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15"/>
            <p:cNvSpPr/>
            <p:nvPr/>
          </p:nvSpPr>
          <p:spPr>
            <a:xfrm>
              <a:off x="-1512066" y="44495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15"/>
            <p:cNvSpPr/>
            <p:nvPr/>
          </p:nvSpPr>
          <p:spPr>
            <a:xfrm>
              <a:off x="-1363682" y="435689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lnTo>
                    <a:pt x="17" y="17"/>
                  </a:lnTo>
                  <a:cubicBezTo>
                    <a:pt x="17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15"/>
            <p:cNvSpPr/>
            <p:nvPr/>
          </p:nvSpPr>
          <p:spPr>
            <a:xfrm>
              <a:off x="-1672720" y="4223617"/>
              <a:ext cx="479130" cy="312813"/>
            </a:xfrm>
            <a:custGeom>
              <a:avLst/>
              <a:gdLst/>
              <a:ahLst/>
              <a:cxnLst/>
              <a:rect l="l" t="t" r="r" b="b"/>
              <a:pathLst>
                <a:path w="2538" h="1657" extrusionOk="0">
                  <a:moveTo>
                    <a:pt x="2374" y="36"/>
                  </a:moveTo>
                  <a:cubicBezTo>
                    <a:pt x="2374" y="36"/>
                    <a:pt x="2374" y="36"/>
                    <a:pt x="2374" y="36"/>
                  </a:cubicBezTo>
                  <a:cubicBezTo>
                    <a:pt x="2374" y="36"/>
                    <a:pt x="2374" y="36"/>
                    <a:pt x="2374" y="36"/>
                  </a:cubicBezTo>
                  <a:close/>
                  <a:moveTo>
                    <a:pt x="2374" y="36"/>
                  </a:moveTo>
                  <a:cubicBezTo>
                    <a:pt x="2374" y="36"/>
                    <a:pt x="2374" y="36"/>
                    <a:pt x="2374" y="36"/>
                  </a:cubicBezTo>
                  <a:cubicBezTo>
                    <a:pt x="2374" y="36"/>
                    <a:pt x="2374" y="36"/>
                    <a:pt x="2374" y="36"/>
                  </a:cubicBezTo>
                  <a:close/>
                  <a:moveTo>
                    <a:pt x="2358" y="19"/>
                  </a:moveTo>
                  <a:lnTo>
                    <a:pt x="2374" y="52"/>
                  </a:lnTo>
                  <a:cubicBezTo>
                    <a:pt x="2374" y="52"/>
                    <a:pt x="2374" y="52"/>
                    <a:pt x="2374" y="40"/>
                  </a:cubicBezTo>
                  <a:lnTo>
                    <a:pt x="2374" y="40"/>
                  </a:lnTo>
                  <a:lnTo>
                    <a:pt x="2374" y="40"/>
                  </a:lnTo>
                  <a:lnTo>
                    <a:pt x="2374" y="40"/>
                  </a:lnTo>
                  <a:cubicBezTo>
                    <a:pt x="2374" y="38"/>
                    <a:pt x="2374" y="37"/>
                    <a:pt x="2374" y="36"/>
                  </a:cubicBezTo>
                  <a:cubicBezTo>
                    <a:pt x="2374" y="37"/>
                    <a:pt x="2374" y="39"/>
                    <a:pt x="2374" y="40"/>
                  </a:cubicBezTo>
                  <a:lnTo>
                    <a:pt x="2374" y="40"/>
                  </a:lnTo>
                  <a:lnTo>
                    <a:pt x="2358" y="19"/>
                  </a:lnTo>
                  <a:close/>
                  <a:moveTo>
                    <a:pt x="2309" y="52"/>
                  </a:moveTo>
                  <a:cubicBezTo>
                    <a:pt x="2313" y="58"/>
                    <a:pt x="2315" y="63"/>
                    <a:pt x="2317" y="66"/>
                  </a:cubicBezTo>
                  <a:lnTo>
                    <a:pt x="2317" y="66"/>
                  </a:lnTo>
                  <a:cubicBezTo>
                    <a:pt x="2316" y="59"/>
                    <a:pt x="2320" y="63"/>
                    <a:pt x="2309" y="52"/>
                  </a:cubicBezTo>
                  <a:close/>
                  <a:moveTo>
                    <a:pt x="2317" y="66"/>
                  </a:moveTo>
                  <a:cubicBezTo>
                    <a:pt x="2318" y="68"/>
                    <a:pt x="2318" y="70"/>
                    <a:pt x="2320" y="74"/>
                  </a:cubicBezTo>
                  <a:lnTo>
                    <a:pt x="2320" y="74"/>
                  </a:lnTo>
                  <a:cubicBezTo>
                    <a:pt x="2320" y="72"/>
                    <a:pt x="2319" y="70"/>
                    <a:pt x="2317" y="66"/>
                  </a:cubicBezTo>
                  <a:close/>
                  <a:moveTo>
                    <a:pt x="2456" y="19"/>
                  </a:moveTo>
                  <a:lnTo>
                    <a:pt x="2465" y="48"/>
                  </a:lnTo>
                  <a:lnTo>
                    <a:pt x="2465" y="48"/>
                  </a:lnTo>
                  <a:cubicBezTo>
                    <a:pt x="2463" y="44"/>
                    <a:pt x="2460" y="40"/>
                    <a:pt x="2456" y="36"/>
                  </a:cubicBezTo>
                  <a:lnTo>
                    <a:pt x="2456" y="36"/>
                  </a:lnTo>
                  <a:cubicBezTo>
                    <a:pt x="2454" y="39"/>
                    <a:pt x="2453" y="43"/>
                    <a:pt x="2452" y="47"/>
                  </a:cubicBezTo>
                  <a:lnTo>
                    <a:pt x="2452" y="47"/>
                  </a:lnTo>
                  <a:cubicBezTo>
                    <a:pt x="2458" y="54"/>
                    <a:pt x="2465" y="61"/>
                    <a:pt x="2472" y="68"/>
                  </a:cubicBezTo>
                  <a:lnTo>
                    <a:pt x="2465" y="48"/>
                  </a:lnTo>
                  <a:lnTo>
                    <a:pt x="2465" y="48"/>
                  </a:lnTo>
                  <a:cubicBezTo>
                    <a:pt x="2472" y="59"/>
                    <a:pt x="2472" y="68"/>
                    <a:pt x="2472" y="68"/>
                  </a:cubicBezTo>
                  <a:cubicBezTo>
                    <a:pt x="2480" y="77"/>
                    <a:pt x="2484" y="81"/>
                    <a:pt x="2487" y="81"/>
                  </a:cubicBezTo>
                  <a:cubicBezTo>
                    <a:pt x="2489" y="81"/>
                    <a:pt x="2489" y="77"/>
                    <a:pt x="2489" y="68"/>
                  </a:cubicBezTo>
                  <a:lnTo>
                    <a:pt x="2456" y="19"/>
                  </a:lnTo>
                  <a:close/>
                  <a:moveTo>
                    <a:pt x="2351" y="75"/>
                  </a:moveTo>
                  <a:cubicBezTo>
                    <a:pt x="2355" y="77"/>
                    <a:pt x="2358" y="78"/>
                    <a:pt x="2358" y="85"/>
                  </a:cubicBezTo>
                  <a:cubicBezTo>
                    <a:pt x="2355" y="81"/>
                    <a:pt x="2353" y="78"/>
                    <a:pt x="2351" y="75"/>
                  </a:cubicBezTo>
                  <a:close/>
                  <a:moveTo>
                    <a:pt x="2505" y="36"/>
                  </a:moveTo>
                  <a:cubicBezTo>
                    <a:pt x="2505" y="36"/>
                    <a:pt x="2521" y="68"/>
                    <a:pt x="2521" y="68"/>
                  </a:cubicBezTo>
                  <a:cubicBezTo>
                    <a:pt x="2521" y="63"/>
                    <a:pt x="2521" y="57"/>
                    <a:pt x="2521" y="52"/>
                  </a:cubicBezTo>
                  <a:cubicBezTo>
                    <a:pt x="2537" y="68"/>
                    <a:pt x="2538" y="84"/>
                    <a:pt x="2538" y="100"/>
                  </a:cubicBezTo>
                  <a:lnTo>
                    <a:pt x="2538" y="100"/>
                  </a:lnTo>
                  <a:cubicBezTo>
                    <a:pt x="2538" y="84"/>
                    <a:pt x="2537" y="68"/>
                    <a:pt x="2521" y="36"/>
                  </a:cubicBezTo>
                  <a:close/>
                  <a:moveTo>
                    <a:pt x="2487" y="27"/>
                  </a:moveTo>
                  <a:cubicBezTo>
                    <a:pt x="2480" y="27"/>
                    <a:pt x="2489" y="68"/>
                    <a:pt x="2489" y="68"/>
                  </a:cubicBezTo>
                  <a:cubicBezTo>
                    <a:pt x="2489" y="68"/>
                    <a:pt x="2505" y="85"/>
                    <a:pt x="2505" y="85"/>
                  </a:cubicBezTo>
                  <a:cubicBezTo>
                    <a:pt x="2505" y="85"/>
                    <a:pt x="2494" y="64"/>
                    <a:pt x="2499" y="64"/>
                  </a:cubicBezTo>
                  <a:lnTo>
                    <a:pt x="2499" y="64"/>
                  </a:lnTo>
                  <a:cubicBezTo>
                    <a:pt x="2500" y="64"/>
                    <a:pt x="2502" y="65"/>
                    <a:pt x="2505" y="68"/>
                  </a:cubicBezTo>
                  <a:cubicBezTo>
                    <a:pt x="2505" y="68"/>
                    <a:pt x="2521" y="85"/>
                    <a:pt x="2521" y="101"/>
                  </a:cubicBezTo>
                  <a:cubicBezTo>
                    <a:pt x="2521" y="92"/>
                    <a:pt x="2521" y="83"/>
                    <a:pt x="2521" y="74"/>
                  </a:cubicBezTo>
                  <a:lnTo>
                    <a:pt x="2521" y="74"/>
                  </a:lnTo>
                  <a:cubicBezTo>
                    <a:pt x="2523" y="75"/>
                    <a:pt x="2524" y="75"/>
                    <a:pt x="2525" y="75"/>
                  </a:cubicBezTo>
                  <a:cubicBezTo>
                    <a:pt x="2527" y="75"/>
                    <a:pt x="2526" y="73"/>
                    <a:pt x="2521" y="68"/>
                  </a:cubicBezTo>
                  <a:cubicBezTo>
                    <a:pt x="2521" y="70"/>
                    <a:pt x="2521" y="72"/>
                    <a:pt x="2521" y="74"/>
                  </a:cubicBezTo>
                  <a:lnTo>
                    <a:pt x="2521" y="74"/>
                  </a:lnTo>
                  <a:cubicBezTo>
                    <a:pt x="2515" y="70"/>
                    <a:pt x="2505" y="61"/>
                    <a:pt x="2505" y="52"/>
                  </a:cubicBezTo>
                  <a:cubicBezTo>
                    <a:pt x="2496" y="33"/>
                    <a:pt x="2490" y="27"/>
                    <a:pt x="2487" y="27"/>
                  </a:cubicBezTo>
                  <a:close/>
                  <a:moveTo>
                    <a:pt x="2200" y="162"/>
                  </a:moveTo>
                  <a:lnTo>
                    <a:pt x="2200" y="162"/>
                  </a:lnTo>
                  <a:cubicBezTo>
                    <a:pt x="2203" y="167"/>
                    <a:pt x="2207" y="173"/>
                    <a:pt x="2210" y="178"/>
                  </a:cubicBezTo>
                  <a:lnTo>
                    <a:pt x="2210" y="178"/>
                  </a:lnTo>
                  <a:cubicBezTo>
                    <a:pt x="2210" y="181"/>
                    <a:pt x="2210" y="183"/>
                    <a:pt x="2210" y="183"/>
                  </a:cubicBezTo>
                  <a:lnTo>
                    <a:pt x="2200" y="162"/>
                  </a:lnTo>
                  <a:close/>
                  <a:moveTo>
                    <a:pt x="1867" y="265"/>
                  </a:moveTo>
                  <a:cubicBezTo>
                    <a:pt x="1867" y="281"/>
                    <a:pt x="1867" y="281"/>
                    <a:pt x="1883" y="281"/>
                  </a:cubicBezTo>
                  <a:lnTo>
                    <a:pt x="1899" y="281"/>
                  </a:lnTo>
                  <a:cubicBezTo>
                    <a:pt x="1883" y="281"/>
                    <a:pt x="1867" y="281"/>
                    <a:pt x="1867" y="265"/>
                  </a:cubicBezTo>
                  <a:close/>
                  <a:moveTo>
                    <a:pt x="1768" y="298"/>
                  </a:moveTo>
                  <a:cubicBezTo>
                    <a:pt x="1765" y="301"/>
                    <a:pt x="1765" y="304"/>
                    <a:pt x="1765" y="308"/>
                  </a:cubicBezTo>
                  <a:lnTo>
                    <a:pt x="1765" y="308"/>
                  </a:lnTo>
                  <a:cubicBezTo>
                    <a:pt x="1767" y="306"/>
                    <a:pt x="1768" y="302"/>
                    <a:pt x="1768" y="298"/>
                  </a:cubicBezTo>
                  <a:close/>
                  <a:moveTo>
                    <a:pt x="1719" y="314"/>
                  </a:moveTo>
                  <a:cubicBezTo>
                    <a:pt x="1719" y="314"/>
                    <a:pt x="1732" y="327"/>
                    <a:pt x="1746" y="341"/>
                  </a:cubicBezTo>
                  <a:lnTo>
                    <a:pt x="1746" y="341"/>
                  </a:lnTo>
                  <a:cubicBezTo>
                    <a:pt x="1740" y="327"/>
                    <a:pt x="1730" y="314"/>
                    <a:pt x="1719" y="314"/>
                  </a:cubicBezTo>
                  <a:close/>
                  <a:moveTo>
                    <a:pt x="2026" y="393"/>
                  </a:moveTo>
                  <a:lnTo>
                    <a:pt x="2026" y="393"/>
                  </a:lnTo>
                  <a:cubicBezTo>
                    <a:pt x="2025" y="398"/>
                    <a:pt x="2026" y="404"/>
                    <a:pt x="2030" y="412"/>
                  </a:cubicBezTo>
                  <a:cubicBezTo>
                    <a:pt x="2030" y="407"/>
                    <a:pt x="2029" y="400"/>
                    <a:pt x="2026" y="393"/>
                  </a:cubicBezTo>
                  <a:close/>
                  <a:moveTo>
                    <a:pt x="1981" y="412"/>
                  </a:moveTo>
                  <a:lnTo>
                    <a:pt x="1981" y="429"/>
                  </a:lnTo>
                  <a:lnTo>
                    <a:pt x="1998" y="412"/>
                  </a:lnTo>
                  <a:close/>
                  <a:moveTo>
                    <a:pt x="1572" y="510"/>
                  </a:moveTo>
                  <a:cubicBezTo>
                    <a:pt x="1572" y="510"/>
                    <a:pt x="1572" y="510"/>
                    <a:pt x="1572" y="510"/>
                  </a:cubicBezTo>
                  <a:cubicBezTo>
                    <a:pt x="1572" y="510"/>
                    <a:pt x="1572" y="510"/>
                    <a:pt x="1572" y="510"/>
                  </a:cubicBezTo>
                  <a:close/>
                  <a:moveTo>
                    <a:pt x="1572" y="510"/>
                  </a:moveTo>
                  <a:cubicBezTo>
                    <a:pt x="1572" y="510"/>
                    <a:pt x="1572" y="510"/>
                    <a:pt x="1572" y="510"/>
                  </a:cubicBezTo>
                  <a:cubicBezTo>
                    <a:pt x="1572" y="510"/>
                    <a:pt x="1572" y="510"/>
                    <a:pt x="1572" y="510"/>
                  </a:cubicBezTo>
                  <a:close/>
                  <a:moveTo>
                    <a:pt x="1867" y="527"/>
                  </a:moveTo>
                  <a:lnTo>
                    <a:pt x="1867" y="543"/>
                  </a:lnTo>
                  <a:cubicBezTo>
                    <a:pt x="1867" y="543"/>
                    <a:pt x="1867" y="543"/>
                    <a:pt x="1867" y="559"/>
                  </a:cubicBezTo>
                  <a:cubicBezTo>
                    <a:pt x="1867" y="543"/>
                    <a:pt x="1883" y="559"/>
                    <a:pt x="1867" y="527"/>
                  </a:cubicBezTo>
                  <a:close/>
                  <a:moveTo>
                    <a:pt x="1359" y="597"/>
                  </a:moveTo>
                  <a:cubicBezTo>
                    <a:pt x="1350" y="597"/>
                    <a:pt x="1359" y="625"/>
                    <a:pt x="1359" y="625"/>
                  </a:cubicBezTo>
                  <a:lnTo>
                    <a:pt x="1376" y="609"/>
                  </a:lnTo>
                  <a:cubicBezTo>
                    <a:pt x="1367" y="600"/>
                    <a:pt x="1362" y="597"/>
                    <a:pt x="1359" y="597"/>
                  </a:cubicBezTo>
                  <a:close/>
                  <a:moveTo>
                    <a:pt x="1294" y="641"/>
                  </a:moveTo>
                  <a:cubicBezTo>
                    <a:pt x="1294" y="641"/>
                    <a:pt x="1277" y="658"/>
                    <a:pt x="1294" y="674"/>
                  </a:cubicBezTo>
                  <a:cubicBezTo>
                    <a:pt x="1294" y="674"/>
                    <a:pt x="1294" y="658"/>
                    <a:pt x="1294" y="658"/>
                  </a:cubicBezTo>
                  <a:cubicBezTo>
                    <a:pt x="1294" y="658"/>
                    <a:pt x="1294" y="658"/>
                    <a:pt x="1294" y="659"/>
                  </a:cubicBezTo>
                  <a:lnTo>
                    <a:pt x="1294" y="659"/>
                  </a:lnTo>
                  <a:cubicBezTo>
                    <a:pt x="1294" y="652"/>
                    <a:pt x="1294" y="646"/>
                    <a:pt x="1294" y="641"/>
                  </a:cubicBezTo>
                  <a:close/>
                  <a:moveTo>
                    <a:pt x="1294" y="659"/>
                  </a:moveTo>
                  <a:cubicBezTo>
                    <a:pt x="1295" y="674"/>
                    <a:pt x="1297" y="693"/>
                    <a:pt x="1306" y="713"/>
                  </a:cubicBezTo>
                  <a:lnTo>
                    <a:pt x="1306" y="713"/>
                  </a:lnTo>
                  <a:cubicBezTo>
                    <a:pt x="1307" y="704"/>
                    <a:pt x="1303" y="687"/>
                    <a:pt x="1294" y="659"/>
                  </a:cubicBezTo>
                  <a:close/>
                  <a:moveTo>
                    <a:pt x="1617" y="745"/>
                  </a:moveTo>
                  <a:cubicBezTo>
                    <a:pt x="1616" y="747"/>
                    <a:pt x="1616" y="751"/>
                    <a:pt x="1621" y="756"/>
                  </a:cubicBezTo>
                  <a:cubicBezTo>
                    <a:pt x="1621" y="756"/>
                    <a:pt x="1621" y="749"/>
                    <a:pt x="1617" y="745"/>
                  </a:cubicBezTo>
                  <a:close/>
                  <a:moveTo>
                    <a:pt x="1601" y="756"/>
                  </a:moveTo>
                  <a:cubicBezTo>
                    <a:pt x="1602" y="758"/>
                    <a:pt x="1603" y="759"/>
                    <a:pt x="1604" y="759"/>
                  </a:cubicBezTo>
                  <a:cubicBezTo>
                    <a:pt x="1604" y="759"/>
                    <a:pt x="1605" y="758"/>
                    <a:pt x="1605" y="756"/>
                  </a:cubicBezTo>
                  <a:cubicBezTo>
                    <a:pt x="1603" y="756"/>
                    <a:pt x="1602" y="756"/>
                    <a:pt x="1601" y="756"/>
                  </a:cubicBezTo>
                  <a:close/>
                  <a:moveTo>
                    <a:pt x="983" y="789"/>
                  </a:moveTo>
                  <a:cubicBezTo>
                    <a:pt x="983" y="789"/>
                    <a:pt x="983" y="789"/>
                    <a:pt x="983" y="789"/>
                  </a:cubicBezTo>
                  <a:cubicBezTo>
                    <a:pt x="983" y="789"/>
                    <a:pt x="983" y="789"/>
                    <a:pt x="983" y="789"/>
                  </a:cubicBezTo>
                  <a:close/>
                  <a:moveTo>
                    <a:pt x="770" y="903"/>
                  </a:moveTo>
                  <a:cubicBezTo>
                    <a:pt x="772" y="904"/>
                    <a:pt x="775" y="905"/>
                    <a:pt x="777" y="906"/>
                  </a:cubicBezTo>
                  <a:lnTo>
                    <a:pt x="777" y="906"/>
                  </a:lnTo>
                  <a:cubicBezTo>
                    <a:pt x="775" y="904"/>
                    <a:pt x="773" y="903"/>
                    <a:pt x="770" y="903"/>
                  </a:cubicBezTo>
                  <a:close/>
                  <a:moveTo>
                    <a:pt x="950" y="1083"/>
                  </a:moveTo>
                  <a:lnTo>
                    <a:pt x="966" y="1116"/>
                  </a:lnTo>
                  <a:cubicBezTo>
                    <a:pt x="966" y="1100"/>
                    <a:pt x="966" y="1100"/>
                    <a:pt x="950" y="1083"/>
                  </a:cubicBezTo>
                  <a:close/>
                  <a:moveTo>
                    <a:pt x="410" y="1116"/>
                  </a:moveTo>
                  <a:lnTo>
                    <a:pt x="410" y="1116"/>
                  </a:lnTo>
                  <a:cubicBezTo>
                    <a:pt x="413" y="1121"/>
                    <a:pt x="415" y="1126"/>
                    <a:pt x="418" y="1130"/>
                  </a:cubicBezTo>
                  <a:lnTo>
                    <a:pt x="418" y="1130"/>
                  </a:lnTo>
                  <a:cubicBezTo>
                    <a:pt x="416" y="1124"/>
                    <a:pt x="413" y="1119"/>
                    <a:pt x="410" y="1116"/>
                  </a:cubicBezTo>
                  <a:close/>
                  <a:moveTo>
                    <a:pt x="455" y="1174"/>
                  </a:moveTo>
                  <a:cubicBezTo>
                    <a:pt x="456" y="1176"/>
                    <a:pt x="458" y="1179"/>
                    <a:pt x="459" y="1181"/>
                  </a:cubicBezTo>
                  <a:cubicBezTo>
                    <a:pt x="459" y="1176"/>
                    <a:pt x="457" y="1174"/>
                    <a:pt x="455" y="1174"/>
                  </a:cubicBezTo>
                  <a:close/>
                  <a:moveTo>
                    <a:pt x="246" y="1329"/>
                  </a:moveTo>
                  <a:cubicBezTo>
                    <a:pt x="252" y="1334"/>
                    <a:pt x="257" y="1337"/>
                    <a:pt x="262" y="1340"/>
                  </a:cubicBezTo>
                  <a:lnTo>
                    <a:pt x="262" y="1340"/>
                  </a:lnTo>
                  <a:cubicBezTo>
                    <a:pt x="259" y="1329"/>
                    <a:pt x="246" y="1329"/>
                    <a:pt x="246" y="1329"/>
                  </a:cubicBezTo>
                  <a:close/>
                  <a:moveTo>
                    <a:pt x="524" y="1312"/>
                  </a:moveTo>
                  <a:cubicBezTo>
                    <a:pt x="524" y="1329"/>
                    <a:pt x="524" y="1329"/>
                    <a:pt x="541" y="1329"/>
                  </a:cubicBezTo>
                  <a:cubicBezTo>
                    <a:pt x="541" y="1345"/>
                    <a:pt x="524" y="1345"/>
                    <a:pt x="524" y="1345"/>
                  </a:cubicBezTo>
                  <a:cubicBezTo>
                    <a:pt x="524" y="1329"/>
                    <a:pt x="524" y="1312"/>
                    <a:pt x="524" y="1312"/>
                  </a:cubicBezTo>
                  <a:close/>
                  <a:moveTo>
                    <a:pt x="628" y="1334"/>
                  </a:moveTo>
                  <a:cubicBezTo>
                    <a:pt x="631" y="1342"/>
                    <a:pt x="635" y="1350"/>
                    <a:pt x="637" y="1350"/>
                  </a:cubicBezTo>
                  <a:cubicBezTo>
                    <a:pt x="638" y="1350"/>
                    <a:pt x="639" y="1348"/>
                    <a:pt x="639" y="1345"/>
                  </a:cubicBezTo>
                  <a:cubicBezTo>
                    <a:pt x="639" y="1345"/>
                    <a:pt x="632" y="1339"/>
                    <a:pt x="628" y="1334"/>
                  </a:cubicBezTo>
                  <a:close/>
                  <a:moveTo>
                    <a:pt x="489" y="1393"/>
                  </a:moveTo>
                  <a:lnTo>
                    <a:pt x="489" y="1393"/>
                  </a:lnTo>
                  <a:cubicBezTo>
                    <a:pt x="490" y="1396"/>
                    <a:pt x="491" y="1398"/>
                    <a:pt x="492" y="1401"/>
                  </a:cubicBezTo>
                  <a:lnTo>
                    <a:pt x="492" y="1401"/>
                  </a:lnTo>
                  <a:cubicBezTo>
                    <a:pt x="492" y="1399"/>
                    <a:pt x="492" y="1397"/>
                    <a:pt x="492" y="1394"/>
                  </a:cubicBezTo>
                  <a:cubicBezTo>
                    <a:pt x="491" y="1394"/>
                    <a:pt x="490" y="1393"/>
                    <a:pt x="489" y="1393"/>
                  </a:cubicBezTo>
                  <a:close/>
                  <a:moveTo>
                    <a:pt x="492" y="1401"/>
                  </a:moveTo>
                  <a:cubicBezTo>
                    <a:pt x="492" y="1411"/>
                    <a:pt x="492" y="1411"/>
                    <a:pt x="492" y="1411"/>
                  </a:cubicBezTo>
                  <a:cubicBezTo>
                    <a:pt x="500" y="1418"/>
                    <a:pt x="503" y="1422"/>
                    <a:pt x="503" y="1422"/>
                  </a:cubicBezTo>
                  <a:cubicBezTo>
                    <a:pt x="504" y="1422"/>
                    <a:pt x="496" y="1412"/>
                    <a:pt x="492" y="1401"/>
                  </a:cubicBezTo>
                  <a:close/>
                  <a:moveTo>
                    <a:pt x="361" y="1573"/>
                  </a:moveTo>
                  <a:cubicBezTo>
                    <a:pt x="361" y="1574"/>
                    <a:pt x="361" y="1574"/>
                    <a:pt x="361" y="1574"/>
                  </a:cubicBezTo>
                  <a:lnTo>
                    <a:pt x="361" y="1574"/>
                  </a:lnTo>
                  <a:cubicBezTo>
                    <a:pt x="361" y="1574"/>
                    <a:pt x="361" y="1574"/>
                    <a:pt x="361" y="1573"/>
                  </a:cubicBezTo>
                  <a:close/>
                  <a:moveTo>
                    <a:pt x="251" y="1604"/>
                  </a:moveTo>
                  <a:cubicBezTo>
                    <a:pt x="254" y="1609"/>
                    <a:pt x="257" y="1615"/>
                    <a:pt x="262" y="1623"/>
                  </a:cubicBezTo>
                  <a:cubicBezTo>
                    <a:pt x="258" y="1615"/>
                    <a:pt x="255" y="1609"/>
                    <a:pt x="251" y="1604"/>
                  </a:cubicBezTo>
                  <a:close/>
                  <a:moveTo>
                    <a:pt x="141" y="1608"/>
                  </a:moveTo>
                  <a:lnTo>
                    <a:pt x="141" y="1608"/>
                  </a:lnTo>
                  <a:cubicBezTo>
                    <a:pt x="154" y="1629"/>
                    <a:pt x="164" y="1640"/>
                    <a:pt x="164" y="1640"/>
                  </a:cubicBezTo>
                  <a:cubicBezTo>
                    <a:pt x="164" y="1629"/>
                    <a:pt x="151" y="1619"/>
                    <a:pt x="141" y="1608"/>
                  </a:cubicBezTo>
                  <a:close/>
                  <a:moveTo>
                    <a:pt x="132" y="1640"/>
                  </a:moveTo>
                  <a:cubicBezTo>
                    <a:pt x="136" y="1645"/>
                    <a:pt x="140" y="1647"/>
                    <a:pt x="142" y="1647"/>
                  </a:cubicBezTo>
                  <a:cubicBezTo>
                    <a:pt x="144" y="1647"/>
                    <a:pt x="144" y="1644"/>
                    <a:pt x="143" y="1640"/>
                  </a:cubicBezTo>
                  <a:close/>
                  <a:moveTo>
                    <a:pt x="2414" y="0"/>
                  </a:moveTo>
                  <a:cubicBezTo>
                    <a:pt x="2401" y="0"/>
                    <a:pt x="2411" y="29"/>
                    <a:pt x="2403" y="29"/>
                  </a:cubicBezTo>
                  <a:cubicBezTo>
                    <a:pt x="2401" y="29"/>
                    <a:pt x="2397" y="26"/>
                    <a:pt x="2390" y="19"/>
                  </a:cubicBezTo>
                  <a:lnTo>
                    <a:pt x="2390" y="19"/>
                  </a:lnTo>
                  <a:cubicBezTo>
                    <a:pt x="2390" y="52"/>
                    <a:pt x="2407" y="52"/>
                    <a:pt x="2423" y="101"/>
                  </a:cubicBezTo>
                  <a:lnTo>
                    <a:pt x="2374" y="40"/>
                  </a:lnTo>
                  <a:lnTo>
                    <a:pt x="2374" y="40"/>
                  </a:lnTo>
                  <a:cubicBezTo>
                    <a:pt x="2374" y="67"/>
                    <a:pt x="2375" y="53"/>
                    <a:pt x="2390" y="85"/>
                  </a:cubicBezTo>
                  <a:cubicBezTo>
                    <a:pt x="2381" y="75"/>
                    <a:pt x="2375" y="73"/>
                    <a:pt x="2372" y="73"/>
                  </a:cubicBezTo>
                  <a:cubicBezTo>
                    <a:pt x="2368" y="73"/>
                    <a:pt x="2366" y="75"/>
                    <a:pt x="2363" y="75"/>
                  </a:cubicBezTo>
                  <a:cubicBezTo>
                    <a:pt x="2359" y="75"/>
                    <a:pt x="2354" y="71"/>
                    <a:pt x="2341" y="52"/>
                  </a:cubicBezTo>
                  <a:lnTo>
                    <a:pt x="2341" y="52"/>
                  </a:lnTo>
                  <a:cubicBezTo>
                    <a:pt x="2341" y="58"/>
                    <a:pt x="2342" y="63"/>
                    <a:pt x="2343" y="66"/>
                  </a:cubicBezTo>
                  <a:lnTo>
                    <a:pt x="2343" y="66"/>
                  </a:lnTo>
                  <a:cubicBezTo>
                    <a:pt x="2343" y="66"/>
                    <a:pt x="2343" y="66"/>
                    <a:pt x="2343" y="66"/>
                  </a:cubicBezTo>
                  <a:lnTo>
                    <a:pt x="2343" y="66"/>
                  </a:lnTo>
                  <a:cubicBezTo>
                    <a:pt x="2339" y="66"/>
                    <a:pt x="2345" y="87"/>
                    <a:pt x="2334" y="87"/>
                  </a:cubicBezTo>
                  <a:cubicBezTo>
                    <a:pt x="2332" y="87"/>
                    <a:pt x="2329" y="87"/>
                    <a:pt x="2325" y="85"/>
                  </a:cubicBezTo>
                  <a:cubicBezTo>
                    <a:pt x="2323" y="80"/>
                    <a:pt x="2321" y="76"/>
                    <a:pt x="2320" y="74"/>
                  </a:cubicBezTo>
                  <a:lnTo>
                    <a:pt x="2320" y="74"/>
                  </a:lnTo>
                  <a:cubicBezTo>
                    <a:pt x="2320" y="74"/>
                    <a:pt x="2319" y="75"/>
                    <a:pt x="2318" y="75"/>
                  </a:cubicBezTo>
                  <a:cubicBezTo>
                    <a:pt x="2314" y="75"/>
                    <a:pt x="2301" y="65"/>
                    <a:pt x="2295" y="65"/>
                  </a:cubicBezTo>
                  <a:cubicBezTo>
                    <a:pt x="2293" y="65"/>
                    <a:pt x="2292" y="66"/>
                    <a:pt x="2292" y="68"/>
                  </a:cubicBezTo>
                  <a:cubicBezTo>
                    <a:pt x="2309" y="101"/>
                    <a:pt x="2292" y="85"/>
                    <a:pt x="2276" y="101"/>
                  </a:cubicBezTo>
                  <a:cubicBezTo>
                    <a:pt x="2276" y="93"/>
                    <a:pt x="2268" y="93"/>
                    <a:pt x="2257" y="93"/>
                  </a:cubicBezTo>
                  <a:cubicBezTo>
                    <a:pt x="2247" y="93"/>
                    <a:pt x="2235" y="93"/>
                    <a:pt x="2227" y="85"/>
                  </a:cubicBezTo>
                  <a:lnTo>
                    <a:pt x="2227" y="85"/>
                  </a:lnTo>
                  <a:cubicBezTo>
                    <a:pt x="2259" y="118"/>
                    <a:pt x="2243" y="118"/>
                    <a:pt x="2227" y="134"/>
                  </a:cubicBezTo>
                  <a:cubicBezTo>
                    <a:pt x="2227" y="118"/>
                    <a:pt x="2210" y="101"/>
                    <a:pt x="2210" y="85"/>
                  </a:cubicBezTo>
                  <a:lnTo>
                    <a:pt x="2210" y="101"/>
                  </a:lnTo>
                  <a:cubicBezTo>
                    <a:pt x="2210" y="101"/>
                    <a:pt x="2210" y="118"/>
                    <a:pt x="2210" y="118"/>
                  </a:cubicBezTo>
                  <a:lnTo>
                    <a:pt x="2194" y="101"/>
                  </a:lnTo>
                  <a:cubicBezTo>
                    <a:pt x="2194" y="101"/>
                    <a:pt x="2194" y="134"/>
                    <a:pt x="2178" y="134"/>
                  </a:cubicBezTo>
                  <a:cubicBezTo>
                    <a:pt x="2182" y="138"/>
                    <a:pt x="2186" y="144"/>
                    <a:pt x="2192" y="151"/>
                  </a:cubicBezTo>
                  <a:lnTo>
                    <a:pt x="2192" y="151"/>
                  </a:lnTo>
                  <a:cubicBezTo>
                    <a:pt x="2181" y="154"/>
                    <a:pt x="2209" y="183"/>
                    <a:pt x="2194" y="183"/>
                  </a:cubicBezTo>
                  <a:cubicBezTo>
                    <a:pt x="2178" y="150"/>
                    <a:pt x="2178" y="167"/>
                    <a:pt x="2178" y="150"/>
                  </a:cubicBezTo>
                  <a:cubicBezTo>
                    <a:pt x="2178" y="150"/>
                    <a:pt x="2161" y="134"/>
                    <a:pt x="2145" y="118"/>
                  </a:cubicBezTo>
                  <a:lnTo>
                    <a:pt x="2145" y="118"/>
                  </a:lnTo>
                  <a:cubicBezTo>
                    <a:pt x="2161" y="134"/>
                    <a:pt x="2161" y="150"/>
                    <a:pt x="2161" y="150"/>
                  </a:cubicBezTo>
                  <a:cubicBezTo>
                    <a:pt x="2161" y="154"/>
                    <a:pt x="2161" y="155"/>
                    <a:pt x="2160" y="155"/>
                  </a:cubicBezTo>
                  <a:cubicBezTo>
                    <a:pt x="2155" y="155"/>
                    <a:pt x="2145" y="134"/>
                    <a:pt x="2145" y="134"/>
                  </a:cubicBezTo>
                  <a:cubicBezTo>
                    <a:pt x="2145" y="134"/>
                    <a:pt x="2128" y="134"/>
                    <a:pt x="2145" y="167"/>
                  </a:cubicBezTo>
                  <a:cubicBezTo>
                    <a:pt x="2145" y="167"/>
                    <a:pt x="2128" y="150"/>
                    <a:pt x="2128" y="150"/>
                  </a:cubicBezTo>
                  <a:cubicBezTo>
                    <a:pt x="2128" y="167"/>
                    <a:pt x="2112" y="167"/>
                    <a:pt x="2128" y="183"/>
                  </a:cubicBezTo>
                  <a:lnTo>
                    <a:pt x="2145" y="183"/>
                  </a:lnTo>
                  <a:lnTo>
                    <a:pt x="2145" y="199"/>
                  </a:lnTo>
                  <a:cubicBezTo>
                    <a:pt x="2145" y="211"/>
                    <a:pt x="2138" y="215"/>
                    <a:pt x="2130" y="215"/>
                  </a:cubicBezTo>
                  <a:cubicBezTo>
                    <a:pt x="2120" y="215"/>
                    <a:pt x="2109" y="211"/>
                    <a:pt x="2102" y="211"/>
                  </a:cubicBezTo>
                  <a:cubicBezTo>
                    <a:pt x="2098" y="211"/>
                    <a:pt x="2096" y="212"/>
                    <a:pt x="2096" y="216"/>
                  </a:cubicBezTo>
                  <a:lnTo>
                    <a:pt x="2079" y="199"/>
                  </a:lnTo>
                  <a:cubicBezTo>
                    <a:pt x="2079" y="216"/>
                    <a:pt x="2063" y="232"/>
                    <a:pt x="2079" y="248"/>
                  </a:cubicBezTo>
                  <a:cubicBezTo>
                    <a:pt x="2063" y="248"/>
                    <a:pt x="2047" y="232"/>
                    <a:pt x="2047" y="232"/>
                  </a:cubicBezTo>
                  <a:cubicBezTo>
                    <a:pt x="2047" y="232"/>
                    <a:pt x="2047" y="239"/>
                    <a:pt x="2042" y="239"/>
                  </a:cubicBezTo>
                  <a:cubicBezTo>
                    <a:pt x="2039" y="239"/>
                    <a:pt x="2036" y="238"/>
                    <a:pt x="2030" y="232"/>
                  </a:cubicBezTo>
                  <a:cubicBezTo>
                    <a:pt x="2030" y="224"/>
                    <a:pt x="2026" y="224"/>
                    <a:pt x="2024" y="224"/>
                  </a:cubicBezTo>
                  <a:cubicBezTo>
                    <a:pt x="2022" y="224"/>
                    <a:pt x="2022" y="224"/>
                    <a:pt x="2030" y="216"/>
                  </a:cubicBezTo>
                  <a:cubicBezTo>
                    <a:pt x="2022" y="216"/>
                    <a:pt x="2014" y="212"/>
                    <a:pt x="2010" y="212"/>
                  </a:cubicBezTo>
                  <a:cubicBezTo>
                    <a:pt x="2006" y="212"/>
                    <a:pt x="2006" y="216"/>
                    <a:pt x="2014" y="232"/>
                  </a:cubicBezTo>
                  <a:cubicBezTo>
                    <a:pt x="1998" y="216"/>
                    <a:pt x="1981" y="216"/>
                    <a:pt x="1981" y="216"/>
                  </a:cubicBezTo>
                  <a:lnTo>
                    <a:pt x="1981" y="216"/>
                  </a:lnTo>
                  <a:lnTo>
                    <a:pt x="1998" y="232"/>
                  </a:lnTo>
                  <a:cubicBezTo>
                    <a:pt x="1998" y="248"/>
                    <a:pt x="1998" y="248"/>
                    <a:pt x="1998" y="248"/>
                  </a:cubicBezTo>
                  <a:lnTo>
                    <a:pt x="1965" y="216"/>
                  </a:lnTo>
                  <a:cubicBezTo>
                    <a:pt x="1961" y="212"/>
                    <a:pt x="1958" y="210"/>
                    <a:pt x="1956" y="210"/>
                  </a:cubicBezTo>
                  <a:cubicBezTo>
                    <a:pt x="1946" y="210"/>
                    <a:pt x="1964" y="261"/>
                    <a:pt x="1950" y="261"/>
                  </a:cubicBezTo>
                  <a:cubicBezTo>
                    <a:pt x="1947" y="261"/>
                    <a:pt x="1941" y="257"/>
                    <a:pt x="1932" y="248"/>
                  </a:cubicBezTo>
                  <a:lnTo>
                    <a:pt x="1932" y="248"/>
                  </a:lnTo>
                  <a:cubicBezTo>
                    <a:pt x="1932" y="265"/>
                    <a:pt x="1948" y="248"/>
                    <a:pt x="1965" y="281"/>
                  </a:cubicBezTo>
                  <a:cubicBezTo>
                    <a:pt x="1951" y="281"/>
                    <a:pt x="1925" y="245"/>
                    <a:pt x="1907" y="245"/>
                  </a:cubicBezTo>
                  <a:cubicBezTo>
                    <a:pt x="1904" y="245"/>
                    <a:pt x="1902" y="246"/>
                    <a:pt x="1899" y="248"/>
                  </a:cubicBezTo>
                  <a:cubicBezTo>
                    <a:pt x="1898" y="247"/>
                    <a:pt x="1896" y="246"/>
                    <a:pt x="1896" y="246"/>
                  </a:cubicBezTo>
                  <a:lnTo>
                    <a:pt x="1896" y="246"/>
                  </a:lnTo>
                  <a:cubicBezTo>
                    <a:pt x="1890" y="246"/>
                    <a:pt x="1914" y="298"/>
                    <a:pt x="1899" y="298"/>
                  </a:cubicBezTo>
                  <a:cubicBezTo>
                    <a:pt x="1916" y="298"/>
                    <a:pt x="1932" y="330"/>
                    <a:pt x="1932" y="347"/>
                  </a:cubicBezTo>
                  <a:cubicBezTo>
                    <a:pt x="1916" y="347"/>
                    <a:pt x="1899" y="314"/>
                    <a:pt x="1899" y="298"/>
                  </a:cubicBezTo>
                  <a:cubicBezTo>
                    <a:pt x="1899" y="298"/>
                    <a:pt x="1899" y="281"/>
                    <a:pt x="1883" y="281"/>
                  </a:cubicBezTo>
                  <a:cubicBezTo>
                    <a:pt x="1867" y="281"/>
                    <a:pt x="1867" y="298"/>
                    <a:pt x="1850" y="298"/>
                  </a:cubicBezTo>
                  <a:cubicBezTo>
                    <a:pt x="1850" y="298"/>
                    <a:pt x="1867" y="314"/>
                    <a:pt x="1867" y="314"/>
                  </a:cubicBezTo>
                  <a:cubicBezTo>
                    <a:pt x="1834" y="314"/>
                    <a:pt x="1867" y="347"/>
                    <a:pt x="1850" y="347"/>
                  </a:cubicBezTo>
                  <a:cubicBezTo>
                    <a:pt x="1839" y="335"/>
                    <a:pt x="1835" y="324"/>
                    <a:pt x="1834" y="324"/>
                  </a:cubicBezTo>
                  <a:cubicBezTo>
                    <a:pt x="1834" y="324"/>
                    <a:pt x="1834" y="325"/>
                    <a:pt x="1834" y="330"/>
                  </a:cubicBezTo>
                  <a:cubicBezTo>
                    <a:pt x="1817" y="314"/>
                    <a:pt x="1817" y="298"/>
                    <a:pt x="1801" y="281"/>
                  </a:cubicBezTo>
                  <a:lnTo>
                    <a:pt x="1801" y="281"/>
                  </a:lnTo>
                  <a:cubicBezTo>
                    <a:pt x="1807" y="292"/>
                    <a:pt x="1807" y="296"/>
                    <a:pt x="1804" y="296"/>
                  </a:cubicBezTo>
                  <a:cubicBezTo>
                    <a:pt x="1797" y="296"/>
                    <a:pt x="1779" y="281"/>
                    <a:pt x="1768" y="281"/>
                  </a:cubicBezTo>
                  <a:lnTo>
                    <a:pt x="1785" y="298"/>
                  </a:lnTo>
                  <a:lnTo>
                    <a:pt x="1768" y="298"/>
                  </a:lnTo>
                  <a:cubicBezTo>
                    <a:pt x="1768" y="314"/>
                    <a:pt x="1801" y="330"/>
                    <a:pt x="1801" y="363"/>
                  </a:cubicBezTo>
                  <a:cubicBezTo>
                    <a:pt x="1797" y="359"/>
                    <a:pt x="1795" y="358"/>
                    <a:pt x="1794" y="358"/>
                  </a:cubicBezTo>
                  <a:cubicBezTo>
                    <a:pt x="1792" y="358"/>
                    <a:pt x="1792" y="362"/>
                    <a:pt x="1789" y="362"/>
                  </a:cubicBezTo>
                  <a:cubicBezTo>
                    <a:pt x="1786" y="362"/>
                    <a:pt x="1780" y="359"/>
                    <a:pt x="1768" y="347"/>
                  </a:cubicBezTo>
                  <a:cubicBezTo>
                    <a:pt x="1795" y="347"/>
                    <a:pt x="1767" y="325"/>
                    <a:pt x="1765" y="308"/>
                  </a:cubicBezTo>
                  <a:lnTo>
                    <a:pt x="1765" y="308"/>
                  </a:lnTo>
                  <a:cubicBezTo>
                    <a:pt x="1760" y="314"/>
                    <a:pt x="1752" y="314"/>
                    <a:pt x="1752" y="314"/>
                  </a:cubicBezTo>
                  <a:cubicBezTo>
                    <a:pt x="1752" y="298"/>
                    <a:pt x="1752" y="298"/>
                    <a:pt x="1752" y="298"/>
                  </a:cubicBezTo>
                  <a:cubicBezTo>
                    <a:pt x="1748" y="296"/>
                    <a:pt x="1746" y="295"/>
                    <a:pt x="1744" y="295"/>
                  </a:cubicBezTo>
                  <a:cubicBezTo>
                    <a:pt x="1729" y="295"/>
                    <a:pt x="1767" y="347"/>
                    <a:pt x="1752" y="347"/>
                  </a:cubicBezTo>
                  <a:cubicBezTo>
                    <a:pt x="1750" y="345"/>
                    <a:pt x="1748" y="343"/>
                    <a:pt x="1746" y="341"/>
                  </a:cubicBezTo>
                  <a:lnTo>
                    <a:pt x="1746" y="341"/>
                  </a:lnTo>
                  <a:cubicBezTo>
                    <a:pt x="1750" y="349"/>
                    <a:pt x="1752" y="357"/>
                    <a:pt x="1752" y="363"/>
                  </a:cubicBezTo>
                  <a:cubicBezTo>
                    <a:pt x="1736" y="363"/>
                    <a:pt x="1752" y="379"/>
                    <a:pt x="1736" y="379"/>
                  </a:cubicBezTo>
                  <a:lnTo>
                    <a:pt x="1752" y="379"/>
                  </a:lnTo>
                  <a:cubicBezTo>
                    <a:pt x="1768" y="412"/>
                    <a:pt x="1752" y="412"/>
                    <a:pt x="1752" y="412"/>
                  </a:cubicBezTo>
                  <a:cubicBezTo>
                    <a:pt x="1752" y="396"/>
                    <a:pt x="1752" y="396"/>
                    <a:pt x="1752" y="396"/>
                  </a:cubicBezTo>
                  <a:cubicBezTo>
                    <a:pt x="1752" y="404"/>
                    <a:pt x="1750" y="407"/>
                    <a:pt x="1746" y="407"/>
                  </a:cubicBezTo>
                  <a:cubicBezTo>
                    <a:pt x="1739" y="407"/>
                    <a:pt x="1726" y="392"/>
                    <a:pt x="1721" y="392"/>
                  </a:cubicBezTo>
                  <a:cubicBezTo>
                    <a:pt x="1720" y="392"/>
                    <a:pt x="1719" y="393"/>
                    <a:pt x="1719" y="396"/>
                  </a:cubicBezTo>
                  <a:cubicBezTo>
                    <a:pt x="1703" y="396"/>
                    <a:pt x="1703" y="363"/>
                    <a:pt x="1687" y="363"/>
                  </a:cubicBezTo>
                  <a:cubicBezTo>
                    <a:pt x="1687" y="372"/>
                    <a:pt x="1684" y="375"/>
                    <a:pt x="1681" y="375"/>
                  </a:cubicBezTo>
                  <a:cubicBezTo>
                    <a:pt x="1674" y="375"/>
                    <a:pt x="1661" y="360"/>
                    <a:pt x="1656" y="360"/>
                  </a:cubicBezTo>
                  <a:cubicBezTo>
                    <a:pt x="1655" y="360"/>
                    <a:pt x="1654" y="361"/>
                    <a:pt x="1654" y="363"/>
                  </a:cubicBezTo>
                  <a:cubicBezTo>
                    <a:pt x="1687" y="396"/>
                    <a:pt x="1670" y="379"/>
                    <a:pt x="1687" y="412"/>
                  </a:cubicBezTo>
                  <a:lnTo>
                    <a:pt x="1687" y="379"/>
                  </a:lnTo>
                  <a:lnTo>
                    <a:pt x="1703" y="429"/>
                  </a:lnTo>
                  <a:cubicBezTo>
                    <a:pt x="1703" y="429"/>
                    <a:pt x="1703" y="408"/>
                    <a:pt x="1711" y="408"/>
                  </a:cubicBezTo>
                  <a:cubicBezTo>
                    <a:pt x="1713" y="408"/>
                    <a:pt x="1716" y="409"/>
                    <a:pt x="1719" y="412"/>
                  </a:cubicBezTo>
                  <a:cubicBezTo>
                    <a:pt x="1719" y="429"/>
                    <a:pt x="1719" y="429"/>
                    <a:pt x="1736" y="445"/>
                  </a:cubicBezTo>
                  <a:cubicBezTo>
                    <a:pt x="1729" y="438"/>
                    <a:pt x="1724" y="435"/>
                    <a:pt x="1721" y="435"/>
                  </a:cubicBezTo>
                  <a:cubicBezTo>
                    <a:pt x="1712" y="435"/>
                    <a:pt x="1713" y="454"/>
                    <a:pt x="1710" y="454"/>
                  </a:cubicBezTo>
                  <a:cubicBezTo>
                    <a:pt x="1708" y="454"/>
                    <a:pt x="1706" y="452"/>
                    <a:pt x="1703" y="445"/>
                  </a:cubicBezTo>
                  <a:lnTo>
                    <a:pt x="1670" y="396"/>
                  </a:lnTo>
                  <a:cubicBezTo>
                    <a:pt x="1665" y="393"/>
                    <a:pt x="1662" y="392"/>
                    <a:pt x="1660" y="392"/>
                  </a:cubicBezTo>
                  <a:cubicBezTo>
                    <a:pt x="1645" y="392"/>
                    <a:pt x="1665" y="429"/>
                    <a:pt x="1637" y="429"/>
                  </a:cubicBezTo>
                  <a:lnTo>
                    <a:pt x="1654" y="429"/>
                  </a:lnTo>
                  <a:cubicBezTo>
                    <a:pt x="1670" y="461"/>
                    <a:pt x="1637" y="445"/>
                    <a:pt x="1637" y="461"/>
                  </a:cubicBezTo>
                  <a:cubicBezTo>
                    <a:pt x="1637" y="445"/>
                    <a:pt x="1621" y="429"/>
                    <a:pt x="1621" y="429"/>
                  </a:cubicBezTo>
                  <a:cubicBezTo>
                    <a:pt x="1621" y="429"/>
                    <a:pt x="1605" y="429"/>
                    <a:pt x="1621" y="461"/>
                  </a:cubicBezTo>
                  <a:lnTo>
                    <a:pt x="1605" y="445"/>
                  </a:lnTo>
                  <a:lnTo>
                    <a:pt x="1605" y="445"/>
                  </a:lnTo>
                  <a:cubicBezTo>
                    <a:pt x="1588" y="445"/>
                    <a:pt x="1621" y="510"/>
                    <a:pt x="1605" y="510"/>
                  </a:cubicBezTo>
                  <a:cubicBezTo>
                    <a:pt x="1588" y="494"/>
                    <a:pt x="1572" y="478"/>
                    <a:pt x="1572" y="461"/>
                  </a:cubicBezTo>
                  <a:cubicBezTo>
                    <a:pt x="1572" y="461"/>
                    <a:pt x="1572" y="461"/>
                    <a:pt x="1572" y="478"/>
                  </a:cubicBezTo>
                  <a:cubicBezTo>
                    <a:pt x="1572" y="475"/>
                    <a:pt x="1572" y="474"/>
                    <a:pt x="1573" y="474"/>
                  </a:cubicBezTo>
                  <a:cubicBezTo>
                    <a:pt x="1575" y="474"/>
                    <a:pt x="1583" y="497"/>
                    <a:pt x="1577" y="497"/>
                  </a:cubicBezTo>
                  <a:cubicBezTo>
                    <a:pt x="1576" y="497"/>
                    <a:pt x="1574" y="496"/>
                    <a:pt x="1572" y="494"/>
                  </a:cubicBezTo>
                  <a:lnTo>
                    <a:pt x="1572" y="494"/>
                  </a:lnTo>
                  <a:cubicBezTo>
                    <a:pt x="1572" y="510"/>
                    <a:pt x="1587" y="526"/>
                    <a:pt x="1573" y="527"/>
                  </a:cubicBezTo>
                  <a:lnTo>
                    <a:pt x="1573" y="527"/>
                  </a:lnTo>
                  <a:cubicBezTo>
                    <a:pt x="1572" y="522"/>
                    <a:pt x="1572" y="518"/>
                    <a:pt x="1572" y="510"/>
                  </a:cubicBezTo>
                  <a:cubicBezTo>
                    <a:pt x="1572" y="511"/>
                    <a:pt x="1572" y="527"/>
                    <a:pt x="1572" y="527"/>
                  </a:cubicBezTo>
                  <a:cubicBezTo>
                    <a:pt x="1572" y="527"/>
                    <a:pt x="1573" y="527"/>
                    <a:pt x="1573" y="527"/>
                  </a:cubicBezTo>
                  <a:lnTo>
                    <a:pt x="1573" y="527"/>
                  </a:lnTo>
                  <a:cubicBezTo>
                    <a:pt x="1575" y="533"/>
                    <a:pt x="1579" y="541"/>
                    <a:pt x="1588" y="559"/>
                  </a:cubicBezTo>
                  <a:cubicBezTo>
                    <a:pt x="1573" y="539"/>
                    <a:pt x="1564" y="533"/>
                    <a:pt x="1557" y="533"/>
                  </a:cubicBezTo>
                  <a:cubicBezTo>
                    <a:pt x="1548" y="533"/>
                    <a:pt x="1544" y="543"/>
                    <a:pt x="1534" y="543"/>
                  </a:cubicBezTo>
                  <a:cubicBezTo>
                    <a:pt x="1527" y="543"/>
                    <a:pt x="1519" y="539"/>
                    <a:pt x="1506" y="527"/>
                  </a:cubicBezTo>
                  <a:cubicBezTo>
                    <a:pt x="1506" y="543"/>
                    <a:pt x="1506" y="559"/>
                    <a:pt x="1490" y="559"/>
                  </a:cubicBezTo>
                  <a:cubicBezTo>
                    <a:pt x="1487" y="558"/>
                    <a:pt x="1485" y="557"/>
                    <a:pt x="1483" y="557"/>
                  </a:cubicBezTo>
                  <a:cubicBezTo>
                    <a:pt x="1470" y="557"/>
                    <a:pt x="1510" y="611"/>
                    <a:pt x="1497" y="611"/>
                  </a:cubicBezTo>
                  <a:cubicBezTo>
                    <a:pt x="1495" y="611"/>
                    <a:pt x="1493" y="610"/>
                    <a:pt x="1490" y="609"/>
                  </a:cubicBezTo>
                  <a:cubicBezTo>
                    <a:pt x="1457" y="576"/>
                    <a:pt x="1490" y="592"/>
                    <a:pt x="1474" y="576"/>
                  </a:cubicBezTo>
                  <a:cubicBezTo>
                    <a:pt x="1459" y="556"/>
                    <a:pt x="1451" y="550"/>
                    <a:pt x="1447" y="550"/>
                  </a:cubicBezTo>
                  <a:cubicBezTo>
                    <a:pt x="1441" y="550"/>
                    <a:pt x="1444" y="568"/>
                    <a:pt x="1437" y="568"/>
                  </a:cubicBezTo>
                  <a:cubicBezTo>
                    <a:pt x="1434" y="568"/>
                    <a:pt x="1431" y="565"/>
                    <a:pt x="1425" y="559"/>
                  </a:cubicBezTo>
                  <a:cubicBezTo>
                    <a:pt x="1422" y="557"/>
                    <a:pt x="1421" y="556"/>
                    <a:pt x="1419" y="556"/>
                  </a:cubicBezTo>
                  <a:cubicBezTo>
                    <a:pt x="1413" y="556"/>
                    <a:pt x="1420" y="584"/>
                    <a:pt x="1412" y="591"/>
                  </a:cubicBezTo>
                  <a:lnTo>
                    <a:pt x="1412" y="591"/>
                  </a:lnTo>
                  <a:cubicBezTo>
                    <a:pt x="1411" y="586"/>
                    <a:pt x="1410" y="581"/>
                    <a:pt x="1408" y="576"/>
                  </a:cubicBezTo>
                  <a:cubicBezTo>
                    <a:pt x="1408" y="592"/>
                    <a:pt x="1408" y="592"/>
                    <a:pt x="1408" y="592"/>
                  </a:cubicBezTo>
                  <a:cubicBezTo>
                    <a:pt x="1410" y="592"/>
                    <a:pt x="1411" y="592"/>
                    <a:pt x="1412" y="591"/>
                  </a:cubicBezTo>
                  <a:lnTo>
                    <a:pt x="1412" y="591"/>
                  </a:lnTo>
                  <a:cubicBezTo>
                    <a:pt x="1421" y="628"/>
                    <a:pt x="1408" y="643"/>
                    <a:pt x="1408" y="658"/>
                  </a:cubicBezTo>
                  <a:cubicBezTo>
                    <a:pt x="1392" y="625"/>
                    <a:pt x="1408" y="641"/>
                    <a:pt x="1392" y="609"/>
                  </a:cubicBezTo>
                  <a:lnTo>
                    <a:pt x="1392" y="609"/>
                  </a:lnTo>
                  <a:cubicBezTo>
                    <a:pt x="1392" y="625"/>
                    <a:pt x="1408" y="658"/>
                    <a:pt x="1408" y="674"/>
                  </a:cubicBezTo>
                  <a:cubicBezTo>
                    <a:pt x="1392" y="658"/>
                    <a:pt x="1376" y="641"/>
                    <a:pt x="1359" y="625"/>
                  </a:cubicBezTo>
                  <a:lnTo>
                    <a:pt x="1343" y="609"/>
                  </a:lnTo>
                  <a:lnTo>
                    <a:pt x="1343" y="609"/>
                  </a:lnTo>
                  <a:cubicBezTo>
                    <a:pt x="1326" y="625"/>
                    <a:pt x="1359" y="658"/>
                    <a:pt x="1343" y="658"/>
                  </a:cubicBezTo>
                  <a:lnTo>
                    <a:pt x="1343" y="674"/>
                  </a:lnTo>
                  <a:cubicBezTo>
                    <a:pt x="1348" y="689"/>
                    <a:pt x="1348" y="693"/>
                    <a:pt x="1347" y="693"/>
                  </a:cubicBezTo>
                  <a:cubicBezTo>
                    <a:pt x="1345" y="693"/>
                    <a:pt x="1338" y="681"/>
                    <a:pt x="1338" y="681"/>
                  </a:cubicBezTo>
                  <a:lnTo>
                    <a:pt x="1338" y="681"/>
                  </a:lnTo>
                  <a:cubicBezTo>
                    <a:pt x="1338" y="681"/>
                    <a:pt x="1339" y="683"/>
                    <a:pt x="1343" y="690"/>
                  </a:cubicBezTo>
                  <a:lnTo>
                    <a:pt x="1310" y="658"/>
                  </a:lnTo>
                  <a:cubicBezTo>
                    <a:pt x="1310" y="674"/>
                    <a:pt x="1310" y="707"/>
                    <a:pt x="1310" y="723"/>
                  </a:cubicBezTo>
                  <a:cubicBezTo>
                    <a:pt x="1308" y="720"/>
                    <a:pt x="1307" y="717"/>
                    <a:pt x="1306" y="713"/>
                  </a:cubicBezTo>
                  <a:lnTo>
                    <a:pt x="1306" y="713"/>
                  </a:lnTo>
                  <a:cubicBezTo>
                    <a:pt x="1305" y="720"/>
                    <a:pt x="1301" y="723"/>
                    <a:pt x="1294" y="723"/>
                  </a:cubicBezTo>
                  <a:cubicBezTo>
                    <a:pt x="1275" y="692"/>
                    <a:pt x="1266" y="685"/>
                    <a:pt x="1259" y="685"/>
                  </a:cubicBezTo>
                  <a:cubicBezTo>
                    <a:pt x="1252" y="685"/>
                    <a:pt x="1248" y="691"/>
                    <a:pt x="1240" y="691"/>
                  </a:cubicBezTo>
                  <a:cubicBezTo>
                    <a:pt x="1234" y="691"/>
                    <a:pt x="1225" y="687"/>
                    <a:pt x="1212" y="674"/>
                  </a:cubicBezTo>
                  <a:cubicBezTo>
                    <a:pt x="1212" y="707"/>
                    <a:pt x="1163" y="690"/>
                    <a:pt x="1146" y="707"/>
                  </a:cubicBezTo>
                  <a:cubicBezTo>
                    <a:pt x="1195" y="756"/>
                    <a:pt x="1146" y="707"/>
                    <a:pt x="1179" y="772"/>
                  </a:cubicBezTo>
                  <a:lnTo>
                    <a:pt x="1130" y="740"/>
                  </a:lnTo>
                  <a:cubicBezTo>
                    <a:pt x="1114" y="723"/>
                    <a:pt x="1130" y="723"/>
                    <a:pt x="1130" y="707"/>
                  </a:cubicBezTo>
                  <a:cubicBezTo>
                    <a:pt x="1114" y="707"/>
                    <a:pt x="1097" y="690"/>
                    <a:pt x="1081" y="674"/>
                  </a:cubicBezTo>
                  <a:lnTo>
                    <a:pt x="1081" y="674"/>
                  </a:lnTo>
                  <a:cubicBezTo>
                    <a:pt x="1097" y="690"/>
                    <a:pt x="1097" y="707"/>
                    <a:pt x="1081" y="707"/>
                  </a:cubicBezTo>
                  <a:lnTo>
                    <a:pt x="1114" y="723"/>
                  </a:lnTo>
                  <a:cubicBezTo>
                    <a:pt x="1114" y="735"/>
                    <a:pt x="1111" y="739"/>
                    <a:pt x="1107" y="739"/>
                  </a:cubicBezTo>
                  <a:cubicBezTo>
                    <a:pt x="1097" y="739"/>
                    <a:pt x="1080" y="715"/>
                    <a:pt x="1078" y="715"/>
                  </a:cubicBezTo>
                  <a:lnTo>
                    <a:pt x="1078" y="715"/>
                  </a:lnTo>
                  <a:cubicBezTo>
                    <a:pt x="1077" y="715"/>
                    <a:pt x="1078" y="717"/>
                    <a:pt x="1081" y="723"/>
                  </a:cubicBezTo>
                  <a:lnTo>
                    <a:pt x="1065" y="707"/>
                  </a:lnTo>
                  <a:cubicBezTo>
                    <a:pt x="1065" y="723"/>
                    <a:pt x="1032" y="723"/>
                    <a:pt x="1065" y="772"/>
                  </a:cubicBezTo>
                  <a:cubicBezTo>
                    <a:pt x="1048" y="772"/>
                    <a:pt x="1048" y="756"/>
                    <a:pt x="1048" y="756"/>
                  </a:cubicBezTo>
                  <a:cubicBezTo>
                    <a:pt x="1019" y="756"/>
                    <a:pt x="1029" y="808"/>
                    <a:pt x="1008" y="808"/>
                  </a:cubicBezTo>
                  <a:cubicBezTo>
                    <a:pt x="1006" y="808"/>
                    <a:pt x="1003" y="807"/>
                    <a:pt x="999" y="805"/>
                  </a:cubicBezTo>
                  <a:lnTo>
                    <a:pt x="983" y="789"/>
                  </a:lnTo>
                  <a:lnTo>
                    <a:pt x="983" y="789"/>
                  </a:lnTo>
                  <a:cubicBezTo>
                    <a:pt x="983" y="789"/>
                    <a:pt x="993" y="810"/>
                    <a:pt x="989" y="810"/>
                  </a:cubicBezTo>
                  <a:cubicBezTo>
                    <a:pt x="988" y="810"/>
                    <a:pt x="986" y="808"/>
                    <a:pt x="983" y="805"/>
                  </a:cubicBezTo>
                  <a:cubicBezTo>
                    <a:pt x="983" y="805"/>
                    <a:pt x="983" y="789"/>
                    <a:pt x="983" y="789"/>
                  </a:cubicBezTo>
                  <a:cubicBezTo>
                    <a:pt x="983" y="805"/>
                    <a:pt x="983" y="821"/>
                    <a:pt x="966" y="821"/>
                  </a:cubicBezTo>
                  <a:lnTo>
                    <a:pt x="966" y="805"/>
                  </a:lnTo>
                  <a:cubicBezTo>
                    <a:pt x="963" y="803"/>
                    <a:pt x="960" y="802"/>
                    <a:pt x="958" y="802"/>
                  </a:cubicBezTo>
                  <a:cubicBezTo>
                    <a:pt x="940" y="802"/>
                    <a:pt x="965" y="858"/>
                    <a:pt x="950" y="887"/>
                  </a:cubicBezTo>
                  <a:cubicBezTo>
                    <a:pt x="934" y="838"/>
                    <a:pt x="901" y="838"/>
                    <a:pt x="884" y="821"/>
                  </a:cubicBezTo>
                  <a:cubicBezTo>
                    <a:pt x="868" y="838"/>
                    <a:pt x="868" y="887"/>
                    <a:pt x="868" y="920"/>
                  </a:cubicBezTo>
                  <a:cubicBezTo>
                    <a:pt x="851" y="902"/>
                    <a:pt x="837" y="897"/>
                    <a:pt x="826" y="897"/>
                  </a:cubicBezTo>
                  <a:cubicBezTo>
                    <a:pt x="810" y="897"/>
                    <a:pt x="798" y="907"/>
                    <a:pt x="784" y="907"/>
                  </a:cubicBezTo>
                  <a:cubicBezTo>
                    <a:pt x="782" y="907"/>
                    <a:pt x="779" y="906"/>
                    <a:pt x="777" y="906"/>
                  </a:cubicBezTo>
                  <a:lnTo>
                    <a:pt x="777" y="906"/>
                  </a:lnTo>
                  <a:cubicBezTo>
                    <a:pt x="786" y="914"/>
                    <a:pt x="786" y="939"/>
                    <a:pt x="786" y="952"/>
                  </a:cubicBezTo>
                  <a:cubicBezTo>
                    <a:pt x="786" y="950"/>
                    <a:pt x="787" y="949"/>
                    <a:pt x="787" y="949"/>
                  </a:cubicBezTo>
                  <a:cubicBezTo>
                    <a:pt x="789" y="949"/>
                    <a:pt x="792" y="958"/>
                    <a:pt x="789" y="958"/>
                  </a:cubicBezTo>
                  <a:cubicBezTo>
                    <a:pt x="787" y="958"/>
                    <a:pt x="782" y="953"/>
                    <a:pt x="770" y="936"/>
                  </a:cubicBezTo>
                  <a:cubicBezTo>
                    <a:pt x="762" y="920"/>
                    <a:pt x="754" y="915"/>
                    <a:pt x="747" y="915"/>
                  </a:cubicBezTo>
                  <a:cubicBezTo>
                    <a:pt x="741" y="915"/>
                    <a:pt x="737" y="920"/>
                    <a:pt x="737" y="920"/>
                  </a:cubicBezTo>
                  <a:lnTo>
                    <a:pt x="770" y="985"/>
                  </a:lnTo>
                  <a:cubicBezTo>
                    <a:pt x="755" y="970"/>
                    <a:pt x="745" y="964"/>
                    <a:pt x="738" y="964"/>
                  </a:cubicBezTo>
                  <a:cubicBezTo>
                    <a:pt x="720" y="964"/>
                    <a:pt x="720" y="998"/>
                    <a:pt x="699" y="998"/>
                  </a:cubicBezTo>
                  <a:cubicBezTo>
                    <a:pt x="693" y="998"/>
                    <a:pt x="684" y="994"/>
                    <a:pt x="672" y="985"/>
                  </a:cubicBezTo>
                  <a:lnTo>
                    <a:pt x="672" y="985"/>
                  </a:lnTo>
                  <a:cubicBezTo>
                    <a:pt x="688" y="1001"/>
                    <a:pt x="672" y="1001"/>
                    <a:pt x="672" y="1018"/>
                  </a:cubicBezTo>
                  <a:lnTo>
                    <a:pt x="655" y="985"/>
                  </a:lnTo>
                  <a:cubicBezTo>
                    <a:pt x="639" y="985"/>
                    <a:pt x="639" y="985"/>
                    <a:pt x="623" y="1001"/>
                  </a:cubicBezTo>
                  <a:lnTo>
                    <a:pt x="623" y="985"/>
                  </a:lnTo>
                  <a:lnTo>
                    <a:pt x="623" y="985"/>
                  </a:lnTo>
                  <a:cubicBezTo>
                    <a:pt x="606" y="985"/>
                    <a:pt x="655" y="1067"/>
                    <a:pt x="639" y="1083"/>
                  </a:cubicBezTo>
                  <a:lnTo>
                    <a:pt x="623" y="1034"/>
                  </a:lnTo>
                  <a:cubicBezTo>
                    <a:pt x="618" y="1038"/>
                    <a:pt x="612" y="1039"/>
                    <a:pt x="606" y="1039"/>
                  </a:cubicBezTo>
                  <a:cubicBezTo>
                    <a:pt x="599" y="1039"/>
                    <a:pt x="592" y="1038"/>
                    <a:pt x="586" y="1038"/>
                  </a:cubicBezTo>
                  <a:cubicBezTo>
                    <a:pt x="573" y="1038"/>
                    <a:pt x="565" y="1042"/>
                    <a:pt x="573" y="1067"/>
                  </a:cubicBezTo>
                  <a:cubicBezTo>
                    <a:pt x="573" y="1067"/>
                    <a:pt x="557" y="1051"/>
                    <a:pt x="557" y="1051"/>
                  </a:cubicBezTo>
                  <a:cubicBezTo>
                    <a:pt x="557" y="1051"/>
                    <a:pt x="552" y="1049"/>
                    <a:pt x="546" y="1049"/>
                  </a:cubicBezTo>
                  <a:cubicBezTo>
                    <a:pt x="536" y="1049"/>
                    <a:pt x="527" y="1055"/>
                    <a:pt x="548" y="1087"/>
                  </a:cubicBezTo>
                  <a:lnTo>
                    <a:pt x="548" y="1087"/>
                  </a:lnTo>
                  <a:cubicBezTo>
                    <a:pt x="543" y="1081"/>
                    <a:pt x="540" y="1078"/>
                    <a:pt x="539" y="1078"/>
                  </a:cubicBezTo>
                  <a:lnTo>
                    <a:pt x="539" y="1078"/>
                  </a:lnTo>
                  <a:cubicBezTo>
                    <a:pt x="533" y="1078"/>
                    <a:pt x="541" y="1105"/>
                    <a:pt x="541" y="1116"/>
                  </a:cubicBezTo>
                  <a:lnTo>
                    <a:pt x="524" y="1100"/>
                  </a:lnTo>
                  <a:lnTo>
                    <a:pt x="524" y="1100"/>
                  </a:lnTo>
                  <a:cubicBezTo>
                    <a:pt x="541" y="1132"/>
                    <a:pt x="541" y="1149"/>
                    <a:pt x="541" y="1165"/>
                  </a:cubicBezTo>
                  <a:cubicBezTo>
                    <a:pt x="528" y="1165"/>
                    <a:pt x="525" y="1144"/>
                    <a:pt x="524" y="1144"/>
                  </a:cubicBezTo>
                  <a:cubicBezTo>
                    <a:pt x="524" y="1144"/>
                    <a:pt x="524" y="1145"/>
                    <a:pt x="524" y="1149"/>
                  </a:cubicBezTo>
                  <a:cubicBezTo>
                    <a:pt x="522" y="1146"/>
                    <a:pt x="521" y="1145"/>
                    <a:pt x="520" y="1145"/>
                  </a:cubicBezTo>
                  <a:lnTo>
                    <a:pt x="520" y="1145"/>
                  </a:lnTo>
                  <a:cubicBezTo>
                    <a:pt x="517" y="1145"/>
                    <a:pt x="532" y="1168"/>
                    <a:pt x="529" y="1168"/>
                  </a:cubicBezTo>
                  <a:cubicBezTo>
                    <a:pt x="528" y="1168"/>
                    <a:pt x="527" y="1167"/>
                    <a:pt x="524" y="1165"/>
                  </a:cubicBezTo>
                  <a:lnTo>
                    <a:pt x="508" y="1149"/>
                  </a:lnTo>
                  <a:cubicBezTo>
                    <a:pt x="492" y="1149"/>
                    <a:pt x="508" y="1165"/>
                    <a:pt x="508" y="1181"/>
                  </a:cubicBezTo>
                  <a:cubicBezTo>
                    <a:pt x="513" y="1186"/>
                    <a:pt x="513" y="1188"/>
                    <a:pt x="511" y="1188"/>
                  </a:cubicBezTo>
                  <a:cubicBezTo>
                    <a:pt x="507" y="1188"/>
                    <a:pt x="487" y="1177"/>
                    <a:pt x="475" y="1165"/>
                  </a:cubicBezTo>
                  <a:lnTo>
                    <a:pt x="475" y="1165"/>
                  </a:lnTo>
                  <a:cubicBezTo>
                    <a:pt x="492" y="1181"/>
                    <a:pt x="492" y="1198"/>
                    <a:pt x="492" y="1198"/>
                  </a:cubicBezTo>
                  <a:cubicBezTo>
                    <a:pt x="475" y="1181"/>
                    <a:pt x="475" y="1181"/>
                    <a:pt x="475" y="1181"/>
                  </a:cubicBezTo>
                  <a:cubicBezTo>
                    <a:pt x="470" y="1179"/>
                    <a:pt x="467" y="1178"/>
                    <a:pt x="465" y="1178"/>
                  </a:cubicBezTo>
                  <a:cubicBezTo>
                    <a:pt x="453" y="1178"/>
                    <a:pt x="465" y="1201"/>
                    <a:pt x="453" y="1201"/>
                  </a:cubicBezTo>
                  <a:cubicBezTo>
                    <a:pt x="451" y="1201"/>
                    <a:pt x="447" y="1200"/>
                    <a:pt x="443" y="1198"/>
                  </a:cubicBezTo>
                  <a:cubicBezTo>
                    <a:pt x="443" y="1198"/>
                    <a:pt x="443" y="1181"/>
                    <a:pt x="443" y="1181"/>
                  </a:cubicBezTo>
                  <a:cubicBezTo>
                    <a:pt x="443" y="1181"/>
                    <a:pt x="450" y="1174"/>
                    <a:pt x="455" y="1174"/>
                  </a:cubicBezTo>
                  <a:cubicBezTo>
                    <a:pt x="455" y="1174"/>
                    <a:pt x="455" y="1174"/>
                    <a:pt x="455" y="1174"/>
                  </a:cubicBezTo>
                  <a:lnTo>
                    <a:pt x="455" y="1174"/>
                  </a:lnTo>
                  <a:cubicBezTo>
                    <a:pt x="443" y="1153"/>
                    <a:pt x="430" y="1148"/>
                    <a:pt x="418" y="1130"/>
                  </a:cubicBezTo>
                  <a:lnTo>
                    <a:pt x="418" y="1130"/>
                  </a:lnTo>
                  <a:cubicBezTo>
                    <a:pt x="425" y="1151"/>
                    <a:pt x="423" y="1181"/>
                    <a:pt x="410" y="1181"/>
                  </a:cubicBezTo>
                  <a:cubicBezTo>
                    <a:pt x="410" y="1165"/>
                    <a:pt x="393" y="1165"/>
                    <a:pt x="393" y="1165"/>
                  </a:cubicBezTo>
                  <a:cubicBezTo>
                    <a:pt x="388" y="1160"/>
                    <a:pt x="384" y="1158"/>
                    <a:pt x="382" y="1158"/>
                  </a:cubicBezTo>
                  <a:cubicBezTo>
                    <a:pt x="377" y="1158"/>
                    <a:pt x="377" y="1165"/>
                    <a:pt x="377" y="1165"/>
                  </a:cubicBezTo>
                  <a:cubicBezTo>
                    <a:pt x="393" y="1198"/>
                    <a:pt x="377" y="1198"/>
                    <a:pt x="410" y="1214"/>
                  </a:cubicBezTo>
                  <a:lnTo>
                    <a:pt x="410" y="1198"/>
                  </a:lnTo>
                  <a:cubicBezTo>
                    <a:pt x="421" y="1209"/>
                    <a:pt x="425" y="1221"/>
                    <a:pt x="420" y="1221"/>
                  </a:cubicBezTo>
                  <a:cubicBezTo>
                    <a:pt x="418" y="1221"/>
                    <a:pt x="415" y="1219"/>
                    <a:pt x="410" y="1214"/>
                  </a:cubicBezTo>
                  <a:lnTo>
                    <a:pt x="410" y="1214"/>
                  </a:lnTo>
                  <a:cubicBezTo>
                    <a:pt x="426" y="1231"/>
                    <a:pt x="426" y="1247"/>
                    <a:pt x="426" y="1263"/>
                  </a:cubicBezTo>
                  <a:cubicBezTo>
                    <a:pt x="410" y="1231"/>
                    <a:pt x="377" y="1214"/>
                    <a:pt x="361" y="1198"/>
                  </a:cubicBezTo>
                  <a:cubicBezTo>
                    <a:pt x="361" y="1214"/>
                    <a:pt x="328" y="1231"/>
                    <a:pt x="361" y="1280"/>
                  </a:cubicBezTo>
                  <a:cubicBezTo>
                    <a:pt x="361" y="1283"/>
                    <a:pt x="360" y="1284"/>
                    <a:pt x="359" y="1284"/>
                  </a:cubicBezTo>
                  <a:cubicBezTo>
                    <a:pt x="355" y="1284"/>
                    <a:pt x="344" y="1263"/>
                    <a:pt x="344" y="1263"/>
                  </a:cubicBezTo>
                  <a:cubicBezTo>
                    <a:pt x="344" y="1247"/>
                    <a:pt x="344" y="1247"/>
                    <a:pt x="344" y="1247"/>
                  </a:cubicBezTo>
                  <a:cubicBezTo>
                    <a:pt x="344" y="1263"/>
                    <a:pt x="312" y="1263"/>
                    <a:pt x="344" y="1296"/>
                  </a:cubicBezTo>
                  <a:cubicBezTo>
                    <a:pt x="318" y="1296"/>
                    <a:pt x="323" y="1275"/>
                    <a:pt x="318" y="1275"/>
                  </a:cubicBezTo>
                  <a:cubicBezTo>
                    <a:pt x="317" y="1275"/>
                    <a:pt x="315" y="1276"/>
                    <a:pt x="312" y="1280"/>
                  </a:cubicBezTo>
                  <a:lnTo>
                    <a:pt x="312" y="1263"/>
                  </a:lnTo>
                  <a:cubicBezTo>
                    <a:pt x="306" y="1260"/>
                    <a:pt x="301" y="1259"/>
                    <a:pt x="297" y="1259"/>
                  </a:cubicBezTo>
                  <a:cubicBezTo>
                    <a:pt x="267" y="1259"/>
                    <a:pt x="301" y="1344"/>
                    <a:pt x="275" y="1344"/>
                  </a:cubicBezTo>
                  <a:cubicBezTo>
                    <a:pt x="272" y="1344"/>
                    <a:pt x="267" y="1343"/>
                    <a:pt x="262" y="1340"/>
                  </a:cubicBezTo>
                  <a:lnTo>
                    <a:pt x="262" y="1340"/>
                  </a:lnTo>
                  <a:cubicBezTo>
                    <a:pt x="262" y="1341"/>
                    <a:pt x="262" y="1343"/>
                    <a:pt x="262" y="1345"/>
                  </a:cubicBezTo>
                  <a:cubicBezTo>
                    <a:pt x="256" y="1344"/>
                    <a:pt x="251" y="1343"/>
                    <a:pt x="246" y="1343"/>
                  </a:cubicBezTo>
                  <a:cubicBezTo>
                    <a:pt x="208" y="1343"/>
                    <a:pt x="206" y="1386"/>
                    <a:pt x="175" y="1386"/>
                  </a:cubicBezTo>
                  <a:cubicBezTo>
                    <a:pt x="168" y="1386"/>
                    <a:pt x="159" y="1383"/>
                    <a:pt x="148" y="1378"/>
                  </a:cubicBezTo>
                  <a:cubicBezTo>
                    <a:pt x="132" y="1378"/>
                    <a:pt x="148" y="1394"/>
                    <a:pt x="148" y="1427"/>
                  </a:cubicBezTo>
                  <a:lnTo>
                    <a:pt x="132" y="1394"/>
                  </a:lnTo>
                  <a:lnTo>
                    <a:pt x="132" y="1443"/>
                  </a:lnTo>
                  <a:cubicBezTo>
                    <a:pt x="132" y="1448"/>
                    <a:pt x="130" y="1450"/>
                    <a:pt x="128" y="1450"/>
                  </a:cubicBezTo>
                  <a:cubicBezTo>
                    <a:pt x="118" y="1450"/>
                    <a:pt x="93" y="1420"/>
                    <a:pt x="84" y="1420"/>
                  </a:cubicBezTo>
                  <a:cubicBezTo>
                    <a:pt x="79" y="1420"/>
                    <a:pt x="78" y="1426"/>
                    <a:pt x="82" y="1443"/>
                  </a:cubicBezTo>
                  <a:lnTo>
                    <a:pt x="99" y="1460"/>
                  </a:lnTo>
                  <a:cubicBezTo>
                    <a:pt x="88" y="1460"/>
                    <a:pt x="84" y="1467"/>
                    <a:pt x="78" y="1467"/>
                  </a:cubicBezTo>
                  <a:cubicBezTo>
                    <a:pt x="75" y="1467"/>
                    <a:pt x="72" y="1465"/>
                    <a:pt x="66" y="1460"/>
                  </a:cubicBezTo>
                  <a:lnTo>
                    <a:pt x="66" y="1460"/>
                  </a:lnTo>
                  <a:cubicBezTo>
                    <a:pt x="66" y="1460"/>
                    <a:pt x="82" y="1476"/>
                    <a:pt x="66" y="1476"/>
                  </a:cubicBezTo>
                  <a:lnTo>
                    <a:pt x="66" y="1492"/>
                  </a:lnTo>
                  <a:cubicBezTo>
                    <a:pt x="50" y="1492"/>
                    <a:pt x="17" y="1427"/>
                    <a:pt x="1" y="1427"/>
                  </a:cubicBezTo>
                  <a:lnTo>
                    <a:pt x="1" y="1427"/>
                  </a:lnTo>
                  <a:cubicBezTo>
                    <a:pt x="1" y="1443"/>
                    <a:pt x="17" y="1492"/>
                    <a:pt x="17" y="1492"/>
                  </a:cubicBezTo>
                  <a:cubicBezTo>
                    <a:pt x="33" y="1492"/>
                    <a:pt x="33" y="1509"/>
                    <a:pt x="50" y="1525"/>
                  </a:cubicBezTo>
                  <a:cubicBezTo>
                    <a:pt x="66" y="1574"/>
                    <a:pt x="99" y="1623"/>
                    <a:pt x="132" y="1656"/>
                  </a:cubicBezTo>
                  <a:lnTo>
                    <a:pt x="132" y="1623"/>
                  </a:lnTo>
                  <a:cubicBezTo>
                    <a:pt x="132" y="1623"/>
                    <a:pt x="132" y="1623"/>
                    <a:pt x="132" y="1623"/>
                  </a:cubicBezTo>
                  <a:lnTo>
                    <a:pt x="132" y="1623"/>
                  </a:lnTo>
                  <a:cubicBezTo>
                    <a:pt x="138" y="1629"/>
                    <a:pt x="141" y="1635"/>
                    <a:pt x="143" y="1640"/>
                  </a:cubicBezTo>
                  <a:lnTo>
                    <a:pt x="148" y="1640"/>
                  </a:lnTo>
                  <a:cubicBezTo>
                    <a:pt x="152" y="1644"/>
                    <a:pt x="156" y="1648"/>
                    <a:pt x="164" y="1656"/>
                  </a:cubicBezTo>
                  <a:lnTo>
                    <a:pt x="139" y="1606"/>
                  </a:lnTo>
                  <a:lnTo>
                    <a:pt x="139" y="1606"/>
                  </a:lnTo>
                  <a:cubicBezTo>
                    <a:pt x="140" y="1607"/>
                    <a:pt x="141" y="1608"/>
                    <a:pt x="141" y="1608"/>
                  </a:cubicBezTo>
                  <a:lnTo>
                    <a:pt x="141" y="1608"/>
                  </a:lnTo>
                  <a:cubicBezTo>
                    <a:pt x="138" y="1603"/>
                    <a:pt x="135" y="1597"/>
                    <a:pt x="132" y="1591"/>
                  </a:cubicBezTo>
                  <a:lnTo>
                    <a:pt x="132" y="1591"/>
                  </a:lnTo>
                  <a:lnTo>
                    <a:pt x="139" y="1606"/>
                  </a:lnTo>
                  <a:lnTo>
                    <a:pt x="139" y="1606"/>
                  </a:lnTo>
                  <a:cubicBezTo>
                    <a:pt x="135" y="1601"/>
                    <a:pt x="132" y="1596"/>
                    <a:pt x="132" y="1591"/>
                  </a:cubicBezTo>
                  <a:lnTo>
                    <a:pt x="132" y="1591"/>
                  </a:lnTo>
                  <a:lnTo>
                    <a:pt x="132" y="1591"/>
                  </a:lnTo>
                  <a:lnTo>
                    <a:pt x="132" y="1591"/>
                  </a:lnTo>
                  <a:cubicBezTo>
                    <a:pt x="155" y="1602"/>
                    <a:pt x="161" y="1614"/>
                    <a:pt x="163" y="1614"/>
                  </a:cubicBezTo>
                  <a:cubicBezTo>
                    <a:pt x="164" y="1614"/>
                    <a:pt x="164" y="1612"/>
                    <a:pt x="164" y="1607"/>
                  </a:cubicBezTo>
                  <a:cubicBezTo>
                    <a:pt x="164" y="1607"/>
                    <a:pt x="181" y="1623"/>
                    <a:pt x="181" y="1623"/>
                  </a:cubicBezTo>
                  <a:cubicBezTo>
                    <a:pt x="164" y="1607"/>
                    <a:pt x="181" y="1607"/>
                    <a:pt x="164" y="1591"/>
                  </a:cubicBezTo>
                  <a:lnTo>
                    <a:pt x="164" y="1591"/>
                  </a:lnTo>
                  <a:cubicBezTo>
                    <a:pt x="172" y="1594"/>
                    <a:pt x="177" y="1596"/>
                    <a:pt x="180" y="1596"/>
                  </a:cubicBezTo>
                  <a:cubicBezTo>
                    <a:pt x="186" y="1596"/>
                    <a:pt x="188" y="1592"/>
                    <a:pt x="192" y="1592"/>
                  </a:cubicBezTo>
                  <a:cubicBezTo>
                    <a:pt x="196" y="1592"/>
                    <a:pt x="201" y="1595"/>
                    <a:pt x="213" y="1607"/>
                  </a:cubicBezTo>
                  <a:cubicBezTo>
                    <a:pt x="213" y="1607"/>
                    <a:pt x="197" y="1574"/>
                    <a:pt x="197" y="1574"/>
                  </a:cubicBezTo>
                  <a:lnTo>
                    <a:pt x="197" y="1574"/>
                  </a:lnTo>
                  <a:cubicBezTo>
                    <a:pt x="208" y="1591"/>
                    <a:pt x="215" y="1594"/>
                    <a:pt x="221" y="1594"/>
                  </a:cubicBezTo>
                  <a:cubicBezTo>
                    <a:pt x="226" y="1594"/>
                    <a:pt x="230" y="1592"/>
                    <a:pt x="235" y="1592"/>
                  </a:cubicBezTo>
                  <a:cubicBezTo>
                    <a:pt x="239" y="1592"/>
                    <a:pt x="244" y="1594"/>
                    <a:pt x="251" y="1604"/>
                  </a:cubicBezTo>
                  <a:lnTo>
                    <a:pt x="251" y="1604"/>
                  </a:lnTo>
                  <a:cubicBezTo>
                    <a:pt x="240" y="1578"/>
                    <a:pt x="262" y="1583"/>
                    <a:pt x="262" y="1542"/>
                  </a:cubicBezTo>
                  <a:cubicBezTo>
                    <a:pt x="262" y="1558"/>
                    <a:pt x="262" y="1558"/>
                    <a:pt x="262" y="1558"/>
                  </a:cubicBezTo>
                  <a:cubicBezTo>
                    <a:pt x="279" y="1558"/>
                    <a:pt x="279" y="1574"/>
                    <a:pt x="295" y="1574"/>
                  </a:cubicBezTo>
                  <a:cubicBezTo>
                    <a:pt x="262" y="1542"/>
                    <a:pt x="279" y="1525"/>
                    <a:pt x="262" y="1492"/>
                  </a:cubicBezTo>
                  <a:lnTo>
                    <a:pt x="262" y="1492"/>
                  </a:lnTo>
                  <a:cubicBezTo>
                    <a:pt x="295" y="1525"/>
                    <a:pt x="295" y="1542"/>
                    <a:pt x="312" y="1574"/>
                  </a:cubicBezTo>
                  <a:cubicBezTo>
                    <a:pt x="295" y="1542"/>
                    <a:pt x="312" y="1542"/>
                    <a:pt x="295" y="1509"/>
                  </a:cubicBezTo>
                  <a:lnTo>
                    <a:pt x="295" y="1509"/>
                  </a:lnTo>
                  <a:cubicBezTo>
                    <a:pt x="312" y="1542"/>
                    <a:pt x="295" y="1525"/>
                    <a:pt x="328" y="1558"/>
                  </a:cubicBezTo>
                  <a:cubicBezTo>
                    <a:pt x="295" y="1509"/>
                    <a:pt x="328" y="1542"/>
                    <a:pt x="312" y="1509"/>
                  </a:cubicBezTo>
                  <a:lnTo>
                    <a:pt x="312" y="1509"/>
                  </a:lnTo>
                  <a:cubicBezTo>
                    <a:pt x="323" y="1520"/>
                    <a:pt x="334" y="1539"/>
                    <a:pt x="340" y="1539"/>
                  </a:cubicBezTo>
                  <a:cubicBezTo>
                    <a:pt x="342" y="1539"/>
                    <a:pt x="344" y="1537"/>
                    <a:pt x="344" y="1530"/>
                  </a:cubicBezTo>
                  <a:lnTo>
                    <a:pt x="344" y="1530"/>
                  </a:lnTo>
                  <a:cubicBezTo>
                    <a:pt x="353" y="1545"/>
                    <a:pt x="360" y="1563"/>
                    <a:pt x="361" y="1573"/>
                  </a:cubicBezTo>
                  <a:lnTo>
                    <a:pt x="361" y="1573"/>
                  </a:lnTo>
                  <a:cubicBezTo>
                    <a:pt x="361" y="1568"/>
                    <a:pt x="359" y="1540"/>
                    <a:pt x="344" y="1525"/>
                  </a:cubicBezTo>
                  <a:cubicBezTo>
                    <a:pt x="344" y="1527"/>
                    <a:pt x="344" y="1529"/>
                    <a:pt x="344" y="1530"/>
                  </a:cubicBezTo>
                  <a:lnTo>
                    <a:pt x="344" y="1530"/>
                  </a:lnTo>
                  <a:cubicBezTo>
                    <a:pt x="339" y="1522"/>
                    <a:pt x="334" y="1514"/>
                    <a:pt x="328" y="1509"/>
                  </a:cubicBezTo>
                  <a:cubicBezTo>
                    <a:pt x="328" y="1506"/>
                    <a:pt x="329" y="1504"/>
                    <a:pt x="330" y="1504"/>
                  </a:cubicBezTo>
                  <a:cubicBezTo>
                    <a:pt x="334" y="1504"/>
                    <a:pt x="347" y="1528"/>
                    <a:pt x="361" y="1542"/>
                  </a:cubicBezTo>
                  <a:cubicBezTo>
                    <a:pt x="361" y="1525"/>
                    <a:pt x="344" y="1492"/>
                    <a:pt x="361" y="1492"/>
                  </a:cubicBezTo>
                  <a:cubicBezTo>
                    <a:pt x="361" y="1492"/>
                    <a:pt x="361" y="1509"/>
                    <a:pt x="361" y="1509"/>
                  </a:cubicBezTo>
                  <a:cubicBezTo>
                    <a:pt x="361" y="1476"/>
                    <a:pt x="393" y="1492"/>
                    <a:pt x="377" y="1460"/>
                  </a:cubicBezTo>
                  <a:lnTo>
                    <a:pt x="344" y="1411"/>
                  </a:lnTo>
                  <a:cubicBezTo>
                    <a:pt x="355" y="1411"/>
                    <a:pt x="352" y="1396"/>
                    <a:pt x="353" y="1396"/>
                  </a:cubicBezTo>
                  <a:lnTo>
                    <a:pt x="353" y="1396"/>
                  </a:lnTo>
                  <a:cubicBezTo>
                    <a:pt x="353" y="1396"/>
                    <a:pt x="355" y="1400"/>
                    <a:pt x="361" y="1411"/>
                  </a:cubicBezTo>
                  <a:cubicBezTo>
                    <a:pt x="393" y="1443"/>
                    <a:pt x="361" y="1427"/>
                    <a:pt x="377" y="1460"/>
                  </a:cubicBezTo>
                  <a:cubicBezTo>
                    <a:pt x="377" y="1446"/>
                    <a:pt x="377" y="1407"/>
                    <a:pt x="387" y="1407"/>
                  </a:cubicBezTo>
                  <a:cubicBezTo>
                    <a:pt x="389" y="1407"/>
                    <a:pt x="391" y="1408"/>
                    <a:pt x="393" y="1411"/>
                  </a:cubicBezTo>
                  <a:cubicBezTo>
                    <a:pt x="410" y="1443"/>
                    <a:pt x="377" y="1427"/>
                    <a:pt x="410" y="1443"/>
                  </a:cubicBezTo>
                  <a:lnTo>
                    <a:pt x="393" y="1443"/>
                  </a:lnTo>
                  <a:cubicBezTo>
                    <a:pt x="410" y="1468"/>
                    <a:pt x="406" y="1468"/>
                    <a:pt x="404" y="1468"/>
                  </a:cubicBezTo>
                  <a:cubicBezTo>
                    <a:pt x="402" y="1468"/>
                    <a:pt x="402" y="1468"/>
                    <a:pt x="426" y="1492"/>
                  </a:cubicBezTo>
                  <a:cubicBezTo>
                    <a:pt x="443" y="1492"/>
                    <a:pt x="426" y="1476"/>
                    <a:pt x="443" y="1476"/>
                  </a:cubicBezTo>
                  <a:cubicBezTo>
                    <a:pt x="443" y="1460"/>
                    <a:pt x="426" y="1443"/>
                    <a:pt x="426" y="1427"/>
                  </a:cubicBezTo>
                  <a:cubicBezTo>
                    <a:pt x="423" y="1419"/>
                    <a:pt x="423" y="1416"/>
                    <a:pt x="425" y="1416"/>
                  </a:cubicBezTo>
                  <a:lnTo>
                    <a:pt x="425" y="1416"/>
                  </a:lnTo>
                  <a:cubicBezTo>
                    <a:pt x="432" y="1416"/>
                    <a:pt x="464" y="1462"/>
                    <a:pt x="474" y="1462"/>
                  </a:cubicBezTo>
                  <a:cubicBezTo>
                    <a:pt x="478" y="1462"/>
                    <a:pt x="479" y="1457"/>
                    <a:pt x="475" y="1443"/>
                  </a:cubicBezTo>
                  <a:cubicBezTo>
                    <a:pt x="461" y="1429"/>
                    <a:pt x="447" y="1391"/>
                    <a:pt x="454" y="1391"/>
                  </a:cubicBezTo>
                  <a:lnTo>
                    <a:pt x="454" y="1391"/>
                  </a:lnTo>
                  <a:cubicBezTo>
                    <a:pt x="455" y="1391"/>
                    <a:pt x="457" y="1392"/>
                    <a:pt x="459" y="1394"/>
                  </a:cubicBezTo>
                  <a:lnTo>
                    <a:pt x="475" y="1427"/>
                  </a:lnTo>
                  <a:cubicBezTo>
                    <a:pt x="489" y="1427"/>
                    <a:pt x="467" y="1391"/>
                    <a:pt x="481" y="1391"/>
                  </a:cubicBezTo>
                  <a:cubicBezTo>
                    <a:pt x="483" y="1391"/>
                    <a:pt x="486" y="1392"/>
                    <a:pt x="489" y="1393"/>
                  </a:cubicBezTo>
                  <a:lnTo>
                    <a:pt x="489" y="1393"/>
                  </a:lnTo>
                  <a:cubicBezTo>
                    <a:pt x="488" y="1387"/>
                    <a:pt x="488" y="1382"/>
                    <a:pt x="492" y="1378"/>
                  </a:cubicBezTo>
                  <a:lnTo>
                    <a:pt x="492" y="1378"/>
                  </a:lnTo>
                  <a:lnTo>
                    <a:pt x="508" y="1411"/>
                  </a:lnTo>
                  <a:cubicBezTo>
                    <a:pt x="524" y="1394"/>
                    <a:pt x="524" y="1362"/>
                    <a:pt x="541" y="1345"/>
                  </a:cubicBezTo>
                  <a:cubicBezTo>
                    <a:pt x="541" y="1362"/>
                    <a:pt x="541" y="1378"/>
                    <a:pt x="557" y="1378"/>
                  </a:cubicBezTo>
                  <a:cubicBezTo>
                    <a:pt x="557" y="1362"/>
                    <a:pt x="606" y="1362"/>
                    <a:pt x="623" y="1362"/>
                  </a:cubicBezTo>
                  <a:lnTo>
                    <a:pt x="623" y="1329"/>
                  </a:lnTo>
                  <a:cubicBezTo>
                    <a:pt x="623" y="1329"/>
                    <a:pt x="625" y="1331"/>
                    <a:pt x="628" y="1334"/>
                  </a:cubicBezTo>
                  <a:lnTo>
                    <a:pt x="628" y="1334"/>
                  </a:lnTo>
                  <a:cubicBezTo>
                    <a:pt x="625" y="1327"/>
                    <a:pt x="623" y="1318"/>
                    <a:pt x="623" y="1312"/>
                  </a:cubicBezTo>
                  <a:lnTo>
                    <a:pt x="623" y="1312"/>
                  </a:lnTo>
                  <a:cubicBezTo>
                    <a:pt x="623" y="1312"/>
                    <a:pt x="639" y="1329"/>
                    <a:pt x="639" y="1345"/>
                  </a:cubicBezTo>
                  <a:cubicBezTo>
                    <a:pt x="639" y="1320"/>
                    <a:pt x="639" y="1285"/>
                    <a:pt x="654" y="1285"/>
                  </a:cubicBezTo>
                  <a:cubicBezTo>
                    <a:pt x="658" y="1285"/>
                    <a:pt x="664" y="1288"/>
                    <a:pt x="672" y="1296"/>
                  </a:cubicBezTo>
                  <a:cubicBezTo>
                    <a:pt x="673" y="1298"/>
                    <a:pt x="674" y="1298"/>
                    <a:pt x="675" y="1298"/>
                  </a:cubicBezTo>
                  <a:cubicBezTo>
                    <a:pt x="682" y="1298"/>
                    <a:pt x="662" y="1245"/>
                    <a:pt x="668" y="1245"/>
                  </a:cubicBezTo>
                  <a:lnTo>
                    <a:pt x="668" y="1245"/>
                  </a:lnTo>
                  <a:cubicBezTo>
                    <a:pt x="669" y="1245"/>
                    <a:pt x="670" y="1245"/>
                    <a:pt x="672" y="1247"/>
                  </a:cubicBezTo>
                  <a:lnTo>
                    <a:pt x="672" y="1263"/>
                  </a:lnTo>
                  <a:cubicBezTo>
                    <a:pt x="696" y="1263"/>
                    <a:pt x="712" y="1236"/>
                    <a:pt x="738" y="1236"/>
                  </a:cubicBezTo>
                  <a:cubicBezTo>
                    <a:pt x="747" y="1236"/>
                    <a:pt x="758" y="1239"/>
                    <a:pt x="770" y="1247"/>
                  </a:cubicBezTo>
                  <a:cubicBezTo>
                    <a:pt x="754" y="1222"/>
                    <a:pt x="762" y="1222"/>
                    <a:pt x="770" y="1222"/>
                  </a:cubicBezTo>
                  <a:cubicBezTo>
                    <a:pt x="778" y="1222"/>
                    <a:pt x="786" y="1222"/>
                    <a:pt x="770" y="1198"/>
                  </a:cubicBezTo>
                  <a:lnTo>
                    <a:pt x="770" y="1198"/>
                  </a:lnTo>
                  <a:cubicBezTo>
                    <a:pt x="803" y="1214"/>
                    <a:pt x="803" y="1231"/>
                    <a:pt x="835" y="1231"/>
                  </a:cubicBezTo>
                  <a:cubicBezTo>
                    <a:pt x="835" y="1231"/>
                    <a:pt x="819" y="1198"/>
                    <a:pt x="819" y="1181"/>
                  </a:cubicBezTo>
                  <a:lnTo>
                    <a:pt x="852" y="1214"/>
                  </a:lnTo>
                  <a:lnTo>
                    <a:pt x="852" y="1198"/>
                  </a:lnTo>
                  <a:cubicBezTo>
                    <a:pt x="852" y="1198"/>
                    <a:pt x="835" y="1181"/>
                    <a:pt x="835" y="1181"/>
                  </a:cubicBezTo>
                  <a:cubicBezTo>
                    <a:pt x="835" y="1177"/>
                    <a:pt x="838" y="1175"/>
                    <a:pt x="843" y="1175"/>
                  </a:cubicBezTo>
                  <a:cubicBezTo>
                    <a:pt x="853" y="1175"/>
                    <a:pt x="873" y="1186"/>
                    <a:pt x="884" y="1198"/>
                  </a:cubicBezTo>
                  <a:cubicBezTo>
                    <a:pt x="884" y="1183"/>
                    <a:pt x="887" y="1179"/>
                    <a:pt x="891" y="1179"/>
                  </a:cubicBezTo>
                  <a:cubicBezTo>
                    <a:pt x="897" y="1179"/>
                    <a:pt x="905" y="1191"/>
                    <a:pt x="905" y="1191"/>
                  </a:cubicBezTo>
                  <a:cubicBezTo>
                    <a:pt x="906" y="1191"/>
                    <a:pt x="904" y="1189"/>
                    <a:pt x="901" y="1181"/>
                  </a:cubicBezTo>
                  <a:cubicBezTo>
                    <a:pt x="901" y="1181"/>
                    <a:pt x="901" y="1176"/>
                    <a:pt x="898" y="1172"/>
                  </a:cubicBezTo>
                  <a:lnTo>
                    <a:pt x="898" y="1172"/>
                  </a:lnTo>
                  <a:cubicBezTo>
                    <a:pt x="898" y="1172"/>
                    <a:pt x="898" y="1172"/>
                    <a:pt x="898" y="1172"/>
                  </a:cubicBezTo>
                  <a:cubicBezTo>
                    <a:pt x="909" y="1172"/>
                    <a:pt x="917" y="1160"/>
                    <a:pt x="917" y="1149"/>
                  </a:cubicBezTo>
                  <a:lnTo>
                    <a:pt x="934" y="1181"/>
                  </a:lnTo>
                  <a:cubicBezTo>
                    <a:pt x="950" y="1181"/>
                    <a:pt x="966" y="1149"/>
                    <a:pt x="983" y="1132"/>
                  </a:cubicBezTo>
                  <a:cubicBezTo>
                    <a:pt x="966" y="1132"/>
                    <a:pt x="950" y="1100"/>
                    <a:pt x="950" y="1083"/>
                  </a:cubicBezTo>
                  <a:cubicBezTo>
                    <a:pt x="966" y="1083"/>
                    <a:pt x="983" y="1116"/>
                    <a:pt x="983" y="1132"/>
                  </a:cubicBezTo>
                  <a:lnTo>
                    <a:pt x="983" y="1116"/>
                  </a:lnTo>
                  <a:cubicBezTo>
                    <a:pt x="996" y="1116"/>
                    <a:pt x="999" y="1128"/>
                    <a:pt x="999" y="1131"/>
                  </a:cubicBezTo>
                  <a:lnTo>
                    <a:pt x="999" y="1131"/>
                  </a:lnTo>
                  <a:cubicBezTo>
                    <a:pt x="997" y="1130"/>
                    <a:pt x="996" y="1129"/>
                    <a:pt x="996" y="1129"/>
                  </a:cubicBezTo>
                  <a:lnTo>
                    <a:pt x="996" y="1129"/>
                  </a:lnTo>
                  <a:cubicBezTo>
                    <a:pt x="996" y="1129"/>
                    <a:pt x="997" y="1130"/>
                    <a:pt x="999" y="1132"/>
                  </a:cubicBezTo>
                  <a:cubicBezTo>
                    <a:pt x="999" y="1132"/>
                    <a:pt x="999" y="1132"/>
                    <a:pt x="999" y="1131"/>
                  </a:cubicBezTo>
                  <a:lnTo>
                    <a:pt x="999" y="1131"/>
                  </a:lnTo>
                  <a:cubicBezTo>
                    <a:pt x="1003" y="1134"/>
                    <a:pt x="1009" y="1138"/>
                    <a:pt x="1014" y="1138"/>
                  </a:cubicBezTo>
                  <a:cubicBezTo>
                    <a:pt x="1017" y="1138"/>
                    <a:pt x="1019" y="1136"/>
                    <a:pt x="1019" y="1131"/>
                  </a:cubicBezTo>
                  <a:lnTo>
                    <a:pt x="1019" y="1131"/>
                  </a:lnTo>
                  <a:cubicBezTo>
                    <a:pt x="1048" y="1115"/>
                    <a:pt x="1048" y="1100"/>
                    <a:pt x="1048" y="1100"/>
                  </a:cubicBezTo>
                  <a:cubicBezTo>
                    <a:pt x="1032" y="1067"/>
                    <a:pt x="1048" y="1067"/>
                    <a:pt x="1032" y="1051"/>
                  </a:cubicBezTo>
                  <a:cubicBezTo>
                    <a:pt x="1043" y="1051"/>
                    <a:pt x="1061" y="1058"/>
                    <a:pt x="1077" y="1058"/>
                  </a:cubicBezTo>
                  <a:cubicBezTo>
                    <a:pt x="1085" y="1058"/>
                    <a:pt x="1092" y="1056"/>
                    <a:pt x="1097" y="1051"/>
                  </a:cubicBezTo>
                  <a:cubicBezTo>
                    <a:pt x="1097" y="1034"/>
                    <a:pt x="1081" y="1018"/>
                    <a:pt x="1081" y="1001"/>
                  </a:cubicBezTo>
                  <a:lnTo>
                    <a:pt x="1081" y="1001"/>
                  </a:lnTo>
                  <a:cubicBezTo>
                    <a:pt x="1097" y="1034"/>
                    <a:pt x="1097" y="1018"/>
                    <a:pt x="1114" y="1034"/>
                  </a:cubicBezTo>
                  <a:cubicBezTo>
                    <a:pt x="1114" y="1034"/>
                    <a:pt x="1130" y="1018"/>
                    <a:pt x="1130" y="985"/>
                  </a:cubicBezTo>
                  <a:cubicBezTo>
                    <a:pt x="1114" y="985"/>
                    <a:pt x="1114" y="985"/>
                    <a:pt x="1114" y="969"/>
                  </a:cubicBezTo>
                  <a:lnTo>
                    <a:pt x="1114" y="969"/>
                  </a:lnTo>
                  <a:cubicBezTo>
                    <a:pt x="1114" y="969"/>
                    <a:pt x="1130" y="969"/>
                    <a:pt x="1130" y="985"/>
                  </a:cubicBezTo>
                  <a:cubicBezTo>
                    <a:pt x="1130" y="974"/>
                    <a:pt x="1135" y="971"/>
                    <a:pt x="1142" y="971"/>
                  </a:cubicBezTo>
                  <a:cubicBezTo>
                    <a:pt x="1158" y="971"/>
                    <a:pt x="1189" y="992"/>
                    <a:pt x="1204" y="992"/>
                  </a:cubicBezTo>
                  <a:cubicBezTo>
                    <a:pt x="1212" y="992"/>
                    <a:pt x="1216" y="986"/>
                    <a:pt x="1212" y="969"/>
                  </a:cubicBezTo>
                  <a:lnTo>
                    <a:pt x="1212" y="936"/>
                  </a:lnTo>
                  <a:cubicBezTo>
                    <a:pt x="1228" y="936"/>
                    <a:pt x="1228" y="952"/>
                    <a:pt x="1245" y="969"/>
                  </a:cubicBezTo>
                  <a:cubicBezTo>
                    <a:pt x="1228" y="920"/>
                    <a:pt x="1277" y="952"/>
                    <a:pt x="1277" y="920"/>
                  </a:cubicBezTo>
                  <a:cubicBezTo>
                    <a:pt x="1290" y="937"/>
                    <a:pt x="1299" y="943"/>
                    <a:pt x="1305" y="943"/>
                  </a:cubicBezTo>
                  <a:cubicBezTo>
                    <a:pt x="1319" y="943"/>
                    <a:pt x="1322" y="913"/>
                    <a:pt x="1341" y="913"/>
                  </a:cubicBezTo>
                  <a:cubicBezTo>
                    <a:pt x="1346" y="913"/>
                    <a:pt x="1352" y="915"/>
                    <a:pt x="1359" y="920"/>
                  </a:cubicBezTo>
                  <a:lnTo>
                    <a:pt x="1343" y="903"/>
                  </a:lnTo>
                  <a:cubicBezTo>
                    <a:pt x="1343" y="900"/>
                    <a:pt x="1343" y="899"/>
                    <a:pt x="1344" y="899"/>
                  </a:cubicBezTo>
                  <a:cubicBezTo>
                    <a:pt x="1349" y="899"/>
                    <a:pt x="1359" y="920"/>
                    <a:pt x="1359" y="920"/>
                  </a:cubicBezTo>
                  <a:cubicBezTo>
                    <a:pt x="1359" y="903"/>
                    <a:pt x="1343" y="903"/>
                    <a:pt x="1343" y="887"/>
                  </a:cubicBezTo>
                  <a:cubicBezTo>
                    <a:pt x="1359" y="862"/>
                    <a:pt x="1384" y="858"/>
                    <a:pt x="1410" y="858"/>
                  </a:cubicBezTo>
                  <a:cubicBezTo>
                    <a:pt x="1424" y="858"/>
                    <a:pt x="1437" y="859"/>
                    <a:pt x="1451" y="859"/>
                  </a:cubicBezTo>
                  <a:cubicBezTo>
                    <a:pt x="1465" y="859"/>
                    <a:pt x="1478" y="858"/>
                    <a:pt x="1490" y="854"/>
                  </a:cubicBezTo>
                  <a:cubicBezTo>
                    <a:pt x="1505" y="854"/>
                    <a:pt x="1452" y="786"/>
                    <a:pt x="1467" y="786"/>
                  </a:cubicBezTo>
                  <a:cubicBezTo>
                    <a:pt x="1469" y="786"/>
                    <a:pt x="1471" y="787"/>
                    <a:pt x="1474" y="789"/>
                  </a:cubicBezTo>
                  <a:lnTo>
                    <a:pt x="1490" y="838"/>
                  </a:lnTo>
                  <a:cubicBezTo>
                    <a:pt x="1506" y="772"/>
                    <a:pt x="1556" y="805"/>
                    <a:pt x="1556" y="756"/>
                  </a:cubicBezTo>
                  <a:cubicBezTo>
                    <a:pt x="1572" y="756"/>
                    <a:pt x="1572" y="772"/>
                    <a:pt x="1572" y="772"/>
                  </a:cubicBezTo>
                  <a:cubicBezTo>
                    <a:pt x="1575" y="775"/>
                    <a:pt x="1578" y="777"/>
                    <a:pt x="1580" y="777"/>
                  </a:cubicBezTo>
                  <a:cubicBezTo>
                    <a:pt x="1588" y="777"/>
                    <a:pt x="1585" y="753"/>
                    <a:pt x="1572" y="740"/>
                  </a:cubicBezTo>
                  <a:cubicBezTo>
                    <a:pt x="1587" y="740"/>
                    <a:pt x="1588" y="753"/>
                    <a:pt x="1601" y="756"/>
                  </a:cubicBezTo>
                  <a:lnTo>
                    <a:pt x="1601" y="756"/>
                  </a:lnTo>
                  <a:cubicBezTo>
                    <a:pt x="1598" y="749"/>
                    <a:pt x="1595" y="736"/>
                    <a:pt x="1599" y="736"/>
                  </a:cubicBezTo>
                  <a:lnTo>
                    <a:pt x="1599" y="736"/>
                  </a:lnTo>
                  <a:cubicBezTo>
                    <a:pt x="1601" y="736"/>
                    <a:pt x="1602" y="737"/>
                    <a:pt x="1605" y="740"/>
                  </a:cubicBezTo>
                  <a:cubicBezTo>
                    <a:pt x="1611" y="740"/>
                    <a:pt x="1615" y="742"/>
                    <a:pt x="1617" y="745"/>
                  </a:cubicBezTo>
                  <a:lnTo>
                    <a:pt x="1617" y="745"/>
                  </a:lnTo>
                  <a:cubicBezTo>
                    <a:pt x="1620" y="738"/>
                    <a:pt x="1632" y="735"/>
                    <a:pt x="1621" y="723"/>
                  </a:cubicBezTo>
                  <a:cubicBezTo>
                    <a:pt x="1634" y="723"/>
                    <a:pt x="1626" y="702"/>
                    <a:pt x="1631" y="702"/>
                  </a:cubicBezTo>
                  <a:lnTo>
                    <a:pt x="1631" y="702"/>
                  </a:lnTo>
                  <a:cubicBezTo>
                    <a:pt x="1632" y="702"/>
                    <a:pt x="1634" y="703"/>
                    <a:pt x="1637" y="707"/>
                  </a:cubicBezTo>
                  <a:cubicBezTo>
                    <a:pt x="1637" y="690"/>
                    <a:pt x="1646" y="690"/>
                    <a:pt x="1652" y="690"/>
                  </a:cubicBezTo>
                  <a:cubicBezTo>
                    <a:pt x="1658" y="690"/>
                    <a:pt x="1662" y="690"/>
                    <a:pt x="1654" y="674"/>
                  </a:cubicBezTo>
                  <a:lnTo>
                    <a:pt x="1654" y="674"/>
                  </a:lnTo>
                  <a:cubicBezTo>
                    <a:pt x="1661" y="688"/>
                    <a:pt x="1668" y="693"/>
                    <a:pt x="1673" y="693"/>
                  </a:cubicBezTo>
                  <a:cubicBezTo>
                    <a:pt x="1681" y="693"/>
                    <a:pt x="1687" y="683"/>
                    <a:pt x="1687" y="674"/>
                  </a:cubicBezTo>
                  <a:cubicBezTo>
                    <a:pt x="1687" y="674"/>
                    <a:pt x="1703" y="674"/>
                    <a:pt x="1703" y="690"/>
                  </a:cubicBezTo>
                  <a:cubicBezTo>
                    <a:pt x="1719" y="690"/>
                    <a:pt x="1719" y="674"/>
                    <a:pt x="1703" y="658"/>
                  </a:cubicBezTo>
                  <a:lnTo>
                    <a:pt x="1703" y="658"/>
                  </a:lnTo>
                  <a:cubicBezTo>
                    <a:pt x="1712" y="667"/>
                    <a:pt x="1718" y="670"/>
                    <a:pt x="1721" y="670"/>
                  </a:cubicBezTo>
                  <a:cubicBezTo>
                    <a:pt x="1733" y="670"/>
                    <a:pt x="1723" y="637"/>
                    <a:pt x="1731" y="637"/>
                  </a:cubicBezTo>
                  <a:cubicBezTo>
                    <a:pt x="1734" y="637"/>
                    <a:pt x="1741" y="642"/>
                    <a:pt x="1752" y="658"/>
                  </a:cubicBezTo>
                  <a:cubicBezTo>
                    <a:pt x="1752" y="625"/>
                    <a:pt x="1768" y="592"/>
                    <a:pt x="1785" y="576"/>
                  </a:cubicBezTo>
                  <a:lnTo>
                    <a:pt x="1785" y="576"/>
                  </a:lnTo>
                  <a:cubicBezTo>
                    <a:pt x="1801" y="609"/>
                    <a:pt x="1768" y="592"/>
                    <a:pt x="1785" y="641"/>
                  </a:cubicBezTo>
                  <a:cubicBezTo>
                    <a:pt x="1801" y="609"/>
                    <a:pt x="1785" y="559"/>
                    <a:pt x="1817" y="559"/>
                  </a:cubicBezTo>
                  <a:cubicBezTo>
                    <a:pt x="1817" y="559"/>
                    <a:pt x="1817" y="576"/>
                    <a:pt x="1817" y="592"/>
                  </a:cubicBezTo>
                  <a:cubicBezTo>
                    <a:pt x="1834" y="559"/>
                    <a:pt x="1867" y="576"/>
                    <a:pt x="1867" y="543"/>
                  </a:cubicBezTo>
                  <a:cubicBezTo>
                    <a:pt x="1853" y="516"/>
                    <a:pt x="1851" y="489"/>
                    <a:pt x="1841" y="471"/>
                  </a:cubicBezTo>
                  <a:lnTo>
                    <a:pt x="1841" y="471"/>
                  </a:lnTo>
                  <a:cubicBezTo>
                    <a:pt x="1862" y="498"/>
                    <a:pt x="1868" y="478"/>
                    <a:pt x="1886" y="514"/>
                  </a:cubicBezTo>
                  <a:lnTo>
                    <a:pt x="1886" y="514"/>
                  </a:lnTo>
                  <a:cubicBezTo>
                    <a:pt x="1885" y="513"/>
                    <a:pt x="1884" y="512"/>
                    <a:pt x="1883" y="510"/>
                  </a:cubicBezTo>
                  <a:lnTo>
                    <a:pt x="1883" y="510"/>
                  </a:lnTo>
                  <a:cubicBezTo>
                    <a:pt x="1883" y="510"/>
                    <a:pt x="1885" y="512"/>
                    <a:pt x="1887" y="515"/>
                  </a:cubicBezTo>
                  <a:lnTo>
                    <a:pt x="1887" y="515"/>
                  </a:lnTo>
                  <a:cubicBezTo>
                    <a:pt x="1890" y="522"/>
                    <a:pt x="1894" y="531"/>
                    <a:pt x="1899" y="543"/>
                  </a:cubicBezTo>
                  <a:cubicBezTo>
                    <a:pt x="1899" y="537"/>
                    <a:pt x="1899" y="533"/>
                    <a:pt x="1898" y="530"/>
                  </a:cubicBezTo>
                  <a:lnTo>
                    <a:pt x="1898" y="530"/>
                  </a:lnTo>
                  <a:cubicBezTo>
                    <a:pt x="1895" y="506"/>
                    <a:pt x="1885" y="494"/>
                    <a:pt x="1899" y="494"/>
                  </a:cubicBezTo>
                  <a:cubicBezTo>
                    <a:pt x="1899" y="510"/>
                    <a:pt x="1899" y="510"/>
                    <a:pt x="1916" y="527"/>
                  </a:cubicBezTo>
                  <a:cubicBezTo>
                    <a:pt x="1899" y="494"/>
                    <a:pt x="1899" y="478"/>
                    <a:pt x="1916" y="478"/>
                  </a:cubicBezTo>
                  <a:cubicBezTo>
                    <a:pt x="1916" y="478"/>
                    <a:pt x="1916" y="494"/>
                    <a:pt x="1916" y="494"/>
                  </a:cubicBezTo>
                  <a:cubicBezTo>
                    <a:pt x="1932" y="478"/>
                    <a:pt x="1916" y="429"/>
                    <a:pt x="1948" y="429"/>
                  </a:cubicBezTo>
                  <a:cubicBezTo>
                    <a:pt x="1965" y="478"/>
                    <a:pt x="1965" y="445"/>
                    <a:pt x="1981" y="478"/>
                  </a:cubicBezTo>
                  <a:lnTo>
                    <a:pt x="1981" y="461"/>
                  </a:lnTo>
                  <a:lnTo>
                    <a:pt x="1965" y="445"/>
                  </a:lnTo>
                  <a:cubicBezTo>
                    <a:pt x="1981" y="445"/>
                    <a:pt x="1965" y="412"/>
                    <a:pt x="1981" y="412"/>
                  </a:cubicBezTo>
                  <a:cubicBezTo>
                    <a:pt x="1981" y="379"/>
                    <a:pt x="1948" y="363"/>
                    <a:pt x="1965" y="363"/>
                  </a:cubicBezTo>
                  <a:cubicBezTo>
                    <a:pt x="1965" y="371"/>
                    <a:pt x="1969" y="371"/>
                    <a:pt x="1975" y="371"/>
                  </a:cubicBezTo>
                  <a:cubicBezTo>
                    <a:pt x="1981" y="371"/>
                    <a:pt x="1989" y="371"/>
                    <a:pt x="1998" y="379"/>
                  </a:cubicBezTo>
                  <a:cubicBezTo>
                    <a:pt x="1998" y="368"/>
                    <a:pt x="1989" y="356"/>
                    <a:pt x="1990" y="356"/>
                  </a:cubicBezTo>
                  <a:lnTo>
                    <a:pt x="1990" y="356"/>
                  </a:lnTo>
                  <a:cubicBezTo>
                    <a:pt x="1991" y="356"/>
                    <a:pt x="1993" y="358"/>
                    <a:pt x="1998" y="363"/>
                  </a:cubicBezTo>
                  <a:cubicBezTo>
                    <a:pt x="2009" y="363"/>
                    <a:pt x="2020" y="378"/>
                    <a:pt x="2026" y="393"/>
                  </a:cubicBezTo>
                  <a:lnTo>
                    <a:pt x="2026" y="393"/>
                  </a:lnTo>
                  <a:cubicBezTo>
                    <a:pt x="2027" y="383"/>
                    <a:pt x="2033" y="377"/>
                    <a:pt x="2035" y="367"/>
                  </a:cubicBezTo>
                  <a:lnTo>
                    <a:pt x="2035" y="367"/>
                  </a:lnTo>
                  <a:lnTo>
                    <a:pt x="2047" y="379"/>
                  </a:lnTo>
                  <a:cubicBezTo>
                    <a:pt x="2047" y="379"/>
                    <a:pt x="2040" y="373"/>
                    <a:pt x="2035" y="363"/>
                  </a:cubicBezTo>
                  <a:lnTo>
                    <a:pt x="2035" y="363"/>
                  </a:lnTo>
                  <a:cubicBezTo>
                    <a:pt x="2035" y="365"/>
                    <a:pt x="2035" y="366"/>
                    <a:pt x="2035" y="367"/>
                  </a:cubicBezTo>
                  <a:lnTo>
                    <a:pt x="2035" y="367"/>
                  </a:lnTo>
                  <a:lnTo>
                    <a:pt x="2030" y="363"/>
                  </a:lnTo>
                  <a:cubicBezTo>
                    <a:pt x="2032" y="363"/>
                    <a:pt x="2033" y="363"/>
                    <a:pt x="2035" y="363"/>
                  </a:cubicBezTo>
                  <a:lnTo>
                    <a:pt x="2035" y="363"/>
                  </a:lnTo>
                  <a:cubicBezTo>
                    <a:pt x="2035" y="363"/>
                    <a:pt x="2035" y="363"/>
                    <a:pt x="2035" y="363"/>
                  </a:cubicBezTo>
                  <a:lnTo>
                    <a:pt x="2035" y="363"/>
                  </a:lnTo>
                  <a:cubicBezTo>
                    <a:pt x="2035" y="363"/>
                    <a:pt x="2035" y="363"/>
                    <a:pt x="2035" y="363"/>
                  </a:cubicBezTo>
                  <a:lnTo>
                    <a:pt x="2035" y="363"/>
                  </a:lnTo>
                  <a:cubicBezTo>
                    <a:pt x="2047" y="363"/>
                    <a:pt x="2047" y="365"/>
                    <a:pt x="2047" y="379"/>
                  </a:cubicBezTo>
                  <a:cubicBezTo>
                    <a:pt x="2061" y="379"/>
                    <a:pt x="2027" y="343"/>
                    <a:pt x="2037" y="343"/>
                  </a:cubicBezTo>
                  <a:cubicBezTo>
                    <a:pt x="2039" y="343"/>
                    <a:pt x="2042" y="344"/>
                    <a:pt x="2047" y="347"/>
                  </a:cubicBezTo>
                  <a:cubicBezTo>
                    <a:pt x="2047" y="347"/>
                    <a:pt x="2047" y="347"/>
                    <a:pt x="2047" y="363"/>
                  </a:cubicBezTo>
                  <a:cubicBezTo>
                    <a:pt x="2079" y="363"/>
                    <a:pt x="2063" y="330"/>
                    <a:pt x="2079" y="330"/>
                  </a:cubicBezTo>
                  <a:cubicBezTo>
                    <a:pt x="2112" y="363"/>
                    <a:pt x="2079" y="347"/>
                    <a:pt x="2112" y="379"/>
                  </a:cubicBezTo>
                  <a:cubicBezTo>
                    <a:pt x="2112" y="363"/>
                    <a:pt x="2112" y="314"/>
                    <a:pt x="2128" y="314"/>
                  </a:cubicBezTo>
                  <a:cubicBezTo>
                    <a:pt x="2119" y="294"/>
                    <a:pt x="2118" y="288"/>
                    <a:pt x="2121" y="288"/>
                  </a:cubicBezTo>
                  <a:cubicBezTo>
                    <a:pt x="2126" y="288"/>
                    <a:pt x="2143" y="306"/>
                    <a:pt x="2147" y="306"/>
                  </a:cubicBezTo>
                  <a:cubicBezTo>
                    <a:pt x="2148" y="306"/>
                    <a:pt x="2148" y="303"/>
                    <a:pt x="2145" y="298"/>
                  </a:cubicBezTo>
                  <a:lnTo>
                    <a:pt x="2145" y="298"/>
                  </a:lnTo>
                  <a:cubicBezTo>
                    <a:pt x="2145" y="298"/>
                    <a:pt x="2155" y="319"/>
                    <a:pt x="2160" y="319"/>
                  </a:cubicBezTo>
                  <a:cubicBezTo>
                    <a:pt x="2161" y="319"/>
                    <a:pt x="2161" y="317"/>
                    <a:pt x="2161" y="314"/>
                  </a:cubicBezTo>
                  <a:cubicBezTo>
                    <a:pt x="2178" y="314"/>
                    <a:pt x="2178" y="298"/>
                    <a:pt x="2194" y="265"/>
                  </a:cubicBezTo>
                  <a:lnTo>
                    <a:pt x="2194" y="281"/>
                  </a:lnTo>
                  <a:lnTo>
                    <a:pt x="2227" y="281"/>
                  </a:lnTo>
                  <a:cubicBezTo>
                    <a:pt x="2227" y="265"/>
                    <a:pt x="2227" y="265"/>
                    <a:pt x="2210" y="248"/>
                  </a:cubicBezTo>
                  <a:lnTo>
                    <a:pt x="2210" y="248"/>
                  </a:lnTo>
                  <a:cubicBezTo>
                    <a:pt x="2223" y="261"/>
                    <a:pt x="2231" y="266"/>
                    <a:pt x="2237" y="266"/>
                  </a:cubicBezTo>
                  <a:cubicBezTo>
                    <a:pt x="2256" y="266"/>
                    <a:pt x="2247" y="215"/>
                    <a:pt x="2266" y="215"/>
                  </a:cubicBezTo>
                  <a:cubicBezTo>
                    <a:pt x="2271" y="215"/>
                    <a:pt x="2280" y="220"/>
                    <a:pt x="2292" y="232"/>
                  </a:cubicBezTo>
                  <a:cubicBezTo>
                    <a:pt x="2292" y="232"/>
                    <a:pt x="2292" y="248"/>
                    <a:pt x="2292" y="248"/>
                  </a:cubicBezTo>
                  <a:lnTo>
                    <a:pt x="2309" y="216"/>
                  </a:lnTo>
                  <a:cubicBezTo>
                    <a:pt x="2292" y="199"/>
                    <a:pt x="2292" y="199"/>
                    <a:pt x="2276" y="183"/>
                  </a:cubicBezTo>
                  <a:cubicBezTo>
                    <a:pt x="2276" y="183"/>
                    <a:pt x="2276" y="167"/>
                    <a:pt x="2276" y="167"/>
                  </a:cubicBezTo>
                  <a:cubicBezTo>
                    <a:pt x="2276" y="183"/>
                    <a:pt x="2292" y="199"/>
                    <a:pt x="2309" y="199"/>
                  </a:cubicBezTo>
                  <a:cubicBezTo>
                    <a:pt x="2309" y="199"/>
                    <a:pt x="2292" y="199"/>
                    <a:pt x="2292" y="183"/>
                  </a:cubicBezTo>
                  <a:lnTo>
                    <a:pt x="2292" y="183"/>
                  </a:lnTo>
                  <a:cubicBezTo>
                    <a:pt x="2298" y="189"/>
                    <a:pt x="2300" y="191"/>
                    <a:pt x="2301" y="191"/>
                  </a:cubicBezTo>
                  <a:cubicBezTo>
                    <a:pt x="2305" y="191"/>
                    <a:pt x="2273" y="148"/>
                    <a:pt x="2285" y="148"/>
                  </a:cubicBezTo>
                  <a:cubicBezTo>
                    <a:pt x="2287" y="148"/>
                    <a:pt x="2289" y="149"/>
                    <a:pt x="2292" y="150"/>
                  </a:cubicBezTo>
                  <a:lnTo>
                    <a:pt x="2309" y="167"/>
                  </a:lnTo>
                  <a:cubicBezTo>
                    <a:pt x="2309" y="167"/>
                    <a:pt x="2298" y="146"/>
                    <a:pt x="2302" y="146"/>
                  </a:cubicBezTo>
                  <a:lnTo>
                    <a:pt x="2302" y="146"/>
                  </a:lnTo>
                  <a:cubicBezTo>
                    <a:pt x="2303" y="146"/>
                    <a:pt x="2305" y="147"/>
                    <a:pt x="2309" y="150"/>
                  </a:cubicBezTo>
                  <a:cubicBezTo>
                    <a:pt x="2325" y="167"/>
                    <a:pt x="2309" y="167"/>
                    <a:pt x="2325" y="183"/>
                  </a:cubicBezTo>
                  <a:cubicBezTo>
                    <a:pt x="2325" y="171"/>
                    <a:pt x="2315" y="139"/>
                    <a:pt x="2318" y="139"/>
                  </a:cubicBezTo>
                  <a:lnTo>
                    <a:pt x="2318" y="139"/>
                  </a:lnTo>
                  <a:cubicBezTo>
                    <a:pt x="2319" y="139"/>
                    <a:pt x="2321" y="142"/>
                    <a:pt x="2325" y="150"/>
                  </a:cubicBezTo>
                  <a:cubicBezTo>
                    <a:pt x="2325" y="150"/>
                    <a:pt x="2325" y="150"/>
                    <a:pt x="2325" y="167"/>
                  </a:cubicBezTo>
                  <a:cubicBezTo>
                    <a:pt x="2358" y="183"/>
                    <a:pt x="2341" y="183"/>
                    <a:pt x="2358" y="183"/>
                  </a:cubicBezTo>
                  <a:lnTo>
                    <a:pt x="2374" y="183"/>
                  </a:lnTo>
                  <a:cubicBezTo>
                    <a:pt x="2341" y="101"/>
                    <a:pt x="2374" y="167"/>
                    <a:pt x="2358" y="101"/>
                  </a:cubicBezTo>
                  <a:lnTo>
                    <a:pt x="2358" y="101"/>
                  </a:lnTo>
                  <a:cubicBezTo>
                    <a:pt x="2374" y="167"/>
                    <a:pt x="2374" y="134"/>
                    <a:pt x="2390" y="167"/>
                  </a:cubicBezTo>
                  <a:cubicBezTo>
                    <a:pt x="2407" y="167"/>
                    <a:pt x="2407" y="183"/>
                    <a:pt x="2423" y="183"/>
                  </a:cubicBezTo>
                  <a:cubicBezTo>
                    <a:pt x="2419" y="179"/>
                    <a:pt x="2418" y="178"/>
                    <a:pt x="2418" y="178"/>
                  </a:cubicBezTo>
                  <a:lnTo>
                    <a:pt x="2418" y="178"/>
                  </a:lnTo>
                  <a:cubicBezTo>
                    <a:pt x="2419" y="178"/>
                    <a:pt x="2423" y="182"/>
                    <a:pt x="2426" y="182"/>
                  </a:cubicBezTo>
                  <a:cubicBezTo>
                    <a:pt x="2429" y="182"/>
                    <a:pt x="2429" y="179"/>
                    <a:pt x="2423" y="167"/>
                  </a:cubicBezTo>
                  <a:lnTo>
                    <a:pt x="2423" y="167"/>
                  </a:lnTo>
                  <a:cubicBezTo>
                    <a:pt x="2423" y="167"/>
                    <a:pt x="2423" y="167"/>
                    <a:pt x="2439" y="183"/>
                  </a:cubicBezTo>
                  <a:cubicBezTo>
                    <a:pt x="2439" y="167"/>
                    <a:pt x="2423" y="167"/>
                    <a:pt x="2423" y="150"/>
                  </a:cubicBezTo>
                  <a:cubicBezTo>
                    <a:pt x="2419" y="143"/>
                    <a:pt x="2420" y="140"/>
                    <a:pt x="2423" y="140"/>
                  </a:cubicBezTo>
                  <a:cubicBezTo>
                    <a:pt x="2428" y="140"/>
                    <a:pt x="2440" y="148"/>
                    <a:pt x="2449" y="148"/>
                  </a:cubicBezTo>
                  <a:cubicBezTo>
                    <a:pt x="2457" y="148"/>
                    <a:pt x="2462" y="142"/>
                    <a:pt x="2456" y="118"/>
                  </a:cubicBezTo>
                  <a:cubicBezTo>
                    <a:pt x="2470" y="103"/>
                    <a:pt x="2446" y="76"/>
                    <a:pt x="2452" y="47"/>
                  </a:cubicBezTo>
                  <a:lnTo>
                    <a:pt x="2452" y="47"/>
                  </a:lnTo>
                  <a:cubicBezTo>
                    <a:pt x="2445" y="38"/>
                    <a:pt x="2439" y="28"/>
                    <a:pt x="2439" y="19"/>
                  </a:cubicBezTo>
                  <a:cubicBezTo>
                    <a:pt x="2437" y="17"/>
                    <a:pt x="2436" y="16"/>
                    <a:pt x="2435" y="16"/>
                  </a:cubicBezTo>
                  <a:lnTo>
                    <a:pt x="2435" y="16"/>
                  </a:lnTo>
                  <a:cubicBezTo>
                    <a:pt x="2433" y="16"/>
                    <a:pt x="2441" y="31"/>
                    <a:pt x="2437" y="31"/>
                  </a:cubicBezTo>
                  <a:cubicBezTo>
                    <a:pt x="2436" y="31"/>
                    <a:pt x="2432" y="28"/>
                    <a:pt x="2423" y="19"/>
                  </a:cubicBezTo>
                  <a:lnTo>
                    <a:pt x="2423" y="36"/>
                  </a:lnTo>
                  <a:cubicBezTo>
                    <a:pt x="2423" y="19"/>
                    <a:pt x="2407" y="3"/>
                    <a:pt x="2423" y="3"/>
                  </a:cubicBezTo>
                  <a:cubicBezTo>
                    <a:pt x="2419" y="1"/>
                    <a:pt x="2416" y="0"/>
                    <a:pt x="2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15"/>
            <p:cNvSpPr/>
            <p:nvPr/>
          </p:nvSpPr>
          <p:spPr>
            <a:xfrm>
              <a:off x="-1598528" y="445279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15"/>
            <p:cNvSpPr/>
            <p:nvPr/>
          </p:nvSpPr>
          <p:spPr>
            <a:xfrm>
              <a:off x="-1270990" y="425797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15"/>
            <p:cNvSpPr/>
            <p:nvPr/>
          </p:nvSpPr>
          <p:spPr>
            <a:xfrm>
              <a:off x="-1515086" y="445279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15"/>
            <p:cNvSpPr/>
            <p:nvPr/>
          </p:nvSpPr>
          <p:spPr>
            <a:xfrm>
              <a:off x="-1230779" y="4257975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17" y="17"/>
                  </a:lnTo>
                  <a:cubicBezTo>
                    <a:pt x="17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15"/>
            <p:cNvSpPr/>
            <p:nvPr/>
          </p:nvSpPr>
          <p:spPr>
            <a:xfrm>
              <a:off x="-1221529" y="425495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15"/>
            <p:cNvSpPr/>
            <p:nvPr/>
          </p:nvSpPr>
          <p:spPr>
            <a:xfrm>
              <a:off x="-1320451" y="432914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15"/>
            <p:cNvSpPr/>
            <p:nvPr/>
          </p:nvSpPr>
          <p:spPr>
            <a:xfrm>
              <a:off x="-1298741" y="429818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15"/>
            <p:cNvSpPr/>
            <p:nvPr/>
          </p:nvSpPr>
          <p:spPr>
            <a:xfrm>
              <a:off x="-1351411" y="43568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15"/>
            <p:cNvSpPr/>
            <p:nvPr/>
          </p:nvSpPr>
          <p:spPr>
            <a:xfrm>
              <a:off x="-1298741" y="430139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15"/>
            <p:cNvSpPr/>
            <p:nvPr/>
          </p:nvSpPr>
          <p:spPr>
            <a:xfrm>
              <a:off x="-1190568" y="424268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15"/>
            <p:cNvSpPr/>
            <p:nvPr/>
          </p:nvSpPr>
          <p:spPr>
            <a:xfrm>
              <a:off x="-1193778" y="4242684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15"/>
            <p:cNvSpPr/>
            <p:nvPr/>
          </p:nvSpPr>
          <p:spPr>
            <a:xfrm>
              <a:off x="-1190568" y="4239474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15"/>
            <p:cNvSpPr/>
            <p:nvPr/>
          </p:nvSpPr>
          <p:spPr>
            <a:xfrm>
              <a:off x="-1203972" y="4247970"/>
              <a:ext cx="4153" cy="2454"/>
            </a:xfrm>
            <a:custGeom>
              <a:avLst/>
              <a:gdLst/>
              <a:ahLst/>
              <a:cxnLst/>
              <a:rect l="l" t="t" r="r" b="b"/>
              <a:pathLst>
                <a:path w="22" h="13" extrusionOk="0">
                  <a:moveTo>
                    <a:pt x="1" y="0"/>
                  </a:moveTo>
                  <a:cubicBezTo>
                    <a:pt x="1" y="0"/>
                    <a:pt x="2" y="1"/>
                    <a:pt x="6" y="5"/>
                  </a:cubicBezTo>
                  <a:cubicBezTo>
                    <a:pt x="6" y="5"/>
                    <a:pt x="13" y="12"/>
                    <a:pt x="18" y="12"/>
                  </a:cubicBezTo>
                  <a:cubicBezTo>
                    <a:pt x="20" y="12"/>
                    <a:pt x="22" y="10"/>
                    <a:pt x="22" y="5"/>
                  </a:cubicBezTo>
                  <a:lnTo>
                    <a:pt x="22" y="5"/>
                  </a:lnTo>
                  <a:cubicBezTo>
                    <a:pt x="22" y="8"/>
                    <a:pt x="20" y="10"/>
                    <a:pt x="18" y="10"/>
                  </a:cubicBezTo>
                  <a:cubicBezTo>
                    <a:pt x="12" y="1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15"/>
            <p:cNvSpPr/>
            <p:nvPr/>
          </p:nvSpPr>
          <p:spPr>
            <a:xfrm>
              <a:off x="-1233233" y="4225127"/>
              <a:ext cx="5663" cy="5286"/>
            </a:xfrm>
            <a:custGeom>
              <a:avLst/>
              <a:gdLst/>
              <a:ahLst/>
              <a:cxnLst/>
              <a:rect l="l" t="t" r="r" b="b"/>
              <a:pathLst>
                <a:path w="30" h="28" extrusionOk="0">
                  <a:moveTo>
                    <a:pt x="2" y="0"/>
                  </a:moveTo>
                  <a:lnTo>
                    <a:pt x="2" y="0"/>
                  </a:lnTo>
                  <a:cubicBezTo>
                    <a:pt x="1" y="0"/>
                    <a:pt x="26" y="28"/>
                    <a:pt x="13" y="28"/>
                  </a:cubicBezTo>
                  <a:lnTo>
                    <a:pt x="30" y="28"/>
                  </a:lnTo>
                  <a:cubicBezTo>
                    <a:pt x="30" y="28"/>
                    <a:pt x="13" y="11"/>
                    <a:pt x="13" y="11"/>
                  </a:cubicBezTo>
                  <a:cubicBezTo>
                    <a:pt x="5" y="3"/>
                    <a:pt x="2" y="0"/>
                    <a:pt x="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15"/>
            <p:cNvSpPr/>
            <p:nvPr/>
          </p:nvSpPr>
          <p:spPr>
            <a:xfrm>
              <a:off x="-1240029" y="4227204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0"/>
                  </a:moveTo>
                  <a:cubicBezTo>
                    <a:pt x="0" y="17"/>
                    <a:pt x="0" y="17"/>
                    <a:pt x="0" y="33"/>
                  </a:cubicBezTo>
                  <a:cubicBezTo>
                    <a:pt x="17" y="17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15"/>
            <p:cNvSpPr/>
            <p:nvPr/>
          </p:nvSpPr>
          <p:spPr>
            <a:xfrm>
              <a:off x="-1292700" y="4257975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cubicBezTo>
                    <a:pt x="1" y="1"/>
                    <a:pt x="17" y="17"/>
                    <a:pt x="17" y="3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15"/>
            <p:cNvSpPr/>
            <p:nvPr/>
          </p:nvSpPr>
          <p:spPr>
            <a:xfrm>
              <a:off x="-1283261" y="429214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lnTo>
                    <a:pt x="0" y="16"/>
                  </a:lnTo>
                  <a:lnTo>
                    <a:pt x="16" y="1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15"/>
            <p:cNvSpPr/>
            <p:nvPr/>
          </p:nvSpPr>
          <p:spPr>
            <a:xfrm>
              <a:off x="-1307991" y="426118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15"/>
            <p:cNvSpPr/>
            <p:nvPr/>
          </p:nvSpPr>
          <p:spPr>
            <a:xfrm>
              <a:off x="-1391433" y="4315931"/>
              <a:ext cx="6230" cy="7174"/>
            </a:xfrm>
            <a:custGeom>
              <a:avLst/>
              <a:gdLst/>
              <a:ahLst/>
              <a:cxnLst/>
              <a:rect l="l" t="t" r="r" b="b"/>
              <a:pathLst>
                <a:path w="33" h="38" extrusionOk="0">
                  <a:moveTo>
                    <a:pt x="3" y="1"/>
                  </a:moveTo>
                  <a:cubicBezTo>
                    <a:pt x="1" y="1"/>
                    <a:pt x="0" y="2"/>
                    <a:pt x="0" y="5"/>
                  </a:cubicBezTo>
                  <a:lnTo>
                    <a:pt x="33" y="38"/>
                  </a:lnTo>
                  <a:cubicBezTo>
                    <a:pt x="33" y="24"/>
                    <a:pt x="11" y="1"/>
                    <a:pt x="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15"/>
            <p:cNvSpPr/>
            <p:nvPr/>
          </p:nvSpPr>
          <p:spPr>
            <a:xfrm>
              <a:off x="-1427113" y="4342361"/>
              <a:ext cx="4908" cy="2454"/>
            </a:xfrm>
            <a:custGeom>
              <a:avLst/>
              <a:gdLst/>
              <a:ahLst/>
              <a:cxnLst/>
              <a:rect l="l" t="t" r="r" b="b"/>
              <a:pathLst>
                <a:path w="26" h="13" extrusionOk="0">
                  <a:moveTo>
                    <a:pt x="5" y="0"/>
                  </a:moveTo>
                  <a:cubicBezTo>
                    <a:pt x="1" y="0"/>
                    <a:pt x="1" y="4"/>
                    <a:pt x="9" y="12"/>
                  </a:cubicBezTo>
                  <a:lnTo>
                    <a:pt x="25" y="12"/>
                  </a:lnTo>
                  <a:cubicBezTo>
                    <a:pt x="17" y="4"/>
                    <a:pt x="9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15"/>
            <p:cNvSpPr/>
            <p:nvPr/>
          </p:nvSpPr>
          <p:spPr>
            <a:xfrm>
              <a:off x="-1536796" y="4400128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15"/>
            <p:cNvSpPr/>
            <p:nvPr/>
          </p:nvSpPr>
          <p:spPr>
            <a:xfrm>
              <a:off x="-597412" y="4760325"/>
              <a:ext cx="6419" cy="4720"/>
            </a:xfrm>
            <a:custGeom>
              <a:avLst/>
              <a:gdLst/>
              <a:ahLst/>
              <a:cxnLst/>
              <a:rect l="l" t="t" r="r" b="b"/>
              <a:pathLst>
                <a:path w="34" h="25" extrusionOk="0">
                  <a:moveTo>
                    <a:pt x="9" y="1"/>
                  </a:moveTo>
                  <a:cubicBezTo>
                    <a:pt x="4" y="1"/>
                    <a:pt x="1" y="3"/>
                    <a:pt x="1" y="8"/>
                  </a:cubicBezTo>
                  <a:lnTo>
                    <a:pt x="34" y="24"/>
                  </a:lnTo>
                  <a:lnTo>
                    <a:pt x="34" y="8"/>
                  </a:lnTo>
                  <a:cubicBezTo>
                    <a:pt x="34" y="8"/>
                    <a:pt x="19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15"/>
            <p:cNvSpPr/>
            <p:nvPr/>
          </p:nvSpPr>
          <p:spPr>
            <a:xfrm>
              <a:off x="-606663" y="4760514"/>
              <a:ext cx="12648" cy="13781"/>
            </a:xfrm>
            <a:custGeom>
              <a:avLst/>
              <a:gdLst/>
              <a:ahLst/>
              <a:cxnLst/>
              <a:rect l="l" t="t" r="r" b="b"/>
              <a:pathLst>
                <a:path w="67" h="73" extrusionOk="0">
                  <a:moveTo>
                    <a:pt x="26" y="0"/>
                  </a:moveTo>
                  <a:cubicBezTo>
                    <a:pt x="10" y="0"/>
                    <a:pt x="6" y="12"/>
                    <a:pt x="17" y="23"/>
                  </a:cubicBezTo>
                  <a:cubicBezTo>
                    <a:pt x="17" y="15"/>
                    <a:pt x="21" y="11"/>
                    <a:pt x="27" y="11"/>
                  </a:cubicBezTo>
                  <a:cubicBezTo>
                    <a:pt x="33" y="11"/>
                    <a:pt x="42" y="15"/>
                    <a:pt x="50" y="23"/>
                  </a:cubicBezTo>
                  <a:cubicBezTo>
                    <a:pt x="50" y="15"/>
                    <a:pt x="54" y="15"/>
                    <a:pt x="56" y="15"/>
                  </a:cubicBezTo>
                  <a:cubicBezTo>
                    <a:pt x="58" y="15"/>
                    <a:pt x="58" y="15"/>
                    <a:pt x="50" y="7"/>
                  </a:cubicBezTo>
                  <a:cubicBezTo>
                    <a:pt x="40" y="2"/>
                    <a:pt x="32" y="0"/>
                    <a:pt x="26" y="0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17" y="23"/>
                    <a:pt x="33" y="56"/>
                    <a:pt x="66" y="73"/>
                  </a:cubicBezTo>
                  <a:cubicBezTo>
                    <a:pt x="33" y="40"/>
                    <a:pt x="50" y="56"/>
                    <a:pt x="17" y="23"/>
                  </a:cubicBezTo>
                  <a:cubicBezTo>
                    <a:pt x="17" y="23"/>
                    <a:pt x="1" y="8"/>
                    <a:pt x="1" y="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15"/>
            <p:cNvSpPr/>
            <p:nvPr/>
          </p:nvSpPr>
          <p:spPr>
            <a:xfrm>
              <a:off x="-733336" y="491928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15"/>
            <p:cNvSpPr/>
            <p:nvPr/>
          </p:nvSpPr>
          <p:spPr>
            <a:xfrm>
              <a:off x="-748816" y="492853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15"/>
            <p:cNvSpPr/>
            <p:nvPr/>
          </p:nvSpPr>
          <p:spPr>
            <a:xfrm>
              <a:off x="-690105" y="486056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15"/>
            <p:cNvSpPr/>
            <p:nvPr/>
          </p:nvSpPr>
          <p:spPr>
            <a:xfrm>
              <a:off x="-603453" y="478335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lnTo>
                    <a:pt x="0" y="17"/>
                  </a:ln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15"/>
            <p:cNvSpPr/>
            <p:nvPr/>
          </p:nvSpPr>
          <p:spPr>
            <a:xfrm>
              <a:off x="-674624" y="482658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15"/>
            <p:cNvSpPr/>
            <p:nvPr/>
          </p:nvSpPr>
          <p:spPr>
            <a:xfrm>
              <a:off x="-659144" y="480506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9" y="8"/>
                    <a:pt x="17" y="17"/>
                  </a:cubicBezTo>
                  <a:lnTo>
                    <a:pt x="17" y="17"/>
                  </a:lnTo>
                  <a:cubicBezTo>
                    <a:pt x="17" y="17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15"/>
            <p:cNvSpPr/>
            <p:nvPr/>
          </p:nvSpPr>
          <p:spPr>
            <a:xfrm>
              <a:off x="-1060874" y="547864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1"/>
                  </a:moveTo>
                  <a:lnTo>
                    <a:pt x="17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15"/>
            <p:cNvSpPr/>
            <p:nvPr/>
          </p:nvSpPr>
          <p:spPr>
            <a:xfrm>
              <a:off x="-1104106" y="548789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15"/>
            <p:cNvSpPr/>
            <p:nvPr/>
          </p:nvSpPr>
          <p:spPr>
            <a:xfrm>
              <a:off x="-767317" y="494401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15"/>
            <p:cNvSpPr/>
            <p:nvPr/>
          </p:nvSpPr>
          <p:spPr>
            <a:xfrm>
              <a:off x="-890970" y="5132604"/>
              <a:ext cx="12648" cy="6419"/>
            </a:xfrm>
            <a:custGeom>
              <a:avLst/>
              <a:gdLst/>
              <a:ahLst/>
              <a:cxnLst/>
              <a:rect l="l" t="t" r="r" b="b"/>
              <a:pathLst>
                <a:path w="67" h="34" extrusionOk="0">
                  <a:moveTo>
                    <a:pt x="1" y="0"/>
                  </a:moveTo>
                  <a:cubicBezTo>
                    <a:pt x="34" y="0"/>
                    <a:pt x="34" y="33"/>
                    <a:pt x="66" y="33"/>
                  </a:cubicBezTo>
                  <a:cubicBezTo>
                    <a:pt x="50" y="33"/>
                    <a:pt x="3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15"/>
            <p:cNvSpPr/>
            <p:nvPr/>
          </p:nvSpPr>
          <p:spPr>
            <a:xfrm>
              <a:off x="-798277" y="499347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7" y="1"/>
                    <a:pt x="1" y="1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15"/>
            <p:cNvSpPr/>
            <p:nvPr/>
          </p:nvSpPr>
          <p:spPr>
            <a:xfrm>
              <a:off x="-804318" y="501518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17" y="0"/>
                    <a:pt x="0" y="0"/>
                    <a:pt x="17" y="17"/>
                  </a:cubicBez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15"/>
            <p:cNvSpPr/>
            <p:nvPr/>
          </p:nvSpPr>
          <p:spPr>
            <a:xfrm>
              <a:off x="-813569" y="503368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0"/>
                    <a:pt x="0" y="17"/>
                    <a:pt x="0" y="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15"/>
            <p:cNvSpPr/>
            <p:nvPr/>
          </p:nvSpPr>
          <p:spPr>
            <a:xfrm>
              <a:off x="-1026893" y="5419931"/>
              <a:ext cx="3209" cy="4531"/>
            </a:xfrm>
            <a:custGeom>
              <a:avLst/>
              <a:gdLst/>
              <a:ahLst/>
              <a:cxnLst/>
              <a:rect l="l" t="t" r="r" b="b"/>
              <a:pathLst>
                <a:path w="17" h="24" extrusionOk="0">
                  <a:moveTo>
                    <a:pt x="1" y="1"/>
                  </a:moveTo>
                  <a:cubicBezTo>
                    <a:pt x="12" y="12"/>
                    <a:pt x="16" y="24"/>
                    <a:pt x="17" y="24"/>
                  </a:cubicBezTo>
                  <a:cubicBezTo>
                    <a:pt x="17" y="24"/>
                    <a:pt x="17" y="22"/>
                    <a:pt x="17" y="17"/>
                  </a:cubicBez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15"/>
            <p:cNvSpPr/>
            <p:nvPr/>
          </p:nvSpPr>
          <p:spPr>
            <a:xfrm>
              <a:off x="-603453" y="478335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17"/>
                    <a:pt x="0" y="1"/>
                    <a:pt x="0" y="1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15"/>
            <p:cNvSpPr/>
            <p:nvPr/>
          </p:nvSpPr>
          <p:spPr>
            <a:xfrm>
              <a:off x="-930992" y="528702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15"/>
            <p:cNvSpPr/>
            <p:nvPr/>
          </p:nvSpPr>
          <p:spPr>
            <a:xfrm>
              <a:off x="-773547" y="5055392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15"/>
            <p:cNvSpPr/>
            <p:nvPr/>
          </p:nvSpPr>
          <p:spPr>
            <a:xfrm>
              <a:off x="-1113356" y="4767876"/>
              <a:ext cx="514055" cy="735685"/>
            </a:xfrm>
            <a:custGeom>
              <a:avLst/>
              <a:gdLst/>
              <a:ahLst/>
              <a:cxnLst/>
              <a:rect l="l" t="t" r="r" b="b"/>
              <a:pathLst>
                <a:path w="2723" h="3897" extrusionOk="0">
                  <a:moveTo>
                    <a:pt x="2570" y="50"/>
                  </a:moveTo>
                  <a:cubicBezTo>
                    <a:pt x="2567" y="50"/>
                    <a:pt x="2565" y="50"/>
                    <a:pt x="2566" y="50"/>
                  </a:cubicBezTo>
                  <a:lnTo>
                    <a:pt x="2566" y="50"/>
                  </a:lnTo>
                  <a:cubicBezTo>
                    <a:pt x="2567" y="50"/>
                    <a:pt x="2569" y="50"/>
                    <a:pt x="2570" y="50"/>
                  </a:cubicBezTo>
                  <a:close/>
                  <a:moveTo>
                    <a:pt x="2488" y="164"/>
                  </a:moveTo>
                  <a:lnTo>
                    <a:pt x="2488" y="164"/>
                  </a:lnTo>
                  <a:cubicBezTo>
                    <a:pt x="2495" y="171"/>
                    <a:pt x="2499" y="172"/>
                    <a:pt x="2502" y="173"/>
                  </a:cubicBezTo>
                  <a:lnTo>
                    <a:pt x="2502" y="173"/>
                  </a:lnTo>
                  <a:cubicBezTo>
                    <a:pt x="2498" y="171"/>
                    <a:pt x="2494" y="168"/>
                    <a:pt x="2488" y="164"/>
                  </a:cubicBezTo>
                  <a:close/>
                  <a:moveTo>
                    <a:pt x="2472" y="295"/>
                  </a:moveTo>
                  <a:cubicBezTo>
                    <a:pt x="2472" y="310"/>
                    <a:pt x="2472" y="312"/>
                    <a:pt x="2472" y="325"/>
                  </a:cubicBezTo>
                  <a:lnTo>
                    <a:pt x="2472" y="325"/>
                  </a:lnTo>
                  <a:cubicBezTo>
                    <a:pt x="2465" y="310"/>
                    <a:pt x="2450" y="295"/>
                    <a:pt x="2472" y="295"/>
                  </a:cubicBezTo>
                  <a:close/>
                  <a:moveTo>
                    <a:pt x="2325" y="394"/>
                  </a:moveTo>
                  <a:cubicBezTo>
                    <a:pt x="2314" y="394"/>
                    <a:pt x="2325" y="401"/>
                    <a:pt x="2333" y="411"/>
                  </a:cubicBezTo>
                  <a:lnTo>
                    <a:pt x="2333" y="411"/>
                  </a:lnTo>
                  <a:lnTo>
                    <a:pt x="2325" y="394"/>
                  </a:lnTo>
                  <a:close/>
                  <a:moveTo>
                    <a:pt x="2341" y="410"/>
                  </a:moveTo>
                  <a:cubicBezTo>
                    <a:pt x="2341" y="415"/>
                    <a:pt x="2344" y="418"/>
                    <a:pt x="2348" y="421"/>
                  </a:cubicBezTo>
                  <a:lnTo>
                    <a:pt x="2348" y="421"/>
                  </a:lnTo>
                  <a:cubicBezTo>
                    <a:pt x="2347" y="416"/>
                    <a:pt x="2341" y="410"/>
                    <a:pt x="2341" y="410"/>
                  </a:cubicBezTo>
                  <a:close/>
                  <a:moveTo>
                    <a:pt x="2456" y="426"/>
                  </a:moveTo>
                  <a:cubicBezTo>
                    <a:pt x="2439" y="443"/>
                    <a:pt x="2456" y="443"/>
                    <a:pt x="2456" y="443"/>
                  </a:cubicBezTo>
                  <a:lnTo>
                    <a:pt x="2456" y="426"/>
                  </a:lnTo>
                  <a:close/>
                  <a:moveTo>
                    <a:pt x="2173" y="858"/>
                  </a:moveTo>
                  <a:lnTo>
                    <a:pt x="2173" y="858"/>
                  </a:lnTo>
                  <a:cubicBezTo>
                    <a:pt x="2174" y="861"/>
                    <a:pt x="2175" y="865"/>
                    <a:pt x="2177" y="868"/>
                  </a:cubicBezTo>
                  <a:cubicBezTo>
                    <a:pt x="2177" y="865"/>
                    <a:pt x="2176" y="861"/>
                    <a:pt x="2173" y="858"/>
                  </a:cubicBezTo>
                  <a:close/>
                  <a:moveTo>
                    <a:pt x="1850" y="934"/>
                  </a:moveTo>
                  <a:cubicBezTo>
                    <a:pt x="1846" y="938"/>
                    <a:pt x="1847" y="941"/>
                    <a:pt x="1849" y="945"/>
                  </a:cubicBezTo>
                  <a:lnTo>
                    <a:pt x="1849" y="945"/>
                  </a:lnTo>
                  <a:cubicBezTo>
                    <a:pt x="1850" y="943"/>
                    <a:pt x="1850" y="939"/>
                    <a:pt x="1850" y="934"/>
                  </a:cubicBezTo>
                  <a:close/>
                  <a:moveTo>
                    <a:pt x="1820" y="978"/>
                  </a:moveTo>
                  <a:cubicBezTo>
                    <a:pt x="1818" y="978"/>
                    <a:pt x="1817" y="980"/>
                    <a:pt x="1817" y="983"/>
                  </a:cubicBezTo>
                  <a:cubicBezTo>
                    <a:pt x="1817" y="983"/>
                    <a:pt x="1825" y="983"/>
                    <a:pt x="1834" y="988"/>
                  </a:cubicBezTo>
                  <a:lnTo>
                    <a:pt x="1834" y="988"/>
                  </a:lnTo>
                  <a:cubicBezTo>
                    <a:pt x="1829" y="982"/>
                    <a:pt x="1824" y="978"/>
                    <a:pt x="1820" y="978"/>
                  </a:cubicBezTo>
                  <a:close/>
                  <a:moveTo>
                    <a:pt x="1473" y="1621"/>
                  </a:moveTo>
                  <a:cubicBezTo>
                    <a:pt x="1479" y="1627"/>
                    <a:pt x="1483" y="1629"/>
                    <a:pt x="1486" y="1630"/>
                  </a:cubicBezTo>
                  <a:lnTo>
                    <a:pt x="1486" y="1630"/>
                  </a:lnTo>
                  <a:cubicBezTo>
                    <a:pt x="1479" y="1624"/>
                    <a:pt x="1473" y="1621"/>
                    <a:pt x="1473" y="1621"/>
                  </a:cubicBezTo>
                  <a:close/>
                  <a:moveTo>
                    <a:pt x="1365" y="1755"/>
                  </a:moveTo>
                  <a:cubicBezTo>
                    <a:pt x="1360" y="1760"/>
                    <a:pt x="1363" y="1769"/>
                    <a:pt x="1375" y="1769"/>
                  </a:cubicBezTo>
                  <a:cubicBezTo>
                    <a:pt x="1371" y="1764"/>
                    <a:pt x="1368" y="1760"/>
                    <a:pt x="1365" y="1755"/>
                  </a:cubicBezTo>
                  <a:close/>
                  <a:moveTo>
                    <a:pt x="557" y="2947"/>
                  </a:moveTo>
                  <a:cubicBezTo>
                    <a:pt x="549" y="2947"/>
                    <a:pt x="549" y="2951"/>
                    <a:pt x="552" y="2955"/>
                  </a:cubicBezTo>
                  <a:lnTo>
                    <a:pt x="552" y="2955"/>
                  </a:lnTo>
                  <a:cubicBezTo>
                    <a:pt x="553" y="2952"/>
                    <a:pt x="554" y="2950"/>
                    <a:pt x="557" y="2947"/>
                  </a:cubicBezTo>
                  <a:close/>
                  <a:moveTo>
                    <a:pt x="622" y="3160"/>
                  </a:moveTo>
                  <a:cubicBezTo>
                    <a:pt x="622" y="3160"/>
                    <a:pt x="622" y="3176"/>
                    <a:pt x="606" y="3176"/>
                  </a:cubicBezTo>
                  <a:cubicBezTo>
                    <a:pt x="606" y="3176"/>
                    <a:pt x="590" y="3160"/>
                    <a:pt x="590" y="3160"/>
                  </a:cubicBezTo>
                  <a:close/>
                  <a:moveTo>
                    <a:pt x="557" y="3291"/>
                  </a:moveTo>
                  <a:cubicBezTo>
                    <a:pt x="566" y="3300"/>
                    <a:pt x="565" y="3309"/>
                    <a:pt x="565" y="3316"/>
                  </a:cubicBezTo>
                  <a:lnTo>
                    <a:pt x="565" y="3316"/>
                  </a:lnTo>
                  <a:cubicBezTo>
                    <a:pt x="553" y="3303"/>
                    <a:pt x="537" y="3291"/>
                    <a:pt x="557" y="3291"/>
                  </a:cubicBezTo>
                  <a:close/>
                  <a:moveTo>
                    <a:pt x="439" y="3521"/>
                  </a:moveTo>
                  <a:cubicBezTo>
                    <a:pt x="439" y="3526"/>
                    <a:pt x="439" y="3531"/>
                    <a:pt x="442" y="3536"/>
                  </a:cubicBezTo>
                  <a:cubicBezTo>
                    <a:pt x="442" y="3527"/>
                    <a:pt x="442" y="3523"/>
                    <a:pt x="439" y="3521"/>
                  </a:cubicBezTo>
                  <a:close/>
                  <a:moveTo>
                    <a:pt x="211" y="3863"/>
                  </a:moveTo>
                  <a:cubicBezTo>
                    <a:pt x="211" y="3863"/>
                    <a:pt x="212" y="3864"/>
                    <a:pt x="212" y="3865"/>
                  </a:cubicBezTo>
                  <a:lnTo>
                    <a:pt x="212" y="3865"/>
                  </a:lnTo>
                  <a:lnTo>
                    <a:pt x="213" y="3864"/>
                  </a:lnTo>
                  <a:lnTo>
                    <a:pt x="211" y="3863"/>
                  </a:lnTo>
                  <a:close/>
                  <a:moveTo>
                    <a:pt x="212" y="3865"/>
                  </a:moveTo>
                  <a:lnTo>
                    <a:pt x="197" y="3880"/>
                  </a:lnTo>
                  <a:cubicBezTo>
                    <a:pt x="217" y="3880"/>
                    <a:pt x="218" y="3874"/>
                    <a:pt x="212" y="3865"/>
                  </a:cubicBezTo>
                  <a:close/>
                  <a:moveTo>
                    <a:pt x="2685" y="1"/>
                  </a:moveTo>
                  <a:lnTo>
                    <a:pt x="2701" y="17"/>
                  </a:lnTo>
                  <a:cubicBezTo>
                    <a:pt x="2707" y="23"/>
                    <a:pt x="2711" y="31"/>
                    <a:pt x="2713" y="40"/>
                  </a:cubicBezTo>
                  <a:lnTo>
                    <a:pt x="2713" y="40"/>
                  </a:lnTo>
                  <a:cubicBezTo>
                    <a:pt x="2705" y="38"/>
                    <a:pt x="2693" y="34"/>
                    <a:pt x="2685" y="34"/>
                  </a:cubicBezTo>
                  <a:lnTo>
                    <a:pt x="2685" y="17"/>
                  </a:lnTo>
                  <a:cubicBezTo>
                    <a:pt x="2672" y="11"/>
                    <a:pt x="2664" y="8"/>
                    <a:pt x="2658" y="8"/>
                  </a:cubicBezTo>
                  <a:cubicBezTo>
                    <a:pt x="2636" y="8"/>
                    <a:pt x="2665" y="53"/>
                    <a:pt x="2652" y="66"/>
                  </a:cubicBezTo>
                  <a:cubicBezTo>
                    <a:pt x="2636" y="66"/>
                    <a:pt x="2603" y="50"/>
                    <a:pt x="2603" y="34"/>
                  </a:cubicBezTo>
                  <a:cubicBezTo>
                    <a:pt x="2587" y="34"/>
                    <a:pt x="2619" y="50"/>
                    <a:pt x="2587" y="50"/>
                  </a:cubicBezTo>
                  <a:lnTo>
                    <a:pt x="2587" y="66"/>
                  </a:lnTo>
                  <a:cubicBezTo>
                    <a:pt x="2587" y="53"/>
                    <a:pt x="2566" y="51"/>
                    <a:pt x="2566" y="50"/>
                  </a:cubicBezTo>
                  <a:lnTo>
                    <a:pt x="2566" y="50"/>
                  </a:lnTo>
                  <a:cubicBezTo>
                    <a:pt x="2530" y="53"/>
                    <a:pt x="2558" y="86"/>
                    <a:pt x="2547" y="86"/>
                  </a:cubicBezTo>
                  <a:cubicBezTo>
                    <a:pt x="2545" y="86"/>
                    <a:pt x="2542" y="85"/>
                    <a:pt x="2537" y="83"/>
                  </a:cubicBezTo>
                  <a:lnTo>
                    <a:pt x="2537" y="83"/>
                  </a:lnTo>
                  <a:cubicBezTo>
                    <a:pt x="2537" y="115"/>
                    <a:pt x="2570" y="99"/>
                    <a:pt x="2587" y="148"/>
                  </a:cubicBezTo>
                  <a:lnTo>
                    <a:pt x="2505" y="99"/>
                  </a:lnTo>
                  <a:lnTo>
                    <a:pt x="2537" y="132"/>
                  </a:lnTo>
                  <a:cubicBezTo>
                    <a:pt x="2537" y="132"/>
                    <a:pt x="2521" y="132"/>
                    <a:pt x="2505" y="115"/>
                  </a:cubicBezTo>
                  <a:lnTo>
                    <a:pt x="2505" y="115"/>
                  </a:lnTo>
                  <a:cubicBezTo>
                    <a:pt x="2521" y="148"/>
                    <a:pt x="2521" y="132"/>
                    <a:pt x="2537" y="148"/>
                  </a:cubicBezTo>
                  <a:cubicBezTo>
                    <a:pt x="2515" y="148"/>
                    <a:pt x="2524" y="172"/>
                    <a:pt x="2514" y="175"/>
                  </a:cubicBezTo>
                  <a:lnTo>
                    <a:pt x="2514" y="175"/>
                  </a:lnTo>
                  <a:cubicBezTo>
                    <a:pt x="2510" y="173"/>
                    <a:pt x="2507" y="173"/>
                    <a:pt x="2505" y="173"/>
                  </a:cubicBezTo>
                  <a:cubicBezTo>
                    <a:pt x="2504" y="173"/>
                    <a:pt x="2503" y="173"/>
                    <a:pt x="2502" y="173"/>
                  </a:cubicBezTo>
                  <a:lnTo>
                    <a:pt x="2502" y="173"/>
                  </a:lnTo>
                  <a:cubicBezTo>
                    <a:pt x="2506" y="175"/>
                    <a:pt x="2510" y="176"/>
                    <a:pt x="2512" y="176"/>
                  </a:cubicBezTo>
                  <a:cubicBezTo>
                    <a:pt x="2513" y="176"/>
                    <a:pt x="2514" y="176"/>
                    <a:pt x="2514" y="175"/>
                  </a:cubicBezTo>
                  <a:lnTo>
                    <a:pt x="2514" y="175"/>
                  </a:lnTo>
                  <a:cubicBezTo>
                    <a:pt x="2516" y="177"/>
                    <a:pt x="2518" y="178"/>
                    <a:pt x="2521" y="181"/>
                  </a:cubicBezTo>
                  <a:cubicBezTo>
                    <a:pt x="2512" y="179"/>
                    <a:pt x="2505" y="177"/>
                    <a:pt x="2499" y="177"/>
                  </a:cubicBezTo>
                  <a:cubicBezTo>
                    <a:pt x="2468" y="177"/>
                    <a:pt x="2502" y="214"/>
                    <a:pt x="2488" y="214"/>
                  </a:cubicBezTo>
                  <a:cubicBezTo>
                    <a:pt x="2456" y="181"/>
                    <a:pt x="2472" y="181"/>
                    <a:pt x="2439" y="181"/>
                  </a:cubicBezTo>
                  <a:cubicBezTo>
                    <a:pt x="2488" y="214"/>
                    <a:pt x="2423" y="197"/>
                    <a:pt x="2423" y="214"/>
                  </a:cubicBezTo>
                  <a:cubicBezTo>
                    <a:pt x="2456" y="230"/>
                    <a:pt x="2423" y="246"/>
                    <a:pt x="2423" y="263"/>
                  </a:cubicBezTo>
                  <a:cubicBezTo>
                    <a:pt x="2423" y="263"/>
                    <a:pt x="2396" y="276"/>
                    <a:pt x="2367" y="290"/>
                  </a:cubicBezTo>
                  <a:lnTo>
                    <a:pt x="2367" y="290"/>
                  </a:lnTo>
                  <a:cubicBezTo>
                    <a:pt x="2365" y="287"/>
                    <a:pt x="2361" y="283"/>
                    <a:pt x="2357" y="279"/>
                  </a:cubicBezTo>
                  <a:lnTo>
                    <a:pt x="2357" y="295"/>
                  </a:lnTo>
                  <a:cubicBezTo>
                    <a:pt x="2361" y="294"/>
                    <a:pt x="2364" y="292"/>
                    <a:pt x="2367" y="290"/>
                  </a:cubicBezTo>
                  <a:lnTo>
                    <a:pt x="2367" y="290"/>
                  </a:lnTo>
                  <a:cubicBezTo>
                    <a:pt x="2386" y="316"/>
                    <a:pt x="2374" y="330"/>
                    <a:pt x="2374" y="345"/>
                  </a:cubicBezTo>
                  <a:cubicBezTo>
                    <a:pt x="2357" y="328"/>
                    <a:pt x="2341" y="312"/>
                    <a:pt x="2341" y="312"/>
                  </a:cubicBezTo>
                  <a:cubicBezTo>
                    <a:pt x="2341" y="328"/>
                    <a:pt x="2341" y="328"/>
                    <a:pt x="2341" y="345"/>
                  </a:cubicBezTo>
                  <a:lnTo>
                    <a:pt x="2325" y="328"/>
                  </a:lnTo>
                  <a:lnTo>
                    <a:pt x="2325" y="328"/>
                  </a:lnTo>
                  <a:cubicBezTo>
                    <a:pt x="2308" y="345"/>
                    <a:pt x="2341" y="377"/>
                    <a:pt x="2308" y="377"/>
                  </a:cubicBezTo>
                  <a:cubicBezTo>
                    <a:pt x="2325" y="394"/>
                    <a:pt x="2390" y="410"/>
                    <a:pt x="2390" y="443"/>
                  </a:cubicBezTo>
                  <a:cubicBezTo>
                    <a:pt x="2378" y="431"/>
                    <a:pt x="2359" y="428"/>
                    <a:pt x="2348" y="421"/>
                  </a:cubicBezTo>
                  <a:lnTo>
                    <a:pt x="2348" y="421"/>
                  </a:lnTo>
                  <a:cubicBezTo>
                    <a:pt x="2349" y="424"/>
                    <a:pt x="2347" y="426"/>
                    <a:pt x="2341" y="426"/>
                  </a:cubicBezTo>
                  <a:cubicBezTo>
                    <a:pt x="2341" y="421"/>
                    <a:pt x="2337" y="415"/>
                    <a:pt x="2333" y="411"/>
                  </a:cubicBezTo>
                  <a:lnTo>
                    <a:pt x="2333" y="411"/>
                  </a:lnTo>
                  <a:lnTo>
                    <a:pt x="2341" y="426"/>
                  </a:lnTo>
                  <a:cubicBezTo>
                    <a:pt x="2325" y="410"/>
                    <a:pt x="2325" y="410"/>
                    <a:pt x="2308" y="410"/>
                  </a:cubicBezTo>
                  <a:cubicBezTo>
                    <a:pt x="2308" y="410"/>
                    <a:pt x="2325" y="410"/>
                    <a:pt x="2308" y="394"/>
                  </a:cubicBezTo>
                  <a:cubicBezTo>
                    <a:pt x="2308" y="402"/>
                    <a:pt x="2304" y="406"/>
                    <a:pt x="2298" y="406"/>
                  </a:cubicBezTo>
                  <a:cubicBezTo>
                    <a:pt x="2292" y="406"/>
                    <a:pt x="2284" y="402"/>
                    <a:pt x="2276" y="394"/>
                  </a:cubicBezTo>
                  <a:lnTo>
                    <a:pt x="2276" y="394"/>
                  </a:lnTo>
                  <a:cubicBezTo>
                    <a:pt x="2276" y="410"/>
                    <a:pt x="2292" y="410"/>
                    <a:pt x="2292" y="426"/>
                  </a:cubicBezTo>
                  <a:cubicBezTo>
                    <a:pt x="2292" y="430"/>
                    <a:pt x="2291" y="431"/>
                    <a:pt x="2290" y="431"/>
                  </a:cubicBezTo>
                  <a:cubicBezTo>
                    <a:pt x="2285" y="431"/>
                    <a:pt x="2272" y="410"/>
                    <a:pt x="2259" y="410"/>
                  </a:cubicBezTo>
                  <a:cubicBezTo>
                    <a:pt x="2259" y="426"/>
                    <a:pt x="2243" y="426"/>
                    <a:pt x="2276" y="443"/>
                  </a:cubicBezTo>
                  <a:lnTo>
                    <a:pt x="2243" y="443"/>
                  </a:lnTo>
                  <a:cubicBezTo>
                    <a:pt x="2259" y="459"/>
                    <a:pt x="2226" y="475"/>
                    <a:pt x="2259" y="492"/>
                  </a:cubicBezTo>
                  <a:lnTo>
                    <a:pt x="2276" y="492"/>
                  </a:lnTo>
                  <a:cubicBezTo>
                    <a:pt x="2276" y="525"/>
                    <a:pt x="2226" y="525"/>
                    <a:pt x="2210" y="557"/>
                  </a:cubicBezTo>
                  <a:cubicBezTo>
                    <a:pt x="2210" y="574"/>
                    <a:pt x="2194" y="590"/>
                    <a:pt x="2210" y="606"/>
                  </a:cubicBezTo>
                  <a:cubicBezTo>
                    <a:pt x="2210" y="612"/>
                    <a:pt x="2206" y="614"/>
                    <a:pt x="2201" y="614"/>
                  </a:cubicBezTo>
                  <a:cubicBezTo>
                    <a:pt x="2190" y="614"/>
                    <a:pt x="2172" y="606"/>
                    <a:pt x="2161" y="606"/>
                  </a:cubicBezTo>
                  <a:cubicBezTo>
                    <a:pt x="2161" y="623"/>
                    <a:pt x="2177" y="623"/>
                    <a:pt x="2161" y="623"/>
                  </a:cubicBezTo>
                  <a:cubicBezTo>
                    <a:pt x="2153" y="615"/>
                    <a:pt x="2145" y="615"/>
                    <a:pt x="2140" y="615"/>
                  </a:cubicBezTo>
                  <a:cubicBezTo>
                    <a:pt x="2136" y="615"/>
                    <a:pt x="2136" y="615"/>
                    <a:pt x="2145" y="606"/>
                  </a:cubicBezTo>
                  <a:lnTo>
                    <a:pt x="2145" y="606"/>
                  </a:lnTo>
                  <a:cubicBezTo>
                    <a:pt x="2128" y="623"/>
                    <a:pt x="2112" y="606"/>
                    <a:pt x="2128" y="639"/>
                  </a:cubicBezTo>
                  <a:cubicBezTo>
                    <a:pt x="2123" y="634"/>
                    <a:pt x="2117" y="632"/>
                    <a:pt x="2112" y="632"/>
                  </a:cubicBezTo>
                  <a:cubicBezTo>
                    <a:pt x="2103" y="632"/>
                    <a:pt x="2095" y="639"/>
                    <a:pt x="2095" y="639"/>
                  </a:cubicBezTo>
                  <a:lnTo>
                    <a:pt x="2128" y="656"/>
                  </a:lnTo>
                  <a:cubicBezTo>
                    <a:pt x="2112" y="656"/>
                    <a:pt x="2112" y="656"/>
                    <a:pt x="2112" y="672"/>
                  </a:cubicBezTo>
                  <a:lnTo>
                    <a:pt x="2079" y="639"/>
                  </a:lnTo>
                  <a:cubicBezTo>
                    <a:pt x="2019" y="639"/>
                    <a:pt x="2098" y="723"/>
                    <a:pt x="2046" y="723"/>
                  </a:cubicBezTo>
                  <a:cubicBezTo>
                    <a:pt x="2042" y="723"/>
                    <a:pt x="2036" y="722"/>
                    <a:pt x="2030" y="721"/>
                  </a:cubicBezTo>
                  <a:lnTo>
                    <a:pt x="2030" y="721"/>
                  </a:lnTo>
                  <a:cubicBezTo>
                    <a:pt x="2038" y="729"/>
                    <a:pt x="2042" y="729"/>
                    <a:pt x="2048" y="729"/>
                  </a:cubicBezTo>
                  <a:cubicBezTo>
                    <a:pt x="2055" y="729"/>
                    <a:pt x="2063" y="729"/>
                    <a:pt x="2079" y="737"/>
                  </a:cubicBezTo>
                  <a:cubicBezTo>
                    <a:pt x="2074" y="743"/>
                    <a:pt x="2065" y="745"/>
                    <a:pt x="2054" y="745"/>
                  </a:cubicBezTo>
                  <a:cubicBezTo>
                    <a:pt x="2034" y="745"/>
                    <a:pt x="2008" y="737"/>
                    <a:pt x="1997" y="737"/>
                  </a:cubicBezTo>
                  <a:cubicBezTo>
                    <a:pt x="1981" y="737"/>
                    <a:pt x="2046" y="786"/>
                    <a:pt x="2014" y="803"/>
                  </a:cubicBezTo>
                  <a:cubicBezTo>
                    <a:pt x="2030" y="803"/>
                    <a:pt x="2063" y="819"/>
                    <a:pt x="2063" y="836"/>
                  </a:cubicBezTo>
                  <a:cubicBezTo>
                    <a:pt x="2059" y="839"/>
                    <a:pt x="2055" y="840"/>
                    <a:pt x="2050" y="840"/>
                  </a:cubicBezTo>
                  <a:cubicBezTo>
                    <a:pt x="2029" y="840"/>
                    <a:pt x="1997" y="819"/>
                    <a:pt x="1997" y="819"/>
                  </a:cubicBezTo>
                  <a:cubicBezTo>
                    <a:pt x="1997" y="811"/>
                    <a:pt x="1997" y="807"/>
                    <a:pt x="1999" y="807"/>
                  </a:cubicBezTo>
                  <a:cubicBezTo>
                    <a:pt x="2001" y="807"/>
                    <a:pt x="2005" y="811"/>
                    <a:pt x="2014" y="819"/>
                  </a:cubicBezTo>
                  <a:cubicBezTo>
                    <a:pt x="2014" y="803"/>
                    <a:pt x="2014" y="803"/>
                    <a:pt x="1997" y="786"/>
                  </a:cubicBezTo>
                  <a:lnTo>
                    <a:pt x="1997" y="803"/>
                  </a:lnTo>
                  <a:cubicBezTo>
                    <a:pt x="1986" y="803"/>
                    <a:pt x="1983" y="810"/>
                    <a:pt x="1977" y="810"/>
                  </a:cubicBezTo>
                  <a:cubicBezTo>
                    <a:pt x="1974" y="810"/>
                    <a:pt x="1970" y="808"/>
                    <a:pt x="1965" y="803"/>
                  </a:cubicBezTo>
                  <a:lnTo>
                    <a:pt x="1965" y="803"/>
                  </a:lnTo>
                  <a:cubicBezTo>
                    <a:pt x="1965" y="819"/>
                    <a:pt x="1981" y="819"/>
                    <a:pt x="1981" y="819"/>
                  </a:cubicBezTo>
                  <a:cubicBezTo>
                    <a:pt x="1948" y="819"/>
                    <a:pt x="1965" y="852"/>
                    <a:pt x="1948" y="852"/>
                  </a:cubicBezTo>
                  <a:cubicBezTo>
                    <a:pt x="1948" y="852"/>
                    <a:pt x="1965" y="868"/>
                    <a:pt x="1965" y="868"/>
                  </a:cubicBezTo>
                  <a:cubicBezTo>
                    <a:pt x="1932" y="885"/>
                    <a:pt x="1981" y="885"/>
                    <a:pt x="1981" y="917"/>
                  </a:cubicBezTo>
                  <a:cubicBezTo>
                    <a:pt x="1955" y="917"/>
                    <a:pt x="1939" y="896"/>
                    <a:pt x="1934" y="896"/>
                  </a:cubicBezTo>
                  <a:cubicBezTo>
                    <a:pt x="1932" y="896"/>
                    <a:pt x="1932" y="898"/>
                    <a:pt x="1932" y="901"/>
                  </a:cubicBezTo>
                  <a:cubicBezTo>
                    <a:pt x="1928" y="904"/>
                    <a:pt x="1925" y="906"/>
                    <a:pt x="1922" y="906"/>
                  </a:cubicBezTo>
                  <a:cubicBezTo>
                    <a:pt x="1910" y="906"/>
                    <a:pt x="1899" y="885"/>
                    <a:pt x="1899" y="885"/>
                  </a:cubicBezTo>
                  <a:lnTo>
                    <a:pt x="1899" y="885"/>
                  </a:lnTo>
                  <a:cubicBezTo>
                    <a:pt x="1907" y="901"/>
                    <a:pt x="1899" y="905"/>
                    <a:pt x="1887" y="905"/>
                  </a:cubicBezTo>
                  <a:cubicBezTo>
                    <a:pt x="1874" y="905"/>
                    <a:pt x="1858" y="901"/>
                    <a:pt x="1850" y="901"/>
                  </a:cubicBezTo>
                  <a:lnTo>
                    <a:pt x="1866" y="917"/>
                  </a:lnTo>
                  <a:lnTo>
                    <a:pt x="1850" y="917"/>
                  </a:lnTo>
                  <a:cubicBezTo>
                    <a:pt x="1866" y="934"/>
                    <a:pt x="1899" y="934"/>
                    <a:pt x="1899" y="967"/>
                  </a:cubicBezTo>
                  <a:cubicBezTo>
                    <a:pt x="1886" y="967"/>
                    <a:pt x="1894" y="987"/>
                    <a:pt x="1881" y="987"/>
                  </a:cubicBezTo>
                  <a:cubicBezTo>
                    <a:pt x="1877" y="987"/>
                    <a:pt x="1873" y="986"/>
                    <a:pt x="1866" y="983"/>
                  </a:cubicBezTo>
                  <a:cubicBezTo>
                    <a:pt x="1892" y="970"/>
                    <a:pt x="1858" y="958"/>
                    <a:pt x="1849" y="945"/>
                  </a:cubicBezTo>
                  <a:lnTo>
                    <a:pt x="1849" y="945"/>
                  </a:lnTo>
                  <a:cubicBezTo>
                    <a:pt x="1848" y="950"/>
                    <a:pt x="1845" y="950"/>
                    <a:pt x="1834" y="950"/>
                  </a:cubicBezTo>
                  <a:cubicBezTo>
                    <a:pt x="1834" y="950"/>
                    <a:pt x="1834" y="950"/>
                    <a:pt x="1834" y="934"/>
                  </a:cubicBezTo>
                  <a:lnTo>
                    <a:pt x="1834" y="934"/>
                  </a:lnTo>
                  <a:cubicBezTo>
                    <a:pt x="1801" y="950"/>
                    <a:pt x="1866" y="967"/>
                    <a:pt x="1850" y="999"/>
                  </a:cubicBezTo>
                  <a:cubicBezTo>
                    <a:pt x="1845" y="994"/>
                    <a:pt x="1839" y="990"/>
                    <a:pt x="1834" y="988"/>
                  </a:cubicBezTo>
                  <a:lnTo>
                    <a:pt x="1834" y="988"/>
                  </a:lnTo>
                  <a:cubicBezTo>
                    <a:pt x="1842" y="996"/>
                    <a:pt x="1850" y="1008"/>
                    <a:pt x="1850" y="1016"/>
                  </a:cubicBezTo>
                  <a:cubicBezTo>
                    <a:pt x="1834" y="1016"/>
                    <a:pt x="1850" y="1032"/>
                    <a:pt x="1850" y="1048"/>
                  </a:cubicBezTo>
                  <a:lnTo>
                    <a:pt x="1866" y="1032"/>
                  </a:lnTo>
                  <a:cubicBezTo>
                    <a:pt x="1883" y="1048"/>
                    <a:pt x="1866" y="1048"/>
                    <a:pt x="1866" y="1065"/>
                  </a:cubicBezTo>
                  <a:cubicBezTo>
                    <a:pt x="1850" y="1065"/>
                    <a:pt x="1866" y="1048"/>
                    <a:pt x="1850" y="1048"/>
                  </a:cubicBezTo>
                  <a:cubicBezTo>
                    <a:pt x="1883" y="1081"/>
                    <a:pt x="1801" y="1065"/>
                    <a:pt x="1817" y="1081"/>
                  </a:cubicBezTo>
                  <a:cubicBezTo>
                    <a:pt x="1801" y="1081"/>
                    <a:pt x="1784" y="1065"/>
                    <a:pt x="1768" y="1065"/>
                  </a:cubicBezTo>
                  <a:cubicBezTo>
                    <a:pt x="1776" y="1081"/>
                    <a:pt x="1768" y="1081"/>
                    <a:pt x="1760" y="1081"/>
                  </a:cubicBezTo>
                  <a:cubicBezTo>
                    <a:pt x="1752" y="1081"/>
                    <a:pt x="1744" y="1081"/>
                    <a:pt x="1752" y="1097"/>
                  </a:cubicBezTo>
                  <a:cubicBezTo>
                    <a:pt x="1768" y="1114"/>
                    <a:pt x="1768" y="1097"/>
                    <a:pt x="1784" y="1130"/>
                  </a:cubicBezTo>
                  <a:lnTo>
                    <a:pt x="1784" y="1097"/>
                  </a:lnTo>
                  <a:lnTo>
                    <a:pt x="1801" y="1130"/>
                  </a:lnTo>
                  <a:cubicBezTo>
                    <a:pt x="1817" y="1130"/>
                    <a:pt x="1801" y="1097"/>
                    <a:pt x="1817" y="1097"/>
                  </a:cubicBezTo>
                  <a:cubicBezTo>
                    <a:pt x="1817" y="1114"/>
                    <a:pt x="1817" y="1114"/>
                    <a:pt x="1834" y="1130"/>
                  </a:cubicBezTo>
                  <a:cubicBezTo>
                    <a:pt x="1829" y="1128"/>
                    <a:pt x="1826" y="1127"/>
                    <a:pt x="1824" y="1127"/>
                  </a:cubicBezTo>
                  <a:cubicBezTo>
                    <a:pt x="1813" y="1127"/>
                    <a:pt x="1845" y="1163"/>
                    <a:pt x="1817" y="1163"/>
                  </a:cubicBezTo>
                  <a:lnTo>
                    <a:pt x="1752" y="1114"/>
                  </a:lnTo>
                  <a:cubicBezTo>
                    <a:pt x="1719" y="1114"/>
                    <a:pt x="1768" y="1179"/>
                    <a:pt x="1735" y="1196"/>
                  </a:cubicBezTo>
                  <a:lnTo>
                    <a:pt x="1752" y="1196"/>
                  </a:lnTo>
                  <a:cubicBezTo>
                    <a:pt x="1768" y="1212"/>
                    <a:pt x="1735" y="1212"/>
                    <a:pt x="1735" y="1228"/>
                  </a:cubicBezTo>
                  <a:cubicBezTo>
                    <a:pt x="1719" y="1212"/>
                    <a:pt x="1719" y="1212"/>
                    <a:pt x="1703" y="1196"/>
                  </a:cubicBezTo>
                  <a:lnTo>
                    <a:pt x="1703" y="1196"/>
                  </a:lnTo>
                  <a:cubicBezTo>
                    <a:pt x="1719" y="1212"/>
                    <a:pt x="1686" y="1228"/>
                    <a:pt x="1719" y="1245"/>
                  </a:cubicBezTo>
                  <a:lnTo>
                    <a:pt x="1686" y="1245"/>
                  </a:lnTo>
                  <a:cubicBezTo>
                    <a:pt x="1670" y="1261"/>
                    <a:pt x="1735" y="1310"/>
                    <a:pt x="1703" y="1327"/>
                  </a:cubicBezTo>
                  <a:cubicBezTo>
                    <a:pt x="1686" y="1294"/>
                    <a:pt x="1670" y="1294"/>
                    <a:pt x="1670" y="1278"/>
                  </a:cubicBezTo>
                  <a:cubicBezTo>
                    <a:pt x="1654" y="1278"/>
                    <a:pt x="1654" y="1294"/>
                    <a:pt x="1670" y="1294"/>
                  </a:cubicBezTo>
                  <a:cubicBezTo>
                    <a:pt x="1654" y="1294"/>
                    <a:pt x="1686" y="1327"/>
                    <a:pt x="1654" y="1327"/>
                  </a:cubicBezTo>
                  <a:cubicBezTo>
                    <a:pt x="1669" y="1327"/>
                    <a:pt x="1685" y="1342"/>
                    <a:pt x="1671" y="1358"/>
                  </a:cubicBezTo>
                  <a:lnTo>
                    <a:pt x="1671" y="1358"/>
                  </a:lnTo>
                  <a:cubicBezTo>
                    <a:pt x="1670" y="1354"/>
                    <a:pt x="1670" y="1348"/>
                    <a:pt x="1670" y="1343"/>
                  </a:cubicBezTo>
                  <a:cubicBezTo>
                    <a:pt x="1670" y="1343"/>
                    <a:pt x="1670" y="1359"/>
                    <a:pt x="1670" y="1359"/>
                  </a:cubicBezTo>
                  <a:cubicBezTo>
                    <a:pt x="1670" y="1359"/>
                    <a:pt x="1671" y="1359"/>
                    <a:pt x="1671" y="1358"/>
                  </a:cubicBezTo>
                  <a:lnTo>
                    <a:pt x="1671" y="1358"/>
                  </a:lnTo>
                  <a:cubicBezTo>
                    <a:pt x="1673" y="1365"/>
                    <a:pt x="1676" y="1371"/>
                    <a:pt x="1686" y="1374"/>
                  </a:cubicBezTo>
                  <a:lnTo>
                    <a:pt x="1686" y="1374"/>
                  </a:lnTo>
                  <a:cubicBezTo>
                    <a:pt x="1685" y="1374"/>
                    <a:pt x="1684" y="1374"/>
                    <a:pt x="1683" y="1374"/>
                  </a:cubicBezTo>
                  <a:cubicBezTo>
                    <a:pt x="1632" y="1374"/>
                    <a:pt x="1645" y="1427"/>
                    <a:pt x="1616" y="1427"/>
                  </a:cubicBezTo>
                  <a:cubicBezTo>
                    <a:pt x="1613" y="1427"/>
                    <a:pt x="1609" y="1426"/>
                    <a:pt x="1604" y="1425"/>
                  </a:cubicBezTo>
                  <a:cubicBezTo>
                    <a:pt x="1588" y="1441"/>
                    <a:pt x="1588" y="1458"/>
                    <a:pt x="1588" y="1474"/>
                  </a:cubicBezTo>
                  <a:lnTo>
                    <a:pt x="1572" y="1474"/>
                  </a:lnTo>
                  <a:cubicBezTo>
                    <a:pt x="1539" y="1474"/>
                    <a:pt x="1621" y="1523"/>
                    <a:pt x="1588" y="1523"/>
                  </a:cubicBezTo>
                  <a:cubicBezTo>
                    <a:pt x="1555" y="1507"/>
                    <a:pt x="1572" y="1507"/>
                    <a:pt x="1572" y="1490"/>
                  </a:cubicBezTo>
                  <a:cubicBezTo>
                    <a:pt x="1559" y="1484"/>
                    <a:pt x="1550" y="1481"/>
                    <a:pt x="1544" y="1481"/>
                  </a:cubicBezTo>
                  <a:cubicBezTo>
                    <a:pt x="1522" y="1481"/>
                    <a:pt x="1545" y="1523"/>
                    <a:pt x="1506" y="1523"/>
                  </a:cubicBezTo>
                  <a:lnTo>
                    <a:pt x="1506" y="1507"/>
                  </a:lnTo>
                  <a:cubicBezTo>
                    <a:pt x="1478" y="1507"/>
                    <a:pt x="1499" y="1544"/>
                    <a:pt x="1494" y="1565"/>
                  </a:cubicBezTo>
                  <a:lnTo>
                    <a:pt x="1494" y="1565"/>
                  </a:lnTo>
                  <a:cubicBezTo>
                    <a:pt x="1493" y="1562"/>
                    <a:pt x="1491" y="1559"/>
                    <a:pt x="1490" y="1556"/>
                  </a:cubicBezTo>
                  <a:cubicBezTo>
                    <a:pt x="1490" y="1572"/>
                    <a:pt x="1490" y="1572"/>
                    <a:pt x="1490" y="1572"/>
                  </a:cubicBezTo>
                  <a:cubicBezTo>
                    <a:pt x="1492" y="1570"/>
                    <a:pt x="1493" y="1568"/>
                    <a:pt x="1494" y="1565"/>
                  </a:cubicBezTo>
                  <a:lnTo>
                    <a:pt x="1494" y="1565"/>
                  </a:lnTo>
                  <a:cubicBezTo>
                    <a:pt x="1506" y="1594"/>
                    <a:pt x="1506" y="1624"/>
                    <a:pt x="1506" y="1654"/>
                  </a:cubicBezTo>
                  <a:cubicBezTo>
                    <a:pt x="1495" y="1633"/>
                    <a:pt x="1492" y="1632"/>
                    <a:pt x="1486" y="1630"/>
                  </a:cubicBezTo>
                  <a:lnTo>
                    <a:pt x="1486" y="1630"/>
                  </a:lnTo>
                  <a:cubicBezTo>
                    <a:pt x="1495" y="1638"/>
                    <a:pt x="1506" y="1651"/>
                    <a:pt x="1506" y="1670"/>
                  </a:cubicBezTo>
                  <a:cubicBezTo>
                    <a:pt x="1490" y="1654"/>
                    <a:pt x="1473" y="1654"/>
                    <a:pt x="1441" y="1638"/>
                  </a:cubicBezTo>
                  <a:lnTo>
                    <a:pt x="1457" y="1638"/>
                  </a:lnTo>
                  <a:cubicBezTo>
                    <a:pt x="1447" y="1634"/>
                    <a:pt x="1441" y="1633"/>
                    <a:pt x="1436" y="1633"/>
                  </a:cubicBezTo>
                  <a:cubicBezTo>
                    <a:pt x="1419" y="1633"/>
                    <a:pt x="1437" y="1654"/>
                    <a:pt x="1424" y="1654"/>
                  </a:cubicBezTo>
                  <a:lnTo>
                    <a:pt x="1408" y="1638"/>
                  </a:lnTo>
                  <a:lnTo>
                    <a:pt x="1408" y="1638"/>
                  </a:lnTo>
                  <a:cubicBezTo>
                    <a:pt x="1408" y="1670"/>
                    <a:pt x="1441" y="1687"/>
                    <a:pt x="1424" y="1719"/>
                  </a:cubicBezTo>
                  <a:lnTo>
                    <a:pt x="1441" y="1719"/>
                  </a:lnTo>
                  <a:cubicBezTo>
                    <a:pt x="1457" y="1736"/>
                    <a:pt x="1449" y="1736"/>
                    <a:pt x="1439" y="1736"/>
                  </a:cubicBezTo>
                  <a:cubicBezTo>
                    <a:pt x="1428" y="1736"/>
                    <a:pt x="1416" y="1736"/>
                    <a:pt x="1424" y="1752"/>
                  </a:cubicBezTo>
                  <a:lnTo>
                    <a:pt x="1392" y="1719"/>
                  </a:lnTo>
                  <a:lnTo>
                    <a:pt x="1392" y="1719"/>
                  </a:lnTo>
                  <a:cubicBezTo>
                    <a:pt x="1392" y="1736"/>
                    <a:pt x="1408" y="1785"/>
                    <a:pt x="1408" y="1801"/>
                  </a:cubicBezTo>
                  <a:cubicBezTo>
                    <a:pt x="1375" y="1769"/>
                    <a:pt x="1375" y="1736"/>
                    <a:pt x="1375" y="1719"/>
                  </a:cubicBezTo>
                  <a:cubicBezTo>
                    <a:pt x="1363" y="1731"/>
                    <a:pt x="1360" y="1743"/>
                    <a:pt x="1365" y="1755"/>
                  </a:cubicBezTo>
                  <a:lnTo>
                    <a:pt x="1365" y="1755"/>
                  </a:lnTo>
                  <a:cubicBezTo>
                    <a:pt x="1368" y="1753"/>
                    <a:pt x="1371" y="1752"/>
                    <a:pt x="1375" y="1752"/>
                  </a:cubicBezTo>
                  <a:cubicBezTo>
                    <a:pt x="1392" y="1785"/>
                    <a:pt x="1392" y="1801"/>
                    <a:pt x="1392" y="1818"/>
                  </a:cubicBezTo>
                  <a:cubicBezTo>
                    <a:pt x="1372" y="1806"/>
                    <a:pt x="1359" y="1802"/>
                    <a:pt x="1349" y="1802"/>
                  </a:cubicBezTo>
                  <a:cubicBezTo>
                    <a:pt x="1327" y="1802"/>
                    <a:pt x="1325" y="1826"/>
                    <a:pt x="1304" y="1826"/>
                  </a:cubicBezTo>
                  <a:cubicBezTo>
                    <a:pt x="1297" y="1826"/>
                    <a:pt x="1289" y="1823"/>
                    <a:pt x="1277" y="1818"/>
                  </a:cubicBezTo>
                  <a:cubicBezTo>
                    <a:pt x="1277" y="1867"/>
                    <a:pt x="1212" y="1883"/>
                    <a:pt x="1195" y="1916"/>
                  </a:cubicBezTo>
                  <a:cubicBezTo>
                    <a:pt x="1261" y="1932"/>
                    <a:pt x="1195" y="1932"/>
                    <a:pt x="1261" y="1965"/>
                  </a:cubicBezTo>
                  <a:cubicBezTo>
                    <a:pt x="1261" y="1981"/>
                    <a:pt x="1244" y="1981"/>
                    <a:pt x="1244" y="1981"/>
                  </a:cubicBezTo>
                  <a:lnTo>
                    <a:pt x="1195" y="1981"/>
                  </a:lnTo>
                  <a:cubicBezTo>
                    <a:pt x="1179" y="1965"/>
                    <a:pt x="1179" y="1965"/>
                    <a:pt x="1179" y="1949"/>
                  </a:cubicBezTo>
                  <a:cubicBezTo>
                    <a:pt x="1175" y="1952"/>
                    <a:pt x="1172" y="1953"/>
                    <a:pt x="1168" y="1953"/>
                  </a:cubicBezTo>
                  <a:cubicBezTo>
                    <a:pt x="1158" y="1953"/>
                    <a:pt x="1147" y="1944"/>
                    <a:pt x="1132" y="1944"/>
                  </a:cubicBezTo>
                  <a:cubicBezTo>
                    <a:pt x="1126" y="1944"/>
                    <a:pt x="1120" y="1945"/>
                    <a:pt x="1113" y="1949"/>
                  </a:cubicBezTo>
                  <a:cubicBezTo>
                    <a:pt x="1146" y="1949"/>
                    <a:pt x="1146" y="1965"/>
                    <a:pt x="1130" y="1965"/>
                  </a:cubicBezTo>
                  <a:lnTo>
                    <a:pt x="1162" y="1981"/>
                  </a:lnTo>
                  <a:cubicBezTo>
                    <a:pt x="1167" y="1991"/>
                    <a:pt x="1164" y="1994"/>
                    <a:pt x="1156" y="1994"/>
                  </a:cubicBezTo>
                  <a:cubicBezTo>
                    <a:pt x="1148" y="1994"/>
                    <a:pt x="1137" y="1991"/>
                    <a:pt x="1127" y="1991"/>
                  </a:cubicBezTo>
                  <a:cubicBezTo>
                    <a:pt x="1115" y="1991"/>
                    <a:pt x="1107" y="1995"/>
                    <a:pt x="1113" y="2014"/>
                  </a:cubicBezTo>
                  <a:lnTo>
                    <a:pt x="1097" y="1981"/>
                  </a:lnTo>
                  <a:lnTo>
                    <a:pt x="1097" y="1981"/>
                  </a:lnTo>
                  <a:cubicBezTo>
                    <a:pt x="1113" y="2014"/>
                    <a:pt x="1064" y="2030"/>
                    <a:pt x="1113" y="2080"/>
                  </a:cubicBezTo>
                  <a:cubicBezTo>
                    <a:pt x="1097" y="2080"/>
                    <a:pt x="1081" y="2063"/>
                    <a:pt x="1081" y="2063"/>
                  </a:cubicBezTo>
                  <a:lnTo>
                    <a:pt x="1081" y="2063"/>
                  </a:lnTo>
                  <a:cubicBezTo>
                    <a:pt x="1064" y="2080"/>
                    <a:pt x="1097" y="2161"/>
                    <a:pt x="1048" y="2161"/>
                  </a:cubicBezTo>
                  <a:lnTo>
                    <a:pt x="1031" y="2145"/>
                  </a:lnTo>
                  <a:lnTo>
                    <a:pt x="1031" y="2145"/>
                  </a:lnTo>
                  <a:cubicBezTo>
                    <a:pt x="1031" y="2161"/>
                    <a:pt x="1064" y="2178"/>
                    <a:pt x="1031" y="2178"/>
                  </a:cubicBezTo>
                  <a:cubicBezTo>
                    <a:pt x="1031" y="2178"/>
                    <a:pt x="1031" y="2161"/>
                    <a:pt x="1015" y="2161"/>
                  </a:cubicBezTo>
                  <a:cubicBezTo>
                    <a:pt x="1031" y="2178"/>
                    <a:pt x="1031" y="2194"/>
                    <a:pt x="1031" y="2194"/>
                  </a:cubicBezTo>
                  <a:lnTo>
                    <a:pt x="1015" y="2178"/>
                  </a:lnTo>
                  <a:cubicBezTo>
                    <a:pt x="966" y="2194"/>
                    <a:pt x="1015" y="2260"/>
                    <a:pt x="1015" y="2292"/>
                  </a:cubicBezTo>
                  <a:cubicBezTo>
                    <a:pt x="991" y="2276"/>
                    <a:pt x="970" y="2272"/>
                    <a:pt x="956" y="2272"/>
                  </a:cubicBezTo>
                  <a:cubicBezTo>
                    <a:pt x="941" y="2272"/>
                    <a:pt x="933" y="2276"/>
                    <a:pt x="933" y="2276"/>
                  </a:cubicBezTo>
                  <a:lnTo>
                    <a:pt x="917" y="2276"/>
                  </a:lnTo>
                  <a:cubicBezTo>
                    <a:pt x="884" y="2309"/>
                    <a:pt x="917" y="2358"/>
                    <a:pt x="917" y="2407"/>
                  </a:cubicBezTo>
                  <a:cubicBezTo>
                    <a:pt x="910" y="2405"/>
                    <a:pt x="903" y="2404"/>
                    <a:pt x="898" y="2404"/>
                  </a:cubicBezTo>
                  <a:cubicBezTo>
                    <a:pt x="851" y="2404"/>
                    <a:pt x="846" y="2458"/>
                    <a:pt x="802" y="2472"/>
                  </a:cubicBezTo>
                  <a:cubicBezTo>
                    <a:pt x="802" y="2472"/>
                    <a:pt x="835" y="2489"/>
                    <a:pt x="835" y="2505"/>
                  </a:cubicBezTo>
                  <a:cubicBezTo>
                    <a:pt x="824" y="2505"/>
                    <a:pt x="835" y="2520"/>
                    <a:pt x="829" y="2520"/>
                  </a:cubicBezTo>
                  <a:cubicBezTo>
                    <a:pt x="826" y="2520"/>
                    <a:pt x="819" y="2516"/>
                    <a:pt x="802" y="2505"/>
                  </a:cubicBezTo>
                  <a:cubicBezTo>
                    <a:pt x="793" y="2500"/>
                    <a:pt x="786" y="2498"/>
                    <a:pt x="781" y="2498"/>
                  </a:cubicBezTo>
                  <a:cubicBezTo>
                    <a:pt x="768" y="2498"/>
                    <a:pt x="765" y="2510"/>
                    <a:pt x="753" y="2522"/>
                  </a:cubicBezTo>
                  <a:lnTo>
                    <a:pt x="802" y="2554"/>
                  </a:lnTo>
                  <a:cubicBezTo>
                    <a:pt x="796" y="2553"/>
                    <a:pt x="790" y="2553"/>
                    <a:pt x="785" y="2553"/>
                  </a:cubicBezTo>
                  <a:cubicBezTo>
                    <a:pt x="719" y="2553"/>
                    <a:pt x="772" y="2638"/>
                    <a:pt x="718" y="2638"/>
                  </a:cubicBezTo>
                  <a:cubicBezTo>
                    <a:pt x="714" y="2638"/>
                    <a:pt x="710" y="2637"/>
                    <a:pt x="704" y="2636"/>
                  </a:cubicBezTo>
                  <a:cubicBezTo>
                    <a:pt x="704" y="2652"/>
                    <a:pt x="704" y="2652"/>
                    <a:pt x="704" y="2669"/>
                  </a:cubicBezTo>
                  <a:lnTo>
                    <a:pt x="688" y="2652"/>
                  </a:lnTo>
                  <a:cubicBezTo>
                    <a:pt x="671" y="2669"/>
                    <a:pt x="655" y="2685"/>
                    <a:pt x="639" y="2702"/>
                  </a:cubicBezTo>
                  <a:lnTo>
                    <a:pt x="622" y="2685"/>
                  </a:lnTo>
                  <a:lnTo>
                    <a:pt x="622" y="2685"/>
                  </a:lnTo>
                  <a:cubicBezTo>
                    <a:pt x="606" y="2702"/>
                    <a:pt x="688" y="2767"/>
                    <a:pt x="688" y="2783"/>
                  </a:cubicBezTo>
                  <a:lnTo>
                    <a:pt x="639" y="2751"/>
                  </a:lnTo>
                  <a:cubicBezTo>
                    <a:pt x="623" y="2781"/>
                    <a:pt x="580" y="2783"/>
                    <a:pt x="587" y="2823"/>
                  </a:cubicBezTo>
                  <a:lnTo>
                    <a:pt x="587" y="2823"/>
                  </a:lnTo>
                  <a:cubicBezTo>
                    <a:pt x="583" y="2816"/>
                    <a:pt x="573" y="2816"/>
                    <a:pt x="573" y="2816"/>
                  </a:cubicBezTo>
                  <a:cubicBezTo>
                    <a:pt x="573" y="2816"/>
                    <a:pt x="524" y="2833"/>
                    <a:pt x="573" y="2865"/>
                  </a:cubicBezTo>
                  <a:cubicBezTo>
                    <a:pt x="569" y="2863"/>
                    <a:pt x="565" y="2862"/>
                    <a:pt x="562" y="2862"/>
                  </a:cubicBezTo>
                  <a:cubicBezTo>
                    <a:pt x="545" y="2862"/>
                    <a:pt x="557" y="2900"/>
                    <a:pt x="557" y="2914"/>
                  </a:cubicBezTo>
                  <a:lnTo>
                    <a:pt x="540" y="2898"/>
                  </a:lnTo>
                  <a:lnTo>
                    <a:pt x="540" y="2898"/>
                  </a:lnTo>
                  <a:cubicBezTo>
                    <a:pt x="557" y="2931"/>
                    <a:pt x="573" y="2947"/>
                    <a:pt x="573" y="2963"/>
                  </a:cubicBezTo>
                  <a:cubicBezTo>
                    <a:pt x="565" y="2963"/>
                    <a:pt x="556" y="2959"/>
                    <a:pt x="552" y="2955"/>
                  </a:cubicBezTo>
                  <a:lnTo>
                    <a:pt x="552" y="2955"/>
                  </a:lnTo>
                  <a:cubicBezTo>
                    <a:pt x="550" y="2968"/>
                    <a:pt x="571" y="2980"/>
                    <a:pt x="557" y="2980"/>
                  </a:cubicBezTo>
                  <a:lnTo>
                    <a:pt x="540" y="2963"/>
                  </a:lnTo>
                  <a:lnTo>
                    <a:pt x="540" y="2963"/>
                  </a:lnTo>
                  <a:cubicBezTo>
                    <a:pt x="524" y="2980"/>
                    <a:pt x="540" y="2980"/>
                    <a:pt x="557" y="2996"/>
                  </a:cubicBezTo>
                  <a:cubicBezTo>
                    <a:pt x="557" y="3008"/>
                    <a:pt x="540" y="3019"/>
                    <a:pt x="525" y="3019"/>
                  </a:cubicBezTo>
                  <a:cubicBezTo>
                    <a:pt x="519" y="3019"/>
                    <a:pt x="512" y="3017"/>
                    <a:pt x="508" y="3013"/>
                  </a:cubicBezTo>
                  <a:lnTo>
                    <a:pt x="508" y="3013"/>
                  </a:lnTo>
                  <a:cubicBezTo>
                    <a:pt x="508" y="3029"/>
                    <a:pt x="524" y="3045"/>
                    <a:pt x="524" y="3045"/>
                  </a:cubicBezTo>
                  <a:cubicBezTo>
                    <a:pt x="508" y="3045"/>
                    <a:pt x="508" y="3029"/>
                    <a:pt x="508" y="3029"/>
                  </a:cubicBezTo>
                  <a:cubicBezTo>
                    <a:pt x="475" y="3045"/>
                    <a:pt x="508" y="3078"/>
                    <a:pt x="475" y="3078"/>
                  </a:cubicBezTo>
                  <a:lnTo>
                    <a:pt x="459" y="3078"/>
                  </a:lnTo>
                  <a:cubicBezTo>
                    <a:pt x="475" y="3062"/>
                    <a:pt x="475" y="3045"/>
                    <a:pt x="475" y="3045"/>
                  </a:cubicBezTo>
                  <a:cubicBezTo>
                    <a:pt x="459" y="3029"/>
                    <a:pt x="442" y="3045"/>
                    <a:pt x="410" y="3013"/>
                  </a:cubicBezTo>
                  <a:lnTo>
                    <a:pt x="410" y="3013"/>
                  </a:lnTo>
                  <a:cubicBezTo>
                    <a:pt x="426" y="3029"/>
                    <a:pt x="459" y="3078"/>
                    <a:pt x="426" y="3078"/>
                  </a:cubicBezTo>
                  <a:cubicBezTo>
                    <a:pt x="409" y="3078"/>
                    <a:pt x="409" y="3078"/>
                    <a:pt x="426" y="3094"/>
                  </a:cubicBezTo>
                  <a:lnTo>
                    <a:pt x="409" y="3094"/>
                  </a:lnTo>
                  <a:cubicBezTo>
                    <a:pt x="409" y="3094"/>
                    <a:pt x="400" y="3104"/>
                    <a:pt x="395" y="3109"/>
                  </a:cubicBezTo>
                  <a:lnTo>
                    <a:pt x="395" y="3109"/>
                  </a:lnTo>
                  <a:cubicBezTo>
                    <a:pt x="393" y="3107"/>
                    <a:pt x="393" y="3103"/>
                    <a:pt x="393" y="3094"/>
                  </a:cubicBezTo>
                  <a:lnTo>
                    <a:pt x="409" y="3094"/>
                  </a:lnTo>
                  <a:cubicBezTo>
                    <a:pt x="400" y="3090"/>
                    <a:pt x="393" y="3088"/>
                    <a:pt x="388" y="3088"/>
                  </a:cubicBezTo>
                  <a:cubicBezTo>
                    <a:pt x="377" y="3088"/>
                    <a:pt x="377" y="3099"/>
                    <a:pt x="377" y="3111"/>
                  </a:cubicBezTo>
                  <a:cubicBezTo>
                    <a:pt x="409" y="3127"/>
                    <a:pt x="393" y="3127"/>
                    <a:pt x="426" y="3144"/>
                  </a:cubicBezTo>
                  <a:cubicBezTo>
                    <a:pt x="426" y="3144"/>
                    <a:pt x="426" y="3127"/>
                    <a:pt x="426" y="3127"/>
                  </a:cubicBezTo>
                  <a:cubicBezTo>
                    <a:pt x="426" y="3127"/>
                    <a:pt x="426" y="3111"/>
                    <a:pt x="426" y="3111"/>
                  </a:cubicBezTo>
                  <a:cubicBezTo>
                    <a:pt x="437" y="3122"/>
                    <a:pt x="449" y="3134"/>
                    <a:pt x="443" y="3134"/>
                  </a:cubicBezTo>
                  <a:cubicBezTo>
                    <a:pt x="441" y="3134"/>
                    <a:pt x="435" y="3132"/>
                    <a:pt x="426" y="3127"/>
                  </a:cubicBezTo>
                  <a:lnTo>
                    <a:pt x="426" y="3127"/>
                  </a:lnTo>
                  <a:cubicBezTo>
                    <a:pt x="442" y="3160"/>
                    <a:pt x="459" y="3160"/>
                    <a:pt x="475" y="3176"/>
                  </a:cubicBezTo>
                  <a:cubicBezTo>
                    <a:pt x="426" y="3160"/>
                    <a:pt x="393" y="3160"/>
                    <a:pt x="360" y="3144"/>
                  </a:cubicBezTo>
                  <a:lnTo>
                    <a:pt x="360" y="3144"/>
                  </a:lnTo>
                  <a:cubicBezTo>
                    <a:pt x="360" y="3176"/>
                    <a:pt x="344" y="3209"/>
                    <a:pt x="377" y="3258"/>
                  </a:cubicBezTo>
                  <a:cubicBezTo>
                    <a:pt x="382" y="3264"/>
                    <a:pt x="382" y="3265"/>
                    <a:pt x="380" y="3265"/>
                  </a:cubicBezTo>
                  <a:cubicBezTo>
                    <a:pt x="375" y="3265"/>
                    <a:pt x="360" y="3258"/>
                    <a:pt x="360" y="3258"/>
                  </a:cubicBezTo>
                  <a:cubicBezTo>
                    <a:pt x="360" y="3242"/>
                    <a:pt x="360" y="3242"/>
                    <a:pt x="344" y="3225"/>
                  </a:cubicBezTo>
                  <a:lnTo>
                    <a:pt x="344" y="3225"/>
                  </a:lnTo>
                  <a:cubicBezTo>
                    <a:pt x="360" y="3258"/>
                    <a:pt x="328" y="3274"/>
                    <a:pt x="360" y="3307"/>
                  </a:cubicBezTo>
                  <a:cubicBezTo>
                    <a:pt x="347" y="3307"/>
                    <a:pt x="345" y="3286"/>
                    <a:pt x="336" y="3286"/>
                  </a:cubicBezTo>
                  <a:cubicBezTo>
                    <a:pt x="334" y="3286"/>
                    <a:pt x="331" y="3288"/>
                    <a:pt x="328" y="3291"/>
                  </a:cubicBezTo>
                  <a:lnTo>
                    <a:pt x="328" y="3274"/>
                  </a:lnTo>
                  <a:lnTo>
                    <a:pt x="328" y="3274"/>
                  </a:lnTo>
                  <a:cubicBezTo>
                    <a:pt x="229" y="3291"/>
                    <a:pt x="360" y="3405"/>
                    <a:pt x="262" y="3405"/>
                  </a:cubicBezTo>
                  <a:lnTo>
                    <a:pt x="279" y="3405"/>
                  </a:lnTo>
                  <a:cubicBezTo>
                    <a:pt x="213" y="3438"/>
                    <a:pt x="229" y="3536"/>
                    <a:pt x="148" y="3553"/>
                  </a:cubicBezTo>
                  <a:cubicBezTo>
                    <a:pt x="131" y="3569"/>
                    <a:pt x="148" y="3585"/>
                    <a:pt x="164" y="3602"/>
                  </a:cubicBezTo>
                  <a:lnTo>
                    <a:pt x="131" y="3585"/>
                  </a:lnTo>
                  <a:lnTo>
                    <a:pt x="131" y="3585"/>
                  </a:lnTo>
                  <a:lnTo>
                    <a:pt x="148" y="3618"/>
                  </a:lnTo>
                  <a:cubicBezTo>
                    <a:pt x="156" y="3643"/>
                    <a:pt x="131" y="3643"/>
                    <a:pt x="109" y="3643"/>
                  </a:cubicBezTo>
                  <a:cubicBezTo>
                    <a:pt x="86" y="3643"/>
                    <a:pt x="66" y="3643"/>
                    <a:pt x="82" y="3667"/>
                  </a:cubicBezTo>
                  <a:lnTo>
                    <a:pt x="98" y="3684"/>
                  </a:lnTo>
                  <a:cubicBezTo>
                    <a:pt x="98" y="3695"/>
                    <a:pt x="98" y="3707"/>
                    <a:pt x="93" y="3707"/>
                  </a:cubicBezTo>
                  <a:cubicBezTo>
                    <a:pt x="90" y="3707"/>
                    <a:pt x="87" y="3705"/>
                    <a:pt x="82" y="3700"/>
                  </a:cubicBezTo>
                  <a:lnTo>
                    <a:pt x="82" y="3700"/>
                  </a:lnTo>
                  <a:cubicBezTo>
                    <a:pt x="82" y="3716"/>
                    <a:pt x="98" y="3716"/>
                    <a:pt x="82" y="3716"/>
                  </a:cubicBezTo>
                  <a:lnTo>
                    <a:pt x="66" y="3716"/>
                  </a:lnTo>
                  <a:lnTo>
                    <a:pt x="82" y="3749"/>
                  </a:lnTo>
                  <a:cubicBezTo>
                    <a:pt x="77" y="3752"/>
                    <a:pt x="73" y="3753"/>
                    <a:pt x="68" y="3753"/>
                  </a:cubicBezTo>
                  <a:cubicBezTo>
                    <a:pt x="45" y="3753"/>
                    <a:pt x="23" y="3729"/>
                    <a:pt x="8" y="3729"/>
                  </a:cubicBezTo>
                  <a:cubicBezTo>
                    <a:pt x="5" y="3729"/>
                    <a:pt x="3" y="3730"/>
                    <a:pt x="0" y="3733"/>
                  </a:cubicBezTo>
                  <a:cubicBezTo>
                    <a:pt x="0" y="3749"/>
                    <a:pt x="17" y="3798"/>
                    <a:pt x="33" y="3798"/>
                  </a:cubicBezTo>
                  <a:lnTo>
                    <a:pt x="66" y="3798"/>
                  </a:lnTo>
                  <a:lnTo>
                    <a:pt x="66" y="3815"/>
                  </a:lnTo>
                  <a:cubicBezTo>
                    <a:pt x="115" y="3847"/>
                    <a:pt x="148" y="3896"/>
                    <a:pt x="197" y="3896"/>
                  </a:cubicBezTo>
                  <a:lnTo>
                    <a:pt x="180" y="3847"/>
                  </a:lnTo>
                  <a:lnTo>
                    <a:pt x="211" y="3863"/>
                  </a:lnTo>
                  <a:lnTo>
                    <a:pt x="211" y="3863"/>
                  </a:lnTo>
                  <a:cubicBezTo>
                    <a:pt x="207" y="3858"/>
                    <a:pt x="202" y="3853"/>
                    <a:pt x="197" y="3847"/>
                  </a:cubicBezTo>
                  <a:lnTo>
                    <a:pt x="197" y="3847"/>
                  </a:lnTo>
                  <a:cubicBezTo>
                    <a:pt x="213" y="3864"/>
                    <a:pt x="229" y="3864"/>
                    <a:pt x="229" y="3864"/>
                  </a:cubicBezTo>
                  <a:lnTo>
                    <a:pt x="197" y="3815"/>
                  </a:lnTo>
                  <a:lnTo>
                    <a:pt x="197" y="3815"/>
                  </a:lnTo>
                  <a:cubicBezTo>
                    <a:pt x="213" y="3831"/>
                    <a:pt x="229" y="3847"/>
                    <a:pt x="246" y="3847"/>
                  </a:cubicBezTo>
                  <a:cubicBezTo>
                    <a:pt x="229" y="3831"/>
                    <a:pt x="197" y="3831"/>
                    <a:pt x="197" y="3798"/>
                  </a:cubicBezTo>
                  <a:lnTo>
                    <a:pt x="197" y="3798"/>
                  </a:lnTo>
                  <a:cubicBezTo>
                    <a:pt x="216" y="3808"/>
                    <a:pt x="229" y="3817"/>
                    <a:pt x="234" y="3817"/>
                  </a:cubicBezTo>
                  <a:cubicBezTo>
                    <a:pt x="237" y="3817"/>
                    <a:pt x="236" y="3812"/>
                    <a:pt x="229" y="3798"/>
                  </a:cubicBezTo>
                  <a:lnTo>
                    <a:pt x="229" y="3798"/>
                  </a:lnTo>
                  <a:cubicBezTo>
                    <a:pt x="246" y="3815"/>
                    <a:pt x="246" y="3815"/>
                    <a:pt x="246" y="3831"/>
                  </a:cubicBezTo>
                  <a:cubicBezTo>
                    <a:pt x="246" y="3798"/>
                    <a:pt x="262" y="3798"/>
                    <a:pt x="229" y="3782"/>
                  </a:cubicBezTo>
                  <a:cubicBezTo>
                    <a:pt x="251" y="3782"/>
                    <a:pt x="251" y="3767"/>
                    <a:pt x="263" y="3767"/>
                  </a:cubicBezTo>
                  <a:cubicBezTo>
                    <a:pt x="269" y="3767"/>
                    <a:pt x="279" y="3771"/>
                    <a:pt x="295" y="3782"/>
                  </a:cubicBezTo>
                  <a:cubicBezTo>
                    <a:pt x="279" y="3766"/>
                    <a:pt x="262" y="3733"/>
                    <a:pt x="262" y="3733"/>
                  </a:cubicBezTo>
                  <a:lnTo>
                    <a:pt x="262" y="3733"/>
                  </a:lnTo>
                  <a:cubicBezTo>
                    <a:pt x="274" y="3745"/>
                    <a:pt x="283" y="3749"/>
                    <a:pt x="289" y="3749"/>
                  </a:cubicBezTo>
                  <a:cubicBezTo>
                    <a:pt x="301" y="3749"/>
                    <a:pt x="305" y="3733"/>
                    <a:pt x="317" y="3733"/>
                  </a:cubicBezTo>
                  <a:cubicBezTo>
                    <a:pt x="324" y="3733"/>
                    <a:pt x="332" y="3737"/>
                    <a:pt x="344" y="3749"/>
                  </a:cubicBezTo>
                  <a:cubicBezTo>
                    <a:pt x="295" y="3700"/>
                    <a:pt x="344" y="3700"/>
                    <a:pt x="328" y="3667"/>
                  </a:cubicBezTo>
                  <a:lnTo>
                    <a:pt x="377" y="3667"/>
                  </a:lnTo>
                  <a:cubicBezTo>
                    <a:pt x="344" y="3651"/>
                    <a:pt x="344" y="3618"/>
                    <a:pt x="328" y="3602"/>
                  </a:cubicBezTo>
                  <a:lnTo>
                    <a:pt x="328" y="3602"/>
                  </a:lnTo>
                  <a:cubicBezTo>
                    <a:pt x="360" y="3618"/>
                    <a:pt x="360" y="3635"/>
                    <a:pt x="393" y="3651"/>
                  </a:cubicBezTo>
                  <a:cubicBezTo>
                    <a:pt x="377" y="3635"/>
                    <a:pt x="377" y="3618"/>
                    <a:pt x="360" y="3602"/>
                  </a:cubicBezTo>
                  <a:cubicBezTo>
                    <a:pt x="377" y="3602"/>
                    <a:pt x="377" y="3602"/>
                    <a:pt x="409" y="3618"/>
                  </a:cubicBezTo>
                  <a:cubicBezTo>
                    <a:pt x="360" y="3585"/>
                    <a:pt x="409" y="3602"/>
                    <a:pt x="377" y="3569"/>
                  </a:cubicBezTo>
                  <a:lnTo>
                    <a:pt x="377" y="3569"/>
                  </a:lnTo>
                  <a:cubicBezTo>
                    <a:pt x="400" y="3581"/>
                    <a:pt x="415" y="3592"/>
                    <a:pt x="422" y="3592"/>
                  </a:cubicBezTo>
                  <a:cubicBezTo>
                    <a:pt x="424" y="3592"/>
                    <a:pt x="426" y="3590"/>
                    <a:pt x="426" y="3585"/>
                  </a:cubicBezTo>
                  <a:cubicBezTo>
                    <a:pt x="442" y="3585"/>
                    <a:pt x="442" y="3602"/>
                    <a:pt x="442" y="3602"/>
                  </a:cubicBezTo>
                  <a:cubicBezTo>
                    <a:pt x="459" y="3585"/>
                    <a:pt x="426" y="3569"/>
                    <a:pt x="393" y="3553"/>
                  </a:cubicBezTo>
                  <a:cubicBezTo>
                    <a:pt x="396" y="3549"/>
                    <a:pt x="400" y="3548"/>
                    <a:pt x="403" y="3548"/>
                  </a:cubicBezTo>
                  <a:cubicBezTo>
                    <a:pt x="417" y="3548"/>
                    <a:pt x="432" y="3569"/>
                    <a:pt x="459" y="3569"/>
                  </a:cubicBezTo>
                  <a:cubicBezTo>
                    <a:pt x="459" y="3553"/>
                    <a:pt x="426" y="3520"/>
                    <a:pt x="426" y="3520"/>
                  </a:cubicBezTo>
                  <a:cubicBezTo>
                    <a:pt x="433" y="3520"/>
                    <a:pt x="436" y="3520"/>
                    <a:pt x="439" y="3521"/>
                  </a:cubicBezTo>
                  <a:lnTo>
                    <a:pt x="439" y="3521"/>
                  </a:lnTo>
                  <a:cubicBezTo>
                    <a:pt x="440" y="3498"/>
                    <a:pt x="469" y="3482"/>
                    <a:pt x="442" y="3455"/>
                  </a:cubicBezTo>
                  <a:lnTo>
                    <a:pt x="459" y="3455"/>
                  </a:lnTo>
                  <a:cubicBezTo>
                    <a:pt x="442" y="3455"/>
                    <a:pt x="409" y="3438"/>
                    <a:pt x="409" y="3422"/>
                  </a:cubicBezTo>
                  <a:lnTo>
                    <a:pt x="409" y="3422"/>
                  </a:lnTo>
                  <a:cubicBezTo>
                    <a:pt x="410" y="3422"/>
                    <a:pt x="426" y="3422"/>
                    <a:pt x="426" y="3438"/>
                  </a:cubicBezTo>
                  <a:lnTo>
                    <a:pt x="426" y="3422"/>
                  </a:lnTo>
                  <a:cubicBezTo>
                    <a:pt x="459" y="3438"/>
                    <a:pt x="426" y="3438"/>
                    <a:pt x="459" y="3455"/>
                  </a:cubicBezTo>
                  <a:cubicBezTo>
                    <a:pt x="442" y="3438"/>
                    <a:pt x="426" y="3389"/>
                    <a:pt x="442" y="3389"/>
                  </a:cubicBezTo>
                  <a:lnTo>
                    <a:pt x="442" y="3389"/>
                  </a:lnTo>
                  <a:cubicBezTo>
                    <a:pt x="491" y="3405"/>
                    <a:pt x="442" y="3422"/>
                    <a:pt x="475" y="3438"/>
                  </a:cubicBezTo>
                  <a:lnTo>
                    <a:pt x="459" y="3438"/>
                  </a:lnTo>
                  <a:cubicBezTo>
                    <a:pt x="524" y="3455"/>
                    <a:pt x="442" y="3455"/>
                    <a:pt x="508" y="3471"/>
                  </a:cubicBezTo>
                  <a:cubicBezTo>
                    <a:pt x="540" y="3455"/>
                    <a:pt x="508" y="3438"/>
                    <a:pt x="540" y="3422"/>
                  </a:cubicBezTo>
                  <a:cubicBezTo>
                    <a:pt x="524" y="3405"/>
                    <a:pt x="508" y="3405"/>
                    <a:pt x="491" y="3389"/>
                  </a:cubicBezTo>
                  <a:cubicBezTo>
                    <a:pt x="487" y="3377"/>
                    <a:pt x="491" y="3373"/>
                    <a:pt x="499" y="3373"/>
                  </a:cubicBezTo>
                  <a:cubicBezTo>
                    <a:pt x="515" y="3373"/>
                    <a:pt x="546" y="3389"/>
                    <a:pt x="558" y="3389"/>
                  </a:cubicBezTo>
                  <a:cubicBezTo>
                    <a:pt x="564" y="3389"/>
                    <a:pt x="565" y="3385"/>
                    <a:pt x="557" y="3373"/>
                  </a:cubicBezTo>
                  <a:cubicBezTo>
                    <a:pt x="540" y="3340"/>
                    <a:pt x="508" y="3307"/>
                    <a:pt x="540" y="3307"/>
                  </a:cubicBezTo>
                  <a:lnTo>
                    <a:pt x="573" y="3340"/>
                  </a:lnTo>
                  <a:cubicBezTo>
                    <a:pt x="578" y="3335"/>
                    <a:pt x="576" y="3330"/>
                    <a:pt x="572" y="3324"/>
                  </a:cubicBezTo>
                  <a:lnTo>
                    <a:pt x="572" y="3324"/>
                  </a:lnTo>
                  <a:cubicBezTo>
                    <a:pt x="572" y="3324"/>
                    <a:pt x="573" y="3324"/>
                    <a:pt x="573" y="3324"/>
                  </a:cubicBezTo>
                  <a:cubicBezTo>
                    <a:pt x="606" y="3324"/>
                    <a:pt x="557" y="3291"/>
                    <a:pt x="557" y="3274"/>
                  </a:cubicBezTo>
                  <a:lnTo>
                    <a:pt x="557" y="3274"/>
                  </a:lnTo>
                  <a:lnTo>
                    <a:pt x="606" y="3307"/>
                  </a:lnTo>
                  <a:cubicBezTo>
                    <a:pt x="606" y="3274"/>
                    <a:pt x="606" y="3242"/>
                    <a:pt x="606" y="3209"/>
                  </a:cubicBezTo>
                  <a:cubicBezTo>
                    <a:pt x="622" y="3209"/>
                    <a:pt x="622" y="3225"/>
                    <a:pt x="639" y="3225"/>
                  </a:cubicBezTo>
                  <a:cubicBezTo>
                    <a:pt x="639" y="3193"/>
                    <a:pt x="688" y="3160"/>
                    <a:pt x="737" y="3144"/>
                  </a:cubicBezTo>
                  <a:lnTo>
                    <a:pt x="704" y="3111"/>
                  </a:lnTo>
                  <a:lnTo>
                    <a:pt x="704" y="3111"/>
                  </a:lnTo>
                  <a:cubicBezTo>
                    <a:pt x="704" y="3111"/>
                    <a:pt x="721" y="3127"/>
                    <a:pt x="737" y="3127"/>
                  </a:cubicBezTo>
                  <a:cubicBezTo>
                    <a:pt x="753" y="3127"/>
                    <a:pt x="704" y="3111"/>
                    <a:pt x="704" y="3094"/>
                  </a:cubicBezTo>
                  <a:lnTo>
                    <a:pt x="704" y="3094"/>
                  </a:lnTo>
                  <a:cubicBezTo>
                    <a:pt x="704" y="3094"/>
                    <a:pt x="721" y="3111"/>
                    <a:pt x="737" y="3111"/>
                  </a:cubicBezTo>
                  <a:cubicBezTo>
                    <a:pt x="720" y="3078"/>
                    <a:pt x="720" y="3013"/>
                    <a:pt x="770" y="3013"/>
                  </a:cubicBezTo>
                  <a:lnTo>
                    <a:pt x="770" y="3029"/>
                  </a:lnTo>
                  <a:cubicBezTo>
                    <a:pt x="799" y="3029"/>
                    <a:pt x="737" y="2977"/>
                    <a:pt x="758" y="2977"/>
                  </a:cubicBezTo>
                  <a:cubicBezTo>
                    <a:pt x="760" y="2977"/>
                    <a:pt x="764" y="2978"/>
                    <a:pt x="770" y="2980"/>
                  </a:cubicBezTo>
                  <a:cubicBezTo>
                    <a:pt x="802" y="2947"/>
                    <a:pt x="802" y="2898"/>
                    <a:pt x="868" y="2898"/>
                  </a:cubicBezTo>
                  <a:cubicBezTo>
                    <a:pt x="835" y="2865"/>
                    <a:pt x="917" y="2865"/>
                    <a:pt x="851" y="2833"/>
                  </a:cubicBezTo>
                  <a:cubicBezTo>
                    <a:pt x="884" y="2833"/>
                    <a:pt x="895" y="2840"/>
                    <a:pt x="913" y="2840"/>
                  </a:cubicBezTo>
                  <a:cubicBezTo>
                    <a:pt x="922" y="2840"/>
                    <a:pt x="933" y="2838"/>
                    <a:pt x="950" y="2833"/>
                  </a:cubicBezTo>
                  <a:cubicBezTo>
                    <a:pt x="950" y="2816"/>
                    <a:pt x="917" y="2783"/>
                    <a:pt x="917" y="2783"/>
                  </a:cubicBezTo>
                  <a:lnTo>
                    <a:pt x="917" y="2783"/>
                  </a:lnTo>
                  <a:lnTo>
                    <a:pt x="950" y="2800"/>
                  </a:lnTo>
                  <a:lnTo>
                    <a:pt x="917" y="2767"/>
                  </a:lnTo>
                  <a:lnTo>
                    <a:pt x="966" y="2783"/>
                  </a:lnTo>
                  <a:lnTo>
                    <a:pt x="966" y="2767"/>
                  </a:lnTo>
                  <a:cubicBezTo>
                    <a:pt x="966" y="2767"/>
                    <a:pt x="950" y="2767"/>
                    <a:pt x="933" y="2751"/>
                  </a:cubicBezTo>
                  <a:cubicBezTo>
                    <a:pt x="933" y="2743"/>
                    <a:pt x="946" y="2738"/>
                    <a:pt x="960" y="2738"/>
                  </a:cubicBezTo>
                  <a:cubicBezTo>
                    <a:pt x="974" y="2738"/>
                    <a:pt x="991" y="2743"/>
                    <a:pt x="999" y="2751"/>
                  </a:cubicBezTo>
                  <a:lnTo>
                    <a:pt x="999" y="2702"/>
                  </a:lnTo>
                  <a:cubicBezTo>
                    <a:pt x="999" y="2702"/>
                    <a:pt x="999" y="2718"/>
                    <a:pt x="1015" y="2718"/>
                  </a:cubicBezTo>
                  <a:cubicBezTo>
                    <a:pt x="1011" y="2709"/>
                    <a:pt x="1011" y="2706"/>
                    <a:pt x="1014" y="2706"/>
                  </a:cubicBezTo>
                  <a:cubicBezTo>
                    <a:pt x="1018" y="2706"/>
                    <a:pt x="1028" y="2713"/>
                    <a:pt x="1033" y="2713"/>
                  </a:cubicBezTo>
                  <a:cubicBezTo>
                    <a:pt x="1036" y="2713"/>
                    <a:pt x="1036" y="2711"/>
                    <a:pt x="1031" y="2702"/>
                  </a:cubicBezTo>
                  <a:cubicBezTo>
                    <a:pt x="1015" y="2702"/>
                    <a:pt x="1015" y="2685"/>
                    <a:pt x="999" y="2685"/>
                  </a:cubicBezTo>
                  <a:cubicBezTo>
                    <a:pt x="1031" y="2685"/>
                    <a:pt x="1048" y="2669"/>
                    <a:pt x="1048" y="2652"/>
                  </a:cubicBezTo>
                  <a:lnTo>
                    <a:pt x="1064" y="2669"/>
                  </a:lnTo>
                  <a:cubicBezTo>
                    <a:pt x="1081" y="2652"/>
                    <a:pt x="1081" y="2603"/>
                    <a:pt x="1113" y="2587"/>
                  </a:cubicBezTo>
                  <a:cubicBezTo>
                    <a:pt x="1097" y="2587"/>
                    <a:pt x="1048" y="2554"/>
                    <a:pt x="1064" y="2554"/>
                  </a:cubicBezTo>
                  <a:lnTo>
                    <a:pt x="1097" y="2571"/>
                  </a:lnTo>
                  <a:cubicBezTo>
                    <a:pt x="1081" y="2554"/>
                    <a:pt x="1081" y="2571"/>
                    <a:pt x="1064" y="2538"/>
                  </a:cubicBezTo>
                  <a:lnTo>
                    <a:pt x="1064" y="2538"/>
                  </a:lnTo>
                  <a:cubicBezTo>
                    <a:pt x="1064" y="2538"/>
                    <a:pt x="1097" y="2554"/>
                    <a:pt x="1097" y="2571"/>
                  </a:cubicBezTo>
                  <a:lnTo>
                    <a:pt x="1097" y="2554"/>
                  </a:lnTo>
                  <a:cubicBezTo>
                    <a:pt x="1113" y="2554"/>
                    <a:pt x="1113" y="2571"/>
                    <a:pt x="1130" y="2571"/>
                  </a:cubicBezTo>
                  <a:cubicBezTo>
                    <a:pt x="1113" y="2554"/>
                    <a:pt x="1179" y="2571"/>
                    <a:pt x="1146" y="2538"/>
                  </a:cubicBezTo>
                  <a:lnTo>
                    <a:pt x="1146" y="2538"/>
                  </a:lnTo>
                  <a:lnTo>
                    <a:pt x="1162" y="2554"/>
                  </a:lnTo>
                  <a:cubicBezTo>
                    <a:pt x="1179" y="2522"/>
                    <a:pt x="1179" y="2505"/>
                    <a:pt x="1179" y="2472"/>
                  </a:cubicBezTo>
                  <a:cubicBezTo>
                    <a:pt x="1162" y="2456"/>
                    <a:pt x="1179" y="2456"/>
                    <a:pt x="1146" y="2423"/>
                  </a:cubicBezTo>
                  <a:cubicBezTo>
                    <a:pt x="1179" y="2423"/>
                    <a:pt x="1212" y="2423"/>
                    <a:pt x="1212" y="2391"/>
                  </a:cubicBezTo>
                  <a:cubicBezTo>
                    <a:pt x="1212" y="2374"/>
                    <a:pt x="1195" y="2374"/>
                    <a:pt x="1179" y="2358"/>
                  </a:cubicBezTo>
                  <a:lnTo>
                    <a:pt x="1179" y="2358"/>
                  </a:lnTo>
                  <a:cubicBezTo>
                    <a:pt x="1195" y="2366"/>
                    <a:pt x="1207" y="2366"/>
                    <a:pt x="1216" y="2366"/>
                  </a:cubicBezTo>
                  <a:cubicBezTo>
                    <a:pt x="1224" y="2366"/>
                    <a:pt x="1228" y="2366"/>
                    <a:pt x="1228" y="2374"/>
                  </a:cubicBezTo>
                  <a:cubicBezTo>
                    <a:pt x="1244" y="2341"/>
                    <a:pt x="1244" y="2341"/>
                    <a:pt x="1244" y="2292"/>
                  </a:cubicBezTo>
                  <a:lnTo>
                    <a:pt x="1228" y="2292"/>
                  </a:lnTo>
                  <a:cubicBezTo>
                    <a:pt x="1228" y="2284"/>
                    <a:pt x="1232" y="2280"/>
                    <a:pt x="1238" y="2280"/>
                  </a:cubicBezTo>
                  <a:cubicBezTo>
                    <a:pt x="1244" y="2280"/>
                    <a:pt x="1252" y="2284"/>
                    <a:pt x="1261" y="2292"/>
                  </a:cubicBezTo>
                  <a:cubicBezTo>
                    <a:pt x="1244" y="2227"/>
                    <a:pt x="1375" y="2260"/>
                    <a:pt x="1342" y="2194"/>
                  </a:cubicBezTo>
                  <a:lnTo>
                    <a:pt x="1342" y="2194"/>
                  </a:lnTo>
                  <a:lnTo>
                    <a:pt x="1342" y="2161"/>
                  </a:lnTo>
                  <a:cubicBezTo>
                    <a:pt x="1346" y="2158"/>
                    <a:pt x="1348" y="2157"/>
                    <a:pt x="1351" y="2157"/>
                  </a:cubicBezTo>
                  <a:cubicBezTo>
                    <a:pt x="1360" y="2157"/>
                    <a:pt x="1362" y="2178"/>
                    <a:pt x="1375" y="2178"/>
                  </a:cubicBezTo>
                  <a:cubicBezTo>
                    <a:pt x="1359" y="2112"/>
                    <a:pt x="1408" y="2129"/>
                    <a:pt x="1408" y="2096"/>
                  </a:cubicBezTo>
                  <a:cubicBezTo>
                    <a:pt x="1418" y="2100"/>
                    <a:pt x="1427" y="2102"/>
                    <a:pt x="1433" y="2102"/>
                  </a:cubicBezTo>
                  <a:cubicBezTo>
                    <a:pt x="1476" y="2102"/>
                    <a:pt x="1453" y="2029"/>
                    <a:pt x="1494" y="2029"/>
                  </a:cubicBezTo>
                  <a:cubicBezTo>
                    <a:pt x="1498" y="2029"/>
                    <a:pt x="1502" y="2029"/>
                    <a:pt x="1506" y="2030"/>
                  </a:cubicBezTo>
                  <a:lnTo>
                    <a:pt x="1490" y="2014"/>
                  </a:lnTo>
                  <a:cubicBezTo>
                    <a:pt x="1484" y="2009"/>
                    <a:pt x="1484" y="2007"/>
                    <a:pt x="1487" y="2007"/>
                  </a:cubicBezTo>
                  <a:cubicBezTo>
                    <a:pt x="1493" y="2007"/>
                    <a:pt x="1512" y="2014"/>
                    <a:pt x="1523" y="2014"/>
                  </a:cubicBezTo>
                  <a:cubicBezTo>
                    <a:pt x="1506" y="1998"/>
                    <a:pt x="1490" y="1998"/>
                    <a:pt x="1490" y="1998"/>
                  </a:cubicBezTo>
                  <a:cubicBezTo>
                    <a:pt x="1506" y="1916"/>
                    <a:pt x="1588" y="1900"/>
                    <a:pt x="1654" y="1850"/>
                  </a:cubicBezTo>
                  <a:cubicBezTo>
                    <a:pt x="1670" y="1818"/>
                    <a:pt x="1572" y="1769"/>
                    <a:pt x="1621" y="1769"/>
                  </a:cubicBezTo>
                  <a:lnTo>
                    <a:pt x="1654" y="1801"/>
                  </a:lnTo>
                  <a:cubicBezTo>
                    <a:pt x="1654" y="1736"/>
                    <a:pt x="1719" y="1719"/>
                    <a:pt x="1719" y="1654"/>
                  </a:cubicBezTo>
                  <a:cubicBezTo>
                    <a:pt x="1719" y="1654"/>
                    <a:pt x="1719" y="1654"/>
                    <a:pt x="1719" y="1670"/>
                  </a:cubicBezTo>
                  <a:cubicBezTo>
                    <a:pt x="1752" y="1670"/>
                    <a:pt x="1752" y="1638"/>
                    <a:pt x="1735" y="1621"/>
                  </a:cubicBezTo>
                  <a:lnTo>
                    <a:pt x="1735" y="1621"/>
                  </a:lnTo>
                  <a:cubicBezTo>
                    <a:pt x="1736" y="1622"/>
                    <a:pt x="1752" y="1638"/>
                    <a:pt x="1752" y="1638"/>
                  </a:cubicBezTo>
                  <a:cubicBezTo>
                    <a:pt x="1780" y="1638"/>
                    <a:pt x="1760" y="1602"/>
                    <a:pt x="1764" y="1602"/>
                  </a:cubicBezTo>
                  <a:lnTo>
                    <a:pt x="1764" y="1602"/>
                  </a:lnTo>
                  <a:cubicBezTo>
                    <a:pt x="1764" y="1602"/>
                    <a:pt x="1766" y="1603"/>
                    <a:pt x="1768" y="1605"/>
                  </a:cubicBezTo>
                  <a:lnTo>
                    <a:pt x="1784" y="1605"/>
                  </a:lnTo>
                  <a:cubicBezTo>
                    <a:pt x="1768" y="1589"/>
                    <a:pt x="1801" y="1589"/>
                    <a:pt x="1768" y="1572"/>
                  </a:cubicBezTo>
                  <a:cubicBezTo>
                    <a:pt x="1784" y="1556"/>
                    <a:pt x="1768" y="1539"/>
                    <a:pt x="1801" y="1523"/>
                  </a:cubicBezTo>
                  <a:cubicBezTo>
                    <a:pt x="1768" y="1507"/>
                    <a:pt x="1834" y="1507"/>
                    <a:pt x="1784" y="1474"/>
                  </a:cubicBezTo>
                  <a:lnTo>
                    <a:pt x="1784" y="1474"/>
                  </a:lnTo>
                  <a:cubicBezTo>
                    <a:pt x="1800" y="1484"/>
                    <a:pt x="1812" y="1488"/>
                    <a:pt x="1821" y="1488"/>
                  </a:cubicBezTo>
                  <a:cubicBezTo>
                    <a:pt x="1841" y="1488"/>
                    <a:pt x="1845" y="1469"/>
                    <a:pt x="1834" y="1458"/>
                  </a:cubicBezTo>
                  <a:cubicBezTo>
                    <a:pt x="1850" y="1458"/>
                    <a:pt x="1850" y="1458"/>
                    <a:pt x="1866" y="1474"/>
                  </a:cubicBezTo>
                  <a:cubicBezTo>
                    <a:pt x="1883" y="1458"/>
                    <a:pt x="1866" y="1441"/>
                    <a:pt x="1850" y="1425"/>
                  </a:cubicBezTo>
                  <a:lnTo>
                    <a:pt x="1850" y="1425"/>
                  </a:lnTo>
                  <a:cubicBezTo>
                    <a:pt x="1856" y="1426"/>
                    <a:pt x="1861" y="1427"/>
                    <a:pt x="1865" y="1427"/>
                  </a:cubicBezTo>
                  <a:cubicBezTo>
                    <a:pt x="1895" y="1427"/>
                    <a:pt x="1860" y="1384"/>
                    <a:pt x="1886" y="1384"/>
                  </a:cubicBezTo>
                  <a:cubicBezTo>
                    <a:pt x="1892" y="1384"/>
                    <a:pt x="1902" y="1387"/>
                    <a:pt x="1915" y="1392"/>
                  </a:cubicBezTo>
                  <a:cubicBezTo>
                    <a:pt x="1915" y="1343"/>
                    <a:pt x="1915" y="1294"/>
                    <a:pt x="1932" y="1261"/>
                  </a:cubicBezTo>
                  <a:lnTo>
                    <a:pt x="1932" y="1261"/>
                  </a:lnTo>
                  <a:cubicBezTo>
                    <a:pt x="1965" y="1294"/>
                    <a:pt x="1915" y="1294"/>
                    <a:pt x="1948" y="1327"/>
                  </a:cubicBezTo>
                  <a:cubicBezTo>
                    <a:pt x="1965" y="1278"/>
                    <a:pt x="1932" y="1245"/>
                    <a:pt x="1965" y="1212"/>
                  </a:cubicBezTo>
                  <a:cubicBezTo>
                    <a:pt x="1965" y="1212"/>
                    <a:pt x="1981" y="1228"/>
                    <a:pt x="1981" y="1245"/>
                  </a:cubicBezTo>
                  <a:cubicBezTo>
                    <a:pt x="1981" y="1196"/>
                    <a:pt x="2030" y="1196"/>
                    <a:pt x="2014" y="1147"/>
                  </a:cubicBezTo>
                  <a:cubicBezTo>
                    <a:pt x="2030" y="1147"/>
                    <a:pt x="2030" y="1163"/>
                    <a:pt x="2030" y="1163"/>
                  </a:cubicBezTo>
                  <a:cubicBezTo>
                    <a:pt x="2030" y="1163"/>
                    <a:pt x="2046" y="1147"/>
                    <a:pt x="2030" y="1147"/>
                  </a:cubicBezTo>
                  <a:cubicBezTo>
                    <a:pt x="2009" y="1136"/>
                    <a:pt x="1995" y="1112"/>
                    <a:pt x="1983" y="1097"/>
                  </a:cubicBezTo>
                  <a:lnTo>
                    <a:pt x="1983" y="1097"/>
                  </a:lnTo>
                  <a:cubicBezTo>
                    <a:pt x="1989" y="1100"/>
                    <a:pt x="1993" y="1101"/>
                    <a:pt x="1997" y="1101"/>
                  </a:cubicBezTo>
                  <a:cubicBezTo>
                    <a:pt x="2003" y="1101"/>
                    <a:pt x="2008" y="1099"/>
                    <a:pt x="2014" y="1099"/>
                  </a:cubicBezTo>
                  <a:cubicBezTo>
                    <a:pt x="2023" y="1099"/>
                    <a:pt x="2037" y="1104"/>
                    <a:pt x="2063" y="1130"/>
                  </a:cubicBezTo>
                  <a:cubicBezTo>
                    <a:pt x="2063" y="1114"/>
                    <a:pt x="2046" y="1114"/>
                    <a:pt x="2030" y="1097"/>
                  </a:cubicBezTo>
                  <a:cubicBezTo>
                    <a:pt x="2046" y="1097"/>
                    <a:pt x="2046" y="1097"/>
                    <a:pt x="2063" y="1114"/>
                  </a:cubicBezTo>
                  <a:cubicBezTo>
                    <a:pt x="2063" y="1097"/>
                    <a:pt x="2030" y="1081"/>
                    <a:pt x="2046" y="1065"/>
                  </a:cubicBezTo>
                  <a:lnTo>
                    <a:pt x="2046" y="1065"/>
                  </a:lnTo>
                  <a:cubicBezTo>
                    <a:pt x="2063" y="1081"/>
                    <a:pt x="2063" y="1081"/>
                    <a:pt x="2079" y="1097"/>
                  </a:cubicBezTo>
                  <a:cubicBezTo>
                    <a:pt x="2063" y="1065"/>
                    <a:pt x="2046" y="1048"/>
                    <a:pt x="2063" y="1032"/>
                  </a:cubicBezTo>
                  <a:lnTo>
                    <a:pt x="2063" y="1032"/>
                  </a:lnTo>
                  <a:cubicBezTo>
                    <a:pt x="2063" y="1048"/>
                    <a:pt x="2079" y="1048"/>
                    <a:pt x="2079" y="1048"/>
                  </a:cubicBezTo>
                  <a:cubicBezTo>
                    <a:pt x="2095" y="1032"/>
                    <a:pt x="2046" y="983"/>
                    <a:pt x="2095" y="967"/>
                  </a:cubicBezTo>
                  <a:cubicBezTo>
                    <a:pt x="2108" y="979"/>
                    <a:pt x="2113" y="982"/>
                    <a:pt x="2117" y="982"/>
                  </a:cubicBezTo>
                  <a:cubicBezTo>
                    <a:pt x="2121" y="982"/>
                    <a:pt x="2122" y="978"/>
                    <a:pt x="2129" y="978"/>
                  </a:cubicBezTo>
                  <a:cubicBezTo>
                    <a:pt x="2132" y="978"/>
                    <a:pt x="2137" y="979"/>
                    <a:pt x="2145" y="983"/>
                  </a:cubicBezTo>
                  <a:lnTo>
                    <a:pt x="2145" y="967"/>
                  </a:lnTo>
                  <a:lnTo>
                    <a:pt x="2112" y="950"/>
                  </a:lnTo>
                  <a:cubicBezTo>
                    <a:pt x="2128" y="950"/>
                    <a:pt x="2112" y="917"/>
                    <a:pt x="2128" y="917"/>
                  </a:cubicBezTo>
                  <a:lnTo>
                    <a:pt x="2145" y="934"/>
                  </a:lnTo>
                  <a:lnTo>
                    <a:pt x="2145" y="901"/>
                  </a:lnTo>
                  <a:lnTo>
                    <a:pt x="2128" y="901"/>
                  </a:lnTo>
                  <a:cubicBezTo>
                    <a:pt x="2112" y="885"/>
                    <a:pt x="2079" y="868"/>
                    <a:pt x="2095" y="868"/>
                  </a:cubicBezTo>
                  <a:cubicBezTo>
                    <a:pt x="2095" y="868"/>
                    <a:pt x="2103" y="861"/>
                    <a:pt x="2112" y="861"/>
                  </a:cubicBezTo>
                  <a:cubicBezTo>
                    <a:pt x="2117" y="861"/>
                    <a:pt x="2123" y="863"/>
                    <a:pt x="2128" y="868"/>
                  </a:cubicBezTo>
                  <a:cubicBezTo>
                    <a:pt x="2128" y="852"/>
                    <a:pt x="2128" y="836"/>
                    <a:pt x="2128" y="836"/>
                  </a:cubicBezTo>
                  <a:cubicBezTo>
                    <a:pt x="2141" y="836"/>
                    <a:pt x="2164" y="846"/>
                    <a:pt x="2173" y="858"/>
                  </a:cubicBezTo>
                  <a:lnTo>
                    <a:pt x="2173" y="858"/>
                  </a:lnTo>
                  <a:cubicBezTo>
                    <a:pt x="2168" y="835"/>
                    <a:pt x="2190" y="832"/>
                    <a:pt x="2161" y="803"/>
                  </a:cubicBezTo>
                  <a:cubicBezTo>
                    <a:pt x="2177" y="803"/>
                    <a:pt x="2194" y="819"/>
                    <a:pt x="2194" y="819"/>
                  </a:cubicBezTo>
                  <a:lnTo>
                    <a:pt x="2177" y="803"/>
                  </a:lnTo>
                  <a:lnTo>
                    <a:pt x="2210" y="803"/>
                  </a:lnTo>
                  <a:cubicBezTo>
                    <a:pt x="2226" y="803"/>
                    <a:pt x="2161" y="786"/>
                    <a:pt x="2194" y="770"/>
                  </a:cubicBezTo>
                  <a:lnTo>
                    <a:pt x="2194" y="770"/>
                  </a:lnTo>
                  <a:cubicBezTo>
                    <a:pt x="2194" y="786"/>
                    <a:pt x="2194" y="786"/>
                    <a:pt x="2194" y="786"/>
                  </a:cubicBezTo>
                  <a:cubicBezTo>
                    <a:pt x="2210" y="770"/>
                    <a:pt x="2210" y="737"/>
                    <a:pt x="2226" y="721"/>
                  </a:cubicBezTo>
                  <a:cubicBezTo>
                    <a:pt x="2276" y="737"/>
                    <a:pt x="2226" y="754"/>
                    <a:pt x="2259" y="770"/>
                  </a:cubicBezTo>
                  <a:cubicBezTo>
                    <a:pt x="2276" y="737"/>
                    <a:pt x="2259" y="672"/>
                    <a:pt x="2292" y="656"/>
                  </a:cubicBezTo>
                  <a:lnTo>
                    <a:pt x="2276" y="656"/>
                  </a:lnTo>
                  <a:cubicBezTo>
                    <a:pt x="2251" y="639"/>
                    <a:pt x="2259" y="639"/>
                    <a:pt x="2273" y="639"/>
                  </a:cubicBezTo>
                  <a:cubicBezTo>
                    <a:pt x="2288" y="639"/>
                    <a:pt x="2308" y="639"/>
                    <a:pt x="2308" y="623"/>
                  </a:cubicBezTo>
                  <a:cubicBezTo>
                    <a:pt x="2308" y="634"/>
                    <a:pt x="2316" y="646"/>
                    <a:pt x="2321" y="646"/>
                  </a:cubicBezTo>
                  <a:cubicBezTo>
                    <a:pt x="2323" y="646"/>
                    <a:pt x="2325" y="644"/>
                    <a:pt x="2325" y="639"/>
                  </a:cubicBezTo>
                  <a:cubicBezTo>
                    <a:pt x="2341" y="639"/>
                    <a:pt x="2341" y="606"/>
                    <a:pt x="2341" y="557"/>
                  </a:cubicBezTo>
                  <a:lnTo>
                    <a:pt x="2341" y="574"/>
                  </a:lnTo>
                  <a:cubicBezTo>
                    <a:pt x="2357" y="574"/>
                    <a:pt x="2374" y="541"/>
                    <a:pt x="2390" y="541"/>
                  </a:cubicBezTo>
                  <a:cubicBezTo>
                    <a:pt x="2374" y="525"/>
                    <a:pt x="2374" y="525"/>
                    <a:pt x="2357" y="508"/>
                  </a:cubicBezTo>
                  <a:lnTo>
                    <a:pt x="2357" y="508"/>
                  </a:lnTo>
                  <a:cubicBezTo>
                    <a:pt x="2365" y="509"/>
                    <a:pt x="2371" y="510"/>
                    <a:pt x="2377" y="510"/>
                  </a:cubicBezTo>
                  <a:cubicBezTo>
                    <a:pt x="2442" y="510"/>
                    <a:pt x="2365" y="426"/>
                    <a:pt x="2456" y="426"/>
                  </a:cubicBezTo>
                  <a:lnTo>
                    <a:pt x="2456" y="410"/>
                  </a:lnTo>
                  <a:cubicBezTo>
                    <a:pt x="2447" y="402"/>
                    <a:pt x="2443" y="402"/>
                    <a:pt x="2439" y="402"/>
                  </a:cubicBezTo>
                  <a:cubicBezTo>
                    <a:pt x="2435" y="402"/>
                    <a:pt x="2431" y="402"/>
                    <a:pt x="2423" y="394"/>
                  </a:cubicBezTo>
                  <a:cubicBezTo>
                    <a:pt x="2423" y="394"/>
                    <a:pt x="2406" y="377"/>
                    <a:pt x="2406" y="361"/>
                  </a:cubicBezTo>
                  <a:lnTo>
                    <a:pt x="2406" y="361"/>
                  </a:lnTo>
                  <a:cubicBezTo>
                    <a:pt x="2423" y="394"/>
                    <a:pt x="2456" y="394"/>
                    <a:pt x="2472" y="394"/>
                  </a:cubicBezTo>
                  <a:cubicBezTo>
                    <a:pt x="2460" y="394"/>
                    <a:pt x="2457" y="385"/>
                    <a:pt x="2449" y="380"/>
                  </a:cubicBezTo>
                  <a:lnTo>
                    <a:pt x="2449" y="380"/>
                  </a:lnTo>
                  <a:cubicBezTo>
                    <a:pt x="2451" y="380"/>
                    <a:pt x="2452" y="381"/>
                    <a:pt x="2453" y="381"/>
                  </a:cubicBezTo>
                  <a:cubicBezTo>
                    <a:pt x="2467" y="381"/>
                    <a:pt x="2411" y="345"/>
                    <a:pt x="2439" y="345"/>
                  </a:cubicBezTo>
                  <a:lnTo>
                    <a:pt x="2456" y="345"/>
                  </a:lnTo>
                  <a:cubicBezTo>
                    <a:pt x="2456" y="345"/>
                    <a:pt x="2439" y="328"/>
                    <a:pt x="2456" y="312"/>
                  </a:cubicBezTo>
                  <a:cubicBezTo>
                    <a:pt x="2472" y="328"/>
                    <a:pt x="2456" y="328"/>
                    <a:pt x="2472" y="345"/>
                  </a:cubicBezTo>
                  <a:cubicBezTo>
                    <a:pt x="2476" y="340"/>
                    <a:pt x="2476" y="335"/>
                    <a:pt x="2474" y="329"/>
                  </a:cubicBezTo>
                  <a:lnTo>
                    <a:pt x="2474" y="329"/>
                  </a:lnTo>
                  <a:cubicBezTo>
                    <a:pt x="2489" y="334"/>
                    <a:pt x="2498" y="335"/>
                    <a:pt x="2503" y="335"/>
                  </a:cubicBezTo>
                  <a:cubicBezTo>
                    <a:pt x="2514" y="335"/>
                    <a:pt x="2510" y="328"/>
                    <a:pt x="2521" y="328"/>
                  </a:cubicBezTo>
                  <a:lnTo>
                    <a:pt x="2537" y="312"/>
                  </a:lnTo>
                  <a:cubicBezTo>
                    <a:pt x="2472" y="263"/>
                    <a:pt x="2537" y="279"/>
                    <a:pt x="2505" y="230"/>
                  </a:cubicBezTo>
                  <a:lnTo>
                    <a:pt x="2505" y="230"/>
                  </a:lnTo>
                  <a:cubicBezTo>
                    <a:pt x="2537" y="279"/>
                    <a:pt x="2537" y="246"/>
                    <a:pt x="2554" y="279"/>
                  </a:cubicBezTo>
                  <a:lnTo>
                    <a:pt x="2587" y="279"/>
                  </a:lnTo>
                  <a:cubicBezTo>
                    <a:pt x="2570" y="263"/>
                    <a:pt x="2619" y="279"/>
                    <a:pt x="2587" y="246"/>
                  </a:cubicBezTo>
                  <a:cubicBezTo>
                    <a:pt x="2595" y="246"/>
                    <a:pt x="2599" y="242"/>
                    <a:pt x="2603" y="242"/>
                  </a:cubicBezTo>
                  <a:cubicBezTo>
                    <a:pt x="2607" y="242"/>
                    <a:pt x="2611" y="246"/>
                    <a:pt x="2619" y="263"/>
                  </a:cubicBezTo>
                  <a:cubicBezTo>
                    <a:pt x="2619" y="246"/>
                    <a:pt x="2603" y="246"/>
                    <a:pt x="2603" y="230"/>
                  </a:cubicBezTo>
                  <a:cubicBezTo>
                    <a:pt x="2570" y="197"/>
                    <a:pt x="2668" y="230"/>
                    <a:pt x="2636" y="164"/>
                  </a:cubicBezTo>
                  <a:cubicBezTo>
                    <a:pt x="2636" y="132"/>
                    <a:pt x="2603" y="115"/>
                    <a:pt x="2603" y="83"/>
                  </a:cubicBezTo>
                  <a:cubicBezTo>
                    <a:pt x="2619" y="83"/>
                    <a:pt x="2636" y="99"/>
                    <a:pt x="2636" y="99"/>
                  </a:cubicBezTo>
                  <a:cubicBezTo>
                    <a:pt x="2652" y="99"/>
                    <a:pt x="2652" y="99"/>
                    <a:pt x="2652" y="83"/>
                  </a:cubicBezTo>
                  <a:cubicBezTo>
                    <a:pt x="2652" y="83"/>
                    <a:pt x="2668" y="83"/>
                    <a:pt x="2685" y="99"/>
                  </a:cubicBezTo>
                  <a:cubicBezTo>
                    <a:pt x="2685" y="83"/>
                    <a:pt x="2652" y="66"/>
                    <a:pt x="2668" y="66"/>
                  </a:cubicBezTo>
                  <a:cubicBezTo>
                    <a:pt x="2685" y="66"/>
                    <a:pt x="2685" y="83"/>
                    <a:pt x="2701" y="99"/>
                  </a:cubicBezTo>
                  <a:cubicBezTo>
                    <a:pt x="2701" y="83"/>
                    <a:pt x="2685" y="66"/>
                    <a:pt x="2685" y="50"/>
                  </a:cubicBezTo>
                  <a:cubicBezTo>
                    <a:pt x="2701" y="50"/>
                    <a:pt x="2701" y="66"/>
                    <a:pt x="2717" y="83"/>
                  </a:cubicBezTo>
                  <a:cubicBezTo>
                    <a:pt x="2717" y="72"/>
                    <a:pt x="2717" y="55"/>
                    <a:pt x="2713" y="40"/>
                  </a:cubicBezTo>
                  <a:lnTo>
                    <a:pt x="2713" y="40"/>
                  </a:lnTo>
                  <a:cubicBezTo>
                    <a:pt x="2716" y="40"/>
                    <a:pt x="2718" y="41"/>
                    <a:pt x="2720" y="41"/>
                  </a:cubicBezTo>
                  <a:cubicBezTo>
                    <a:pt x="2723" y="41"/>
                    <a:pt x="2723" y="39"/>
                    <a:pt x="2717" y="34"/>
                  </a:cubicBezTo>
                  <a:cubicBezTo>
                    <a:pt x="2717" y="17"/>
                    <a:pt x="2685" y="1"/>
                    <a:pt x="2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15"/>
            <p:cNvSpPr/>
            <p:nvPr/>
          </p:nvSpPr>
          <p:spPr>
            <a:xfrm>
              <a:off x="-1033123" y="535819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15"/>
            <p:cNvSpPr/>
            <p:nvPr/>
          </p:nvSpPr>
          <p:spPr>
            <a:xfrm>
              <a:off x="-686895" y="486056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15"/>
            <p:cNvSpPr/>
            <p:nvPr/>
          </p:nvSpPr>
          <p:spPr>
            <a:xfrm>
              <a:off x="-934201" y="529325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15"/>
            <p:cNvSpPr/>
            <p:nvPr/>
          </p:nvSpPr>
          <p:spPr>
            <a:xfrm>
              <a:off x="-637434" y="4826588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lnTo>
                    <a:pt x="16" y="1"/>
                  </a:lnTo>
                  <a:cubicBezTo>
                    <a:pt x="16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15"/>
            <p:cNvSpPr/>
            <p:nvPr/>
          </p:nvSpPr>
          <p:spPr>
            <a:xfrm>
              <a:off x="-628184" y="481733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15"/>
            <p:cNvSpPr/>
            <p:nvPr/>
          </p:nvSpPr>
          <p:spPr>
            <a:xfrm>
              <a:off x="-730315" y="498724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15"/>
            <p:cNvSpPr/>
            <p:nvPr/>
          </p:nvSpPr>
          <p:spPr>
            <a:xfrm>
              <a:off x="-711626" y="4928530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15"/>
            <p:cNvSpPr/>
            <p:nvPr/>
          </p:nvSpPr>
          <p:spPr>
            <a:xfrm>
              <a:off x="-761087" y="504293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15"/>
            <p:cNvSpPr/>
            <p:nvPr/>
          </p:nvSpPr>
          <p:spPr>
            <a:xfrm>
              <a:off x="-711626" y="493174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17" y="17"/>
                    <a:pt x="0" y="17"/>
                    <a:pt x="0" y="17"/>
                  </a:cubicBezTo>
                  <a:cubicBezTo>
                    <a:pt x="17" y="17"/>
                    <a:pt x="17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15"/>
            <p:cNvSpPr/>
            <p:nvPr/>
          </p:nvSpPr>
          <p:spPr>
            <a:xfrm>
              <a:off x="-597412" y="477712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15"/>
            <p:cNvSpPr/>
            <p:nvPr/>
          </p:nvSpPr>
          <p:spPr>
            <a:xfrm>
              <a:off x="-597412" y="477712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15"/>
            <p:cNvSpPr/>
            <p:nvPr/>
          </p:nvSpPr>
          <p:spPr>
            <a:xfrm>
              <a:off x="-597412" y="477410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15"/>
            <p:cNvSpPr/>
            <p:nvPr/>
          </p:nvSpPr>
          <p:spPr>
            <a:xfrm>
              <a:off x="-611193" y="4789586"/>
              <a:ext cx="7929" cy="4720"/>
            </a:xfrm>
            <a:custGeom>
              <a:avLst/>
              <a:gdLst/>
              <a:ahLst/>
              <a:cxnLst/>
              <a:rect l="l" t="t" r="r" b="b"/>
              <a:pathLst>
                <a:path w="42" h="25" extrusionOk="0">
                  <a:moveTo>
                    <a:pt x="25" y="0"/>
                  </a:moveTo>
                  <a:cubicBezTo>
                    <a:pt x="33" y="9"/>
                    <a:pt x="25" y="9"/>
                    <a:pt x="17" y="9"/>
                  </a:cubicBezTo>
                  <a:cubicBezTo>
                    <a:pt x="8" y="9"/>
                    <a:pt x="0" y="9"/>
                    <a:pt x="8" y="17"/>
                  </a:cubicBezTo>
                  <a:cubicBezTo>
                    <a:pt x="19" y="17"/>
                    <a:pt x="30" y="24"/>
                    <a:pt x="36" y="24"/>
                  </a:cubicBezTo>
                  <a:cubicBezTo>
                    <a:pt x="39" y="24"/>
                    <a:pt x="41" y="22"/>
                    <a:pt x="41" y="1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15"/>
            <p:cNvSpPr/>
            <p:nvPr/>
          </p:nvSpPr>
          <p:spPr>
            <a:xfrm>
              <a:off x="-652914" y="4789586"/>
              <a:ext cx="12460" cy="6419"/>
            </a:xfrm>
            <a:custGeom>
              <a:avLst/>
              <a:gdLst/>
              <a:ahLst/>
              <a:cxnLst/>
              <a:rect l="l" t="t" r="r" b="b"/>
              <a:pathLst>
                <a:path w="66" h="34" extrusionOk="0">
                  <a:moveTo>
                    <a:pt x="49" y="0"/>
                  </a:moveTo>
                  <a:cubicBezTo>
                    <a:pt x="0" y="0"/>
                    <a:pt x="66" y="17"/>
                    <a:pt x="49" y="33"/>
                  </a:cubicBezTo>
                  <a:lnTo>
                    <a:pt x="66" y="17"/>
                  </a:lnTo>
                  <a:cubicBezTo>
                    <a:pt x="49" y="17"/>
                    <a:pt x="33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15"/>
            <p:cNvSpPr/>
            <p:nvPr/>
          </p:nvSpPr>
          <p:spPr>
            <a:xfrm>
              <a:off x="-659144" y="4801857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0" y="1"/>
                  </a:moveTo>
                  <a:cubicBezTo>
                    <a:pt x="17" y="17"/>
                    <a:pt x="17" y="17"/>
                    <a:pt x="33" y="17"/>
                  </a:cubicBezTo>
                  <a:cubicBezTo>
                    <a:pt x="33" y="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15"/>
            <p:cNvSpPr/>
            <p:nvPr/>
          </p:nvSpPr>
          <p:spPr>
            <a:xfrm>
              <a:off x="-711626" y="4876049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cubicBezTo>
                    <a:pt x="0" y="17"/>
                    <a:pt x="17" y="17"/>
                    <a:pt x="33" y="3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15"/>
            <p:cNvSpPr/>
            <p:nvPr/>
          </p:nvSpPr>
          <p:spPr>
            <a:xfrm>
              <a:off x="-690105" y="4910030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15"/>
            <p:cNvSpPr/>
            <p:nvPr/>
          </p:nvSpPr>
          <p:spPr>
            <a:xfrm>
              <a:off x="-730315" y="489775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0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15"/>
            <p:cNvSpPr/>
            <p:nvPr/>
          </p:nvSpPr>
          <p:spPr>
            <a:xfrm>
              <a:off x="-816778" y="5026697"/>
              <a:ext cx="6419" cy="4153"/>
            </a:xfrm>
            <a:custGeom>
              <a:avLst/>
              <a:gdLst/>
              <a:ahLst/>
              <a:cxnLst/>
              <a:rect l="l" t="t" r="r" b="b"/>
              <a:pathLst>
                <a:path w="34" h="22" extrusionOk="0">
                  <a:moveTo>
                    <a:pt x="4" y="0"/>
                  </a:moveTo>
                  <a:cubicBezTo>
                    <a:pt x="2" y="0"/>
                    <a:pt x="1" y="1"/>
                    <a:pt x="1" y="5"/>
                  </a:cubicBezTo>
                  <a:lnTo>
                    <a:pt x="33" y="21"/>
                  </a:lnTo>
                  <a:cubicBezTo>
                    <a:pt x="33" y="21"/>
                    <a:pt x="12" y="0"/>
                    <a:pt x="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15"/>
            <p:cNvSpPr/>
            <p:nvPr/>
          </p:nvSpPr>
          <p:spPr>
            <a:xfrm>
              <a:off x="-852269" y="5086919"/>
              <a:ext cx="4720" cy="2643"/>
            </a:xfrm>
            <a:custGeom>
              <a:avLst/>
              <a:gdLst/>
              <a:ahLst/>
              <a:cxnLst/>
              <a:rect l="l" t="t" r="r" b="b"/>
              <a:pathLst>
                <a:path w="25" h="14" extrusionOk="0">
                  <a:moveTo>
                    <a:pt x="5" y="1"/>
                  </a:moveTo>
                  <a:cubicBezTo>
                    <a:pt x="0" y="1"/>
                    <a:pt x="0" y="5"/>
                    <a:pt x="9" y="13"/>
                  </a:cubicBezTo>
                  <a:lnTo>
                    <a:pt x="25" y="13"/>
                  </a:lnTo>
                  <a:cubicBezTo>
                    <a:pt x="17" y="5"/>
                    <a:pt x="9" y="1"/>
                    <a:pt x="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15"/>
            <p:cNvSpPr/>
            <p:nvPr/>
          </p:nvSpPr>
          <p:spPr>
            <a:xfrm>
              <a:off x="-971202" y="524681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15"/>
            <p:cNvSpPr/>
            <p:nvPr/>
          </p:nvSpPr>
          <p:spPr>
            <a:xfrm>
              <a:off x="209257" y="5245496"/>
              <a:ext cx="6230" cy="1510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5" y="1"/>
                  </a:moveTo>
                  <a:cubicBezTo>
                    <a:pt x="2" y="1"/>
                    <a:pt x="0" y="2"/>
                    <a:pt x="0" y="8"/>
                  </a:cubicBezTo>
                  <a:lnTo>
                    <a:pt x="33" y="8"/>
                  </a:lnTo>
                  <a:cubicBezTo>
                    <a:pt x="22" y="8"/>
                    <a:pt x="11" y="1"/>
                    <a:pt x="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15"/>
            <p:cNvSpPr/>
            <p:nvPr/>
          </p:nvSpPr>
          <p:spPr>
            <a:xfrm>
              <a:off x="203027" y="5246817"/>
              <a:ext cx="9439" cy="3398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33" y="1"/>
                  </a:moveTo>
                  <a:cubicBezTo>
                    <a:pt x="0" y="1"/>
                    <a:pt x="0" y="1"/>
                    <a:pt x="17" y="17"/>
                  </a:cubicBezTo>
                  <a:cubicBezTo>
                    <a:pt x="17" y="1"/>
                    <a:pt x="33" y="1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15"/>
            <p:cNvSpPr/>
            <p:nvPr/>
          </p:nvSpPr>
          <p:spPr>
            <a:xfrm>
              <a:off x="175087" y="534573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" y="1"/>
                    <a:pt x="17" y="1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15"/>
            <p:cNvSpPr/>
            <p:nvPr/>
          </p:nvSpPr>
          <p:spPr>
            <a:xfrm>
              <a:off x="169046" y="535196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15"/>
            <p:cNvSpPr/>
            <p:nvPr/>
          </p:nvSpPr>
          <p:spPr>
            <a:xfrm>
              <a:off x="181317" y="530873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15"/>
            <p:cNvSpPr/>
            <p:nvPr/>
          </p:nvSpPr>
          <p:spPr>
            <a:xfrm>
              <a:off x="215298" y="525927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7" y="0"/>
                    <a:pt x="1" y="0"/>
                  </a:cubicBezTo>
                  <a:lnTo>
                    <a:pt x="17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15"/>
            <p:cNvSpPr/>
            <p:nvPr/>
          </p:nvSpPr>
          <p:spPr>
            <a:xfrm>
              <a:off x="178297" y="529023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6"/>
                  </a:moveTo>
                  <a:lnTo>
                    <a:pt x="17" y="16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15"/>
            <p:cNvSpPr/>
            <p:nvPr/>
          </p:nvSpPr>
          <p:spPr>
            <a:xfrm>
              <a:off x="181317" y="5277778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" y="1"/>
                  </a:moveTo>
                  <a:cubicBezTo>
                    <a:pt x="1" y="1"/>
                    <a:pt x="11" y="6"/>
                    <a:pt x="20" y="10"/>
                  </a:cubicBezTo>
                  <a:lnTo>
                    <a:pt x="20" y="10"/>
                  </a:lnTo>
                  <a:cubicBezTo>
                    <a:pt x="18" y="8"/>
                    <a:pt x="17" y="5"/>
                    <a:pt x="17" y="1"/>
                  </a:cubicBezTo>
                  <a:close/>
                  <a:moveTo>
                    <a:pt x="20" y="10"/>
                  </a:moveTo>
                  <a:cubicBezTo>
                    <a:pt x="24" y="17"/>
                    <a:pt x="33" y="17"/>
                    <a:pt x="33" y="17"/>
                  </a:cubicBezTo>
                  <a:cubicBezTo>
                    <a:pt x="33" y="17"/>
                    <a:pt x="27" y="14"/>
                    <a:pt x="20" y="1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15"/>
            <p:cNvSpPr/>
            <p:nvPr/>
          </p:nvSpPr>
          <p:spPr>
            <a:xfrm>
              <a:off x="156587" y="567648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15"/>
            <p:cNvSpPr/>
            <p:nvPr/>
          </p:nvSpPr>
          <p:spPr>
            <a:xfrm>
              <a:off x="159796" y="53642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15"/>
            <p:cNvSpPr/>
            <p:nvPr/>
          </p:nvSpPr>
          <p:spPr>
            <a:xfrm>
              <a:off x="153566" y="5472412"/>
              <a:ext cx="12460" cy="3398"/>
            </a:xfrm>
            <a:custGeom>
              <a:avLst/>
              <a:gdLst/>
              <a:ahLst/>
              <a:cxnLst/>
              <a:rect l="l" t="t" r="r" b="b"/>
              <a:pathLst>
                <a:path w="66" h="18" extrusionOk="0">
                  <a:moveTo>
                    <a:pt x="0" y="1"/>
                  </a:moveTo>
                  <a:cubicBezTo>
                    <a:pt x="9" y="1"/>
                    <a:pt x="25" y="5"/>
                    <a:pt x="39" y="9"/>
                  </a:cubicBezTo>
                  <a:cubicBezTo>
                    <a:pt x="29" y="5"/>
                    <a:pt x="17" y="1"/>
                    <a:pt x="0" y="1"/>
                  </a:cubicBezTo>
                  <a:close/>
                  <a:moveTo>
                    <a:pt x="39" y="9"/>
                  </a:moveTo>
                  <a:cubicBezTo>
                    <a:pt x="49" y="13"/>
                    <a:pt x="58" y="17"/>
                    <a:pt x="66" y="17"/>
                  </a:cubicBezTo>
                  <a:cubicBezTo>
                    <a:pt x="66" y="17"/>
                    <a:pt x="54" y="13"/>
                    <a:pt x="39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15"/>
            <p:cNvSpPr/>
            <p:nvPr/>
          </p:nvSpPr>
          <p:spPr>
            <a:xfrm>
              <a:off x="159796" y="539218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15"/>
            <p:cNvSpPr/>
            <p:nvPr/>
          </p:nvSpPr>
          <p:spPr>
            <a:xfrm>
              <a:off x="165837" y="540143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0"/>
                    <a:pt x="1" y="0"/>
                    <a:pt x="17" y="17"/>
                  </a:cubicBezTo>
                  <a:cubicBezTo>
                    <a:pt x="17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15"/>
            <p:cNvSpPr/>
            <p:nvPr/>
          </p:nvSpPr>
          <p:spPr>
            <a:xfrm>
              <a:off x="169046" y="541370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15"/>
            <p:cNvSpPr/>
            <p:nvPr/>
          </p:nvSpPr>
          <p:spPr>
            <a:xfrm>
              <a:off x="187547" y="563004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0" y="1"/>
                  </a:moveTo>
                  <a:cubicBezTo>
                    <a:pt x="11" y="1"/>
                    <a:pt x="22" y="8"/>
                    <a:pt x="28" y="8"/>
                  </a:cubicBezTo>
                  <a:cubicBezTo>
                    <a:pt x="31" y="8"/>
                    <a:pt x="33" y="6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15"/>
            <p:cNvSpPr/>
            <p:nvPr/>
          </p:nvSpPr>
          <p:spPr>
            <a:xfrm>
              <a:off x="215298" y="525927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15"/>
            <p:cNvSpPr/>
            <p:nvPr/>
          </p:nvSpPr>
          <p:spPr>
            <a:xfrm>
              <a:off x="199818" y="555283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15"/>
            <p:cNvSpPr/>
            <p:nvPr/>
          </p:nvSpPr>
          <p:spPr>
            <a:xfrm>
              <a:off x="212278" y="5413701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0" y="1"/>
                  </a:moveTo>
                  <a:cubicBezTo>
                    <a:pt x="0" y="1"/>
                    <a:pt x="0" y="17"/>
                    <a:pt x="17" y="17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15"/>
            <p:cNvSpPr/>
            <p:nvPr/>
          </p:nvSpPr>
          <p:spPr>
            <a:xfrm>
              <a:off x="135065" y="5250027"/>
              <a:ext cx="86651" cy="424949"/>
            </a:xfrm>
            <a:custGeom>
              <a:avLst/>
              <a:gdLst/>
              <a:ahLst/>
              <a:cxnLst/>
              <a:rect l="l" t="t" r="r" b="b"/>
              <a:pathLst>
                <a:path w="459" h="2251" extrusionOk="0">
                  <a:moveTo>
                    <a:pt x="393" y="0"/>
                  </a:moveTo>
                  <a:lnTo>
                    <a:pt x="377" y="17"/>
                  </a:lnTo>
                  <a:cubicBezTo>
                    <a:pt x="311" y="17"/>
                    <a:pt x="393" y="33"/>
                    <a:pt x="377" y="49"/>
                  </a:cubicBezTo>
                  <a:lnTo>
                    <a:pt x="409" y="49"/>
                  </a:lnTo>
                  <a:cubicBezTo>
                    <a:pt x="409" y="33"/>
                    <a:pt x="377" y="33"/>
                    <a:pt x="393" y="33"/>
                  </a:cubicBezTo>
                  <a:cubicBezTo>
                    <a:pt x="393" y="33"/>
                    <a:pt x="425" y="33"/>
                    <a:pt x="426" y="49"/>
                  </a:cubicBezTo>
                  <a:lnTo>
                    <a:pt x="426" y="49"/>
                  </a:lnTo>
                  <a:cubicBezTo>
                    <a:pt x="425" y="33"/>
                    <a:pt x="393" y="33"/>
                    <a:pt x="393" y="17"/>
                  </a:cubicBezTo>
                  <a:cubicBezTo>
                    <a:pt x="409" y="17"/>
                    <a:pt x="426" y="33"/>
                    <a:pt x="426" y="33"/>
                  </a:cubicBezTo>
                  <a:cubicBezTo>
                    <a:pt x="426" y="17"/>
                    <a:pt x="409" y="17"/>
                    <a:pt x="393" y="0"/>
                  </a:cubicBezTo>
                  <a:close/>
                  <a:moveTo>
                    <a:pt x="344" y="49"/>
                  </a:moveTo>
                  <a:cubicBezTo>
                    <a:pt x="360" y="49"/>
                    <a:pt x="377" y="66"/>
                    <a:pt x="377" y="66"/>
                  </a:cubicBezTo>
                  <a:cubicBezTo>
                    <a:pt x="393" y="66"/>
                    <a:pt x="393" y="49"/>
                    <a:pt x="377" y="49"/>
                  </a:cubicBezTo>
                  <a:close/>
                  <a:moveTo>
                    <a:pt x="295" y="72"/>
                  </a:moveTo>
                  <a:lnTo>
                    <a:pt x="295" y="82"/>
                  </a:lnTo>
                  <a:cubicBezTo>
                    <a:pt x="311" y="82"/>
                    <a:pt x="303" y="78"/>
                    <a:pt x="295" y="72"/>
                  </a:cubicBezTo>
                  <a:close/>
                  <a:moveTo>
                    <a:pt x="295" y="98"/>
                  </a:moveTo>
                  <a:cubicBezTo>
                    <a:pt x="300" y="104"/>
                    <a:pt x="304" y="106"/>
                    <a:pt x="307" y="106"/>
                  </a:cubicBezTo>
                  <a:cubicBezTo>
                    <a:pt x="313" y="106"/>
                    <a:pt x="317" y="98"/>
                    <a:pt x="328" y="98"/>
                  </a:cubicBezTo>
                  <a:close/>
                  <a:moveTo>
                    <a:pt x="328" y="197"/>
                  </a:moveTo>
                  <a:lnTo>
                    <a:pt x="341" y="210"/>
                  </a:lnTo>
                  <a:lnTo>
                    <a:pt x="341" y="210"/>
                  </a:lnTo>
                  <a:cubicBezTo>
                    <a:pt x="326" y="207"/>
                    <a:pt x="314" y="203"/>
                    <a:pt x="328" y="197"/>
                  </a:cubicBezTo>
                  <a:close/>
                  <a:moveTo>
                    <a:pt x="344" y="442"/>
                  </a:moveTo>
                  <a:cubicBezTo>
                    <a:pt x="344" y="449"/>
                    <a:pt x="344" y="453"/>
                    <a:pt x="344" y="456"/>
                  </a:cubicBezTo>
                  <a:lnTo>
                    <a:pt x="344" y="456"/>
                  </a:lnTo>
                  <a:cubicBezTo>
                    <a:pt x="334" y="453"/>
                    <a:pt x="329" y="449"/>
                    <a:pt x="344" y="442"/>
                  </a:cubicBezTo>
                  <a:close/>
                  <a:moveTo>
                    <a:pt x="213" y="639"/>
                  </a:moveTo>
                  <a:cubicBezTo>
                    <a:pt x="213" y="639"/>
                    <a:pt x="213" y="647"/>
                    <a:pt x="219" y="651"/>
                  </a:cubicBezTo>
                  <a:lnTo>
                    <a:pt x="219" y="651"/>
                  </a:lnTo>
                  <a:cubicBezTo>
                    <a:pt x="224" y="648"/>
                    <a:pt x="225" y="645"/>
                    <a:pt x="213" y="639"/>
                  </a:cubicBezTo>
                  <a:close/>
                  <a:moveTo>
                    <a:pt x="377" y="639"/>
                  </a:moveTo>
                  <a:lnTo>
                    <a:pt x="393" y="655"/>
                  </a:lnTo>
                  <a:cubicBezTo>
                    <a:pt x="393" y="655"/>
                    <a:pt x="409" y="639"/>
                    <a:pt x="377" y="639"/>
                  </a:cubicBezTo>
                  <a:close/>
                  <a:moveTo>
                    <a:pt x="180" y="725"/>
                  </a:moveTo>
                  <a:lnTo>
                    <a:pt x="180" y="737"/>
                  </a:lnTo>
                  <a:cubicBezTo>
                    <a:pt x="184" y="733"/>
                    <a:pt x="183" y="729"/>
                    <a:pt x="180" y="725"/>
                  </a:cubicBezTo>
                  <a:close/>
                  <a:moveTo>
                    <a:pt x="164" y="786"/>
                  </a:moveTo>
                  <a:cubicBezTo>
                    <a:pt x="169" y="791"/>
                    <a:pt x="174" y="793"/>
                    <a:pt x="180" y="794"/>
                  </a:cubicBezTo>
                  <a:lnTo>
                    <a:pt x="180" y="794"/>
                  </a:lnTo>
                  <a:cubicBezTo>
                    <a:pt x="176" y="790"/>
                    <a:pt x="172" y="786"/>
                    <a:pt x="180" y="786"/>
                  </a:cubicBezTo>
                  <a:close/>
                  <a:moveTo>
                    <a:pt x="164" y="982"/>
                  </a:moveTo>
                  <a:cubicBezTo>
                    <a:pt x="131" y="982"/>
                    <a:pt x="164" y="999"/>
                    <a:pt x="164" y="999"/>
                  </a:cubicBezTo>
                  <a:lnTo>
                    <a:pt x="164" y="982"/>
                  </a:lnTo>
                  <a:close/>
                  <a:moveTo>
                    <a:pt x="82" y="1246"/>
                  </a:moveTo>
                  <a:cubicBezTo>
                    <a:pt x="89" y="1251"/>
                    <a:pt x="100" y="1256"/>
                    <a:pt x="115" y="1261"/>
                  </a:cubicBezTo>
                  <a:cubicBezTo>
                    <a:pt x="99" y="1261"/>
                    <a:pt x="83" y="1261"/>
                    <a:pt x="82" y="1246"/>
                  </a:cubicBezTo>
                  <a:close/>
                  <a:moveTo>
                    <a:pt x="360" y="1555"/>
                  </a:moveTo>
                  <a:cubicBezTo>
                    <a:pt x="328" y="1555"/>
                    <a:pt x="353" y="1563"/>
                    <a:pt x="364" y="1563"/>
                  </a:cubicBezTo>
                  <a:cubicBezTo>
                    <a:pt x="369" y="1563"/>
                    <a:pt x="371" y="1561"/>
                    <a:pt x="360" y="1555"/>
                  </a:cubicBezTo>
                  <a:close/>
                  <a:moveTo>
                    <a:pt x="49" y="1695"/>
                  </a:moveTo>
                  <a:cubicBezTo>
                    <a:pt x="53" y="1698"/>
                    <a:pt x="58" y="1700"/>
                    <a:pt x="66" y="1703"/>
                  </a:cubicBezTo>
                  <a:cubicBezTo>
                    <a:pt x="53" y="1703"/>
                    <a:pt x="50" y="1703"/>
                    <a:pt x="49" y="1695"/>
                  </a:cubicBezTo>
                  <a:close/>
                  <a:moveTo>
                    <a:pt x="297" y="1738"/>
                  </a:moveTo>
                  <a:lnTo>
                    <a:pt x="311" y="1752"/>
                  </a:lnTo>
                  <a:cubicBezTo>
                    <a:pt x="318" y="1745"/>
                    <a:pt x="309" y="1741"/>
                    <a:pt x="297" y="1738"/>
                  </a:cubicBezTo>
                  <a:close/>
                  <a:moveTo>
                    <a:pt x="99" y="1801"/>
                  </a:moveTo>
                  <a:cubicBezTo>
                    <a:pt x="113" y="1802"/>
                    <a:pt x="126" y="1806"/>
                    <a:pt x="115" y="1817"/>
                  </a:cubicBezTo>
                  <a:cubicBezTo>
                    <a:pt x="115" y="1817"/>
                    <a:pt x="101" y="1804"/>
                    <a:pt x="99" y="1801"/>
                  </a:cubicBezTo>
                  <a:close/>
                  <a:moveTo>
                    <a:pt x="49" y="1850"/>
                  </a:moveTo>
                  <a:cubicBezTo>
                    <a:pt x="17" y="1850"/>
                    <a:pt x="33" y="1866"/>
                    <a:pt x="33" y="1866"/>
                  </a:cubicBezTo>
                  <a:lnTo>
                    <a:pt x="82" y="1866"/>
                  </a:lnTo>
                  <a:cubicBezTo>
                    <a:pt x="82" y="1866"/>
                    <a:pt x="66" y="1850"/>
                    <a:pt x="66" y="1850"/>
                  </a:cubicBezTo>
                  <a:close/>
                  <a:moveTo>
                    <a:pt x="262" y="1850"/>
                  </a:moveTo>
                  <a:cubicBezTo>
                    <a:pt x="262" y="1850"/>
                    <a:pt x="262" y="1850"/>
                    <a:pt x="262" y="1866"/>
                  </a:cubicBezTo>
                  <a:cubicBezTo>
                    <a:pt x="246" y="1866"/>
                    <a:pt x="246" y="1850"/>
                    <a:pt x="246" y="1850"/>
                  </a:cubicBezTo>
                  <a:close/>
                  <a:moveTo>
                    <a:pt x="278" y="1899"/>
                  </a:moveTo>
                  <a:cubicBezTo>
                    <a:pt x="276" y="1900"/>
                    <a:pt x="275" y="1901"/>
                    <a:pt x="273" y="1902"/>
                  </a:cubicBezTo>
                  <a:lnTo>
                    <a:pt x="273" y="1902"/>
                  </a:lnTo>
                  <a:cubicBezTo>
                    <a:pt x="277" y="1903"/>
                    <a:pt x="281" y="1904"/>
                    <a:pt x="285" y="1905"/>
                  </a:cubicBezTo>
                  <a:lnTo>
                    <a:pt x="285" y="1905"/>
                  </a:lnTo>
                  <a:cubicBezTo>
                    <a:pt x="283" y="1904"/>
                    <a:pt x="281" y="1901"/>
                    <a:pt x="278" y="1899"/>
                  </a:cubicBezTo>
                  <a:close/>
                  <a:moveTo>
                    <a:pt x="285" y="1905"/>
                  </a:moveTo>
                  <a:cubicBezTo>
                    <a:pt x="295" y="1915"/>
                    <a:pt x="295" y="1915"/>
                    <a:pt x="295" y="1915"/>
                  </a:cubicBezTo>
                  <a:cubicBezTo>
                    <a:pt x="314" y="1915"/>
                    <a:pt x="300" y="1910"/>
                    <a:pt x="285" y="1905"/>
                  </a:cubicBezTo>
                  <a:close/>
                  <a:moveTo>
                    <a:pt x="311" y="49"/>
                  </a:moveTo>
                  <a:lnTo>
                    <a:pt x="311" y="66"/>
                  </a:lnTo>
                  <a:cubicBezTo>
                    <a:pt x="311" y="66"/>
                    <a:pt x="278" y="66"/>
                    <a:pt x="295" y="49"/>
                  </a:cubicBezTo>
                  <a:lnTo>
                    <a:pt x="295" y="49"/>
                  </a:lnTo>
                  <a:cubicBezTo>
                    <a:pt x="278" y="58"/>
                    <a:pt x="287" y="66"/>
                    <a:pt x="295" y="72"/>
                  </a:cubicBezTo>
                  <a:lnTo>
                    <a:pt x="295" y="72"/>
                  </a:lnTo>
                  <a:lnTo>
                    <a:pt x="295" y="66"/>
                  </a:lnTo>
                  <a:cubicBezTo>
                    <a:pt x="295" y="82"/>
                    <a:pt x="328" y="82"/>
                    <a:pt x="360" y="98"/>
                  </a:cubicBezTo>
                  <a:lnTo>
                    <a:pt x="328" y="98"/>
                  </a:lnTo>
                  <a:cubicBezTo>
                    <a:pt x="308" y="108"/>
                    <a:pt x="318" y="118"/>
                    <a:pt x="318" y="124"/>
                  </a:cubicBezTo>
                  <a:lnTo>
                    <a:pt x="318" y="124"/>
                  </a:lnTo>
                  <a:cubicBezTo>
                    <a:pt x="317" y="124"/>
                    <a:pt x="316" y="124"/>
                    <a:pt x="315" y="124"/>
                  </a:cubicBezTo>
                  <a:cubicBezTo>
                    <a:pt x="309" y="124"/>
                    <a:pt x="306" y="131"/>
                    <a:pt x="295" y="131"/>
                  </a:cubicBezTo>
                  <a:cubicBezTo>
                    <a:pt x="314" y="131"/>
                    <a:pt x="318" y="129"/>
                    <a:pt x="318" y="124"/>
                  </a:cubicBezTo>
                  <a:lnTo>
                    <a:pt x="318" y="124"/>
                  </a:lnTo>
                  <a:cubicBezTo>
                    <a:pt x="321" y="125"/>
                    <a:pt x="324" y="127"/>
                    <a:pt x="328" y="131"/>
                  </a:cubicBezTo>
                  <a:cubicBezTo>
                    <a:pt x="262" y="131"/>
                    <a:pt x="344" y="131"/>
                    <a:pt x="311" y="148"/>
                  </a:cubicBezTo>
                  <a:cubicBezTo>
                    <a:pt x="278" y="131"/>
                    <a:pt x="295" y="131"/>
                    <a:pt x="262" y="131"/>
                  </a:cubicBezTo>
                  <a:cubicBezTo>
                    <a:pt x="328" y="148"/>
                    <a:pt x="262" y="148"/>
                    <a:pt x="262" y="148"/>
                  </a:cubicBezTo>
                  <a:cubicBezTo>
                    <a:pt x="311" y="164"/>
                    <a:pt x="278" y="164"/>
                    <a:pt x="295" y="180"/>
                  </a:cubicBezTo>
                  <a:cubicBezTo>
                    <a:pt x="278" y="180"/>
                    <a:pt x="262" y="197"/>
                    <a:pt x="246" y="197"/>
                  </a:cubicBezTo>
                  <a:cubicBezTo>
                    <a:pt x="295" y="213"/>
                    <a:pt x="278" y="213"/>
                    <a:pt x="295" y="229"/>
                  </a:cubicBezTo>
                  <a:cubicBezTo>
                    <a:pt x="262" y="213"/>
                    <a:pt x="262" y="213"/>
                    <a:pt x="246" y="213"/>
                  </a:cubicBezTo>
                  <a:cubicBezTo>
                    <a:pt x="262" y="213"/>
                    <a:pt x="262" y="229"/>
                    <a:pt x="262" y="229"/>
                  </a:cubicBezTo>
                  <a:lnTo>
                    <a:pt x="229" y="229"/>
                  </a:lnTo>
                  <a:cubicBezTo>
                    <a:pt x="229" y="229"/>
                    <a:pt x="278" y="246"/>
                    <a:pt x="246" y="246"/>
                  </a:cubicBezTo>
                  <a:cubicBezTo>
                    <a:pt x="262" y="254"/>
                    <a:pt x="283" y="254"/>
                    <a:pt x="301" y="254"/>
                  </a:cubicBezTo>
                  <a:cubicBezTo>
                    <a:pt x="319" y="254"/>
                    <a:pt x="336" y="254"/>
                    <a:pt x="344" y="262"/>
                  </a:cubicBezTo>
                  <a:lnTo>
                    <a:pt x="262" y="262"/>
                  </a:lnTo>
                  <a:cubicBezTo>
                    <a:pt x="262" y="262"/>
                    <a:pt x="246" y="279"/>
                    <a:pt x="229" y="279"/>
                  </a:cubicBezTo>
                  <a:cubicBezTo>
                    <a:pt x="246" y="279"/>
                    <a:pt x="213" y="295"/>
                    <a:pt x="262" y="295"/>
                  </a:cubicBezTo>
                  <a:lnTo>
                    <a:pt x="229" y="295"/>
                  </a:lnTo>
                  <a:cubicBezTo>
                    <a:pt x="246" y="295"/>
                    <a:pt x="229" y="311"/>
                    <a:pt x="262" y="311"/>
                  </a:cubicBezTo>
                  <a:lnTo>
                    <a:pt x="278" y="311"/>
                  </a:lnTo>
                  <a:cubicBezTo>
                    <a:pt x="311" y="328"/>
                    <a:pt x="246" y="344"/>
                    <a:pt x="262" y="360"/>
                  </a:cubicBezTo>
                  <a:lnTo>
                    <a:pt x="246" y="360"/>
                  </a:lnTo>
                  <a:cubicBezTo>
                    <a:pt x="262" y="360"/>
                    <a:pt x="262" y="377"/>
                    <a:pt x="278" y="377"/>
                  </a:cubicBezTo>
                  <a:lnTo>
                    <a:pt x="246" y="377"/>
                  </a:lnTo>
                  <a:cubicBezTo>
                    <a:pt x="262" y="393"/>
                    <a:pt x="262" y="393"/>
                    <a:pt x="246" y="393"/>
                  </a:cubicBezTo>
                  <a:lnTo>
                    <a:pt x="229" y="393"/>
                  </a:lnTo>
                  <a:cubicBezTo>
                    <a:pt x="229" y="393"/>
                    <a:pt x="213" y="393"/>
                    <a:pt x="229" y="409"/>
                  </a:cubicBezTo>
                  <a:cubicBezTo>
                    <a:pt x="229" y="409"/>
                    <a:pt x="229" y="426"/>
                    <a:pt x="229" y="426"/>
                  </a:cubicBezTo>
                  <a:lnTo>
                    <a:pt x="197" y="426"/>
                  </a:lnTo>
                  <a:cubicBezTo>
                    <a:pt x="147" y="426"/>
                    <a:pt x="262" y="459"/>
                    <a:pt x="180" y="459"/>
                  </a:cubicBezTo>
                  <a:cubicBezTo>
                    <a:pt x="191" y="464"/>
                    <a:pt x="198" y="466"/>
                    <a:pt x="204" y="466"/>
                  </a:cubicBezTo>
                  <a:cubicBezTo>
                    <a:pt x="217" y="466"/>
                    <a:pt x="224" y="459"/>
                    <a:pt x="246" y="459"/>
                  </a:cubicBezTo>
                  <a:cubicBezTo>
                    <a:pt x="229" y="475"/>
                    <a:pt x="180" y="475"/>
                    <a:pt x="180" y="475"/>
                  </a:cubicBezTo>
                  <a:cubicBezTo>
                    <a:pt x="147" y="475"/>
                    <a:pt x="229" y="491"/>
                    <a:pt x="213" y="491"/>
                  </a:cubicBezTo>
                  <a:cubicBezTo>
                    <a:pt x="229" y="491"/>
                    <a:pt x="262" y="508"/>
                    <a:pt x="278" y="508"/>
                  </a:cubicBezTo>
                  <a:cubicBezTo>
                    <a:pt x="278" y="513"/>
                    <a:pt x="271" y="515"/>
                    <a:pt x="261" y="515"/>
                  </a:cubicBezTo>
                  <a:cubicBezTo>
                    <a:pt x="242" y="515"/>
                    <a:pt x="213" y="508"/>
                    <a:pt x="213" y="508"/>
                  </a:cubicBezTo>
                  <a:cubicBezTo>
                    <a:pt x="205" y="508"/>
                    <a:pt x="201" y="511"/>
                    <a:pt x="196" y="513"/>
                  </a:cubicBezTo>
                  <a:lnTo>
                    <a:pt x="196" y="513"/>
                  </a:lnTo>
                  <a:cubicBezTo>
                    <a:pt x="196" y="512"/>
                    <a:pt x="197" y="510"/>
                    <a:pt x="197" y="508"/>
                  </a:cubicBezTo>
                  <a:lnTo>
                    <a:pt x="197" y="508"/>
                  </a:lnTo>
                  <a:cubicBezTo>
                    <a:pt x="194" y="510"/>
                    <a:pt x="192" y="513"/>
                    <a:pt x="191" y="515"/>
                  </a:cubicBezTo>
                  <a:lnTo>
                    <a:pt x="191" y="515"/>
                  </a:lnTo>
                  <a:cubicBezTo>
                    <a:pt x="190" y="515"/>
                    <a:pt x="189" y="515"/>
                    <a:pt x="187" y="515"/>
                  </a:cubicBezTo>
                  <a:cubicBezTo>
                    <a:pt x="182" y="515"/>
                    <a:pt x="175" y="513"/>
                    <a:pt x="164" y="508"/>
                  </a:cubicBezTo>
                  <a:lnTo>
                    <a:pt x="164" y="508"/>
                  </a:lnTo>
                  <a:cubicBezTo>
                    <a:pt x="172" y="516"/>
                    <a:pt x="180" y="520"/>
                    <a:pt x="186" y="520"/>
                  </a:cubicBezTo>
                  <a:cubicBezTo>
                    <a:pt x="187" y="520"/>
                    <a:pt x="188" y="520"/>
                    <a:pt x="189" y="520"/>
                  </a:cubicBezTo>
                  <a:lnTo>
                    <a:pt x="189" y="520"/>
                  </a:lnTo>
                  <a:cubicBezTo>
                    <a:pt x="187" y="526"/>
                    <a:pt x="191" y="529"/>
                    <a:pt x="180" y="540"/>
                  </a:cubicBezTo>
                  <a:lnTo>
                    <a:pt x="213" y="540"/>
                  </a:lnTo>
                  <a:cubicBezTo>
                    <a:pt x="205" y="549"/>
                    <a:pt x="209" y="549"/>
                    <a:pt x="217" y="549"/>
                  </a:cubicBezTo>
                  <a:cubicBezTo>
                    <a:pt x="225" y="549"/>
                    <a:pt x="238" y="549"/>
                    <a:pt x="246" y="557"/>
                  </a:cubicBezTo>
                  <a:lnTo>
                    <a:pt x="213" y="557"/>
                  </a:lnTo>
                  <a:cubicBezTo>
                    <a:pt x="207" y="562"/>
                    <a:pt x="200" y="564"/>
                    <a:pt x="193" y="564"/>
                  </a:cubicBezTo>
                  <a:cubicBezTo>
                    <a:pt x="178" y="564"/>
                    <a:pt x="164" y="557"/>
                    <a:pt x="164" y="557"/>
                  </a:cubicBezTo>
                  <a:lnTo>
                    <a:pt x="164" y="557"/>
                  </a:lnTo>
                  <a:cubicBezTo>
                    <a:pt x="180" y="573"/>
                    <a:pt x="147" y="573"/>
                    <a:pt x="131" y="573"/>
                  </a:cubicBezTo>
                  <a:lnTo>
                    <a:pt x="164" y="573"/>
                  </a:lnTo>
                  <a:cubicBezTo>
                    <a:pt x="147" y="590"/>
                    <a:pt x="147" y="590"/>
                    <a:pt x="147" y="590"/>
                  </a:cubicBezTo>
                  <a:lnTo>
                    <a:pt x="213" y="590"/>
                  </a:lnTo>
                  <a:cubicBezTo>
                    <a:pt x="197" y="590"/>
                    <a:pt x="229" y="606"/>
                    <a:pt x="197" y="606"/>
                  </a:cubicBezTo>
                  <a:cubicBezTo>
                    <a:pt x="197" y="598"/>
                    <a:pt x="184" y="598"/>
                    <a:pt x="172" y="598"/>
                  </a:cubicBezTo>
                  <a:cubicBezTo>
                    <a:pt x="160" y="598"/>
                    <a:pt x="147" y="598"/>
                    <a:pt x="147" y="590"/>
                  </a:cubicBezTo>
                  <a:cubicBezTo>
                    <a:pt x="147" y="590"/>
                    <a:pt x="147" y="590"/>
                    <a:pt x="147" y="606"/>
                  </a:cubicBezTo>
                  <a:lnTo>
                    <a:pt x="131" y="606"/>
                  </a:lnTo>
                  <a:cubicBezTo>
                    <a:pt x="98" y="606"/>
                    <a:pt x="180" y="606"/>
                    <a:pt x="180" y="622"/>
                  </a:cubicBezTo>
                  <a:lnTo>
                    <a:pt x="197" y="622"/>
                  </a:lnTo>
                  <a:cubicBezTo>
                    <a:pt x="180" y="639"/>
                    <a:pt x="197" y="639"/>
                    <a:pt x="197" y="639"/>
                  </a:cubicBezTo>
                  <a:lnTo>
                    <a:pt x="213" y="639"/>
                  </a:lnTo>
                  <a:cubicBezTo>
                    <a:pt x="229" y="639"/>
                    <a:pt x="229" y="639"/>
                    <a:pt x="229" y="655"/>
                  </a:cubicBezTo>
                  <a:cubicBezTo>
                    <a:pt x="224" y="655"/>
                    <a:pt x="221" y="654"/>
                    <a:pt x="219" y="651"/>
                  </a:cubicBezTo>
                  <a:lnTo>
                    <a:pt x="219" y="651"/>
                  </a:lnTo>
                  <a:cubicBezTo>
                    <a:pt x="209" y="657"/>
                    <a:pt x="186" y="661"/>
                    <a:pt x="197" y="671"/>
                  </a:cubicBezTo>
                  <a:cubicBezTo>
                    <a:pt x="186" y="671"/>
                    <a:pt x="175" y="664"/>
                    <a:pt x="164" y="664"/>
                  </a:cubicBezTo>
                  <a:cubicBezTo>
                    <a:pt x="158" y="664"/>
                    <a:pt x="153" y="666"/>
                    <a:pt x="147" y="671"/>
                  </a:cubicBezTo>
                  <a:cubicBezTo>
                    <a:pt x="180" y="671"/>
                    <a:pt x="115" y="671"/>
                    <a:pt x="147" y="688"/>
                  </a:cubicBezTo>
                  <a:lnTo>
                    <a:pt x="197" y="688"/>
                  </a:lnTo>
                  <a:lnTo>
                    <a:pt x="164" y="671"/>
                  </a:lnTo>
                  <a:lnTo>
                    <a:pt x="164" y="671"/>
                  </a:lnTo>
                  <a:lnTo>
                    <a:pt x="213" y="688"/>
                  </a:lnTo>
                  <a:cubicBezTo>
                    <a:pt x="213" y="688"/>
                    <a:pt x="200" y="674"/>
                    <a:pt x="197" y="672"/>
                  </a:cubicBezTo>
                  <a:lnTo>
                    <a:pt x="197" y="672"/>
                  </a:lnTo>
                  <a:cubicBezTo>
                    <a:pt x="213" y="688"/>
                    <a:pt x="213" y="688"/>
                    <a:pt x="229" y="688"/>
                  </a:cubicBezTo>
                  <a:cubicBezTo>
                    <a:pt x="197" y="688"/>
                    <a:pt x="262" y="704"/>
                    <a:pt x="229" y="704"/>
                  </a:cubicBezTo>
                  <a:lnTo>
                    <a:pt x="164" y="704"/>
                  </a:lnTo>
                  <a:cubicBezTo>
                    <a:pt x="139" y="704"/>
                    <a:pt x="171" y="713"/>
                    <a:pt x="180" y="725"/>
                  </a:cubicBezTo>
                  <a:lnTo>
                    <a:pt x="180" y="725"/>
                  </a:lnTo>
                  <a:lnTo>
                    <a:pt x="180" y="720"/>
                  </a:lnTo>
                  <a:cubicBezTo>
                    <a:pt x="213" y="737"/>
                    <a:pt x="197" y="737"/>
                    <a:pt x="197" y="753"/>
                  </a:cubicBezTo>
                  <a:cubicBezTo>
                    <a:pt x="191" y="748"/>
                    <a:pt x="186" y="746"/>
                    <a:pt x="180" y="746"/>
                  </a:cubicBezTo>
                  <a:cubicBezTo>
                    <a:pt x="169" y="746"/>
                    <a:pt x="158" y="753"/>
                    <a:pt x="147" y="753"/>
                  </a:cubicBezTo>
                  <a:cubicBezTo>
                    <a:pt x="164" y="753"/>
                    <a:pt x="147" y="753"/>
                    <a:pt x="197" y="770"/>
                  </a:cubicBezTo>
                  <a:lnTo>
                    <a:pt x="164" y="770"/>
                  </a:lnTo>
                  <a:cubicBezTo>
                    <a:pt x="147" y="770"/>
                    <a:pt x="229" y="786"/>
                    <a:pt x="229" y="802"/>
                  </a:cubicBezTo>
                  <a:cubicBezTo>
                    <a:pt x="213" y="794"/>
                    <a:pt x="201" y="794"/>
                    <a:pt x="190" y="794"/>
                  </a:cubicBezTo>
                  <a:cubicBezTo>
                    <a:pt x="187" y="794"/>
                    <a:pt x="183" y="794"/>
                    <a:pt x="180" y="794"/>
                  </a:cubicBezTo>
                  <a:lnTo>
                    <a:pt x="180" y="794"/>
                  </a:lnTo>
                  <a:cubicBezTo>
                    <a:pt x="184" y="798"/>
                    <a:pt x="189" y="802"/>
                    <a:pt x="180" y="802"/>
                  </a:cubicBezTo>
                  <a:cubicBezTo>
                    <a:pt x="197" y="802"/>
                    <a:pt x="213" y="819"/>
                    <a:pt x="213" y="819"/>
                  </a:cubicBezTo>
                  <a:lnTo>
                    <a:pt x="246" y="819"/>
                  </a:lnTo>
                  <a:cubicBezTo>
                    <a:pt x="164" y="835"/>
                    <a:pt x="246" y="851"/>
                    <a:pt x="180" y="868"/>
                  </a:cubicBezTo>
                  <a:cubicBezTo>
                    <a:pt x="180" y="868"/>
                    <a:pt x="197" y="884"/>
                    <a:pt x="197" y="884"/>
                  </a:cubicBezTo>
                  <a:lnTo>
                    <a:pt x="180" y="884"/>
                  </a:lnTo>
                  <a:cubicBezTo>
                    <a:pt x="164" y="901"/>
                    <a:pt x="246" y="901"/>
                    <a:pt x="229" y="917"/>
                  </a:cubicBezTo>
                  <a:cubicBezTo>
                    <a:pt x="197" y="917"/>
                    <a:pt x="213" y="901"/>
                    <a:pt x="197" y="901"/>
                  </a:cubicBezTo>
                  <a:cubicBezTo>
                    <a:pt x="115" y="901"/>
                    <a:pt x="197" y="917"/>
                    <a:pt x="164" y="917"/>
                  </a:cubicBezTo>
                  <a:lnTo>
                    <a:pt x="147" y="917"/>
                  </a:lnTo>
                  <a:cubicBezTo>
                    <a:pt x="131" y="933"/>
                    <a:pt x="180" y="933"/>
                    <a:pt x="180" y="950"/>
                  </a:cubicBezTo>
                  <a:lnTo>
                    <a:pt x="164" y="950"/>
                  </a:lnTo>
                  <a:cubicBezTo>
                    <a:pt x="197" y="966"/>
                    <a:pt x="213" y="966"/>
                    <a:pt x="213" y="982"/>
                  </a:cubicBezTo>
                  <a:lnTo>
                    <a:pt x="229" y="982"/>
                  </a:lnTo>
                  <a:cubicBezTo>
                    <a:pt x="213" y="999"/>
                    <a:pt x="197" y="999"/>
                    <a:pt x="164" y="999"/>
                  </a:cubicBezTo>
                  <a:lnTo>
                    <a:pt x="147" y="999"/>
                  </a:lnTo>
                  <a:cubicBezTo>
                    <a:pt x="147" y="1015"/>
                    <a:pt x="197" y="1015"/>
                    <a:pt x="180" y="1031"/>
                  </a:cubicBezTo>
                  <a:lnTo>
                    <a:pt x="197" y="1031"/>
                  </a:lnTo>
                  <a:cubicBezTo>
                    <a:pt x="221" y="1040"/>
                    <a:pt x="217" y="1040"/>
                    <a:pt x="211" y="1040"/>
                  </a:cubicBezTo>
                  <a:cubicBezTo>
                    <a:pt x="205" y="1040"/>
                    <a:pt x="197" y="1040"/>
                    <a:pt x="213" y="1048"/>
                  </a:cubicBezTo>
                  <a:lnTo>
                    <a:pt x="164" y="1048"/>
                  </a:lnTo>
                  <a:cubicBezTo>
                    <a:pt x="164" y="1048"/>
                    <a:pt x="197" y="1064"/>
                    <a:pt x="213" y="1064"/>
                  </a:cubicBezTo>
                  <a:cubicBezTo>
                    <a:pt x="180" y="1064"/>
                    <a:pt x="164" y="1048"/>
                    <a:pt x="147" y="1048"/>
                  </a:cubicBezTo>
                  <a:cubicBezTo>
                    <a:pt x="147" y="1048"/>
                    <a:pt x="147" y="1064"/>
                    <a:pt x="164" y="1064"/>
                  </a:cubicBezTo>
                  <a:cubicBezTo>
                    <a:pt x="197" y="1064"/>
                    <a:pt x="213" y="1081"/>
                    <a:pt x="213" y="1081"/>
                  </a:cubicBezTo>
                  <a:cubicBezTo>
                    <a:pt x="115" y="1081"/>
                    <a:pt x="180" y="1113"/>
                    <a:pt x="115" y="1113"/>
                  </a:cubicBezTo>
                  <a:cubicBezTo>
                    <a:pt x="147" y="1130"/>
                    <a:pt x="98" y="1146"/>
                    <a:pt x="98" y="1162"/>
                  </a:cubicBezTo>
                  <a:cubicBezTo>
                    <a:pt x="164" y="1162"/>
                    <a:pt x="98" y="1162"/>
                    <a:pt x="180" y="1179"/>
                  </a:cubicBezTo>
                  <a:lnTo>
                    <a:pt x="131" y="1195"/>
                  </a:lnTo>
                  <a:cubicBezTo>
                    <a:pt x="115" y="1195"/>
                    <a:pt x="115" y="1179"/>
                    <a:pt x="98" y="1179"/>
                  </a:cubicBezTo>
                  <a:cubicBezTo>
                    <a:pt x="98" y="1195"/>
                    <a:pt x="66" y="1195"/>
                    <a:pt x="49" y="1195"/>
                  </a:cubicBezTo>
                  <a:cubicBezTo>
                    <a:pt x="82" y="1195"/>
                    <a:pt x="82" y="1195"/>
                    <a:pt x="82" y="1212"/>
                  </a:cubicBezTo>
                  <a:lnTo>
                    <a:pt x="115" y="1195"/>
                  </a:lnTo>
                  <a:lnTo>
                    <a:pt x="115" y="1195"/>
                  </a:lnTo>
                  <a:cubicBezTo>
                    <a:pt x="142" y="1209"/>
                    <a:pt x="77" y="1211"/>
                    <a:pt x="75" y="1221"/>
                  </a:cubicBezTo>
                  <a:lnTo>
                    <a:pt x="75" y="1221"/>
                  </a:lnTo>
                  <a:lnTo>
                    <a:pt x="66" y="1212"/>
                  </a:lnTo>
                  <a:lnTo>
                    <a:pt x="66" y="1212"/>
                  </a:lnTo>
                  <a:cubicBezTo>
                    <a:pt x="66" y="1223"/>
                    <a:pt x="66" y="1234"/>
                    <a:pt x="81" y="1245"/>
                  </a:cubicBezTo>
                  <a:lnTo>
                    <a:pt x="81" y="1245"/>
                  </a:lnTo>
                  <a:cubicBezTo>
                    <a:pt x="68" y="1262"/>
                    <a:pt x="131" y="1294"/>
                    <a:pt x="98" y="1310"/>
                  </a:cubicBezTo>
                  <a:lnTo>
                    <a:pt x="82" y="1310"/>
                  </a:lnTo>
                  <a:cubicBezTo>
                    <a:pt x="82" y="1310"/>
                    <a:pt x="115" y="1326"/>
                    <a:pt x="98" y="1326"/>
                  </a:cubicBezTo>
                  <a:lnTo>
                    <a:pt x="82" y="1326"/>
                  </a:lnTo>
                  <a:cubicBezTo>
                    <a:pt x="49" y="1342"/>
                    <a:pt x="131" y="1359"/>
                    <a:pt x="131" y="1375"/>
                  </a:cubicBezTo>
                  <a:cubicBezTo>
                    <a:pt x="117" y="1370"/>
                    <a:pt x="105" y="1368"/>
                    <a:pt x="96" y="1368"/>
                  </a:cubicBezTo>
                  <a:cubicBezTo>
                    <a:pt x="74" y="1368"/>
                    <a:pt x="66" y="1380"/>
                    <a:pt x="66" y="1392"/>
                  </a:cubicBezTo>
                  <a:lnTo>
                    <a:pt x="49" y="1392"/>
                  </a:lnTo>
                  <a:cubicBezTo>
                    <a:pt x="49" y="1408"/>
                    <a:pt x="82" y="1424"/>
                    <a:pt x="115" y="1441"/>
                  </a:cubicBezTo>
                  <a:cubicBezTo>
                    <a:pt x="49" y="1457"/>
                    <a:pt x="82" y="1473"/>
                    <a:pt x="49" y="1490"/>
                  </a:cubicBezTo>
                  <a:cubicBezTo>
                    <a:pt x="66" y="1490"/>
                    <a:pt x="82" y="1506"/>
                    <a:pt x="98" y="1506"/>
                  </a:cubicBezTo>
                  <a:cubicBezTo>
                    <a:pt x="82" y="1506"/>
                    <a:pt x="131" y="1523"/>
                    <a:pt x="82" y="1523"/>
                  </a:cubicBezTo>
                  <a:lnTo>
                    <a:pt x="82" y="1506"/>
                  </a:lnTo>
                  <a:cubicBezTo>
                    <a:pt x="33" y="1506"/>
                    <a:pt x="49" y="1523"/>
                    <a:pt x="49" y="1523"/>
                  </a:cubicBezTo>
                  <a:lnTo>
                    <a:pt x="115" y="1539"/>
                  </a:lnTo>
                  <a:cubicBezTo>
                    <a:pt x="17" y="1539"/>
                    <a:pt x="131" y="1588"/>
                    <a:pt x="49" y="1588"/>
                  </a:cubicBezTo>
                  <a:cubicBezTo>
                    <a:pt x="66" y="1588"/>
                    <a:pt x="66" y="1604"/>
                    <a:pt x="82" y="1604"/>
                  </a:cubicBezTo>
                  <a:lnTo>
                    <a:pt x="49" y="1604"/>
                  </a:lnTo>
                  <a:cubicBezTo>
                    <a:pt x="33" y="1621"/>
                    <a:pt x="33" y="1621"/>
                    <a:pt x="49" y="1637"/>
                  </a:cubicBezTo>
                  <a:lnTo>
                    <a:pt x="17" y="1621"/>
                  </a:lnTo>
                  <a:lnTo>
                    <a:pt x="17" y="1621"/>
                  </a:lnTo>
                  <a:cubicBezTo>
                    <a:pt x="17" y="1637"/>
                    <a:pt x="115" y="1653"/>
                    <a:pt x="115" y="1653"/>
                  </a:cubicBezTo>
                  <a:lnTo>
                    <a:pt x="66" y="1653"/>
                  </a:lnTo>
                  <a:cubicBezTo>
                    <a:pt x="66" y="1666"/>
                    <a:pt x="38" y="1678"/>
                    <a:pt x="45" y="1690"/>
                  </a:cubicBezTo>
                  <a:lnTo>
                    <a:pt x="45" y="1690"/>
                  </a:lnTo>
                  <a:cubicBezTo>
                    <a:pt x="28" y="1705"/>
                    <a:pt x="7" y="1719"/>
                    <a:pt x="82" y="1719"/>
                  </a:cubicBezTo>
                  <a:cubicBezTo>
                    <a:pt x="42" y="1719"/>
                    <a:pt x="57" y="1730"/>
                    <a:pt x="72" y="1743"/>
                  </a:cubicBezTo>
                  <a:lnTo>
                    <a:pt x="72" y="1743"/>
                  </a:lnTo>
                  <a:cubicBezTo>
                    <a:pt x="66" y="1741"/>
                    <a:pt x="59" y="1738"/>
                    <a:pt x="49" y="1735"/>
                  </a:cubicBezTo>
                  <a:lnTo>
                    <a:pt x="49" y="1735"/>
                  </a:lnTo>
                  <a:lnTo>
                    <a:pt x="82" y="1752"/>
                  </a:lnTo>
                  <a:cubicBezTo>
                    <a:pt x="79" y="1749"/>
                    <a:pt x="76" y="1746"/>
                    <a:pt x="72" y="1743"/>
                  </a:cubicBezTo>
                  <a:lnTo>
                    <a:pt x="72" y="1743"/>
                  </a:lnTo>
                  <a:cubicBezTo>
                    <a:pt x="99" y="1752"/>
                    <a:pt x="101" y="1755"/>
                    <a:pt x="115" y="1768"/>
                  </a:cubicBezTo>
                  <a:lnTo>
                    <a:pt x="98" y="1768"/>
                  </a:lnTo>
                  <a:cubicBezTo>
                    <a:pt x="93" y="1768"/>
                    <a:pt x="94" y="1768"/>
                    <a:pt x="98" y="1769"/>
                  </a:cubicBezTo>
                  <a:lnTo>
                    <a:pt x="98" y="1769"/>
                  </a:lnTo>
                  <a:cubicBezTo>
                    <a:pt x="85" y="1781"/>
                    <a:pt x="94" y="1784"/>
                    <a:pt x="115" y="1784"/>
                  </a:cubicBezTo>
                  <a:lnTo>
                    <a:pt x="115" y="1784"/>
                  </a:lnTo>
                  <a:lnTo>
                    <a:pt x="99" y="1769"/>
                  </a:lnTo>
                  <a:lnTo>
                    <a:pt x="99" y="1769"/>
                  </a:lnTo>
                  <a:cubicBezTo>
                    <a:pt x="107" y="1770"/>
                    <a:pt x="126" y="1774"/>
                    <a:pt x="115" y="1784"/>
                  </a:cubicBezTo>
                  <a:lnTo>
                    <a:pt x="115" y="1784"/>
                  </a:lnTo>
                  <a:cubicBezTo>
                    <a:pt x="115" y="1784"/>
                    <a:pt x="115" y="1784"/>
                    <a:pt x="115" y="1784"/>
                  </a:cubicBezTo>
                  <a:lnTo>
                    <a:pt x="115" y="1784"/>
                  </a:lnTo>
                  <a:lnTo>
                    <a:pt x="115" y="1784"/>
                  </a:lnTo>
                  <a:cubicBezTo>
                    <a:pt x="115" y="1784"/>
                    <a:pt x="115" y="1784"/>
                    <a:pt x="115" y="1784"/>
                  </a:cubicBezTo>
                  <a:lnTo>
                    <a:pt x="115" y="1784"/>
                  </a:lnTo>
                  <a:cubicBezTo>
                    <a:pt x="120" y="1784"/>
                    <a:pt x="125" y="1784"/>
                    <a:pt x="131" y="1784"/>
                  </a:cubicBezTo>
                  <a:cubicBezTo>
                    <a:pt x="131" y="1784"/>
                    <a:pt x="115" y="1801"/>
                    <a:pt x="82" y="1801"/>
                  </a:cubicBezTo>
                  <a:cubicBezTo>
                    <a:pt x="87" y="1801"/>
                    <a:pt x="92" y="1801"/>
                    <a:pt x="98" y="1801"/>
                  </a:cubicBezTo>
                  <a:lnTo>
                    <a:pt x="98" y="1801"/>
                  </a:lnTo>
                  <a:cubicBezTo>
                    <a:pt x="83" y="1817"/>
                    <a:pt x="131" y="1834"/>
                    <a:pt x="98" y="1834"/>
                  </a:cubicBezTo>
                  <a:lnTo>
                    <a:pt x="82" y="1834"/>
                  </a:lnTo>
                  <a:cubicBezTo>
                    <a:pt x="82" y="1817"/>
                    <a:pt x="82" y="1817"/>
                    <a:pt x="82" y="1817"/>
                  </a:cubicBezTo>
                  <a:lnTo>
                    <a:pt x="0" y="1817"/>
                  </a:lnTo>
                  <a:cubicBezTo>
                    <a:pt x="33" y="1817"/>
                    <a:pt x="82" y="1834"/>
                    <a:pt x="66" y="1850"/>
                  </a:cubicBezTo>
                  <a:cubicBezTo>
                    <a:pt x="82" y="1850"/>
                    <a:pt x="98" y="1866"/>
                    <a:pt x="82" y="1866"/>
                  </a:cubicBezTo>
                  <a:cubicBezTo>
                    <a:pt x="98" y="1866"/>
                    <a:pt x="131" y="1866"/>
                    <a:pt x="131" y="1883"/>
                  </a:cubicBezTo>
                  <a:lnTo>
                    <a:pt x="33" y="1883"/>
                  </a:lnTo>
                  <a:cubicBezTo>
                    <a:pt x="49" y="1899"/>
                    <a:pt x="49" y="1915"/>
                    <a:pt x="115" y="1932"/>
                  </a:cubicBezTo>
                  <a:lnTo>
                    <a:pt x="66" y="1932"/>
                  </a:lnTo>
                  <a:cubicBezTo>
                    <a:pt x="82" y="1932"/>
                    <a:pt x="66" y="1948"/>
                    <a:pt x="115" y="1948"/>
                  </a:cubicBezTo>
                  <a:cubicBezTo>
                    <a:pt x="109" y="1954"/>
                    <a:pt x="102" y="1955"/>
                    <a:pt x="95" y="1955"/>
                  </a:cubicBezTo>
                  <a:cubicBezTo>
                    <a:pt x="82" y="1955"/>
                    <a:pt x="71" y="1948"/>
                    <a:pt x="82" y="1948"/>
                  </a:cubicBezTo>
                  <a:lnTo>
                    <a:pt x="66" y="1948"/>
                  </a:lnTo>
                  <a:cubicBezTo>
                    <a:pt x="2" y="1964"/>
                    <a:pt x="170" y="1995"/>
                    <a:pt x="90" y="2027"/>
                  </a:cubicBezTo>
                  <a:lnTo>
                    <a:pt x="90" y="2027"/>
                  </a:lnTo>
                  <a:cubicBezTo>
                    <a:pt x="92" y="2022"/>
                    <a:pt x="94" y="2018"/>
                    <a:pt x="98" y="2014"/>
                  </a:cubicBezTo>
                  <a:lnTo>
                    <a:pt x="98" y="2014"/>
                  </a:lnTo>
                  <a:cubicBezTo>
                    <a:pt x="98" y="2014"/>
                    <a:pt x="82" y="2014"/>
                    <a:pt x="82" y="2030"/>
                  </a:cubicBezTo>
                  <a:cubicBezTo>
                    <a:pt x="85" y="2029"/>
                    <a:pt x="88" y="2028"/>
                    <a:pt x="90" y="2027"/>
                  </a:cubicBezTo>
                  <a:lnTo>
                    <a:pt x="90" y="2027"/>
                  </a:lnTo>
                  <a:cubicBezTo>
                    <a:pt x="80" y="2059"/>
                    <a:pt x="123" y="2098"/>
                    <a:pt x="66" y="2112"/>
                  </a:cubicBezTo>
                  <a:cubicBezTo>
                    <a:pt x="49" y="2128"/>
                    <a:pt x="82" y="2128"/>
                    <a:pt x="98" y="2128"/>
                  </a:cubicBezTo>
                  <a:lnTo>
                    <a:pt x="66" y="2128"/>
                  </a:lnTo>
                  <a:lnTo>
                    <a:pt x="98" y="2145"/>
                  </a:lnTo>
                  <a:cubicBezTo>
                    <a:pt x="131" y="2161"/>
                    <a:pt x="17" y="2161"/>
                    <a:pt x="66" y="2177"/>
                  </a:cubicBezTo>
                  <a:lnTo>
                    <a:pt x="98" y="2177"/>
                  </a:lnTo>
                  <a:cubicBezTo>
                    <a:pt x="98" y="2177"/>
                    <a:pt x="115" y="2194"/>
                    <a:pt x="82" y="2194"/>
                  </a:cubicBezTo>
                  <a:lnTo>
                    <a:pt x="98" y="2210"/>
                  </a:lnTo>
                  <a:cubicBezTo>
                    <a:pt x="98" y="2218"/>
                    <a:pt x="82" y="2218"/>
                    <a:pt x="66" y="2218"/>
                  </a:cubicBezTo>
                  <a:cubicBezTo>
                    <a:pt x="49" y="2218"/>
                    <a:pt x="33" y="2218"/>
                    <a:pt x="33" y="2226"/>
                  </a:cubicBezTo>
                  <a:cubicBezTo>
                    <a:pt x="33" y="2226"/>
                    <a:pt x="82" y="2243"/>
                    <a:pt x="98" y="2243"/>
                  </a:cubicBezTo>
                  <a:lnTo>
                    <a:pt x="131" y="2243"/>
                  </a:lnTo>
                  <a:cubicBezTo>
                    <a:pt x="164" y="2243"/>
                    <a:pt x="204" y="2250"/>
                    <a:pt x="237" y="2250"/>
                  </a:cubicBezTo>
                  <a:cubicBezTo>
                    <a:pt x="253" y="2250"/>
                    <a:pt x="268" y="2248"/>
                    <a:pt x="278" y="2243"/>
                  </a:cubicBezTo>
                  <a:cubicBezTo>
                    <a:pt x="295" y="2243"/>
                    <a:pt x="278" y="2243"/>
                    <a:pt x="262" y="2226"/>
                  </a:cubicBezTo>
                  <a:lnTo>
                    <a:pt x="295" y="2226"/>
                  </a:lnTo>
                  <a:cubicBezTo>
                    <a:pt x="289" y="2220"/>
                    <a:pt x="280" y="2219"/>
                    <a:pt x="271" y="2218"/>
                  </a:cubicBezTo>
                  <a:lnTo>
                    <a:pt x="271" y="2218"/>
                  </a:lnTo>
                  <a:lnTo>
                    <a:pt x="270" y="2218"/>
                  </a:lnTo>
                  <a:lnTo>
                    <a:pt x="270" y="2218"/>
                  </a:lnTo>
                  <a:cubicBezTo>
                    <a:pt x="270" y="2218"/>
                    <a:pt x="270" y="2218"/>
                    <a:pt x="270" y="2218"/>
                  </a:cubicBezTo>
                  <a:lnTo>
                    <a:pt x="270" y="2218"/>
                  </a:lnTo>
                  <a:cubicBezTo>
                    <a:pt x="268" y="2218"/>
                    <a:pt x="265" y="2218"/>
                    <a:pt x="262" y="2218"/>
                  </a:cubicBezTo>
                  <a:cubicBezTo>
                    <a:pt x="250" y="2218"/>
                    <a:pt x="238" y="2218"/>
                    <a:pt x="229" y="2210"/>
                  </a:cubicBezTo>
                  <a:lnTo>
                    <a:pt x="246" y="2210"/>
                  </a:lnTo>
                  <a:lnTo>
                    <a:pt x="270" y="2218"/>
                  </a:lnTo>
                  <a:lnTo>
                    <a:pt x="270" y="2218"/>
                  </a:lnTo>
                  <a:cubicBezTo>
                    <a:pt x="262" y="2214"/>
                    <a:pt x="254" y="2210"/>
                    <a:pt x="246" y="2210"/>
                  </a:cubicBezTo>
                  <a:lnTo>
                    <a:pt x="278" y="2210"/>
                  </a:lnTo>
                  <a:cubicBezTo>
                    <a:pt x="262" y="2210"/>
                    <a:pt x="278" y="2194"/>
                    <a:pt x="246" y="2194"/>
                  </a:cubicBezTo>
                  <a:cubicBezTo>
                    <a:pt x="278" y="2194"/>
                    <a:pt x="246" y="2177"/>
                    <a:pt x="295" y="2177"/>
                  </a:cubicBezTo>
                  <a:cubicBezTo>
                    <a:pt x="278" y="2177"/>
                    <a:pt x="262" y="2161"/>
                    <a:pt x="262" y="2161"/>
                  </a:cubicBezTo>
                  <a:lnTo>
                    <a:pt x="262" y="2161"/>
                  </a:lnTo>
                  <a:cubicBezTo>
                    <a:pt x="272" y="2164"/>
                    <a:pt x="278" y="2166"/>
                    <a:pt x="282" y="2166"/>
                  </a:cubicBezTo>
                  <a:cubicBezTo>
                    <a:pt x="292" y="2166"/>
                    <a:pt x="284" y="2156"/>
                    <a:pt x="299" y="2156"/>
                  </a:cubicBezTo>
                  <a:cubicBezTo>
                    <a:pt x="305" y="2156"/>
                    <a:pt x="314" y="2157"/>
                    <a:pt x="328" y="2161"/>
                  </a:cubicBezTo>
                  <a:cubicBezTo>
                    <a:pt x="286" y="2147"/>
                    <a:pt x="303" y="2133"/>
                    <a:pt x="289" y="2119"/>
                  </a:cubicBezTo>
                  <a:lnTo>
                    <a:pt x="289" y="2119"/>
                  </a:lnTo>
                  <a:cubicBezTo>
                    <a:pt x="301" y="2112"/>
                    <a:pt x="311" y="2112"/>
                    <a:pt x="311" y="2112"/>
                  </a:cubicBezTo>
                  <a:cubicBezTo>
                    <a:pt x="278" y="2112"/>
                    <a:pt x="262" y="2095"/>
                    <a:pt x="229" y="2095"/>
                  </a:cubicBezTo>
                  <a:cubicBezTo>
                    <a:pt x="246" y="2090"/>
                    <a:pt x="257" y="2088"/>
                    <a:pt x="266" y="2088"/>
                  </a:cubicBezTo>
                  <a:cubicBezTo>
                    <a:pt x="284" y="2088"/>
                    <a:pt x="295" y="2095"/>
                    <a:pt x="328" y="2095"/>
                  </a:cubicBezTo>
                  <a:cubicBezTo>
                    <a:pt x="295" y="2095"/>
                    <a:pt x="295" y="2079"/>
                    <a:pt x="262" y="2079"/>
                  </a:cubicBezTo>
                  <a:lnTo>
                    <a:pt x="311" y="2079"/>
                  </a:lnTo>
                  <a:cubicBezTo>
                    <a:pt x="262" y="2079"/>
                    <a:pt x="295" y="2079"/>
                    <a:pt x="262" y="2063"/>
                  </a:cubicBezTo>
                  <a:lnTo>
                    <a:pt x="344" y="2063"/>
                  </a:lnTo>
                  <a:cubicBezTo>
                    <a:pt x="344" y="2063"/>
                    <a:pt x="295" y="2063"/>
                    <a:pt x="278" y="2046"/>
                  </a:cubicBezTo>
                  <a:lnTo>
                    <a:pt x="328" y="2046"/>
                  </a:lnTo>
                  <a:cubicBezTo>
                    <a:pt x="328" y="2046"/>
                    <a:pt x="278" y="2030"/>
                    <a:pt x="278" y="2030"/>
                  </a:cubicBezTo>
                  <a:lnTo>
                    <a:pt x="295" y="2030"/>
                  </a:lnTo>
                  <a:cubicBezTo>
                    <a:pt x="262" y="2014"/>
                    <a:pt x="295" y="2014"/>
                    <a:pt x="262" y="1997"/>
                  </a:cubicBezTo>
                  <a:lnTo>
                    <a:pt x="213" y="1997"/>
                  </a:lnTo>
                  <a:cubicBezTo>
                    <a:pt x="213" y="1997"/>
                    <a:pt x="180" y="1981"/>
                    <a:pt x="213" y="1981"/>
                  </a:cubicBezTo>
                  <a:cubicBezTo>
                    <a:pt x="262" y="1981"/>
                    <a:pt x="229" y="1997"/>
                    <a:pt x="262" y="1997"/>
                  </a:cubicBezTo>
                  <a:cubicBezTo>
                    <a:pt x="246" y="1981"/>
                    <a:pt x="213" y="1981"/>
                    <a:pt x="229" y="1965"/>
                  </a:cubicBezTo>
                  <a:cubicBezTo>
                    <a:pt x="262" y="1965"/>
                    <a:pt x="246" y="1981"/>
                    <a:pt x="278" y="1981"/>
                  </a:cubicBezTo>
                  <a:lnTo>
                    <a:pt x="262" y="1981"/>
                  </a:lnTo>
                  <a:cubicBezTo>
                    <a:pt x="328" y="1981"/>
                    <a:pt x="262" y="1997"/>
                    <a:pt x="328" y="1997"/>
                  </a:cubicBezTo>
                  <a:cubicBezTo>
                    <a:pt x="328" y="1981"/>
                    <a:pt x="311" y="1981"/>
                    <a:pt x="311" y="1965"/>
                  </a:cubicBezTo>
                  <a:lnTo>
                    <a:pt x="262" y="1965"/>
                  </a:lnTo>
                  <a:cubicBezTo>
                    <a:pt x="229" y="1932"/>
                    <a:pt x="360" y="1948"/>
                    <a:pt x="311" y="1932"/>
                  </a:cubicBezTo>
                  <a:cubicBezTo>
                    <a:pt x="278" y="1932"/>
                    <a:pt x="229" y="1932"/>
                    <a:pt x="262" y="1915"/>
                  </a:cubicBezTo>
                  <a:lnTo>
                    <a:pt x="262" y="1915"/>
                  </a:lnTo>
                  <a:lnTo>
                    <a:pt x="311" y="1932"/>
                  </a:lnTo>
                  <a:cubicBezTo>
                    <a:pt x="311" y="1916"/>
                    <a:pt x="254" y="1915"/>
                    <a:pt x="273" y="1902"/>
                  </a:cubicBezTo>
                  <a:lnTo>
                    <a:pt x="273" y="1902"/>
                  </a:lnTo>
                  <a:cubicBezTo>
                    <a:pt x="267" y="1900"/>
                    <a:pt x="262" y="1899"/>
                    <a:pt x="262" y="1899"/>
                  </a:cubicBezTo>
                  <a:lnTo>
                    <a:pt x="311" y="1899"/>
                  </a:lnTo>
                  <a:cubicBezTo>
                    <a:pt x="311" y="1883"/>
                    <a:pt x="279" y="1866"/>
                    <a:pt x="262" y="1850"/>
                  </a:cubicBezTo>
                  <a:lnTo>
                    <a:pt x="262" y="1850"/>
                  </a:lnTo>
                  <a:cubicBezTo>
                    <a:pt x="279" y="1866"/>
                    <a:pt x="295" y="1866"/>
                    <a:pt x="311" y="1866"/>
                  </a:cubicBezTo>
                  <a:cubicBezTo>
                    <a:pt x="295" y="1834"/>
                    <a:pt x="311" y="1817"/>
                    <a:pt x="344" y="1801"/>
                  </a:cubicBezTo>
                  <a:lnTo>
                    <a:pt x="328" y="1801"/>
                  </a:lnTo>
                  <a:cubicBezTo>
                    <a:pt x="336" y="1793"/>
                    <a:pt x="332" y="1793"/>
                    <a:pt x="323" y="1793"/>
                  </a:cubicBezTo>
                  <a:cubicBezTo>
                    <a:pt x="315" y="1793"/>
                    <a:pt x="303" y="1793"/>
                    <a:pt x="295" y="1784"/>
                  </a:cubicBezTo>
                  <a:lnTo>
                    <a:pt x="328" y="1784"/>
                  </a:lnTo>
                  <a:cubicBezTo>
                    <a:pt x="296" y="1784"/>
                    <a:pt x="264" y="1753"/>
                    <a:pt x="293" y="1736"/>
                  </a:cubicBezTo>
                  <a:lnTo>
                    <a:pt x="293" y="1736"/>
                  </a:lnTo>
                  <a:cubicBezTo>
                    <a:pt x="294" y="1737"/>
                    <a:pt x="296" y="1737"/>
                    <a:pt x="297" y="1738"/>
                  </a:cubicBezTo>
                  <a:lnTo>
                    <a:pt x="297" y="1738"/>
                  </a:lnTo>
                  <a:lnTo>
                    <a:pt x="295" y="1735"/>
                  </a:lnTo>
                  <a:lnTo>
                    <a:pt x="295" y="1735"/>
                  </a:lnTo>
                  <a:cubicBezTo>
                    <a:pt x="294" y="1736"/>
                    <a:pt x="293" y="1736"/>
                    <a:pt x="293" y="1736"/>
                  </a:cubicBezTo>
                  <a:lnTo>
                    <a:pt x="293" y="1736"/>
                  </a:lnTo>
                  <a:cubicBezTo>
                    <a:pt x="277" y="1732"/>
                    <a:pt x="261" y="1728"/>
                    <a:pt x="278" y="1719"/>
                  </a:cubicBezTo>
                  <a:cubicBezTo>
                    <a:pt x="295" y="1703"/>
                    <a:pt x="262" y="1670"/>
                    <a:pt x="328" y="1670"/>
                  </a:cubicBezTo>
                  <a:cubicBezTo>
                    <a:pt x="278" y="1653"/>
                    <a:pt x="344" y="1653"/>
                    <a:pt x="278" y="1637"/>
                  </a:cubicBezTo>
                  <a:cubicBezTo>
                    <a:pt x="311" y="1637"/>
                    <a:pt x="328" y="1637"/>
                    <a:pt x="344" y="1621"/>
                  </a:cubicBezTo>
                  <a:cubicBezTo>
                    <a:pt x="360" y="1621"/>
                    <a:pt x="311" y="1604"/>
                    <a:pt x="295" y="1604"/>
                  </a:cubicBezTo>
                  <a:lnTo>
                    <a:pt x="344" y="1604"/>
                  </a:lnTo>
                  <a:lnTo>
                    <a:pt x="328" y="1588"/>
                  </a:lnTo>
                  <a:lnTo>
                    <a:pt x="311" y="1588"/>
                  </a:lnTo>
                  <a:cubicBezTo>
                    <a:pt x="295" y="1588"/>
                    <a:pt x="328" y="1572"/>
                    <a:pt x="360" y="1572"/>
                  </a:cubicBezTo>
                  <a:lnTo>
                    <a:pt x="328" y="1555"/>
                  </a:lnTo>
                  <a:cubicBezTo>
                    <a:pt x="360" y="1539"/>
                    <a:pt x="360" y="1539"/>
                    <a:pt x="344" y="1523"/>
                  </a:cubicBezTo>
                  <a:lnTo>
                    <a:pt x="377" y="1523"/>
                  </a:lnTo>
                  <a:cubicBezTo>
                    <a:pt x="377" y="1523"/>
                    <a:pt x="360" y="1490"/>
                    <a:pt x="360" y="1473"/>
                  </a:cubicBezTo>
                  <a:cubicBezTo>
                    <a:pt x="355" y="1479"/>
                    <a:pt x="348" y="1481"/>
                    <a:pt x="340" y="1481"/>
                  </a:cubicBezTo>
                  <a:cubicBezTo>
                    <a:pt x="324" y="1481"/>
                    <a:pt x="306" y="1473"/>
                    <a:pt x="295" y="1473"/>
                  </a:cubicBezTo>
                  <a:cubicBezTo>
                    <a:pt x="295" y="1468"/>
                    <a:pt x="300" y="1466"/>
                    <a:pt x="308" y="1466"/>
                  </a:cubicBezTo>
                  <a:cubicBezTo>
                    <a:pt x="324" y="1466"/>
                    <a:pt x="349" y="1473"/>
                    <a:pt x="360" y="1473"/>
                  </a:cubicBezTo>
                  <a:lnTo>
                    <a:pt x="377" y="1473"/>
                  </a:lnTo>
                  <a:cubicBezTo>
                    <a:pt x="344" y="1457"/>
                    <a:pt x="409" y="1457"/>
                    <a:pt x="377" y="1457"/>
                  </a:cubicBezTo>
                  <a:cubicBezTo>
                    <a:pt x="377" y="1441"/>
                    <a:pt x="377" y="1424"/>
                    <a:pt x="377" y="1408"/>
                  </a:cubicBezTo>
                  <a:cubicBezTo>
                    <a:pt x="344" y="1408"/>
                    <a:pt x="344" y="1408"/>
                    <a:pt x="311" y="1392"/>
                  </a:cubicBezTo>
                  <a:cubicBezTo>
                    <a:pt x="328" y="1392"/>
                    <a:pt x="360" y="1375"/>
                    <a:pt x="360" y="1375"/>
                  </a:cubicBezTo>
                  <a:cubicBezTo>
                    <a:pt x="344" y="1359"/>
                    <a:pt x="328" y="1359"/>
                    <a:pt x="311" y="1359"/>
                  </a:cubicBezTo>
                  <a:cubicBezTo>
                    <a:pt x="333" y="1359"/>
                    <a:pt x="340" y="1352"/>
                    <a:pt x="348" y="1352"/>
                  </a:cubicBezTo>
                  <a:cubicBezTo>
                    <a:pt x="351" y="1352"/>
                    <a:pt x="355" y="1353"/>
                    <a:pt x="360" y="1359"/>
                  </a:cubicBezTo>
                  <a:cubicBezTo>
                    <a:pt x="360" y="1342"/>
                    <a:pt x="360" y="1342"/>
                    <a:pt x="328" y="1326"/>
                  </a:cubicBezTo>
                  <a:lnTo>
                    <a:pt x="295" y="1326"/>
                  </a:lnTo>
                  <a:cubicBezTo>
                    <a:pt x="295" y="1310"/>
                    <a:pt x="311" y="1310"/>
                    <a:pt x="328" y="1310"/>
                  </a:cubicBezTo>
                  <a:cubicBezTo>
                    <a:pt x="295" y="1293"/>
                    <a:pt x="426" y="1277"/>
                    <a:pt x="360" y="1261"/>
                  </a:cubicBezTo>
                  <a:lnTo>
                    <a:pt x="328" y="1244"/>
                  </a:lnTo>
                  <a:cubicBezTo>
                    <a:pt x="333" y="1239"/>
                    <a:pt x="338" y="1237"/>
                    <a:pt x="344" y="1237"/>
                  </a:cubicBezTo>
                  <a:cubicBezTo>
                    <a:pt x="355" y="1237"/>
                    <a:pt x="366" y="1244"/>
                    <a:pt x="377" y="1244"/>
                  </a:cubicBezTo>
                  <a:cubicBezTo>
                    <a:pt x="328" y="1212"/>
                    <a:pt x="377" y="1212"/>
                    <a:pt x="344" y="1195"/>
                  </a:cubicBezTo>
                  <a:cubicBezTo>
                    <a:pt x="442" y="1195"/>
                    <a:pt x="344" y="1146"/>
                    <a:pt x="409" y="1146"/>
                  </a:cubicBezTo>
                  <a:lnTo>
                    <a:pt x="393" y="1146"/>
                  </a:lnTo>
                  <a:cubicBezTo>
                    <a:pt x="377" y="1138"/>
                    <a:pt x="377" y="1138"/>
                    <a:pt x="383" y="1138"/>
                  </a:cubicBezTo>
                  <a:cubicBezTo>
                    <a:pt x="389" y="1138"/>
                    <a:pt x="401" y="1138"/>
                    <a:pt x="409" y="1130"/>
                  </a:cubicBezTo>
                  <a:cubicBezTo>
                    <a:pt x="398" y="1130"/>
                    <a:pt x="388" y="1137"/>
                    <a:pt x="381" y="1137"/>
                  </a:cubicBezTo>
                  <a:cubicBezTo>
                    <a:pt x="378" y="1137"/>
                    <a:pt x="377" y="1135"/>
                    <a:pt x="377" y="1130"/>
                  </a:cubicBezTo>
                  <a:cubicBezTo>
                    <a:pt x="344" y="1097"/>
                    <a:pt x="409" y="1064"/>
                    <a:pt x="426" y="1031"/>
                  </a:cubicBezTo>
                  <a:cubicBezTo>
                    <a:pt x="442" y="1031"/>
                    <a:pt x="328" y="1015"/>
                    <a:pt x="377" y="1015"/>
                  </a:cubicBezTo>
                  <a:lnTo>
                    <a:pt x="409" y="1015"/>
                  </a:lnTo>
                  <a:cubicBezTo>
                    <a:pt x="377" y="982"/>
                    <a:pt x="426" y="966"/>
                    <a:pt x="377" y="933"/>
                  </a:cubicBezTo>
                  <a:lnTo>
                    <a:pt x="409" y="933"/>
                  </a:lnTo>
                  <a:cubicBezTo>
                    <a:pt x="426" y="933"/>
                    <a:pt x="409" y="917"/>
                    <a:pt x="377" y="917"/>
                  </a:cubicBezTo>
                  <a:lnTo>
                    <a:pt x="409" y="917"/>
                  </a:lnTo>
                  <a:cubicBezTo>
                    <a:pt x="426" y="917"/>
                    <a:pt x="377" y="901"/>
                    <a:pt x="409" y="901"/>
                  </a:cubicBezTo>
                  <a:lnTo>
                    <a:pt x="426" y="901"/>
                  </a:lnTo>
                  <a:cubicBezTo>
                    <a:pt x="409" y="901"/>
                    <a:pt x="426" y="884"/>
                    <a:pt x="393" y="884"/>
                  </a:cubicBezTo>
                  <a:cubicBezTo>
                    <a:pt x="409" y="884"/>
                    <a:pt x="377" y="868"/>
                    <a:pt x="393" y="868"/>
                  </a:cubicBezTo>
                  <a:cubicBezTo>
                    <a:pt x="360" y="851"/>
                    <a:pt x="409" y="851"/>
                    <a:pt x="360" y="835"/>
                  </a:cubicBezTo>
                  <a:lnTo>
                    <a:pt x="360" y="835"/>
                  </a:lnTo>
                  <a:cubicBezTo>
                    <a:pt x="379" y="840"/>
                    <a:pt x="392" y="842"/>
                    <a:pt x="399" y="842"/>
                  </a:cubicBezTo>
                  <a:cubicBezTo>
                    <a:pt x="416" y="842"/>
                    <a:pt x="405" y="830"/>
                    <a:pt x="393" y="819"/>
                  </a:cubicBezTo>
                  <a:lnTo>
                    <a:pt x="393" y="819"/>
                  </a:lnTo>
                  <a:cubicBezTo>
                    <a:pt x="398" y="824"/>
                    <a:pt x="402" y="826"/>
                    <a:pt x="405" y="826"/>
                  </a:cubicBezTo>
                  <a:cubicBezTo>
                    <a:pt x="411" y="826"/>
                    <a:pt x="415" y="819"/>
                    <a:pt x="426" y="819"/>
                  </a:cubicBezTo>
                  <a:cubicBezTo>
                    <a:pt x="426" y="819"/>
                    <a:pt x="409" y="802"/>
                    <a:pt x="393" y="802"/>
                  </a:cubicBezTo>
                  <a:cubicBezTo>
                    <a:pt x="458" y="802"/>
                    <a:pt x="344" y="786"/>
                    <a:pt x="426" y="786"/>
                  </a:cubicBezTo>
                  <a:cubicBezTo>
                    <a:pt x="393" y="753"/>
                    <a:pt x="377" y="737"/>
                    <a:pt x="360" y="720"/>
                  </a:cubicBezTo>
                  <a:cubicBezTo>
                    <a:pt x="426" y="720"/>
                    <a:pt x="377" y="737"/>
                    <a:pt x="426" y="737"/>
                  </a:cubicBezTo>
                  <a:cubicBezTo>
                    <a:pt x="409" y="720"/>
                    <a:pt x="360" y="704"/>
                    <a:pt x="377" y="688"/>
                  </a:cubicBezTo>
                  <a:lnTo>
                    <a:pt x="377" y="688"/>
                  </a:lnTo>
                  <a:cubicBezTo>
                    <a:pt x="377" y="688"/>
                    <a:pt x="393" y="704"/>
                    <a:pt x="409" y="704"/>
                  </a:cubicBezTo>
                  <a:cubicBezTo>
                    <a:pt x="377" y="688"/>
                    <a:pt x="409" y="671"/>
                    <a:pt x="377" y="655"/>
                  </a:cubicBezTo>
                  <a:lnTo>
                    <a:pt x="393" y="655"/>
                  </a:lnTo>
                  <a:cubicBezTo>
                    <a:pt x="366" y="655"/>
                    <a:pt x="327" y="632"/>
                    <a:pt x="306" y="625"/>
                  </a:cubicBezTo>
                  <a:lnTo>
                    <a:pt x="306" y="625"/>
                  </a:lnTo>
                  <a:cubicBezTo>
                    <a:pt x="314" y="626"/>
                    <a:pt x="319" y="627"/>
                    <a:pt x="323" y="627"/>
                  </a:cubicBezTo>
                  <a:cubicBezTo>
                    <a:pt x="340" y="627"/>
                    <a:pt x="337" y="618"/>
                    <a:pt x="364" y="618"/>
                  </a:cubicBezTo>
                  <a:cubicBezTo>
                    <a:pt x="374" y="618"/>
                    <a:pt x="389" y="619"/>
                    <a:pt x="409" y="622"/>
                  </a:cubicBezTo>
                  <a:cubicBezTo>
                    <a:pt x="401" y="614"/>
                    <a:pt x="389" y="614"/>
                    <a:pt x="379" y="614"/>
                  </a:cubicBezTo>
                  <a:cubicBezTo>
                    <a:pt x="368" y="614"/>
                    <a:pt x="360" y="614"/>
                    <a:pt x="360" y="606"/>
                  </a:cubicBezTo>
                  <a:lnTo>
                    <a:pt x="393" y="606"/>
                  </a:lnTo>
                  <a:cubicBezTo>
                    <a:pt x="377" y="606"/>
                    <a:pt x="344" y="590"/>
                    <a:pt x="360" y="590"/>
                  </a:cubicBezTo>
                  <a:lnTo>
                    <a:pt x="377" y="590"/>
                  </a:lnTo>
                  <a:cubicBezTo>
                    <a:pt x="377" y="573"/>
                    <a:pt x="328" y="557"/>
                    <a:pt x="344" y="557"/>
                  </a:cubicBezTo>
                  <a:cubicBezTo>
                    <a:pt x="377" y="557"/>
                    <a:pt x="373" y="550"/>
                    <a:pt x="381" y="550"/>
                  </a:cubicBezTo>
                  <a:cubicBezTo>
                    <a:pt x="386" y="550"/>
                    <a:pt x="393" y="551"/>
                    <a:pt x="409" y="557"/>
                  </a:cubicBezTo>
                  <a:lnTo>
                    <a:pt x="393" y="540"/>
                  </a:lnTo>
                  <a:lnTo>
                    <a:pt x="377" y="540"/>
                  </a:lnTo>
                  <a:cubicBezTo>
                    <a:pt x="377" y="540"/>
                    <a:pt x="344" y="524"/>
                    <a:pt x="360" y="524"/>
                  </a:cubicBezTo>
                  <a:lnTo>
                    <a:pt x="377" y="524"/>
                  </a:lnTo>
                  <a:lnTo>
                    <a:pt x="360" y="508"/>
                  </a:lnTo>
                  <a:lnTo>
                    <a:pt x="344" y="524"/>
                  </a:lnTo>
                  <a:cubicBezTo>
                    <a:pt x="328" y="508"/>
                    <a:pt x="295" y="508"/>
                    <a:pt x="311" y="508"/>
                  </a:cubicBezTo>
                  <a:cubicBezTo>
                    <a:pt x="311" y="508"/>
                    <a:pt x="311" y="491"/>
                    <a:pt x="328" y="491"/>
                  </a:cubicBezTo>
                  <a:lnTo>
                    <a:pt x="377" y="491"/>
                  </a:lnTo>
                  <a:cubicBezTo>
                    <a:pt x="344" y="491"/>
                    <a:pt x="360" y="475"/>
                    <a:pt x="328" y="459"/>
                  </a:cubicBezTo>
                  <a:cubicBezTo>
                    <a:pt x="344" y="459"/>
                    <a:pt x="360" y="475"/>
                    <a:pt x="360" y="475"/>
                  </a:cubicBezTo>
                  <a:lnTo>
                    <a:pt x="344" y="459"/>
                  </a:lnTo>
                  <a:lnTo>
                    <a:pt x="377" y="459"/>
                  </a:lnTo>
                  <a:cubicBezTo>
                    <a:pt x="377" y="459"/>
                    <a:pt x="358" y="459"/>
                    <a:pt x="346" y="456"/>
                  </a:cubicBezTo>
                  <a:lnTo>
                    <a:pt x="346" y="456"/>
                  </a:lnTo>
                  <a:cubicBezTo>
                    <a:pt x="357" y="441"/>
                    <a:pt x="328" y="426"/>
                    <a:pt x="344" y="426"/>
                  </a:cubicBezTo>
                  <a:lnTo>
                    <a:pt x="393" y="426"/>
                  </a:lnTo>
                  <a:cubicBezTo>
                    <a:pt x="393" y="409"/>
                    <a:pt x="344" y="393"/>
                    <a:pt x="360" y="377"/>
                  </a:cubicBezTo>
                  <a:cubicBezTo>
                    <a:pt x="295" y="377"/>
                    <a:pt x="377" y="377"/>
                    <a:pt x="360" y="360"/>
                  </a:cubicBezTo>
                  <a:lnTo>
                    <a:pt x="377" y="360"/>
                  </a:lnTo>
                  <a:cubicBezTo>
                    <a:pt x="393" y="360"/>
                    <a:pt x="377" y="344"/>
                    <a:pt x="360" y="328"/>
                  </a:cubicBezTo>
                  <a:lnTo>
                    <a:pt x="377" y="328"/>
                  </a:lnTo>
                  <a:cubicBezTo>
                    <a:pt x="377" y="328"/>
                    <a:pt x="377" y="311"/>
                    <a:pt x="393" y="311"/>
                  </a:cubicBezTo>
                  <a:cubicBezTo>
                    <a:pt x="377" y="295"/>
                    <a:pt x="377" y="295"/>
                    <a:pt x="344" y="295"/>
                  </a:cubicBezTo>
                  <a:cubicBezTo>
                    <a:pt x="442" y="279"/>
                    <a:pt x="311" y="246"/>
                    <a:pt x="377" y="246"/>
                  </a:cubicBezTo>
                  <a:lnTo>
                    <a:pt x="393" y="246"/>
                  </a:lnTo>
                  <a:lnTo>
                    <a:pt x="393" y="229"/>
                  </a:lnTo>
                  <a:lnTo>
                    <a:pt x="344" y="229"/>
                  </a:lnTo>
                  <a:cubicBezTo>
                    <a:pt x="328" y="229"/>
                    <a:pt x="311" y="229"/>
                    <a:pt x="328" y="213"/>
                  </a:cubicBezTo>
                  <a:lnTo>
                    <a:pt x="328" y="213"/>
                  </a:lnTo>
                  <a:cubicBezTo>
                    <a:pt x="336" y="221"/>
                    <a:pt x="344" y="225"/>
                    <a:pt x="352" y="225"/>
                  </a:cubicBezTo>
                  <a:cubicBezTo>
                    <a:pt x="360" y="225"/>
                    <a:pt x="368" y="221"/>
                    <a:pt x="377" y="213"/>
                  </a:cubicBezTo>
                  <a:lnTo>
                    <a:pt x="360" y="213"/>
                  </a:lnTo>
                  <a:cubicBezTo>
                    <a:pt x="388" y="213"/>
                    <a:pt x="364" y="213"/>
                    <a:pt x="344" y="210"/>
                  </a:cubicBezTo>
                  <a:lnTo>
                    <a:pt x="344" y="210"/>
                  </a:lnTo>
                  <a:cubicBezTo>
                    <a:pt x="342" y="197"/>
                    <a:pt x="328" y="197"/>
                    <a:pt x="328" y="197"/>
                  </a:cubicBezTo>
                  <a:lnTo>
                    <a:pt x="328" y="197"/>
                  </a:lnTo>
                  <a:cubicBezTo>
                    <a:pt x="328" y="197"/>
                    <a:pt x="328" y="197"/>
                    <a:pt x="328" y="197"/>
                  </a:cubicBezTo>
                  <a:lnTo>
                    <a:pt x="360" y="197"/>
                  </a:lnTo>
                  <a:cubicBezTo>
                    <a:pt x="360" y="197"/>
                    <a:pt x="311" y="180"/>
                    <a:pt x="344" y="180"/>
                  </a:cubicBezTo>
                  <a:cubicBezTo>
                    <a:pt x="344" y="180"/>
                    <a:pt x="344" y="180"/>
                    <a:pt x="360" y="197"/>
                  </a:cubicBezTo>
                  <a:cubicBezTo>
                    <a:pt x="393" y="180"/>
                    <a:pt x="377" y="180"/>
                    <a:pt x="393" y="180"/>
                  </a:cubicBezTo>
                  <a:cubicBezTo>
                    <a:pt x="311" y="164"/>
                    <a:pt x="377" y="148"/>
                    <a:pt x="328" y="148"/>
                  </a:cubicBezTo>
                  <a:lnTo>
                    <a:pt x="426" y="148"/>
                  </a:lnTo>
                  <a:cubicBezTo>
                    <a:pt x="409" y="139"/>
                    <a:pt x="413" y="139"/>
                    <a:pt x="418" y="139"/>
                  </a:cubicBezTo>
                  <a:cubicBezTo>
                    <a:pt x="422" y="139"/>
                    <a:pt x="426" y="139"/>
                    <a:pt x="409" y="131"/>
                  </a:cubicBezTo>
                  <a:cubicBezTo>
                    <a:pt x="377" y="115"/>
                    <a:pt x="458" y="115"/>
                    <a:pt x="409" y="98"/>
                  </a:cubicBezTo>
                  <a:cubicBezTo>
                    <a:pt x="393" y="82"/>
                    <a:pt x="360" y="66"/>
                    <a:pt x="344" y="4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15"/>
            <p:cNvSpPr/>
            <p:nvPr/>
          </p:nvSpPr>
          <p:spPr>
            <a:xfrm>
              <a:off x="150546" y="5605315"/>
              <a:ext cx="0" cy="189"/>
            </a:xfrm>
            <a:custGeom>
              <a:avLst/>
              <a:gdLst/>
              <a:ahLst/>
              <a:cxnLst/>
              <a:rect l="l" t="t" r="r" b="b"/>
              <a:pathLst>
                <a:path w="120000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15"/>
            <p:cNvSpPr/>
            <p:nvPr/>
          </p:nvSpPr>
          <p:spPr>
            <a:xfrm>
              <a:off x="184527" y="530873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6" y="0"/>
                  </a:lnTo>
                  <a:cubicBezTo>
                    <a:pt x="16" y="0"/>
                    <a:pt x="16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15"/>
            <p:cNvSpPr/>
            <p:nvPr/>
          </p:nvSpPr>
          <p:spPr>
            <a:xfrm>
              <a:off x="199818" y="555585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15"/>
            <p:cNvSpPr/>
            <p:nvPr/>
          </p:nvSpPr>
          <p:spPr>
            <a:xfrm>
              <a:off x="212278" y="528400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15"/>
            <p:cNvSpPr/>
            <p:nvPr/>
          </p:nvSpPr>
          <p:spPr>
            <a:xfrm>
              <a:off x="212278" y="527777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15"/>
            <p:cNvSpPr/>
            <p:nvPr/>
          </p:nvSpPr>
          <p:spPr>
            <a:xfrm>
              <a:off x="212278" y="537367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0"/>
                  </a:lnTo>
                  <a:cubicBezTo>
                    <a:pt x="17" y="16"/>
                    <a:pt x="17" y="1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15"/>
            <p:cNvSpPr/>
            <p:nvPr/>
          </p:nvSpPr>
          <p:spPr>
            <a:xfrm>
              <a:off x="199818" y="5345739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1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34" y="1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15"/>
            <p:cNvSpPr/>
            <p:nvPr/>
          </p:nvSpPr>
          <p:spPr>
            <a:xfrm>
              <a:off x="218508" y="540766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15"/>
            <p:cNvSpPr/>
            <p:nvPr/>
          </p:nvSpPr>
          <p:spPr>
            <a:xfrm>
              <a:off x="203027" y="5345739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0" y="17"/>
                    <a:pt x="0" y="17"/>
                  </a:cubicBezTo>
                  <a:cubicBezTo>
                    <a:pt x="17" y="17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15"/>
            <p:cNvSpPr/>
            <p:nvPr/>
          </p:nvSpPr>
          <p:spPr>
            <a:xfrm>
              <a:off x="218508" y="525304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15"/>
            <p:cNvSpPr/>
            <p:nvPr/>
          </p:nvSpPr>
          <p:spPr>
            <a:xfrm>
              <a:off x="218508" y="525304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15"/>
            <p:cNvSpPr/>
            <p:nvPr/>
          </p:nvSpPr>
          <p:spPr>
            <a:xfrm>
              <a:off x="215298" y="525304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7" y="1"/>
                  </a:ln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15"/>
            <p:cNvSpPr/>
            <p:nvPr/>
          </p:nvSpPr>
          <p:spPr>
            <a:xfrm>
              <a:off x="212278" y="5262297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33" y="1"/>
                  </a:moveTo>
                  <a:cubicBezTo>
                    <a:pt x="49" y="1"/>
                    <a:pt x="0" y="1"/>
                    <a:pt x="17" y="1"/>
                  </a:cubicBezTo>
                  <a:cubicBezTo>
                    <a:pt x="17" y="1"/>
                    <a:pt x="49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15"/>
            <p:cNvSpPr/>
            <p:nvPr/>
          </p:nvSpPr>
          <p:spPr>
            <a:xfrm>
              <a:off x="179807" y="5268527"/>
              <a:ext cx="10949" cy="3209"/>
            </a:xfrm>
            <a:custGeom>
              <a:avLst/>
              <a:gdLst/>
              <a:ahLst/>
              <a:cxnLst/>
              <a:rect l="l" t="t" r="r" b="b"/>
              <a:pathLst>
                <a:path w="58" h="17" extrusionOk="0">
                  <a:moveTo>
                    <a:pt x="25" y="0"/>
                  </a:moveTo>
                  <a:cubicBezTo>
                    <a:pt x="1" y="9"/>
                    <a:pt x="5" y="9"/>
                    <a:pt x="15" y="9"/>
                  </a:cubicBezTo>
                  <a:cubicBezTo>
                    <a:pt x="25" y="9"/>
                    <a:pt x="41" y="9"/>
                    <a:pt x="41" y="17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15"/>
            <p:cNvSpPr/>
            <p:nvPr/>
          </p:nvSpPr>
          <p:spPr>
            <a:xfrm>
              <a:off x="178297" y="527645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21" y="0"/>
                  </a:moveTo>
                  <a:cubicBezTo>
                    <a:pt x="15" y="0"/>
                    <a:pt x="11" y="8"/>
                    <a:pt x="0" y="8"/>
                  </a:cubicBezTo>
                  <a:lnTo>
                    <a:pt x="33" y="8"/>
                  </a:lnTo>
                  <a:cubicBezTo>
                    <a:pt x="28" y="2"/>
                    <a:pt x="24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15"/>
            <p:cNvSpPr/>
            <p:nvPr/>
          </p:nvSpPr>
          <p:spPr>
            <a:xfrm>
              <a:off x="175087" y="532100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15"/>
            <p:cNvSpPr/>
            <p:nvPr/>
          </p:nvSpPr>
          <p:spPr>
            <a:xfrm>
              <a:off x="206048" y="5333468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17" y="0"/>
                  </a:moveTo>
                  <a:lnTo>
                    <a:pt x="3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15"/>
            <p:cNvSpPr/>
            <p:nvPr/>
          </p:nvSpPr>
          <p:spPr>
            <a:xfrm>
              <a:off x="165837" y="5333468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15"/>
            <p:cNvSpPr/>
            <p:nvPr/>
          </p:nvSpPr>
          <p:spPr>
            <a:xfrm>
              <a:off x="159796" y="5410680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cubicBezTo>
                    <a:pt x="49" y="0"/>
                    <a:pt x="0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15"/>
            <p:cNvSpPr/>
            <p:nvPr/>
          </p:nvSpPr>
          <p:spPr>
            <a:xfrm>
              <a:off x="159796" y="5444661"/>
              <a:ext cx="6230" cy="189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cubicBezTo>
                    <a:pt x="16" y="0"/>
                    <a:pt x="0" y="0"/>
                    <a:pt x="16" y="0"/>
                  </a:cubicBezTo>
                  <a:cubicBezTo>
                    <a:pt x="33" y="0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15"/>
            <p:cNvSpPr/>
            <p:nvPr/>
          </p:nvSpPr>
          <p:spPr>
            <a:xfrm>
              <a:off x="144316" y="554037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15"/>
            <p:cNvSpPr/>
            <p:nvPr/>
          </p:nvSpPr>
          <p:spPr>
            <a:xfrm>
              <a:off x="1374048" y="5163376"/>
              <a:ext cx="9628" cy="3398"/>
            </a:xfrm>
            <a:custGeom>
              <a:avLst/>
              <a:gdLst/>
              <a:ahLst/>
              <a:cxnLst/>
              <a:rect l="l" t="t" r="r" b="b"/>
              <a:pathLst>
                <a:path w="51" h="18" extrusionOk="0">
                  <a:moveTo>
                    <a:pt x="34" y="1"/>
                  </a:moveTo>
                  <a:cubicBezTo>
                    <a:pt x="34" y="1"/>
                    <a:pt x="1" y="1"/>
                    <a:pt x="17" y="17"/>
                  </a:cubicBezTo>
                  <a:lnTo>
                    <a:pt x="50" y="17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15"/>
            <p:cNvSpPr/>
            <p:nvPr/>
          </p:nvSpPr>
          <p:spPr>
            <a:xfrm>
              <a:off x="1368007" y="5166585"/>
              <a:ext cx="18689" cy="9439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33" y="0"/>
                  </a:moveTo>
                  <a:cubicBezTo>
                    <a:pt x="6" y="14"/>
                    <a:pt x="1" y="27"/>
                    <a:pt x="18" y="32"/>
                  </a:cubicBezTo>
                  <a:lnTo>
                    <a:pt x="18" y="32"/>
                  </a:lnTo>
                  <a:cubicBezTo>
                    <a:pt x="23" y="27"/>
                    <a:pt x="36" y="17"/>
                    <a:pt x="49" y="17"/>
                  </a:cubicBezTo>
                  <a:cubicBezTo>
                    <a:pt x="33" y="17"/>
                    <a:pt x="66" y="0"/>
                    <a:pt x="33" y="0"/>
                  </a:cubicBezTo>
                  <a:close/>
                  <a:moveTo>
                    <a:pt x="18" y="32"/>
                  </a:moveTo>
                  <a:cubicBezTo>
                    <a:pt x="17" y="32"/>
                    <a:pt x="17" y="33"/>
                    <a:pt x="17" y="33"/>
                  </a:cubicBezTo>
                  <a:cubicBezTo>
                    <a:pt x="23" y="33"/>
                    <a:pt x="28" y="33"/>
                    <a:pt x="33" y="33"/>
                  </a:cubicBezTo>
                  <a:lnTo>
                    <a:pt x="33" y="33"/>
                  </a:lnTo>
                  <a:cubicBezTo>
                    <a:pt x="33" y="33"/>
                    <a:pt x="33" y="33"/>
                    <a:pt x="33" y="33"/>
                  </a:cubicBezTo>
                  <a:cubicBezTo>
                    <a:pt x="27" y="33"/>
                    <a:pt x="22" y="33"/>
                    <a:pt x="18" y="32"/>
                  </a:cubicBezTo>
                  <a:close/>
                  <a:moveTo>
                    <a:pt x="0" y="33"/>
                  </a:moveTo>
                  <a:cubicBezTo>
                    <a:pt x="17" y="49"/>
                    <a:pt x="49" y="49"/>
                    <a:pt x="98" y="49"/>
                  </a:cubicBezTo>
                  <a:cubicBezTo>
                    <a:pt x="56" y="35"/>
                    <a:pt x="63" y="33"/>
                    <a:pt x="33" y="33"/>
                  </a:cubicBezTo>
                  <a:lnTo>
                    <a:pt x="33" y="33"/>
                  </a:lnTo>
                  <a:cubicBezTo>
                    <a:pt x="27" y="39"/>
                    <a:pt x="24" y="40"/>
                    <a:pt x="21" y="40"/>
                  </a:cubicBezTo>
                  <a:cubicBezTo>
                    <a:pt x="15" y="40"/>
                    <a:pt x="11" y="33"/>
                    <a:pt x="0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15"/>
            <p:cNvSpPr/>
            <p:nvPr/>
          </p:nvSpPr>
          <p:spPr>
            <a:xfrm>
              <a:off x="1364797" y="538292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7" y="0"/>
                    <a:pt x="17" y="0"/>
                  </a:cubicBez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15"/>
            <p:cNvSpPr/>
            <p:nvPr/>
          </p:nvSpPr>
          <p:spPr>
            <a:xfrm>
              <a:off x="1358756" y="539520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15"/>
            <p:cNvSpPr/>
            <p:nvPr/>
          </p:nvSpPr>
          <p:spPr>
            <a:xfrm>
              <a:off x="1364797" y="530250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15"/>
            <p:cNvSpPr/>
            <p:nvPr/>
          </p:nvSpPr>
          <p:spPr>
            <a:xfrm>
              <a:off x="1386507" y="518810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15"/>
            <p:cNvSpPr/>
            <p:nvPr/>
          </p:nvSpPr>
          <p:spPr>
            <a:xfrm>
              <a:off x="1355547" y="526852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1355547" y="524077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1" y="0"/>
                  </a:moveTo>
                  <a:cubicBezTo>
                    <a:pt x="1" y="6"/>
                    <a:pt x="4" y="7"/>
                    <a:pt x="9" y="7"/>
                  </a:cubicBezTo>
                  <a:cubicBezTo>
                    <a:pt x="19" y="7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15"/>
            <p:cNvSpPr/>
            <p:nvPr/>
          </p:nvSpPr>
          <p:spPr>
            <a:xfrm>
              <a:off x="1420488" y="6068776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1"/>
                  </a:moveTo>
                  <a:lnTo>
                    <a:pt x="3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15"/>
            <p:cNvSpPr/>
            <p:nvPr/>
          </p:nvSpPr>
          <p:spPr>
            <a:xfrm>
              <a:off x="1352527" y="541993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15"/>
            <p:cNvSpPr/>
            <p:nvPr/>
          </p:nvSpPr>
          <p:spPr>
            <a:xfrm>
              <a:off x="1374048" y="5647225"/>
              <a:ext cx="12648" cy="2454"/>
            </a:xfrm>
            <a:custGeom>
              <a:avLst/>
              <a:gdLst/>
              <a:ahLst/>
              <a:cxnLst/>
              <a:rect l="l" t="t" r="r" b="b"/>
              <a:pathLst>
                <a:path w="67" h="13" extrusionOk="0">
                  <a:moveTo>
                    <a:pt x="22" y="1"/>
                  </a:moveTo>
                  <a:cubicBezTo>
                    <a:pt x="14" y="1"/>
                    <a:pt x="6" y="2"/>
                    <a:pt x="1" y="8"/>
                  </a:cubicBezTo>
                  <a:cubicBezTo>
                    <a:pt x="8" y="4"/>
                    <a:pt x="13" y="3"/>
                    <a:pt x="18" y="3"/>
                  </a:cubicBezTo>
                  <a:cubicBezTo>
                    <a:pt x="31" y="3"/>
                    <a:pt x="37" y="13"/>
                    <a:pt x="49" y="13"/>
                  </a:cubicBezTo>
                  <a:cubicBezTo>
                    <a:pt x="54" y="13"/>
                    <a:pt x="60" y="11"/>
                    <a:pt x="66" y="8"/>
                  </a:cubicBezTo>
                  <a:cubicBezTo>
                    <a:pt x="56" y="8"/>
                    <a:pt x="37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15"/>
            <p:cNvSpPr/>
            <p:nvPr/>
          </p:nvSpPr>
          <p:spPr>
            <a:xfrm>
              <a:off x="1361777" y="547864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15"/>
            <p:cNvSpPr/>
            <p:nvPr/>
          </p:nvSpPr>
          <p:spPr>
            <a:xfrm>
              <a:off x="1371027" y="550035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6"/>
                  </a:cubicBezTo>
                  <a:cubicBezTo>
                    <a:pt x="1" y="16"/>
                    <a:pt x="1" y="16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15"/>
            <p:cNvSpPr/>
            <p:nvPr/>
          </p:nvSpPr>
          <p:spPr>
            <a:xfrm>
              <a:off x="1374048" y="552187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15"/>
            <p:cNvSpPr/>
            <p:nvPr/>
          </p:nvSpPr>
          <p:spPr>
            <a:xfrm>
              <a:off x="1442198" y="5966833"/>
              <a:ext cx="4531" cy="1699"/>
            </a:xfrm>
            <a:custGeom>
              <a:avLst/>
              <a:gdLst/>
              <a:ahLst/>
              <a:cxnLst/>
              <a:rect l="l" t="t" r="r" b="b"/>
              <a:pathLst>
                <a:path w="24" h="9" extrusionOk="0">
                  <a:moveTo>
                    <a:pt x="0" y="1"/>
                  </a:moveTo>
                  <a:cubicBezTo>
                    <a:pt x="11" y="1"/>
                    <a:pt x="22" y="8"/>
                    <a:pt x="23" y="8"/>
                  </a:cubicBezTo>
                  <a:cubicBezTo>
                    <a:pt x="24" y="8"/>
                    <a:pt x="22" y="6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1383487" y="5191315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15"/>
            <p:cNvSpPr/>
            <p:nvPr/>
          </p:nvSpPr>
          <p:spPr>
            <a:xfrm>
              <a:off x="1435969" y="579995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15"/>
            <p:cNvSpPr/>
            <p:nvPr/>
          </p:nvSpPr>
          <p:spPr>
            <a:xfrm>
              <a:off x="1417468" y="5512623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"/>
                  </a:moveTo>
                  <a:cubicBezTo>
                    <a:pt x="16" y="1"/>
                    <a:pt x="0" y="1"/>
                    <a:pt x="0" y="17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15"/>
            <p:cNvSpPr/>
            <p:nvPr/>
          </p:nvSpPr>
          <p:spPr>
            <a:xfrm>
              <a:off x="1346297" y="5178856"/>
              <a:ext cx="111382" cy="893319"/>
            </a:xfrm>
            <a:custGeom>
              <a:avLst/>
              <a:gdLst/>
              <a:ahLst/>
              <a:cxnLst/>
              <a:rect l="l" t="t" r="r" b="b"/>
              <a:pathLst>
                <a:path w="590" h="4732" extrusionOk="0">
                  <a:moveTo>
                    <a:pt x="148" y="1"/>
                  </a:moveTo>
                  <a:lnTo>
                    <a:pt x="148" y="17"/>
                  </a:lnTo>
                  <a:lnTo>
                    <a:pt x="175" y="17"/>
                  </a:lnTo>
                  <a:cubicBezTo>
                    <a:pt x="168" y="12"/>
                    <a:pt x="159" y="6"/>
                    <a:pt x="148" y="1"/>
                  </a:cubicBezTo>
                  <a:close/>
                  <a:moveTo>
                    <a:pt x="175" y="17"/>
                  </a:moveTo>
                  <a:lnTo>
                    <a:pt x="175" y="17"/>
                  </a:lnTo>
                  <a:cubicBezTo>
                    <a:pt x="179" y="20"/>
                    <a:pt x="182" y="23"/>
                    <a:pt x="185" y="26"/>
                  </a:cubicBezTo>
                  <a:lnTo>
                    <a:pt x="185" y="26"/>
                  </a:lnTo>
                  <a:cubicBezTo>
                    <a:pt x="185" y="23"/>
                    <a:pt x="184" y="21"/>
                    <a:pt x="181" y="17"/>
                  </a:cubicBezTo>
                  <a:close/>
                  <a:moveTo>
                    <a:pt x="185" y="26"/>
                  </a:moveTo>
                  <a:cubicBezTo>
                    <a:pt x="184" y="34"/>
                    <a:pt x="161" y="34"/>
                    <a:pt x="148" y="34"/>
                  </a:cubicBezTo>
                  <a:cubicBezTo>
                    <a:pt x="82" y="34"/>
                    <a:pt x="164" y="66"/>
                    <a:pt x="148" y="83"/>
                  </a:cubicBezTo>
                  <a:lnTo>
                    <a:pt x="181" y="83"/>
                  </a:lnTo>
                  <a:cubicBezTo>
                    <a:pt x="181" y="74"/>
                    <a:pt x="172" y="74"/>
                    <a:pt x="166" y="74"/>
                  </a:cubicBezTo>
                  <a:cubicBezTo>
                    <a:pt x="160" y="74"/>
                    <a:pt x="156" y="74"/>
                    <a:pt x="164" y="66"/>
                  </a:cubicBezTo>
                  <a:lnTo>
                    <a:pt x="213" y="66"/>
                  </a:lnTo>
                  <a:cubicBezTo>
                    <a:pt x="197" y="50"/>
                    <a:pt x="181" y="50"/>
                    <a:pt x="164" y="34"/>
                  </a:cubicBezTo>
                  <a:cubicBezTo>
                    <a:pt x="181" y="34"/>
                    <a:pt x="197" y="50"/>
                    <a:pt x="197" y="50"/>
                  </a:cubicBezTo>
                  <a:cubicBezTo>
                    <a:pt x="197" y="42"/>
                    <a:pt x="193" y="34"/>
                    <a:pt x="185" y="26"/>
                  </a:cubicBezTo>
                  <a:close/>
                  <a:moveTo>
                    <a:pt x="105" y="258"/>
                  </a:moveTo>
                  <a:cubicBezTo>
                    <a:pt x="103" y="259"/>
                    <a:pt x="102" y="260"/>
                    <a:pt x="100" y="261"/>
                  </a:cubicBezTo>
                  <a:lnTo>
                    <a:pt x="100" y="261"/>
                  </a:lnTo>
                  <a:cubicBezTo>
                    <a:pt x="103" y="260"/>
                    <a:pt x="104" y="259"/>
                    <a:pt x="105" y="258"/>
                  </a:cubicBezTo>
                  <a:close/>
                  <a:moveTo>
                    <a:pt x="100" y="261"/>
                  </a:moveTo>
                  <a:cubicBezTo>
                    <a:pt x="97" y="262"/>
                    <a:pt x="91" y="263"/>
                    <a:pt x="82" y="263"/>
                  </a:cubicBezTo>
                  <a:cubicBezTo>
                    <a:pt x="86" y="266"/>
                    <a:pt x="89" y="267"/>
                    <a:pt x="91" y="267"/>
                  </a:cubicBezTo>
                  <a:cubicBezTo>
                    <a:pt x="95" y="267"/>
                    <a:pt x="98" y="264"/>
                    <a:pt x="100" y="261"/>
                  </a:cubicBezTo>
                  <a:close/>
                  <a:moveTo>
                    <a:pt x="238" y="290"/>
                  </a:moveTo>
                  <a:cubicBezTo>
                    <a:pt x="239" y="291"/>
                    <a:pt x="242" y="293"/>
                    <a:pt x="246" y="295"/>
                  </a:cubicBezTo>
                  <a:cubicBezTo>
                    <a:pt x="243" y="293"/>
                    <a:pt x="240" y="291"/>
                    <a:pt x="238" y="290"/>
                  </a:cubicBezTo>
                  <a:close/>
                  <a:moveTo>
                    <a:pt x="139" y="543"/>
                  </a:moveTo>
                  <a:cubicBezTo>
                    <a:pt x="150" y="543"/>
                    <a:pt x="159" y="546"/>
                    <a:pt x="164" y="557"/>
                  </a:cubicBezTo>
                  <a:cubicBezTo>
                    <a:pt x="150" y="557"/>
                    <a:pt x="135" y="557"/>
                    <a:pt x="120" y="545"/>
                  </a:cubicBezTo>
                  <a:lnTo>
                    <a:pt x="120" y="545"/>
                  </a:lnTo>
                  <a:cubicBezTo>
                    <a:pt x="127" y="544"/>
                    <a:pt x="133" y="543"/>
                    <a:pt x="139" y="543"/>
                  </a:cubicBezTo>
                  <a:close/>
                  <a:moveTo>
                    <a:pt x="55" y="1331"/>
                  </a:moveTo>
                  <a:lnTo>
                    <a:pt x="55" y="1331"/>
                  </a:lnTo>
                  <a:cubicBezTo>
                    <a:pt x="43" y="1332"/>
                    <a:pt x="33" y="1336"/>
                    <a:pt x="33" y="1343"/>
                  </a:cubicBezTo>
                  <a:cubicBezTo>
                    <a:pt x="33" y="1343"/>
                    <a:pt x="41" y="1336"/>
                    <a:pt x="55" y="1331"/>
                  </a:cubicBezTo>
                  <a:close/>
                  <a:moveTo>
                    <a:pt x="340" y="1336"/>
                  </a:moveTo>
                  <a:cubicBezTo>
                    <a:pt x="337" y="1336"/>
                    <a:pt x="333" y="1338"/>
                    <a:pt x="328" y="1343"/>
                  </a:cubicBezTo>
                  <a:lnTo>
                    <a:pt x="344" y="1343"/>
                  </a:lnTo>
                  <a:cubicBezTo>
                    <a:pt x="344" y="1343"/>
                    <a:pt x="344" y="1336"/>
                    <a:pt x="340" y="1336"/>
                  </a:cubicBezTo>
                  <a:close/>
                  <a:moveTo>
                    <a:pt x="164" y="2063"/>
                  </a:moveTo>
                  <a:cubicBezTo>
                    <a:pt x="164" y="2071"/>
                    <a:pt x="177" y="2071"/>
                    <a:pt x="189" y="2071"/>
                  </a:cubicBezTo>
                  <a:cubicBezTo>
                    <a:pt x="192" y="2071"/>
                    <a:pt x="196" y="2071"/>
                    <a:pt x="199" y="2072"/>
                  </a:cubicBezTo>
                  <a:lnTo>
                    <a:pt x="199" y="2072"/>
                  </a:lnTo>
                  <a:cubicBezTo>
                    <a:pt x="185" y="2063"/>
                    <a:pt x="190" y="2063"/>
                    <a:pt x="164" y="2063"/>
                  </a:cubicBezTo>
                  <a:close/>
                  <a:moveTo>
                    <a:pt x="443" y="2342"/>
                  </a:moveTo>
                  <a:cubicBezTo>
                    <a:pt x="429" y="2342"/>
                    <a:pt x="427" y="2352"/>
                    <a:pt x="426" y="2356"/>
                  </a:cubicBezTo>
                  <a:lnTo>
                    <a:pt x="426" y="2356"/>
                  </a:lnTo>
                  <a:cubicBezTo>
                    <a:pt x="432" y="2355"/>
                    <a:pt x="443" y="2351"/>
                    <a:pt x="443" y="2342"/>
                  </a:cubicBezTo>
                  <a:close/>
                  <a:moveTo>
                    <a:pt x="426" y="2357"/>
                  </a:moveTo>
                  <a:cubicBezTo>
                    <a:pt x="426" y="2357"/>
                    <a:pt x="426" y="2357"/>
                    <a:pt x="426" y="2358"/>
                  </a:cubicBezTo>
                  <a:cubicBezTo>
                    <a:pt x="419" y="2358"/>
                    <a:pt x="421" y="2358"/>
                    <a:pt x="426" y="2357"/>
                  </a:cubicBezTo>
                  <a:close/>
                  <a:moveTo>
                    <a:pt x="426" y="3062"/>
                  </a:moveTo>
                  <a:cubicBezTo>
                    <a:pt x="426" y="3065"/>
                    <a:pt x="428" y="3067"/>
                    <a:pt x="430" y="3069"/>
                  </a:cubicBezTo>
                  <a:lnTo>
                    <a:pt x="430" y="3069"/>
                  </a:lnTo>
                  <a:cubicBezTo>
                    <a:pt x="437" y="3069"/>
                    <a:pt x="438" y="3062"/>
                    <a:pt x="459" y="3062"/>
                  </a:cubicBezTo>
                  <a:close/>
                  <a:moveTo>
                    <a:pt x="476" y="3228"/>
                  </a:moveTo>
                  <a:cubicBezTo>
                    <a:pt x="478" y="3231"/>
                    <a:pt x="482" y="3236"/>
                    <a:pt x="492" y="3242"/>
                  </a:cubicBezTo>
                  <a:cubicBezTo>
                    <a:pt x="484" y="3234"/>
                    <a:pt x="480" y="3230"/>
                    <a:pt x="476" y="3228"/>
                  </a:cubicBezTo>
                  <a:close/>
                  <a:moveTo>
                    <a:pt x="516" y="3726"/>
                  </a:moveTo>
                  <a:cubicBezTo>
                    <a:pt x="506" y="3726"/>
                    <a:pt x="492" y="3733"/>
                    <a:pt x="492" y="3733"/>
                  </a:cubicBezTo>
                  <a:lnTo>
                    <a:pt x="524" y="3733"/>
                  </a:lnTo>
                  <a:cubicBezTo>
                    <a:pt x="524" y="3727"/>
                    <a:pt x="521" y="3726"/>
                    <a:pt x="516" y="3726"/>
                  </a:cubicBezTo>
                  <a:close/>
                  <a:moveTo>
                    <a:pt x="459" y="3831"/>
                  </a:moveTo>
                  <a:lnTo>
                    <a:pt x="459" y="3847"/>
                  </a:lnTo>
                  <a:cubicBezTo>
                    <a:pt x="451" y="3856"/>
                    <a:pt x="447" y="3860"/>
                    <a:pt x="445" y="3860"/>
                  </a:cubicBezTo>
                  <a:cubicBezTo>
                    <a:pt x="443" y="3860"/>
                    <a:pt x="443" y="3856"/>
                    <a:pt x="443" y="3847"/>
                  </a:cubicBezTo>
                  <a:cubicBezTo>
                    <a:pt x="443" y="3847"/>
                    <a:pt x="443" y="3847"/>
                    <a:pt x="459" y="3831"/>
                  </a:cubicBezTo>
                  <a:close/>
                  <a:moveTo>
                    <a:pt x="492" y="3978"/>
                  </a:moveTo>
                  <a:cubicBezTo>
                    <a:pt x="503" y="3978"/>
                    <a:pt x="507" y="3987"/>
                    <a:pt x="508" y="3991"/>
                  </a:cubicBezTo>
                  <a:lnTo>
                    <a:pt x="508" y="3991"/>
                  </a:lnTo>
                  <a:cubicBezTo>
                    <a:pt x="491" y="3986"/>
                    <a:pt x="470" y="3989"/>
                    <a:pt x="492" y="3978"/>
                  </a:cubicBezTo>
                  <a:close/>
                  <a:moveTo>
                    <a:pt x="492" y="4175"/>
                  </a:moveTo>
                  <a:cubicBezTo>
                    <a:pt x="493" y="4175"/>
                    <a:pt x="494" y="4175"/>
                    <a:pt x="494" y="4176"/>
                  </a:cubicBezTo>
                  <a:lnTo>
                    <a:pt x="494" y="4176"/>
                  </a:lnTo>
                  <a:cubicBezTo>
                    <a:pt x="499" y="4175"/>
                    <a:pt x="503" y="4175"/>
                    <a:pt x="508" y="4175"/>
                  </a:cubicBezTo>
                  <a:close/>
                  <a:moveTo>
                    <a:pt x="541" y="4666"/>
                  </a:moveTo>
                  <a:lnTo>
                    <a:pt x="557" y="4682"/>
                  </a:lnTo>
                  <a:cubicBezTo>
                    <a:pt x="574" y="4682"/>
                    <a:pt x="557" y="4666"/>
                    <a:pt x="541" y="4666"/>
                  </a:cubicBezTo>
                  <a:close/>
                  <a:moveTo>
                    <a:pt x="99" y="83"/>
                  </a:moveTo>
                  <a:lnTo>
                    <a:pt x="148" y="99"/>
                  </a:lnTo>
                  <a:lnTo>
                    <a:pt x="99" y="99"/>
                  </a:lnTo>
                  <a:cubicBezTo>
                    <a:pt x="82" y="99"/>
                    <a:pt x="115" y="99"/>
                    <a:pt x="99" y="115"/>
                  </a:cubicBezTo>
                  <a:lnTo>
                    <a:pt x="82" y="115"/>
                  </a:lnTo>
                  <a:lnTo>
                    <a:pt x="99" y="132"/>
                  </a:lnTo>
                  <a:cubicBezTo>
                    <a:pt x="82" y="132"/>
                    <a:pt x="66" y="132"/>
                    <a:pt x="66" y="115"/>
                  </a:cubicBezTo>
                  <a:lnTo>
                    <a:pt x="66" y="115"/>
                  </a:lnTo>
                  <a:cubicBezTo>
                    <a:pt x="50" y="148"/>
                    <a:pt x="115" y="148"/>
                    <a:pt x="66" y="164"/>
                  </a:cubicBezTo>
                  <a:cubicBezTo>
                    <a:pt x="72" y="177"/>
                    <a:pt x="78" y="180"/>
                    <a:pt x="86" y="180"/>
                  </a:cubicBezTo>
                  <a:cubicBezTo>
                    <a:pt x="94" y="180"/>
                    <a:pt x="105" y="176"/>
                    <a:pt x="119" y="176"/>
                  </a:cubicBezTo>
                  <a:cubicBezTo>
                    <a:pt x="127" y="176"/>
                    <a:pt x="137" y="177"/>
                    <a:pt x="148" y="181"/>
                  </a:cubicBezTo>
                  <a:lnTo>
                    <a:pt x="66" y="214"/>
                  </a:lnTo>
                  <a:lnTo>
                    <a:pt x="82" y="214"/>
                  </a:lnTo>
                  <a:cubicBezTo>
                    <a:pt x="88" y="219"/>
                    <a:pt x="92" y="221"/>
                    <a:pt x="95" y="221"/>
                  </a:cubicBezTo>
                  <a:cubicBezTo>
                    <a:pt x="101" y="221"/>
                    <a:pt x="104" y="214"/>
                    <a:pt x="115" y="214"/>
                  </a:cubicBezTo>
                  <a:cubicBezTo>
                    <a:pt x="92" y="236"/>
                    <a:pt x="109" y="251"/>
                    <a:pt x="105" y="258"/>
                  </a:cubicBezTo>
                  <a:lnTo>
                    <a:pt x="105" y="258"/>
                  </a:lnTo>
                  <a:cubicBezTo>
                    <a:pt x="106" y="258"/>
                    <a:pt x="106" y="258"/>
                    <a:pt x="107" y="258"/>
                  </a:cubicBezTo>
                  <a:cubicBezTo>
                    <a:pt x="109" y="258"/>
                    <a:pt x="112" y="259"/>
                    <a:pt x="115" y="263"/>
                  </a:cubicBezTo>
                  <a:cubicBezTo>
                    <a:pt x="50" y="279"/>
                    <a:pt x="132" y="295"/>
                    <a:pt x="99" y="312"/>
                  </a:cubicBezTo>
                  <a:cubicBezTo>
                    <a:pt x="82" y="304"/>
                    <a:pt x="78" y="300"/>
                    <a:pt x="76" y="300"/>
                  </a:cubicBezTo>
                  <a:cubicBezTo>
                    <a:pt x="74" y="300"/>
                    <a:pt x="74" y="304"/>
                    <a:pt x="66" y="312"/>
                  </a:cubicBezTo>
                  <a:cubicBezTo>
                    <a:pt x="115" y="312"/>
                    <a:pt x="50" y="328"/>
                    <a:pt x="66" y="345"/>
                  </a:cubicBezTo>
                  <a:cubicBezTo>
                    <a:pt x="99" y="345"/>
                    <a:pt x="82" y="361"/>
                    <a:pt x="99" y="394"/>
                  </a:cubicBezTo>
                  <a:cubicBezTo>
                    <a:pt x="82" y="394"/>
                    <a:pt x="82" y="426"/>
                    <a:pt x="66" y="443"/>
                  </a:cubicBezTo>
                  <a:lnTo>
                    <a:pt x="50" y="443"/>
                  </a:lnTo>
                  <a:cubicBezTo>
                    <a:pt x="99" y="443"/>
                    <a:pt x="82" y="459"/>
                    <a:pt x="99" y="475"/>
                  </a:cubicBezTo>
                  <a:lnTo>
                    <a:pt x="50" y="475"/>
                  </a:lnTo>
                  <a:cubicBezTo>
                    <a:pt x="66" y="492"/>
                    <a:pt x="82" y="492"/>
                    <a:pt x="82" y="492"/>
                  </a:cubicBezTo>
                  <a:lnTo>
                    <a:pt x="50" y="492"/>
                  </a:lnTo>
                  <a:cubicBezTo>
                    <a:pt x="50" y="508"/>
                    <a:pt x="82" y="525"/>
                    <a:pt x="66" y="557"/>
                  </a:cubicBezTo>
                  <a:cubicBezTo>
                    <a:pt x="81" y="557"/>
                    <a:pt x="99" y="551"/>
                    <a:pt x="116" y="546"/>
                  </a:cubicBezTo>
                  <a:lnTo>
                    <a:pt x="116" y="546"/>
                  </a:lnTo>
                  <a:cubicBezTo>
                    <a:pt x="119" y="557"/>
                    <a:pt x="132" y="557"/>
                    <a:pt x="132" y="557"/>
                  </a:cubicBezTo>
                  <a:lnTo>
                    <a:pt x="115" y="557"/>
                  </a:lnTo>
                  <a:cubicBezTo>
                    <a:pt x="99" y="574"/>
                    <a:pt x="99" y="574"/>
                    <a:pt x="82" y="574"/>
                  </a:cubicBezTo>
                  <a:cubicBezTo>
                    <a:pt x="82" y="574"/>
                    <a:pt x="99" y="557"/>
                    <a:pt x="82" y="557"/>
                  </a:cubicBezTo>
                  <a:cubicBezTo>
                    <a:pt x="82" y="574"/>
                    <a:pt x="66" y="590"/>
                    <a:pt x="50" y="590"/>
                  </a:cubicBezTo>
                  <a:lnTo>
                    <a:pt x="82" y="590"/>
                  </a:lnTo>
                  <a:cubicBezTo>
                    <a:pt x="82" y="606"/>
                    <a:pt x="66" y="606"/>
                    <a:pt x="50" y="606"/>
                  </a:cubicBezTo>
                  <a:cubicBezTo>
                    <a:pt x="66" y="623"/>
                    <a:pt x="50" y="623"/>
                    <a:pt x="82" y="623"/>
                  </a:cubicBezTo>
                  <a:cubicBezTo>
                    <a:pt x="82" y="623"/>
                    <a:pt x="66" y="639"/>
                    <a:pt x="66" y="639"/>
                  </a:cubicBezTo>
                  <a:cubicBezTo>
                    <a:pt x="82" y="639"/>
                    <a:pt x="66" y="672"/>
                    <a:pt x="99" y="672"/>
                  </a:cubicBezTo>
                  <a:cubicBezTo>
                    <a:pt x="148" y="688"/>
                    <a:pt x="82" y="721"/>
                    <a:pt x="115" y="754"/>
                  </a:cubicBezTo>
                  <a:lnTo>
                    <a:pt x="99" y="754"/>
                  </a:lnTo>
                  <a:cubicBezTo>
                    <a:pt x="115" y="770"/>
                    <a:pt x="99" y="786"/>
                    <a:pt x="132" y="803"/>
                  </a:cubicBezTo>
                  <a:cubicBezTo>
                    <a:pt x="132" y="803"/>
                    <a:pt x="115" y="819"/>
                    <a:pt x="99" y="819"/>
                  </a:cubicBezTo>
                  <a:cubicBezTo>
                    <a:pt x="115" y="836"/>
                    <a:pt x="115" y="836"/>
                    <a:pt x="99" y="852"/>
                  </a:cubicBezTo>
                  <a:cubicBezTo>
                    <a:pt x="91" y="844"/>
                    <a:pt x="87" y="844"/>
                    <a:pt x="85" y="844"/>
                  </a:cubicBezTo>
                  <a:cubicBezTo>
                    <a:pt x="82" y="844"/>
                    <a:pt x="82" y="844"/>
                    <a:pt x="82" y="836"/>
                  </a:cubicBezTo>
                  <a:lnTo>
                    <a:pt x="82" y="836"/>
                  </a:lnTo>
                  <a:cubicBezTo>
                    <a:pt x="82" y="852"/>
                    <a:pt x="66" y="868"/>
                    <a:pt x="99" y="868"/>
                  </a:cubicBezTo>
                  <a:cubicBezTo>
                    <a:pt x="66" y="868"/>
                    <a:pt x="50" y="901"/>
                    <a:pt x="66" y="901"/>
                  </a:cubicBezTo>
                  <a:lnTo>
                    <a:pt x="82" y="885"/>
                  </a:lnTo>
                  <a:cubicBezTo>
                    <a:pt x="82" y="901"/>
                    <a:pt x="82" y="901"/>
                    <a:pt x="82" y="917"/>
                  </a:cubicBezTo>
                  <a:lnTo>
                    <a:pt x="50" y="917"/>
                  </a:lnTo>
                  <a:cubicBezTo>
                    <a:pt x="1" y="950"/>
                    <a:pt x="132" y="967"/>
                    <a:pt x="50" y="999"/>
                  </a:cubicBezTo>
                  <a:cubicBezTo>
                    <a:pt x="56" y="1003"/>
                    <a:pt x="61" y="1004"/>
                    <a:pt x="64" y="1004"/>
                  </a:cubicBezTo>
                  <a:cubicBezTo>
                    <a:pt x="78" y="1004"/>
                    <a:pt x="73" y="983"/>
                    <a:pt x="99" y="983"/>
                  </a:cubicBezTo>
                  <a:cubicBezTo>
                    <a:pt x="99" y="999"/>
                    <a:pt x="50" y="1016"/>
                    <a:pt x="50" y="1032"/>
                  </a:cubicBezTo>
                  <a:cubicBezTo>
                    <a:pt x="33" y="1048"/>
                    <a:pt x="99" y="1048"/>
                    <a:pt x="99" y="1065"/>
                  </a:cubicBezTo>
                  <a:cubicBezTo>
                    <a:pt x="99" y="1065"/>
                    <a:pt x="148" y="1065"/>
                    <a:pt x="164" y="1081"/>
                  </a:cubicBezTo>
                  <a:cubicBezTo>
                    <a:pt x="148" y="1097"/>
                    <a:pt x="99" y="1097"/>
                    <a:pt x="82" y="1097"/>
                  </a:cubicBezTo>
                  <a:cubicBezTo>
                    <a:pt x="82" y="1081"/>
                    <a:pt x="82" y="1081"/>
                    <a:pt x="99" y="1081"/>
                  </a:cubicBezTo>
                  <a:lnTo>
                    <a:pt x="82" y="1081"/>
                  </a:lnTo>
                  <a:cubicBezTo>
                    <a:pt x="66" y="1097"/>
                    <a:pt x="66" y="1114"/>
                    <a:pt x="50" y="1114"/>
                  </a:cubicBezTo>
                  <a:cubicBezTo>
                    <a:pt x="55" y="1119"/>
                    <a:pt x="58" y="1121"/>
                    <a:pt x="61" y="1121"/>
                  </a:cubicBezTo>
                  <a:cubicBezTo>
                    <a:pt x="68" y="1121"/>
                    <a:pt x="71" y="1109"/>
                    <a:pt x="82" y="1097"/>
                  </a:cubicBezTo>
                  <a:lnTo>
                    <a:pt x="82" y="1097"/>
                  </a:lnTo>
                  <a:cubicBezTo>
                    <a:pt x="66" y="1130"/>
                    <a:pt x="82" y="1130"/>
                    <a:pt x="66" y="1163"/>
                  </a:cubicBezTo>
                  <a:cubicBezTo>
                    <a:pt x="77" y="1163"/>
                    <a:pt x="88" y="1156"/>
                    <a:pt x="94" y="1156"/>
                  </a:cubicBezTo>
                  <a:cubicBezTo>
                    <a:pt x="97" y="1156"/>
                    <a:pt x="99" y="1158"/>
                    <a:pt x="99" y="1163"/>
                  </a:cubicBezTo>
                  <a:cubicBezTo>
                    <a:pt x="91" y="1179"/>
                    <a:pt x="95" y="1179"/>
                    <a:pt x="103" y="1179"/>
                  </a:cubicBezTo>
                  <a:cubicBezTo>
                    <a:pt x="111" y="1179"/>
                    <a:pt x="123" y="1179"/>
                    <a:pt x="132" y="1196"/>
                  </a:cubicBezTo>
                  <a:cubicBezTo>
                    <a:pt x="115" y="1196"/>
                    <a:pt x="82" y="1196"/>
                    <a:pt x="99" y="1212"/>
                  </a:cubicBezTo>
                  <a:cubicBezTo>
                    <a:pt x="93" y="1218"/>
                    <a:pt x="88" y="1219"/>
                    <a:pt x="82" y="1219"/>
                  </a:cubicBezTo>
                  <a:cubicBezTo>
                    <a:pt x="72" y="1219"/>
                    <a:pt x="61" y="1212"/>
                    <a:pt x="50" y="1212"/>
                  </a:cubicBezTo>
                  <a:cubicBezTo>
                    <a:pt x="82" y="1228"/>
                    <a:pt x="33" y="1245"/>
                    <a:pt x="33" y="1261"/>
                  </a:cubicBezTo>
                  <a:cubicBezTo>
                    <a:pt x="39" y="1267"/>
                    <a:pt x="46" y="1268"/>
                    <a:pt x="55" y="1268"/>
                  </a:cubicBezTo>
                  <a:cubicBezTo>
                    <a:pt x="72" y="1268"/>
                    <a:pt x="93" y="1261"/>
                    <a:pt x="115" y="1261"/>
                  </a:cubicBezTo>
                  <a:cubicBezTo>
                    <a:pt x="99" y="1278"/>
                    <a:pt x="132" y="1294"/>
                    <a:pt x="82" y="1294"/>
                  </a:cubicBezTo>
                  <a:cubicBezTo>
                    <a:pt x="86" y="1290"/>
                    <a:pt x="87" y="1289"/>
                    <a:pt x="85" y="1289"/>
                  </a:cubicBezTo>
                  <a:cubicBezTo>
                    <a:pt x="82" y="1289"/>
                    <a:pt x="72" y="1293"/>
                    <a:pt x="64" y="1293"/>
                  </a:cubicBezTo>
                  <a:cubicBezTo>
                    <a:pt x="56" y="1293"/>
                    <a:pt x="50" y="1290"/>
                    <a:pt x="50" y="1278"/>
                  </a:cubicBezTo>
                  <a:cubicBezTo>
                    <a:pt x="50" y="1278"/>
                    <a:pt x="50" y="1294"/>
                    <a:pt x="50" y="1294"/>
                  </a:cubicBezTo>
                  <a:lnTo>
                    <a:pt x="33" y="1294"/>
                  </a:lnTo>
                  <a:cubicBezTo>
                    <a:pt x="1" y="1327"/>
                    <a:pt x="82" y="1310"/>
                    <a:pt x="82" y="1327"/>
                  </a:cubicBezTo>
                  <a:cubicBezTo>
                    <a:pt x="72" y="1327"/>
                    <a:pt x="62" y="1328"/>
                    <a:pt x="55" y="1331"/>
                  </a:cubicBezTo>
                  <a:lnTo>
                    <a:pt x="55" y="1331"/>
                  </a:lnTo>
                  <a:cubicBezTo>
                    <a:pt x="57" y="1331"/>
                    <a:pt x="58" y="1331"/>
                    <a:pt x="60" y="1331"/>
                  </a:cubicBezTo>
                  <a:cubicBezTo>
                    <a:pt x="74" y="1331"/>
                    <a:pt x="91" y="1335"/>
                    <a:pt x="99" y="1343"/>
                  </a:cubicBezTo>
                  <a:cubicBezTo>
                    <a:pt x="82" y="1359"/>
                    <a:pt x="99" y="1359"/>
                    <a:pt x="99" y="1376"/>
                  </a:cubicBezTo>
                  <a:lnTo>
                    <a:pt x="115" y="1359"/>
                  </a:lnTo>
                  <a:cubicBezTo>
                    <a:pt x="132" y="1359"/>
                    <a:pt x="132" y="1376"/>
                    <a:pt x="132" y="1376"/>
                  </a:cubicBezTo>
                  <a:lnTo>
                    <a:pt x="115" y="1376"/>
                  </a:lnTo>
                  <a:cubicBezTo>
                    <a:pt x="148" y="1392"/>
                    <a:pt x="82" y="1408"/>
                    <a:pt x="115" y="1425"/>
                  </a:cubicBezTo>
                  <a:lnTo>
                    <a:pt x="66" y="1425"/>
                  </a:lnTo>
                  <a:cubicBezTo>
                    <a:pt x="82" y="1458"/>
                    <a:pt x="33" y="1458"/>
                    <a:pt x="50" y="1474"/>
                  </a:cubicBezTo>
                  <a:lnTo>
                    <a:pt x="99" y="1474"/>
                  </a:lnTo>
                  <a:lnTo>
                    <a:pt x="82" y="1441"/>
                  </a:lnTo>
                  <a:lnTo>
                    <a:pt x="132" y="1458"/>
                  </a:lnTo>
                  <a:cubicBezTo>
                    <a:pt x="132" y="1458"/>
                    <a:pt x="115" y="1441"/>
                    <a:pt x="115" y="1441"/>
                  </a:cubicBezTo>
                  <a:lnTo>
                    <a:pt x="148" y="1441"/>
                  </a:lnTo>
                  <a:cubicBezTo>
                    <a:pt x="115" y="1458"/>
                    <a:pt x="181" y="1474"/>
                    <a:pt x="148" y="1490"/>
                  </a:cubicBezTo>
                  <a:lnTo>
                    <a:pt x="82" y="1490"/>
                  </a:lnTo>
                  <a:cubicBezTo>
                    <a:pt x="50" y="1523"/>
                    <a:pt x="115" y="1523"/>
                    <a:pt x="99" y="1556"/>
                  </a:cubicBezTo>
                  <a:lnTo>
                    <a:pt x="115" y="1556"/>
                  </a:lnTo>
                  <a:cubicBezTo>
                    <a:pt x="148" y="1556"/>
                    <a:pt x="115" y="1572"/>
                    <a:pt x="132" y="1589"/>
                  </a:cubicBezTo>
                  <a:lnTo>
                    <a:pt x="82" y="1589"/>
                  </a:lnTo>
                  <a:cubicBezTo>
                    <a:pt x="99" y="1589"/>
                    <a:pt x="82" y="1621"/>
                    <a:pt x="132" y="1621"/>
                  </a:cubicBezTo>
                  <a:lnTo>
                    <a:pt x="99" y="1638"/>
                  </a:lnTo>
                  <a:cubicBezTo>
                    <a:pt x="99" y="1654"/>
                    <a:pt x="181" y="1654"/>
                    <a:pt x="164" y="1687"/>
                  </a:cubicBezTo>
                  <a:cubicBezTo>
                    <a:pt x="156" y="1679"/>
                    <a:pt x="148" y="1679"/>
                    <a:pt x="140" y="1679"/>
                  </a:cubicBezTo>
                  <a:cubicBezTo>
                    <a:pt x="132" y="1679"/>
                    <a:pt x="123" y="1679"/>
                    <a:pt x="115" y="1670"/>
                  </a:cubicBezTo>
                  <a:cubicBezTo>
                    <a:pt x="115" y="1687"/>
                    <a:pt x="99" y="1687"/>
                    <a:pt x="115" y="1687"/>
                  </a:cubicBezTo>
                  <a:cubicBezTo>
                    <a:pt x="99" y="1687"/>
                    <a:pt x="148" y="1703"/>
                    <a:pt x="132" y="1719"/>
                  </a:cubicBezTo>
                  <a:cubicBezTo>
                    <a:pt x="148" y="1719"/>
                    <a:pt x="164" y="1719"/>
                    <a:pt x="164" y="1736"/>
                  </a:cubicBezTo>
                  <a:lnTo>
                    <a:pt x="197" y="1736"/>
                  </a:lnTo>
                  <a:cubicBezTo>
                    <a:pt x="115" y="1769"/>
                    <a:pt x="197" y="1801"/>
                    <a:pt x="148" y="1834"/>
                  </a:cubicBezTo>
                  <a:cubicBezTo>
                    <a:pt x="148" y="1850"/>
                    <a:pt x="164" y="1867"/>
                    <a:pt x="164" y="1883"/>
                  </a:cubicBezTo>
                  <a:lnTo>
                    <a:pt x="148" y="1883"/>
                  </a:lnTo>
                  <a:cubicBezTo>
                    <a:pt x="132" y="1916"/>
                    <a:pt x="213" y="1900"/>
                    <a:pt x="197" y="1916"/>
                  </a:cubicBezTo>
                  <a:cubicBezTo>
                    <a:pt x="186" y="1921"/>
                    <a:pt x="181" y="1923"/>
                    <a:pt x="178" y="1923"/>
                  </a:cubicBezTo>
                  <a:cubicBezTo>
                    <a:pt x="172" y="1923"/>
                    <a:pt x="175" y="1916"/>
                    <a:pt x="164" y="1916"/>
                  </a:cubicBezTo>
                  <a:cubicBezTo>
                    <a:pt x="82" y="1916"/>
                    <a:pt x="181" y="1949"/>
                    <a:pt x="132" y="1965"/>
                  </a:cubicBezTo>
                  <a:cubicBezTo>
                    <a:pt x="99" y="1981"/>
                    <a:pt x="164" y="1998"/>
                    <a:pt x="148" y="2014"/>
                  </a:cubicBezTo>
                  <a:cubicBezTo>
                    <a:pt x="179" y="2030"/>
                    <a:pt x="195" y="2045"/>
                    <a:pt x="211" y="2074"/>
                  </a:cubicBezTo>
                  <a:lnTo>
                    <a:pt x="211" y="2074"/>
                  </a:lnTo>
                  <a:cubicBezTo>
                    <a:pt x="208" y="2073"/>
                    <a:pt x="204" y="2072"/>
                    <a:pt x="199" y="2072"/>
                  </a:cubicBezTo>
                  <a:lnTo>
                    <a:pt x="199" y="2072"/>
                  </a:lnTo>
                  <a:cubicBezTo>
                    <a:pt x="202" y="2074"/>
                    <a:pt x="207" y="2076"/>
                    <a:pt x="213" y="2080"/>
                  </a:cubicBezTo>
                  <a:cubicBezTo>
                    <a:pt x="213" y="2078"/>
                    <a:pt x="212" y="2076"/>
                    <a:pt x="211" y="2074"/>
                  </a:cubicBezTo>
                  <a:lnTo>
                    <a:pt x="211" y="2074"/>
                  </a:lnTo>
                  <a:cubicBezTo>
                    <a:pt x="212" y="2076"/>
                    <a:pt x="213" y="2077"/>
                    <a:pt x="213" y="2080"/>
                  </a:cubicBezTo>
                  <a:cubicBezTo>
                    <a:pt x="197" y="2096"/>
                    <a:pt x="197" y="2096"/>
                    <a:pt x="164" y="2112"/>
                  </a:cubicBezTo>
                  <a:lnTo>
                    <a:pt x="148" y="2096"/>
                  </a:lnTo>
                  <a:cubicBezTo>
                    <a:pt x="115" y="2096"/>
                    <a:pt x="164" y="2112"/>
                    <a:pt x="148" y="2129"/>
                  </a:cubicBezTo>
                  <a:lnTo>
                    <a:pt x="132" y="2129"/>
                  </a:lnTo>
                  <a:cubicBezTo>
                    <a:pt x="148" y="2145"/>
                    <a:pt x="181" y="2145"/>
                    <a:pt x="181" y="2178"/>
                  </a:cubicBezTo>
                  <a:lnTo>
                    <a:pt x="197" y="2178"/>
                  </a:lnTo>
                  <a:cubicBezTo>
                    <a:pt x="246" y="2178"/>
                    <a:pt x="181" y="2194"/>
                    <a:pt x="213" y="2194"/>
                  </a:cubicBezTo>
                  <a:lnTo>
                    <a:pt x="164" y="2211"/>
                  </a:lnTo>
                  <a:cubicBezTo>
                    <a:pt x="181" y="2227"/>
                    <a:pt x="213" y="2243"/>
                    <a:pt x="230" y="2260"/>
                  </a:cubicBezTo>
                  <a:cubicBezTo>
                    <a:pt x="181" y="2260"/>
                    <a:pt x="164" y="2227"/>
                    <a:pt x="148" y="2227"/>
                  </a:cubicBezTo>
                  <a:cubicBezTo>
                    <a:pt x="148" y="2227"/>
                    <a:pt x="148" y="2260"/>
                    <a:pt x="181" y="2260"/>
                  </a:cubicBezTo>
                  <a:cubicBezTo>
                    <a:pt x="164" y="2260"/>
                    <a:pt x="164" y="2243"/>
                    <a:pt x="164" y="2243"/>
                  </a:cubicBezTo>
                  <a:lnTo>
                    <a:pt x="164" y="2243"/>
                  </a:lnTo>
                  <a:cubicBezTo>
                    <a:pt x="197" y="2260"/>
                    <a:pt x="213" y="2276"/>
                    <a:pt x="230" y="2292"/>
                  </a:cubicBezTo>
                  <a:cubicBezTo>
                    <a:pt x="132" y="2292"/>
                    <a:pt x="197" y="2342"/>
                    <a:pt x="132" y="2358"/>
                  </a:cubicBezTo>
                  <a:cubicBezTo>
                    <a:pt x="164" y="2407"/>
                    <a:pt x="132" y="2440"/>
                    <a:pt x="132" y="2472"/>
                  </a:cubicBezTo>
                  <a:cubicBezTo>
                    <a:pt x="145" y="2469"/>
                    <a:pt x="153" y="2468"/>
                    <a:pt x="157" y="2468"/>
                  </a:cubicBezTo>
                  <a:cubicBezTo>
                    <a:pt x="177" y="2468"/>
                    <a:pt x="148" y="2489"/>
                    <a:pt x="213" y="2489"/>
                  </a:cubicBezTo>
                  <a:cubicBezTo>
                    <a:pt x="213" y="2489"/>
                    <a:pt x="213" y="2489"/>
                    <a:pt x="213" y="2505"/>
                  </a:cubicBezTo>
                  <a:lnTo>
                    <a:pt x="164" y="2538"/>
                  </a:lnTo>
                  <a:cubicBezTo>
                    <a:pt x="148" y="2538"/>
                    <a:pt x="148" y="2522"/>
                    <a:pt x="132" y="2522"/>
                  </a:cubicBezTo>
                  <a:cubicBezTo>
                    <a:pt x="132" y="2554"/>
                    <a:pt x="99" y="2538"/>
                    <a:pt x="82" y="2554"/>
                  </a:cubicBezTo>
                  <a:cubicBezTo>
                    <a:pt x="115" y="2554"/>
                    <a:pt x="115" y="2554"/>
                    <a:pt x="115" y="2571"/>
                  </a:cubicBezTo>
                  <a:lnTo>
                    <a:pt x="148" y="2554"/>
                  </a:lnTo>
                  <a:lnTo>
                    <a:pt x="148" y="2554"/>
                  </a:lnTo>
                  <a:cubicBezTo>
                    <a:pt x="181" y="2571"/>
                    <a:pt x="82" y="2587"/>
                    <a:pt x="132" y="2603"/>
                  </a:cubicBezTo>
                  <a:lnTo>
                    <a:pt x="99" y="2603"/>
                  </a:lnTo>
                  <a:cubicBezTo>
                    <a:pt x="115" y="2620"/>
                    <a:pt x="115" y="2653"/>
                    <a:pt x="164" y="2669"/>
                  </a:cubicBezTo>
                  <a:lnTo>
                    <a:pt x="132" y="2669"/>
                  </a:lnTo>
                  <a:cubicBezTo>
                    <a:pt x="132" y="2702"/>
                    <a:pt x="197" y="2751"/>
                    <a:pt x="164" y="2783"/>
                  </a:cubicBezTo>
                  <a:lnTo>
                    <a:pt x="148" y="2783"/>
                  </a:lnTo>
                  <a:cubicBezTo>
                    <a:pt x="148" y="2783"/>
                    <a:pt x="181" y="2783"/>
                    <a:pt x="164" y="2800"/>
                  </a:cubicBezTo>
                  <a:lnTo>
                    <a:pt x="148" y="2800"/>
                  </a:lnTo>
                  <a:cubicBezTo>
                    <a:pt x="148" y="2800"/>
                    <a:pt x="181" y="2816"/>
                    <a:pt x="164" y="2833"/>
                  </a:cubicBezTo>
                  <a:lnTo>
                    <a:pt x="148" y="2816"/>
                  </a:lnTo>
                  <a:lnTo>
                    <a:pt x="148" y="2816"/>
                  </a:lnTo>
                  <a:cubicBezTo>
                    <a:pt x="132" y="2865"/>
                    <a:pt x="197" y="2882"/>
                    <a:pt x="213" y="2898"/>
                  </a:cubicBezTo>
                  <a:cubicBezTo>
                    <a:pt x="164" y="2914"/>
                    <a:pt x="148" y="2931"/>
                    <a:pt x="148" y="2947"/>
                  </a:cubicBezTo>
                  <a:lnTo>
                    <a:pt x="132" y="2947"/>
                  </a:lnTo>
                  <a:cubicBezTo>
                    <a:pt x="132" y="2996"/>
                    <a:pt x="181" y="3013"/>
                    <a:pt x="197" y="3062"/>
                  </a:cubicBezTo>
                  <a:cubicBezTo>
                    <a:pt x="148" y="3078"/>
                    <a:pt x="181" y="3144"/>
                    <a:pt x="148" y="3176"/>
                  </a:cubicBezTo>
                  <a:cubicBezTo>
                    <a:pt x="164" y="3176"/>
                    <a:pt x="197" y="3176"/>
                    <a:pt x="197" y="3193"/>
                  </a:cubicBezTo>
                  <a:cubicBezTo>
                    <a:pt x="197" y="3193"/>
                    <a:pt x="230" y="3209"/>
                    <a:pt x="197" y="3209"/>
                  </a:cubicBezTo>
                  <a:cubicBezTo>
                    <a:pt x="148" y="3209"/>
                    <a:pt x="164" y="3242"/>
                    <a:pt x="164" y="3242"/>
                  </a:cubicBezTo>
                  <a:lnTo>
                    <a:pt x="213" y="3242"/>
                  </a:lnTo>
                  <a:cubicBezTo>
                    <a:pt x="132" y="3291"/>
                    <a:pt x="263" y="3340"/>
                    <a:pt x="181" y="3373"/>
                  </a:cubicBezTo>
                  <a:cubicBezTo>
                    <a:pt x="197" y="3389"/>
                    <a:pt x="197" y="3389"/>
                    <a:pt x="213" y="3405"/>
                  </a:cubicBezTo>
                  <a:lnTo>
                    <a:pt x="181" y="3405"/>
                  </a:lnTo>
                  <a:cubicBezTo>
                    <a:pt x="181" y="3422"/>
                    <a:pt x="164" y="3438"/>
                    <a:pt x="181" y="3471"/>
                  </a:cubicBezTo>
                  <a:lnTo>
                    <a:pt x="148" y="3471"/>
                  </a:lnTo>
                  <a:cubicBezTo>
                    <a:pt x="148" y="3487"/>
                    <a:pt x="246" y="3487"/>
                    <a:pt x="263" y="3504"/>
                  </a:cubicBezTo>
                  <a:lnTo>
                    <a:pt x="213" y="3504"/>
                  </a:lnTo>
                  <a:cubicBezTo>
                    <a:pt x="213" y="3536"/>
                    <a:pt x="164" y="3569"/>
                    <a:pt x="213" y="3602"/>
                  </a:cubicBezTo>
                  <a:lnTo>
                    <a:pt x="197" y="3602"/>
                  </a:lnTo>
                  <a:cubicBezTo>
                    <a:pt x="197" y="3618"/>
                    <a:pt x="164" y="3651"/>
                    <a:pt x="230" y="3651"/>
                  </a:cubicBezTo>
                  <a:cubicBezTo>
                    <a:pt x="181" y="3651"/>
                    <a:pt x="230" y="3684"/>
                    <a:pt x="246" y="3700"/>
                  </a:cubicBezTo>
                  <a:lnTo>
                    <a:pt x="213" y="3700"/>
                  </a:lnTo>
                  <a:cubicBezTo>
                    <a:pt x="263" y="3700"/>
                    <a:pt x="263" y="3700"/>
                    <a:pt x="279" y="3733"/>
                  </a:cubicBezTo>
                  <a:lnTo>
                    <a:pt x="263" y="3733"/>
                  </a:lnTo>
                  <a:cubicBezTo>
                    <a:pt x="254" y="3741"/>
                    <a:pt x="263" y="3741"/>
                    <a:pt x="271" y="3741"/>
                  </a:cubicBezTo>
                  <a:cubicBezTo>
                    <a:pt x="279" y="3741"/>
                    <a:pt x="287" y="3741"/>
                    <a:pt x="279" y="3749"/>
                  </a:cubicBezTo>
                  <a:lnTo>
                    <a:pt x="263" y="3749"/>
                  </a:lnTo>
                  <a:cubicBezTo>
                    <a:pt x="263" y="3766"/>
                    <a:pt x="263" y="3766"/>
                    <a:pt x="295" y="3766"/>
                  </a:cubicBezTo>
                  <a:cubicBezTo>
                    <a:pt x="312" y="3782"/>
                    <a:pt x="295" y="3798"/>
                    <a:pt x="263" y="3798"/>
                  </a:cubicBezTo>
                  <a:cubicBezTo>
                    <a:pt x="279" y="3798"/>
                    <a:pt x="295" y="3815"/>
                    <a:pt x="295" y="3831"/>
                  </a:cubicBezTo>
                  <a:cubicBezTo>
                    <a:pt x="279" y="3831"/>
                    <a:pt x="279" y="3831"/>
                    <a:pt x="279" y="3815"/>
                  </a:cubicBezTo>
                  <a:lnTo>
                    <a:pt x="279" y="3815"/>
                  </a:lnTo>
                  <a:cubicBezTo>
                    <a:pt x="246" y="3847"/>
                    <a:pt x="312" y="3864"/>
                    <a:pt x="279" y="3880"/>
                  </a:cubicBezTo>
                  <a:lnTo>
                    <a:pt x="263" y="3880"/>
                  </a:lnTo>
                  <a:cubicBezTo>
                    <a:pt x="263" y="3864"/>
                    <a:pt x="263" y="3847"/>
                    <a:pt x="263" y="3847"/>
                  </a:cubicBezTo>
                  <a:cubicBezTo>
                    <a:pt x="241" y="3847"/>
                    <a:pt x="233" y="3855"/>
                    <a:pt x="221" y="3855"/>
                  </a:cubicBezTo>
                  <a:cubicBezTo>
                    <a:pt x="215" y="3855"/>
                    <a:pt x="208" y="3853"/>
                    <a:pt x="197" y="3847"/>
                  </a:cubicBezTo>
                  <a:lnTo>
                    <a:pt x="197" y="3847"/>
                  </a:lnTo>
                  <a:cubicBezTo>
                    <a:pt x="213" y="3864"/>
                    <a:pt x="263" y="3880"/>
                    <a:pt x="246" y="3913"/>
                  </a:cubicBezTo>
                  <a:cubicBezTo>
                    <a:pt x="246" y="3929"/>
                    <a:pt x="230" y="3929"/>
                    <a:pt x="230" y="3929"/>
                  </a:cubicBezTo>
                  <a:cubicBezTo>
                    <a:pt x="213" y="3929"/>
                    <a:pt x="230" y="3946"/>
                    <a:pt x="230" y="3962"/>
                  </a:cubicBezTo>
                  <a:lnTo>
                    <a:pt x="279" y="3962"/>
                  </a:lnTo>
                  <a:cubicBezTo>
                    <a:pt x="279" y="3962"/>
                    <a:pt x="279" y="3946"/>
                    <a:pt x="279" y="3946"/>
                  </a:cubicBezTo>
                  <a:lnTo>
                    <a:pt x="263" y="3946"/>
                  </a:lnTo>
                  <a:cubicBezTo>
                    <a:pt x="263" y="3946"/>
                    <a:pt x="263" y="3929"/>
                    <a:pt x="263" y="3929"/>
                  </a:cubicBezTo>
                  <a:cubicBezTo>
                    <a:pt x="279" y="3929"/>
                    <a:pt x="295" y="3929"/>
                    <a:pt x="279" y="3946"/>
                  </a:cubicBezTo>
                  <a:cubicBezTo>
                    <a:pt x="295" y="3946"/>
                    <a:pt x="328" y="3946"/>
                    <a:pt x="328" y="3962"/>
                  </a:cubicBezTo>
                  <a:cubicBezTo>
                    <a:pt x="295" y="3962"/>
                    <a:pt x="263" y="3995"/>
                    <a:pt x="230" y="3995"/>
                  </a:cubicBezTo>
                  <a:cubicBezTo>
                    <a:pt x="263" y="4027"/>
                    <a:pt x="246" y="4060"/>
                    <a:pt x="312" y="4077"/>
                  </a:cubicBezTo>
                  <a:cubicBezTo>
                    <a:pt x="328" y="4077"/>
                    <a:pt x="295" y="4077"/>
                    <a:pt x="295" y="4093"/>
                  </a:cubicBezTo>
                  <a:cubicBezTo>
                    <a:pt x="280" y="4078"/>
                    <a:pt x="279" y="4077"/>
                    <a:pt x="279" y="4077"/>
                  </a:cubicBezTo>
                  <a:lnTo>
                    <a:pt x="279" y="4077"/>
                  </a:lnTo>
                  <a:cubicBezTo>
                    <a:pt x="295" y="4093"/>
                    <a:pt x="279" y="4126"/>
                    <a:pt x="328" y="4126"/>
                  </a:cubicBezTo>
                  <a:cubicBezTo>
                    <a:pt x="324" y="4129"/>
                    <a:pt x="321" y="4131"/>
                    <a:pt x="317" y="4131"/>
                  </a:cubicBezTo>
                  <a:cubicBezTo>
                    <a:pt x="311" y="4131"/>
                    <a:pt x="305" y="4127"/>
                    <a:pt x="301" y="4127"/>
                  </a:cubicBezTo>
                  <a:cubicBezTo>
                    <a:pt x="297" y="4127"/>
                    <a:pt x="295" y="4130"/>
                    <a:pt x="295" y="4142"/>
                  </a:cubicBezTo>
                  <a:lnTo>
                    <a:pt x="279" y="4142"/>
                  </a:lnTo>
                  <a:cubicBezTo>
                    <a:pt x="213" y="4191"/>
                    <a:pt x="393" y="4208"/>
                    <a:pt x="312" y="4273"/>
                  </a:cubicBezTo>
                  <a:lnTo>
                    <a:pt x="328" y="4273"/>
                  </a:lnTo>
                  <a:cubicBezTo>
                    <a:pt x="295" y="4338"/>
                    <a:pt x="377" y="4404"/>
                    <a:pt x="312" y="4469"/>
                  </a:cubicBezTo>
                  <a:cubicBezTo>
                    <a:pt x="312" y="4486"/>
                    <a:pt x="328" y="4486"/>
                    <a:pt x="361" y="4486"/>
                  </a:cubicBezTo>
                  <a:lnTo>
                    <a:pt x="328" y="4502"/>
                  </a:lnTo>
                  <a:lnTo>
                    <a:pt x="361" y="4519"/>
                  </a:lnTo>
                  <a:cubicBezTo>
                    <a:pt x="393" y="4535"/>
                    <a:pt x="279" y="4568"/>
                    <a:pt x="344" y="4600"/>
                  </a:cubicBezTo>
                  <a:lnTo>
                    <a:pt x="361" y="4584"/>
                  </a:lnTo>
                  <a:lnTo>
                    <a:pt x="361" y="4584"/>
                  </a:lnTo>
                  <a:cubicBezTo>
                    <a:pt x="361" y="4600"/>
                    <a:pt x="377" y="4633"/>
                    <a:pt x="344" y="4633"/>
                  </a:cubicBezTo>
                  <a:lnTo>
                    <a:pt x="377" y="4666"/>
                  </a:lnTo>
                  <a:cubicBezTo>
                    <a:pt x="369" y="4682"/>
                    <a:pt x="353" y="4682"/>
                    <a:pt x="336" y="4682"/>
                  </a:cubicBezTo>
                  <a:cubicBezTo>
                    <a:pt x="320" y="4682"/>
                    <a:pt x="303" y="4682"/>
                    <a:pt x="295" y="4699"/>
                  </a:cubicBezTo>
                  <a:cubicBezTo>
                    <a:pt x="312" y="4715"/>
                    <a:pt x="361" y="4731"/>
                    <a:pt x="377" y="4731"/>
                  </a:cubicBezTo>
                  <a:cubicBezTo>
                    <a:pt x="377" y="4715"/>
                    <a:pt x="377" y="4715"/>
                    <a:pt x="393" y="4715"/>
                  </a:cubicBezTo>
                  <a:lnTo>
                    <a:pt x="410" y="4731"/>
                  </a:lnTo>
                  <a:cubicBezTo>
                    <a:pt x="459" y="4715"/>
                    <a:pt x="524" y="4731"/>
                    <a:pt x="557" y="4699"/>
                  </a:cubicBezTo>
                  <a:lnTo>
                    <a:pt x="524" y="4682"/>
                  </a:lnTo>
                  <a:lnTo>
                    <a:pt x="541" y="4666"/>
                  </a:lnTo>
                  <a:cubicBezTo>
                    <a:pt x="557" y="4666"/>
                    <a:pt x="557" y="4666"/>
                    <a:pt x="557" y="4649"/>
                  </a:cubicBezTo>
                  <a:lnTo>
                    <a:pt x="521" y="4638"/>
                  </a:lnTo>
                  <a:lnTo>
                    <a:pt x="521" y="4638"/>
                  </a:lnTo>
                  <a:cubicBezTo>
                    <a:pt x="520" y="4638"/>
                    <a:pt x="519" y="4638"/>
                    <a:pt x="518" y="4638"/>
                  </a:cubicBezTo>
                  <a:cubicBezTo>
                    <a:pt x="515" y="4638"/>
                    <a:pt x="512" y="4637"/>
                    <a:pt x="508" y="4633"/>
                  </a:cubicBezTo>
                  <a:lnTo>
                    <a:pt x="508" y="4633"/>
                  </a:lnTo>
                  <a:lnTo>
                    <a:pt x="521" y="4638"/>
                  </a:lnTo>
                  <a:lnTo>
                    <a:pt x="521" y="4638"/>
                  </a:lnTo>
                  <a:cubicBezTo>
                    <a:pt x="523" y="4637"/>
                    <a:pt x="524" y="4637"/>
                    <a:pt x="526" y="4636"/>
                  </a:cubicBezTo>
                  <a:lnTo>
                    <a:pt x="526" y="4636"/>
                  </a:lnTo>
                  <a:cubicBezTo>
                    <a:pt x="534" y="4638"/>
                    <a:pt x="542" y="4640"/>
                    <a:pt x="548" y="4640"/>
                  </a:cubicBezTo>
                  <a:cubicBezTo>
                    <a:pt x="554" y="4640"/>
                    <a:pt x="557" y="4639"/>
                    <a:pt x="557" y="4633"/>
                  </a:cubicBezTo>
                  <a:cubicBezTo>
                    <a:pt x="554" y="4630"/>
                    <a:pt x="550" y="4628"/>
                    <a:pt x="547" y="4628"/>
                  </a:cubicBezTo>
                  <a:cubicBezTo>
                    <a:pt x="540" y="4628"/>
                    <a:pt x="533" y="4633"/>
                    <a:pt x="526" y="4636"/>
                  </a:cubicBezTo>
                  <a:lnTo>
                    <a:pt x="526" y="4636"/>
                  </a:lnTo>
                  <a:cubicBezTo>
                    <a:pt x="519" y="4635"/>
                    <a:pt x="513" y="4633"/>
                    <a:pt x="508" y="4633"/>
                  </a:cubicBezTo>
                  <a:cubicBezTo>
                    <a:pt x="524" y="4617"/>
                    <a:pt x="541" y="4617"/>
                    <a:pt x="524" y="4617"/>
                  </a:cubicBezTo>
                  <a:lnTo>
                    <a:pt x="557" y="4617"/>
                  </a:lnTo>
                  <a:cubicBezTo>
                    <a:pt x="541" y="4600"/>
                    <a:pt x="541" y="4584"/>
                    <a:pt x="508" y="4584"/>
                  </a:cubicBezTo>
                  <a:cubicBezTo>
                    <a:pt x="541" y="4568"/>
                    <a:pt x="508" y="4551"/>
                    <a:pt x="557" y="4551"/>
                  </a:cubicBezTo>
                  <a:cubicBezTo>
                    <a:pt x="541" y="4551"/>
                    <a:pt x="508" y="4535"/>
                    <a:pt x="508" y="4535"/>
                  </a:cubicBezTo>
                  <a:cubicBezTo>
                    <a:pt x="590" y="4519"/>
                    <a:pt x="524" y="4486"/>
                    <a:pt x="590" y="4486"/>
                  </a:cubicBezTo>
                  <a:cubicBezTo>
                    <a:pt x="541" y="4469"/>
                    <a:pt x="557" y="4437"/>
                    <a:pt x="524" y="4420"/>
                  </a:cubicBezTo>
                  <a:lnTo>
                    <a:pt x="541" y="4420"/>
                  </a:lnTo>
                  <a:cubicBezTo>
                    <a:pt x="541" y="4404"/>
                    <a:pt x="557" y="4404"/>
                    <a:pt x="574" y="4404"/>
                  </a:cubicBezTo>
                  <a:cubicBezTo>
                    <a:pt x="524" y="4404"/>
                    <a:pt x="508" y="4371"/>
                    <a:pt x="492" y="4371"/>
                  </a:cubicBezTo>
                  <a:cubicBezTo>
                    <a:pt x="503" y="4366"/>
                    <a:pt x="512" y="4364"/>
                    <a:pt x="521" y="4364"/>
                  </a:cubicBezTo>
                  <a:cubicBezTo>
                    <a:pt x="539" y="4364"/>
                    <a:pt x="557" y="4371"/>
                    <a:pt x="590" y="4371"/>
                  </a:cubicBezTo>
                  <a:cubicBezTo>
                    <a:pt x="541" y="4371"/>
                    <a:pt x="541" y="4355"/>
                    <a:pt x="508" y="4355"/>
                  </a:cubicBezTo>
                  <a:cubicBezTo>
                    <a:pt x="541" y="4338"/>
                    <a:pt x="524" y="4338"/>
                    <a:pt x="557" y="4338"/>
                  </a:cubicBezTo>
                  <a:cubicBezTo>
                    <a:pt x="508" y="4338"/>
                    <a:pt x="557" y="4322"/>
                    <a:pt x="524" y="4322"/>
                  </a:cubicBezTo>
                  <a:cubicBezTo>
                    <a:pt x="541" y="4306"/>
                    <a:pt x="574" y="4306"/>
                    <a:pt x="557" y="4289"/>
                  </a:cubicBezTo>
                  <a:lnTo>
                    <a:pt x="590" y="4289"/>
                  </a:lnTo>
                  <a:cubicBezTo>
                    <a:pt x="590" y="4284"/>
                    <a:pt x="584" y="4282"/>
                    <a:pt x="577" y="4282"/>
                  </a:cubicBezTo>
                  <a:cubicBezTo>
                    <a:pt x="561" y="4282"/>
                    <a:pt x="535" y="4289"/>
                    <a:pt x="524" y="4289"/>
                  </a:cubicBezTo>
                  <a:cubicBezTo>
                    <a:pt x="508" y="4273"/>
                    <a:pt x="557" y="4273"/>
                    <a:pt x="574" y="4273"/>
                  </a:cubicBezTo>
                  <a:cubicBezTo>
                    <a:pt x="557" y="4257"/>
                    <a:pt x="524" y="4257"/>
                    <a:pt x="524" y="4240"/>
                  </a:cubicBezTo>
                  <a:lnTo>
                    <a:pt x="541" y="4240"/>
                  </a:lnTo>
                  <a:cubicBezTo>
                    <a:pt x="509" y="4224"/>
                    <a:pt x="540" y="4192"/>
                    <a:pt x="494" y="4176"/>
                  </a:cubicBezTo>
                  <a:lnTo>
                    <a:pt x="494" y="4176"/>
                  </a:lnTo>
                  <a:cubicBezTo>
                    <a:pt x="470" y="4179"/>
                    <a:pt x="457" y="4191"/>
                    <a:pt x="443" y="4191"/>
                  </a:cubicBezTo>
                  <a:cubicBezTo>
                    <a:pt x="443" y="4175"/>
                    <a:pt x="410" y="4175"/>
                    <a:pt x="443" y="4158"/>
                  </a:cubicBezTo>
                  <a:cubicBezTo>
                    <a:pt x="443" y="4175"/>
                    <a:pt x="459" y="4175"/>
                    <a:pt x="459" y="4175"/>
                  </a:cubicBezTo>
                  <a:lnTo>
                    <a:pt x="459" y="4158"/>
                  </a:lnTo>
                  <a:cubicBezTo>
                    <a:pt x="492" y="4158"/>
                    <a:pt x="459" y="4175"/>
                    <a:pt x="492" y="4175"/>
                  </a:cubicBezTo>
                  <a:cubicBezTo>
                    <a:pt x="492" y="4158"/>
                    <a:pt x="443" y="4142"/>
                    <a:pt x="459" y="4126"/>
                  </a:cubicBezTo>
                  <a:cubicBezTo>
                    <a:pt x="485" y="4126"/>
                    <a:pt x="480" y="4147"/>
                    <a:pt x="494" y="4147"/>
                  </a:cubicBezTo>
                  <a:cubicBezTo>
                    <a:pt x="497" y="4147"/>
                    <a:pt x="502" y="4145"/>
                    <a:pt x="508" y="4142"/>
                  </a:cubicBezTo>
                  <a:lnTo>
                    <a:pt x="508" y="4142"/>
                  </a:lnTo>
                  <a:lnTo>
                    <a:pt x="492" y="4158"/>
                  </a:lnTo>
                  <a:cubicBezTo>
                    <a:pt x="507" y="4155"/>
                    <a:pt x="515" y="4154"/>
                    <a:pt x="519" y="4154"/>
                  </a:cubicBezTo>
                  <a:cubicBezTo>
                    <a:pt x="527" y="4154"/>
                    <a:pt x="523" y="4157"/>
                    <a:pt x="525" y="4157"/>
                  </a:cubicBezTo>
                  <a:cubicBezTo>
                    <a:pt x="527" y="4157"/>
                    <a:pt x="533" y="4154"/>
                    <a:pt x="557" y="4142"/>
                  </a:cubicBezTo>
                  <a:cubicBezTo>
                    <a:pt x="574" y="4126"/>
                    <a:pt x="541" y="4126"/>
                    <a:pt x="541" y="4093"/>
                  </a:cubicBezTo>
                  <a:lnTo>
                    <a:pt x="492" y="4093"/>
                  </a:lnTo>
                  <a:cubicBezTo>
                    <a:pt x="443" y="4060"/>
                    <a:pt x="590" y="4060"/>
                    <a:pt x="541" y="4027"/>
                  </a:cubicBezTo>
                  <a:cubicBezTo>
                    <a:pt x="508" y="4027"/>
                    <a:pt x="459" y="4027"/>
                    <a:pt x="475" y="4011"/>
                  </a:cubicBezTo>
                  <a:lnTo>
                    <a:pt x="524" y="4011"/>
                  </a:lnTo>
                  <a:cubicBezTo>
                    <a:pt x="524" y="4001"/>
                    <a:pt x="518" y="3995"/>
                    <a:pt x="510" y="3992"/>
                  </a:cubicBezTo>
                  <a:lnTo>
                    <a:pt x="510" y="3992"/>
                  </a:lnTo>
                  <a:cubicBezTo>
                    <a:pt x="538" y="3963"/>
                    <a:pt x="492" y="3978"/>
                    <a:pt x="492" y="3962"/>
                  </a:cubicBezTo>
                  <a:lnTo>
                    <a:pt x="524" y="3962"/>
                  </a:lnTo>
                  <a:cubicBezTo>
                    <a:pt x="508" y="3929"/>
                    <a:pt x="492" y="3897"/>
                    <a:pt x="475" y="3880"/>
                  </a:cubicBezTo>
                  <a:cubicBezTo>
                    <a:pt x="492" y="3880"/>
                    <a:pt x="492" y="3880"/>
                    <a:pt x="508" y="3864"/>
                  </a:cubicBezTo>
                  <a:cubicBezTo>
                    <a:pt x="492" y="3831"/>
                    <a:pt x="508" y="3782"/>
                    <a:pt x="524" y="3749"/>
                  </a:cubicBezTo>
                  <a:lnTo>
                    <a:pt x="492" y="3733"/>
                  </a:lnTo>
                  <a:cubicBezTo>
                    <a:pt x="475" y="3716"/>
                    <a:pt x="508" y="3716"/>
                    <a:pt x="508" y="3716"/>
                  </a:cubicBezTo>
                  <a:cubicBezTo>
                    <a:pt x="492" y="3700"/>
                    <a:pt x="443" y="3651"/>
                    <a:pt x="475" y="3618"/>
                  </a:cubicBezTo>
                  <a:lnTo>
                    <a:pt x="475" y="3618"/>
                  </a:lnTo>
                  <a:lnTo>
                    <a:pt x="492" y="3635"/>
                  </a:lnTo>
                  <a:cubicBezTo>
                    <a:pt x="508" y="3602"/>
                    <a:pt x="426" y="3618"/>
                    <a:pt x="459" y="3586"/>
                  </a:cubicBezTo>
                  <a:lnTo>
                    <a:pt x="459" y="3586"/>
                  </a:lnTo>
                  <a:lnTo>
                    <a:pt x="459" y="3602"/>
                  </a:lnTo>
                  <a:cubicBezTo>
                    <a:pt x="475" y="3553"/>
                    <a:pt x="443" y="3504"/>
                    <a:pt x="492" y="3471"/>
                  </a:cubicBezTo>
                  <a:cubicBezTo>
                    <a:pt x="443" y="3455"/>
                    <a:pt x="508" y="3422"/>
                    <a:pt x="443" y="3422"/>
                  </a:cubicBezTo>
                  <a:cubicBezTo>
                    <a:pt x="475" y="3389"/>
                    <a:pt x="475" y="3405"/>
                    <a:pt x="508" y="3356"/>
                  </a:cubicBezTo>
                  <a:cubicBezTo>
                    <a:pt x="508" y="3356"/>
                    <a:pt x="459" y="3340"/>
                    <a:pt x="443" y="3340"/>
                  </a:cubicBezTo>
                  <a:lnTo>
                    <a:pt x="492" y="3340"/>
                  </a:lnTo>
                  <a:lnTo>
                    <a:pt x="443" y="3324"/>
                  </a:lnTo>
                  <a:lnTo>
                    <a:pt x="492" y="3307"/>
                  </a:lnTo>
                  <a:lnTo>
                    <a:pt x="475" y="3291"/>
                  </a:lnTo>
                  <a:cubicBezTo>
                    <a:pt x="475" y="3307"/>
                    <a:pt x="459" y="3307"/>
                    <a:pt x="459" y="3307"/>
                  </a:cubicBezTo>
                  <a:cubicBezTo>
                    <a:pt x="443" y="3291"/>
                    <a:pt x="475" y="3258"/>
                    <a:pt x="492" y="3258"/>
                  </a:cubicBezTo>
                  <a:lnTo>
                    <a:pt x="459" y="3225"/>
                  </a:lnTo>
                  <a:cubicBezTo>
                    <a:pt x="468" y="3225"/>
                    <a:pt x="472" y="3225"/>
                    <a:pt x="476" y="3228"/>
                  </a:cubicBezTo>
                  <a:lnTo>
                    <a:pt x="476" y="3228"/>
                  </a:lnTo>
                  <a:cubicBezTo>
                    <a:pt x="469" y="3214"/>
                    <a:pt x="518" y="3222"/>
                    <a:pt x="492" y="3209"/>
                  </a:cubicBezTo>
                  <a:lnTo>
                    <a:pt x="459" y="3209"/>
                  </a:lnTo>
                  <a:cubicBezTo>
                    <a:pt x="475" y="3193"/>
                    <a:pt x="475" y="3176"/>
                    <a:pt x="475" y="3160"/>
                  </a:cubicBezTo>
                  <a:lnTo>
                    <a:pt x="492" y="3160"/>
                  </a:lnTo>
                  <a:cubicBezTo>
                    <a:pt x="508" y="3127"/>
                    <a:pt x="475" y="3094"/>
                    <a:pt x="475" y="3062"/>
                  </a:cubicBezTo>
                  <a:cubicBezTo>
                    <a:pt x="475" y="3070"/>
                    <a:pt x="463" y="3074"/>
                    <a:pt x="451" y="3074"/>
                  </a:cubicBezTo>
                  <a:cubicBezTo>
                    <a:pt x="443" y="3074"/>
                    <a:pt x="435" y="3072"/>
                    <a:pt x="430" y="3069"/>
                  </a:cubicBezTo>
                  <a:lnTo>
                    <a:pt x="430" y="3069"/>
                  </a:lnTo>
                  <a:cubicBezTo>
                    <a:pt x="430" y="3069"/>
                    <a:pt x="430" y="3069"/>
                    <a:pt x="430" y="3069"/>
                  </a:cubicBezTo>
                  <a:cubicBezTo>
                    <a:pt x="426" y="3069"/>
                    <a:pt x="421" y="3067"/>
                    <a:pt x="410" y="3062"/>
                  </a:cubicBezTo>
                  <a:cubicBezTo>
                    <a:pt x="418" y="3054"/>
                    <a:pt x="430" y="3049"/>
                    <a:pt x="443" y="3049"/>
                  </a:cubicBezTo>
                  <a:cubicBezTo>
                    <a:pt x="455" y="3049"/>
                    <a:pt x="467" y="3054"/>
                    <a:pt x="475" y="3062"/>
                  </a:cubicBezTo>
                  <a:lnTo>
                    <a:pt x="459" y="3045"/>
                  </a:lnTo>
                  <a:lnTo>
                    <a:pt x="492" y="3045"/>
                  </a:lnTo>
                  <a:cubicBezTo>
                    <a:pt x="459" y="3045"/>
                    <a:pt x="524" y="3013"/>
                    <a:pt x="492" y="3013"/>
                  </a:cubicBezTo>
                  <a:cubicBezTo>
                    <a:pt x="492" y="2980"/>
                    <a:pt x="475" y="2964"/>
                    <a:pt x="475" y="2931"/>
                  </a:cubicBezTo>
                  <a:cubicBezTo>
                    <a:pt x="443" y="2931"/>
                    <a:pt x="443" y="2914"/>
                    <a:pt x="426" y="2914"/>
                  </a:cubicBezTo>
                  <a:cubicBezTo>
                    <a:pt x="426" y="2898"/>
                    <a:pt x="459" y="2865"/>
                    <a:pt x="459" y="2849"/>
                  </a:cubicBezTo>
                  <a:cubicBezTo>
                    <a:pt x="426" y="2833"/>
                    <a:pt x="426" y="2833"/>
                    <a:pt x="410" y="2833"/>
                  </a:cubicBezTo>
                  <a:cubicBezTo>
                    <a:pt x="423" y="2833"/>
                    <a:pt x="426" y="2812"/>
                    <a:pt x="434" y="2812"/>
                  </a:cubicBezTo>
                  <a:cubicBezTo>
                    <a:pt x="437" y="2812"/>
                    <a:pt x="439" y="2813"/>
                    <a:pt x="443" y="2816"/>
                  </a:cubicBezTo>
                  <a:cubicBezTo>
                    <a:pt x="443" y="2783"/>
                    <a:pt x="443" y="2783"/>
                    <a:pt x="410" y="2751"/>
                  </a:cubicBezTo>
                  <a:lnTo>
                    <a:pt x="393" y="2751"/>
                  </a:lnTo>
                  <a:cubicBezTo>
                    <a:pt x="377" y="2751"/>
                    <a:pt x="393" y="2734"/>
                    <a:pt x="410" y="2734"/>
                  </a:cubicBezTo>
                  <a:cubicBezTo>
                    <a:pt x="377" y="2702"/>
                    <a:pt x="492" y="2636"/>
                    <a:pt x="426" y="2603"/>
                  </a:cubicBezTo>
                  <a:lnTo>
                    <a:pt x="443" y="2603"/>
                  </a:lnTo>
                  <a:lnTo>
                    <a:pt x="410" y="2571"/>
                  </a:lnTo>
                  <a:cubicBezTo>
                    <a:pt x="410" y="2567"/>
                    <a:pt x="411" y="2566"/>
                    <a:pt x="412" y="2566"/>
                  </a:cubicBezTo>
                  <a:cubicBezTo>
                    <a:pt x="415" y="2566"/>
                    <a:pt x="423" y="2575"/>
                    <a:pt x="432" y="2575"/>
                  </a:cubicBezTo>
                  <a:cubicBezTo>
                    <a:pt x="436" y="2575"/>
                    <a:pt x="439" y="2574"/>
                    <a:pt x="443" y="2571"/>
                  </a:cubicBezTo>
                  <a:cubicBezTo>
                    <a:pt x="393" y="2538"/>
                    <a:pt x="443" y="2505"/>
                    <a:pt x="410" y="2472"/>
                  </a:cubicBezTo>
                  <a:cubicBezTo>
                    <a:pt x="492" y="2456"/>
                    <a:pt x="393" y="2391"/>
                    <a:pt x="459" y="2358"/>
                  </a:cubicBezTo>
                  <a:lnTo>
                    <a:pt x="426" y="2358"/>
                  </a:lnTo>
                  <a:cubicBezTo>
                    <a:pt x="426" y="2358"/>
                    <a:pt x="426" y="2357"/>
                    <a:pt x="426" y="2356"/>
                  </a:cubicBezTo>
                  <a:lnTo>
                    <a:pt x="426" y="2356"/>
                  </a:lnTo>
                  <a:cubicBezTo>
                    <a:pt x="426" y="2356"/>
                    <a:pt x="426" y="2357"/>
                    <a:pt x="426" y="2357"/>
                  </a:cubicBezTo>
                  <a:lnTo>
                    <a:pt x="426" y="2357"/>
                  </a:lnTo>
                  <a:cubicBezTo>
                    <a:pt x="394" y="2275"/>
                    <a:pt x="443" y="2210"/>
                    <a:pt x="459" y="2129"/>
                  </a:cubicBezTo>
                  <a:cubicBezTo>
                    <a:pt x="459" y="2112"/>
                    <a:pt x="344" y="2129"/>
                    <a:pt x="393" y="2080"/>
                  </a:cubicBezTo>
                  <a:lnTo>
                    <a:pt x="393" y="2080"/>
                  </a:lnTo>
                  <a:lnTo>
                    <a:pt x="426" y="2096"/>
                  </a:lnTo>
                  <a:cubicBezTo>
                    <a:pt x="377" y="2047"/>
                    <a:pt x="426" y="1981"/>
                    <a:pt x="377" y="1932"/>
                  </a:cubicBezTo>
                  <a:lnTo>
                    <a:pt x="410" y="1932"/>
                  </a:lnTo>
                  <a:cubicBezTo>
                    <a:pt x="426" y="1932"/>
                    <a:pt x="393" y="1900"/>
                    <a:pt x="377" y="1900"/>
                  </a:cubicBezTo>
                  <a:lnTo>
                    <a:pt x="410" y="1900"/>
                  </a:lnTo>
                  <a:cubicBezTo>
                    <a:pt x="426" y="1883"/>
                    <a:pt x="377" y="1867"/>
                    <a:pt x="393" y="1867"/>
                  </a:cubicBezTo>
                  <a:cubicBezTo>
                    <a:pt x="399" y="1862"/>
                    <a:pt x="402" y="1860"/>
                    <a:pt x="404" y="1860"/>
                  </a:cubicBezTo>
                  <a:lnTo>
                    <a:pt x="404" y="1860"/>
                  </a:lnTo>
                  <a:cubicBezTo>
                    <a:pt x="406" y="1862"/>
                    <a:pt x="407" y="1864"/>
                    <a:pt x="410" y="1867"/>
                  </a:cubicBezTo>
                  <a:cubicBezTo>
                    <a:pt x="410" y="1867"/>
                    <a:pt x="410" y="1860"/>
                    <a:pt x="405" y="1860"/>
                  </a:cubicBezTo>
                  <a:cubicBezTo>
                    <a:pt x="405" y="1860"/>
                    <a:pt x="405" y="1860"/>
                    <a:pt x="404" y="1860"/>
                  </a:cubicBezTo>
                  <a:lnTo>
                    <a:pt x="404" y="1860"/>
                  </a:lnTo>
                  <a:cubicBezTo>
                    <a:pt x="397" y="1846"/>
                    <a:pt x="405" y="1834"/>
                    <a:pt x="377" y="1834"/>
                  </a:cubicBezTo>
                  <a:cubicBezTo>
                    <a:pt x="393" y="1818"/>
                    <a:pt x="361" y="1801"/>
                    <a:pt x="377" y="1785"/>
                  </a:cubicBezTo>
                  <a:cubicBezTo>
                    <a:pt x="344" y="1785"/>
                    <a:pt x="393" y="1752"/>
                    <a:pt x="344" y="1752"/>
                  </a:cubicBezTo>
                  <a:cubicBezTo>
                    <a:pt x="393" y="1752"/>
                    <a:pt x="393" y="1719"/>
                    <a:pt x="361" y="1703"/>
                  </a:cubicBezTo>
                  <a:cubicBezTo>
                    <a:pt x="377" y="1703"/>
                    <a:pt x="377" y="1687"/>
                    <a:pt x="393" y="1687"/>
                  </a:cubicBezTo>
                  <a:cubicBezTo>
                    <a:pt x="393" y="1687"/>
                    <a:pt x="393" y="1670"/>
                    <a:pt x="361" y="1670"/>
                  </a:cubicBezTo>
                  <a:cubicBezTo>
                    <a:pt x="426" y="1638"/>
                    <a:pt x="312" y="1621"/>
                    <a:pt x="393" y="1605"/>
                  </a:cubicBezTo>
                  <a:cubicBezTo>
                    <a:pt x="361" y="1556"/>
                    <a:pt x="328" y="1523"/>
                    <a:pt x="328" y="1490"/>
                  </a:cubicBezTo>
                  <a:cubicBezTo>
                    <a:pt x="377" y="1490"/>
                    <a:pt x="328" y="1523"/>
                    <a:pt x="377" y="1523"/>
                  </a:cubicBezTo>
                  <a:cubicBezTo>
                    <a:pt x="361" y="1490"/>
                    <a:pt x="312" y="1474"/>
                    <a:pt x="328" y="1441"/>
                  </a:cubicBezTo>
                  <a:cubicBezTo>
                    <a:pt x="328" y="1436"/>
                    <a:pt x="330" y="1434"/>
                    <a:pt x="333" y="1434"/>
                  </a:cubicBezTo>
                  <a:cubicBezTo>
                    <a:pt x="339" y="1434"/>
                    <a:pt x="350" y="1441"/>
                    <a:pt x="361" y="1441"/>
                  </a:cubicBezTo>
                  <a:cubicBezTo>
                    <a:pt x="328" y="1408"/>
                    <a:pt x="361" y="1376"/>
                    <a:pt x="328" y="1343"/>
                  </a:cubicBezTo>
                  <a:cubicBezTo>
                    <a:pt x="321" y="1346"/>
                    <a:pt x="315" y="1348"/>
                    <a:pt x="308" y="1348"/>
                  </a:cubicBezTo>
                  <a:cubicBezTo>
                    <a:pt x="282" y="1348"/>
                    <a:pt x="256" y="1327"/>
                    <a:pt x="230" y="1327"/>
                  </a:cubicBezTo>
                  <a:cubicBezTo>
                    <a:pt x="312" y="1327"/>
                    <a:pt x="246" y="1294"/>
                    <a:pt x="344" y="1294"/>
                  </a:cubicBezTo>
                  <a:lnTo>
                    <a:pt x="312" y="1294"/>
                  </a:lnTo>
                  <a:cubicBezTo>
                    <a:pt x="312" y="1294"/>
                    <a:pt x="319" y="1287"/>
                    <a:pt x="329" y="1287"/>
                  </a:cubicBezTo>
                  <a:cubicBezTo>
                    <a:pt x="333" y="1287"/>
                    <a:pt x="339" y="1288"/>
                    <a:pt x="344" y="1294"/>
                  </a:cubicBezTo>
                  <a:cubicBezTo>
                    <a:pt x="328" y="1261"/>
                    <a:pt x="295" y="1278"/>
                    <a:pt x="295" y="1261"/>
                  </a:cubicBezTo>
                  <a:lnTo>
                    <a:pt x="328" y="1261"/>
                  </a:lnTo>
                  <a:cubicBezTo>
                    <a:pt x="312" y="1245"/>
                    <a:pt x="279" y="1245"/>
                    <a:pt x="295" y="1228"/>
                  </a:cubicBezTo>
                  <a:lnTo>
                    <a:pt x="312" y="1228"/>
                  </a:lnTo>
                  <a:cubicBezTo>
                    <a:pt x="295" y="1196"/>
                    <a:pt x="246" y="1179"/>
                    <a:pt x="263" y="1147"/>
                  </a:cubicBezTo>
                  <a:lnTo>
                    <a:pt x="263" y="1147"/>
                  </a:lnTo>
                  <a:cubicBezTo>
                    <a:pt x="272" y="1150"/>
                    <a:pt x="279" y="1151"/>
                    <a:pt x="283" y="1151"/>
                  </a:cubicBezTo>
                  <a:cubicBezTo>
                    <a:pt x="302" y="1151"/>
                    <a:pt x="289" y="1130"/>
                    <a:pt x="328" y="1130"/>
                  </a:cubicBezTo>
                  <a:lnTo>
                    <a:pt x="312" y="1114"/>
                  </a:lnTo>
                  <a:lnTo>
                    <a:pt x="279" y="1130"/>
                  </a:lnTo>
                  <a:cubicBezTo>
                    <a:pt x="279" y="1114"/>
                    <a:pt x="246" y="1097"/>
                    <a:pt x="263" y="1081"/>
                  </a:cubicBezTo>
                  <a:lnTo>
                    <a:pt x="263" y="1081"/>
                  </a:lnTo>
                  <a:lnTo>
                    <a:pt x="279" y="1097"/>
                  </a:lnTo>
                  <a:lnTo>
                    <a:pt x="279" y="1065"/>
                  </a:lnTo>
                  <a:lnTo>
                    <a:pt x="263" y="1081"/>
                  </a:lnTo>
                  <a:cubicBezTo>
                    <a:pt x="255" y="1077"/>
                    <a:pt x="248" y="1076"/>
                    <a:pt x="241" y="1076"/>
                  </a:cubicBezTo>
                  <a:cubicBezTo>
                    <a:pt x="229" y="1076"/>
                    <a:pt x="218" y="1080"/>
                    <a:pt x="213" y="1080"/>
                  </a:cubicBezTo>
                  <a:cubicBezTo>
                    <a:pt x="208" y="1080"/>
                    <a:pt x="207" y="1077"/>
                    <a:pt x="213" y="1065"/>
                  </a:cubicBezTo>
                  <a:cubicBezTo>
                    <a:pt x="213" y="1068"/>
                    <a:pt x="213" y="1069"/>
                    <a:pt x="214" y="1069"/>
                  </a:cubicBezTo>
                  <a:cubicBezTo>
                    <a:pt x="214" y="1069"/>
                    <a:pt x="217" y="1048"/>
                    <a:pt x="230" y="1048"/>
                  </a:cubicBezTo>
                  <a:cubicBezTo>
                    <a:pt x="230" y="1032"/>
                    <a:pt x="213" y="1032"/>
                    <a:pt x="213" y="1016"/>
                  </a:cubicBezTo>
                  <a:lnTo>
                    <a:pt x="279" y="1016"/>
                  </a:lnTo>
                  <a:cubicBezTo>
                    <a:pt x="230" y="1016"/>
                    <a:pt x="263" y="983"/>
                    <a:pt x="230" y="967"/>
                  </a:cubicBezTo>
                  <a:lnTo>
                    <a:pt x="263" y="967"/>
                  </a:lnTo>
                  <a:cubicBezTo>
                    <a:pt x="263" y="954"/>
                    <a:pt x="256" y="951"/>
                    <a:pt x="248" y="951"/>
                  </a:cubicBezTo>
                  <a:cubicBezTo>
                    <a:pt x="240" y="951"/>
                    <a:pt x="230" y="955"/>
                    <a:pt x="227" y="955"/>
                  </a:cubicBezTo>
                  <a:cubicBezTo>
                    <a:pt x="226" y="955"/>
                    <a:pt x="226" y="954"/>
                    <a:pt x="230" y="950"/>
                  </a:cubicBezTo>
                  <a:lnTo>
                    <a:pt x="246" y="950"/>
                  </a:lnTo>
                  <a:cubicBezTo>
                    <a:pt x="246" y="917"/>
                    <a:pt x="213" y="901"/>
                    <a:pt x="230" y="868"/>
                  </a:cubicBezTo>
                  <a:cubicBezTo>
                    <a:pt x="269" y="868"/>
                    <a:pt x="256" y="889"/>
                    <a:pt x="266" y="889"/>
                  </a:cubicBezTo>
                  <a:cubicBezTo>
                    <a:pt x="268" y="889"/>
                    <a:pt x="272" y="888"/>
                    <a:pt x="279" y="885"/>
                  </a:cubicBezTo>
                  <a:cubicBezTo>
                    <a:pt x="279" y="852"/>
                    <a:pt x="230" y="819"/>
                    <a:pt x="230" y="786"/>
                  </a:cubicBezTo>
                  <a:cubicBezTo>
                    <a:pt x="164" y="786"/>
                    <a:pt x="263" y="770"/>
                    <a:pt x="230" y="754"/>
                  </a:cubicBezTo>
                  <a:lnTo>
                    <a:pt x="263" y="754"/>
                  </a:lnTo>
                  <a:cubicBezTo>
                    <a:pt x="263" y="737"/>
                    <a:pt x="230" y="705"/>
                    <a:pt x="213" y="672"/>
                  </a:cubicBezTo>
                  <a:lnTo>
                    <a:pt x="230" y="672"/>
                  </a:lnTo>
                  <a:cubicBezTo>
                    <a:pt x="246" y="672"/>
                    <a:pt x="230" y="639"/>
                    <a:pt x="246" y="623"/>
                  </a:cubicBezTo>
                  <a:lnTo>
                    <a:pt x="213" y="623"/>
                  </a:lnTo>
                  <a:cubicBezTo>
                    <a:pt x="295" y="574"/>
                    <a:pt x="148" y="541"/>
                    <a:pt x="230" y="508"/>
                  </a:cubicBezTo>
                  <a:lnTo>
                    <a:pt x="246" y="508"/>
                  </a:lnTo>
                  <a:lnTo>
                    <a:pt x="230" y="475"/>
                  </a:lnTo>
                  <a:cubicBezTo>
                    <a:pt x="197" y="475"/>
                    <a:pt x="213" y="475"/>
                    <a:pt x="181" y="492"/>
                  </a:cubicBezTo>
                  <a:cubicBezTo>
                    <a:pt x="164" y="492"/>
                    <a:pt x="164" y="475"/>
                    <a:pt x="148" y="475"/>
                  </a:cubicBezTo>
                  <a:cubicBezTo>
                    <a:pt x="181" y="475"/>
                    <a:pt x="197" y="459"/>
                    <a:pt x="213" y="459"/>
                  </a:cubicBezTo>
                  <a:lnTo>
                    <a:pt x="181" y="459"/>
                  </a:lnTo>
                  <a:cubicBezTo>
                    <a:pt x="205" y="451"/>
                    <a:pt x="193" y="451"/>
                    <a:pt x="179" y="451"/>
                  </a:cubicBezTo>
                  <a:cubicBezTo>
                    <a:pt x="164" y="451"/>
                    <a:pt x="148" y="451"/>
                    <a:pt x="164" y="443"/>
                  </a:cubicBezTo>
                  <a:lnTo>
                    <a:pt x="181" y="443"/>
                  </a:lnTo>
                  <a:cubicBezTo>
                    <a:pt x="164" y="426"/>
                    <a:pt x="148" y="426"/>
                    <a:pt x="148" y="410"/>
                  </a:cubicBezTo>
                  <a:cubicBezTo>
                    <a:pt x="181" y="410"/>
                    <a:pt x="164" y="426"/>
                    <a:pt x="197" y="426"/>
                  </a:cubicBezTo>
                  <a:cubicBezTo>
                    <a:pt x="197" y="410"/>
                    <a:pt x="132" y="394"/>
                    <a:pt x="164" y="377"/>
                  </a:cubicBezTo>
                  <a:lnTo>
                    <a:pt x="164" y="377"/>
                  </a:lnTo>
                  <a:cubicBezTo>
                    <a:pt x="164" y="394"/>
                    <a:pt x="164" y="394"/>
                    <a:pt x="181" y="394"/>
                  </a:cubicBezTo>
                  <a:cubicBezTo>
                    <a:pt x="213" y="377"/>
                    <a:pt x="213" y="377"/>
                    <a:pt x="213" y="377"/>
                  </a:cubicBezTo>
                  <a:lnTo>
                    <a:pt x="230" y="345"/>
                  </a:lnTo>
                  <a:lnTo>
                    <a:pt x="213" y="361"/>
                  </a:lnTo>
                  <a:cubicBezTo>
                    <a:pt x="132" y="345"/>
                    <a:pt x="197" y="328"/>
                    <a:pt x="148" y="295"/>
                  </a:cubicBezTo>
                  <a:lnTo>
                    <a:pt x="148" y="295"/>
                  </a:lnTo>
                  <a:cubicBezTo>
                    <a:pt x="169" y="309"/>
                    <a:pt x="175" y="314"/>
                    <a:pt x="179" y="314"/>
                  </a:cubicBezTo>
                  <a:cubicBezTo>
                    <a:pt x="184" y="314"/>
                    <a:pt x="185" y="305"/>
                    <a:pt x="213" y="295"/>
                  </a:cubicBezTo>
                  <a:cubicBezTo>
                    <a:pt x="213" y="295"/>
                    <a:pt x="221" y="288"/>
                    <a:pt x="230" y="288"/>
                  </a:cubicBezTo>
                  <a:cubicBezTo>
                    <a:pt x="233" y="288"/>
                    <a:pt x="235" y="289"/>
                    <a:pt x="238" y="290"/>
                  </a:cubicBezTo>
                  <a:lnTo>
                    <a:pt x="238" y="290"/>
                  </a:lnTo>
                  <a:cubicBezTo>
                    <a:pt x="224" y="275"/>
                    <a:pt x="257" y="263"/>
                    <a:pt x="213" y="263"/>
                  </a:cubicBezTo>
                  <a:cubicBezTo>
                    <a:pt x="230" y="263"/>
                    <a:pt x="213" y="246"/>
                    <a:pt x="246" y="246"/>
                  </a:cubicBezTo>
                  <a:cubicBezTo>
                    <a:pt x="241" y="241"/>
                    <a:pt x="237" y="239"/>
                    <a:pt x="234" y="239"/>
                  </a:cubicBezTo>
                  <a:cubicBezTo>
                    <a:pt x="228" y="239"/>
                    <a:pt x="224" y="246"/>
                    <a:pt x="213" y="246"/>
                  </a:cubicBezTo>
                  <a:cubicBezTo>
                    <a:pt x="164" y="230"/>
                    <a:pt x="246" y="197"/>
                    <a:pt x="197" y="164"/>
                  </a:cubicBezTo>
                  <a:cubicBezTo>
                    <a:pt x="181" y="148"/>
                    <a:pt x="132" y="148"/>
                    <a:pt x="115" y="115"/>
                  </a:cubicBezTo>
                  <a:cubicBezTo>
                    <a:pt x="132" y="115"/>
                    <a:pt x="164" y="132"/>
                    <a:pt x="164" y="132"/>
                  </a:cubicBezTo>
                  <a:cubicBezTo>
                    <a:pt x="181" y="115"/>
                    <a:pt x="164" y="99"/>
                    <a:pt x="148" y="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15"/>
            <p:cNvSpPr/>
            <p:nvPr/>
          </p:nvSpPr>
          <p:spPr>
            <a:xfrm>
              <a:off x="1398778" y="5920582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15"/>
            <p:cNvSpPr/>
            <p:nvPr/>
          </p:nvSpPr>
          <p:spPr>
            <a:xfrm>
              <a:off x="1368007" y="530250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15"/>
            <p:cNvSpPr/>
            <p:nvPr/>
          </p:nvSpPr>
          <p:spPr>
            <a:xfrm>
              <a:off x="1435969" y="580920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0" y="1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15"/>
            <p:cNvSpPr/>
            <p:nvPr/>
          </p:nvSpPr>
          <p:spPr>
            <a:xfrm>
              <a:off x="1386507" y="52437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15"/>
            <p:cNvSpPr/>
            <p:nvPr/>
          </p:nvSpPr>
          <p:spPr>
            <a:xfrm>
              <a:off x="1386507" y="523454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15"/>
            <p:cNvSpPr/>
            <p:nvPr/>
          </p:nvSpPr>
          <p:spPr>
            <a:xfrm>
              <a:off x="1408029" y="5432390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15"/>
            <p:cNvSpPr/>
            <p:nvPr/>
          </p:nvSpPr>
          <p:spPr>
            <a:xfrm>
              <a:off x="1389528" y="537367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cubicBezTo>
                    <a:pt x="1" y="0"/>
                    <a:pt x="17" y="0"/>
                    <a:pt x="17" y="16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1420488" y="549714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15"/>
            <p:cNvSpPr/>
            <p:nvPr/>
          </p:nvSpPr>
          <p:spPr>
            <a:xfrm>
              <a:off x="1392737" y="537670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0"/>
                    <a:pt x="0" y="17"/>
                  </a:cubicBezTo>
                  <a:cubicBezTo>
                    <a:pt x="1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1386507" y="51788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1386507" y="51788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15"/>
            <p:cNvSpPr/>
            <p:nvPr/>
          </p:nvSpPr>
          <p:spPr>
            <a:xfrm>
              <a:off x="1383487" y="517583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16" y="17"/>
                  </a:lnTo>
                  <a:cubicBezTo>
                    <a:pt x="16" y="17"/>
                    <a:pt x="16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15"/>
            <p:cNvSpPr/>
            <p:nvPr/>
          </p:nvSpPr>
          <p:spPr>
            <a:xfrm>
              <a:off x="1383487" y="5197545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16" y="0"/>
                  </a:moveTo>
                  <a:cubicBezTo>
                    <a:pt x="49" y="0"/>
                    <a:pt x="0" y="16"/>
                    <a:pt x="16" y="16"/>
                  </a:cubicBezTo>
                  <a:cubicBezTo>
                    <a:pt x="16" y="16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1352527" y="5219066"/>
              <a:ext cx="9439" cy="6419"/>
            </a:xfrm>
            <a:custGeom>
              <a:avLst/>
              <a:gdLst/>
              <a:ahLst/>
              <a:cxnLst/>
              <a:rect l="l" t="t" r="r" b="b"/>
              <a:pathLst>
                <a:path w="50" h="34" extrusionOk="0">
                  <a:moveTo>
                    <a:pt x="49" y="1"/>
                  </a:moveTo>
                  <a:cubicBezTo>
                    <a:pt x="39" y="1"/>
                    <a:pt x="28" y="8"/>
                    <a:pt x="22" y="8"/>
                  </a:cubicBezTo>
                  <a:cubicBezTo>
                    <a:pt x="19" y="8"/>
                    <a:pt x="17" y="6"/>
                    <a:pt x="17" y="1"/>
                  </a:cubicBezTo>
                  <a:lnTo>
                    <a:pt x="17" y="1"/>
                  </a:lnTo>
                  <a:cubicBezTo>
                    <a:pt x="0" y="17"/>
                    <a:pt x="9" y="17"/>
                    <a:pt x="19" y="17"/>
                  </a:cubicBezTo>
                  <a:cubicBezTo>
                    <a:pt x="29" y="17"/>
                    <a:pt x="41" y="17"/>
                    <a:pt x="33" y="33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1352527" y="523624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17" y="1"/>
                  </a:moveTo>
                  <a:cubicBezTo>
                    <a:pt x="8" y="1"/>
                    <a:pt x="0" y="8"/>
                    <a:pt x="0" y="8"/>
                  </a:cubicBezTo>
                  <a:lnTo>
                    <a:pt x="33" y="8"/>
                  </a:lnTo>
                  <a:cubicBezTo>
                    <a:pt x="28" y="2"/>
                    <a:pt x="22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1358756" y="5330259"/>
              <a:ext cx="6230" cy="1699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0" y="1"/>
                  </a:moveTo>
                  <a:cubicBezTo>
                    <a:pt x="0" y="6"/>
                    <a:pt x="2" y="8"/>
                    <a:pt x="5" y="8"/>
                  </a:cubicBezTo>
                  <a:cubicBezTo>
                    <a:pt x="11" y="8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15"/>
            <p:cNvSpPr/>
            <p:nvPr/>
          </p:nvSpPr>
          <p:spPr>
            <a:xfrm>
              <a:off x="1392737" y="5345739"/>
              <a:ext cx="6230" cy="3398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0" y="1"/>
                  </a:moveTo>
                  <a:lnTo>
                    <a:pt x="0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15"/>
            <p:cNvSpPr/>
            <p:nvPr/>
          </p:nvSpPr>
          <p:spPr>
            <a:xfrm>
              <a:off x="1352527" y="536121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15"/>
            <p:cNvSpPr/>
            <p:nvPr/>
          </p:nvSpPr>
          <p:spPr>
            <a:xfrm>
              <a:off x="1364797" y="5518853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7" y="0"/>
                  </a:moveTo>
                  <a:lnTo>
                    <a:pt x="50" y="0"/>
                  </a:lnTo>
                  <a:cubicBezTo>
                    <a:pt x="50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15"/>
            <p:cNvSpPr/>
            <p:nvPr/>
          </p:nvSpPr>
          <p:spPr>
            <a:xfrm>
              <a:off x="1374048" y="5586814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cubicBezTo>
                    <a:pt x="1" y="17"/>
                    <a:pt x="1" y="17"/>
                    <a:pt x="17" y="33"/>
                  </a:cubicBezTo>
                  <a:cubicBezTo>
                    <a:pt x="17" y="1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15"/>
            <p:cNvSpPr/>
            <p:nvPr/>
          </p:nvSpPr>
          <p:spPr>
            <a:xfrm>
              <a:off x="1380278" y="579390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15"/>
            <p:cNvSpPr/>
            <p:nvPr/>
          </p:nvSpPr>
          <p:spPr>
            <a:xfrm>
              <a:off x="2483525" y="5175835"/>
              <a:ext cx="9439" cy="6419"/>
            </a:xfrm>
            <a:custGeom>
              <a:avLst/>
              <a:gdLst/>
              <a:ahLst/>
              <a:cxnLst/>
              <a:rect l="l" t="t" r="r" b="b"/>
              <a:pathLst>
                <a:path w="50" h="34" extrusionOk="0">
                  <a:moveTo>
                    <a:pt x="33" y="0"/>
                  </a:moveTo>
                  <a:cubicBezTo>
                    <a:pt x="33" y="17"/>
                    <a:pt x="0" y="33"/>
                    <a:pt x="17" y="33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15"/>
            <p:cNvSpPr/>
            <p:nvPr/>
          </p:nvSpPr>
          <p:spPr>
            <a:xfrm>
              <a:off x="2480316" y="5178856"/>
              <a:ext cx="15669" cy="9439"/>
            </a:xfrm>
            <a:custGeom>
              <a:avLst/>
              <a:gdLst/>
              <a:ahLst/>
              <a:cxnLst/>
              <a:rect l="l" t="t" r="r" b="b"/>
              <a:pathLst>
                <a:path w="83" h="50" extrusionOk="0">
                  <a:moveTo>
                    <a:pt x="83" y="1"/>
                  </a:moveTo>
                  <a:cubicBezTo>
                    <a:pt x="50" y="17"/>
                    <a:pt x="66" y="17"/>
                    <a:pt x="17" y="34"/>
                  </a:cubicBezTo>
                  <a:cubicBezTo>
                    <a:pt x="17" y="34"/>
                    <a:pt x="34" y="17"/>
                    <a:pt x="34" y="17"/>
                  </a:cubicBezTo>
                  <a:cubicBezTo>
                    <a:pt x="34" y="17"/>
                    <a:pt x="41" y="10"/>
                    <a:pt x="36" y="10"/>
                  </a:cubicBezTo>
                  <a:cubicBezTo>
                    <a:pt x="34" y="10"/>
                    <a:pt x="28" y="12"/>
                    <a:pt x="17" y="17"/>
                  </a:cubicBezTo>
                  <a:cubicBezTo>
                    <a:pt x="6" y="29"/>
                    <a:pt x="2" y="40"/>
                    <a:pt x="13" y="40"/>
                  </a:cubicBezTo>
                  <a:cubicBezTo>
                    <a:pt x="15" y="40"/>
                    <a:pt x="17" y="40"/>
                    <a:pt x="20" y="39"/>
                  </a:cubicBezTo>
                  <a:lnTo>
                    <a:pt x="20" y="39"/>
                  </a:lnTo>
                  <a:cubicBezTo>
                    <a:pt x="15" y="44"/>
                    <a:pt x="11" y="50"/>
                    <a:pt x="1" y="50"/>
                  </a:cubicBezTo>
                  <a:cubicBezTo>
                    <a:pt x="17" y="50"/>
                    <a:pt x="50" y="34"/>
                    <a:pt x="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15"/>
            <p:cNvSpPr/>
            <p:nvPr/>
          </p:nvSpPr>
          <p:spPr>
            <a:xfrm>
              <a:off x="2526756" y="527777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15"/>
            <p:cNvSpPr/>
            <p:nvPr/>
          </p:nvSpPr>
          <p:spPr>
            <a:xfrm>
              <a:off x="2523736" y="5287028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15"/>
            <p:cNvSpPr/>
            <p:nvPr/>
          </p:nvSpPr>
          <p:spPr>
            <a:xfrm>
              <a:off x="2508256" y="52437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15"/>
            <p:cNvSpPr/>
            <p:nvPr/>
          </p:nvSpPr>
          <p:spPr>
            <a:xfrm>
              <a:off x="2499005" y="5185085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15"/>
            <p:cNvSpPr/>
            <p:nvPr/>
          </p:nvSpPr>
          <p:spPr>
            <a:xfrm>
              <a:off x="2489566" y="523454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15"/>
            <p:cNvSpPr/>
            <p:nvPr/>
          </p:nvSpPr>
          <p:spPr>
            <a:xfrm>
              <a:off x="2483525" y="5219066"/>
              <a:ext cx="9439" cy="6419"/>
            </a:xfrm>
            <a:custGeom>
              <a:avLst/>
              <a:gdLst/>
              <a:ahLst/>
              <a:cxnLst/>
              <a:rect l="l" t="t" r="r" b="b"/>
              <a:pathLst>
                <a:path w="50" h="34" extrusionOk="0">
                  <a:moveTo>
                    <a:pt x="49" y="1"/>
                  </a:moveTo>
                  <a:lnTo>
                    <a:pt x="49" y="1"/>
                  </a:lnTo>
                  <a:cubicBezTo>
                    <a:pt x="43" y="7"/>
                    <a:pt x="35" y="13"/>
                    <a:pt x="27" y="18"/>
                  </a:cubicBezTo>
                  <a:lnTo>
                    <a:pt x="27" y="18"/>
                  </a:lnTo>
                  <a:cubicBezTo>
                    <a:pt x="29" y="17"/>
                    <a:pt x="31" y="17"/>
                    <a:pt x="33" y="17"/>
                  </a:cubicBezTo>
                  <a:cubicBezTo>
                    <a:pt x="33" y="17"/>
                    <a:pt x="33" y="17"/>
                    <a:pt x="49" y="1"/>
                  </a:cubicBezTo>
                  <a:close/>
                  <a:moveTo>
                    <a:pt x="27" y="18"/>
                  </a:moveTo>
                  <a:cubicBezTo>
                    <a:pt x="24" y="19"/>
                    <a:pt x="21" y="21"/>
                    <a:pt x="19" y="23"/>
                  </a:cubicBezTo>
                  <a:lnTo>
                    <a:pt x="19" y="23"/>
                  </a:lnTo>
                  <a:cubicBezTo>
                    <a:pt x="21" y="21"/>
                    <a:pt x="24" y="20"/>
                    <a:pt x="27" y="18"/>
                  </a:cubicBezTo>
                  <a:close/>
                  <a:moveTo>
                    <a:pt x="19" y="23"/>
                  </a:moveTo>
                  <a:cubicBezTo>
                    <a:pt x="8" y="29"/>
                    <a:pt x="0" y="33"/>
                    <a:pt x="0" y="33"/>
                  </a:cubicBezTo>
                  <a:cubicBezTo>
                    <a:pt x="10" y="33"/>
                    <a:pt x="14" y="28"/>
                    <a:pt x="19" y="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15"/>
            <p:cNvSpPr/>
            <p:nvPr/>
          </p:nvSpPr>
          <p:spPr>
            <a:xfrm>
              <a:off x="2727621" y="554037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15"/>
            <p:cNvSpPr/>
            <p:nvPr/>
          </p:nvSpPr>
          <p:spPr>
            <a:xfrm>
              <a:off x="2523736" y="530250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lnTo>
                    <a:pt x="16" y="1"/>
                  </a:ln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15"/>
            <p:cNvSpPr/>
            <p:nvPr/>
          </p:nvSpPr>
          <p:spPr>
            <a:xfrm>
              <a:off x="2594718" y="5382929"/>
              <a:ext cx="9439" cy="6230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0"/>
                  </a:moveTo>
                  <a:cubicBezTo>
                    <a:pt x="33" y="0"/>
                    <a:pt x="1" y="16"/>
                    <a:pt x="1" y="33"/>
                  </a:cubicBezTo>
                  <a:cubicBezTo>
                    <a:pt x="17" y="16"/>
                    <a:pt x="33" y="16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15"/>
            <p:cNvSpPr/>
            <p:nvPr/>
          </p:nvSpPr>
          <p:spPr>
            <a:xfrm>
              <a:off x="2545257" y="5321009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15"/>
            <p:cNvSpPr/>
            <p:nvPr/>
          </p:nvSpPr>
          <p:spPr>
            <a:xfrm>
              <a:off x="2557717" y="532723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15"/>
            <p:cNvSpPr/>
            <p:nvPr/>
          </p:nvSpPr>
          <p:spPr>
            <a:xfrm>
              <a:off x="2563758" y="533346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15"/>
            <p:cNvSpPr/>
            <p:nvPr/>
          </p:nvSpPr>
          <p:spPr>
            <a:xfrm>
              <a:off x="2721391" y="5484872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cubicBezTo>
                    <a:pt x="17" y="0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15"/>
            <p:cNvSpPr/>
            <p:nvPr/>
          </p:nvSpPr>
          <p:spPr>
            <a:xfrm>
              <a:off x="2499005" y="518508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7"/>
                    <a:pt x="0" y="17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15"/>
            <p:cNvSpPr/>
            <p:nvPr/>
          </p:nvSpPr>
          <p:spPr>
            <a:xfrm>
              <a:off x="2597739" y="5302508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cubicBezTo>
                    <a:pt x="17" y="9"/>
                    <a:pt x="17" y="13"/>
                    <a:pt x="15" y="17"/>
                  </a:cubicBezTo>
                  <a:lnTo>
                    <a:pt x="15" y="17"/>
                  </a:lnTo>
                  <a:cubicBezTo>
                    <a:pt x="16" y="17"/>
                    <a:pt x="17" y="17"/>
                    <a:pt x="17" y="17"/>
                  </a:cubicBezTo>
                  <a:lnTo>
                    <a:pt x="17" y="1"/>
                  </a:lnTo>
                  <a:close/>
                  <a:moveTo>
                    <a:pt x="15" y="17"/>
                  </a:moveTo>
                  <a:cubicBezTo>
                    <a:pt x="11" y="18"/>
                    <a:pt x="1" y="21"/>
                    <a:pt x="1" y="33"/>
                  </a:cubicBezTo>
                  <a:cubicBezTo>
                    <a:pt x="9" y="25"/>
                    <a:pt x="13" y="21"/>
                    <a:pt x="15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15"/>
            <p:cNvSpPr/>
            <p:nvPr/>
          </p:nvSpPr>
          <p:spPr>
            <a:xfrm>
              <a:off x="2480316" y="5180555"/>
              <a:ext cx="278454" cy="366238"/>
            </a:xfrm>
            <a:custGeom>
              <a:avLst/>
              <a:gdLst/>
              <a:ahLst/>
              <a:cxnLst/>
              <a:rect l="l" t="t" r="r" b="b"/>
              <a:pathLst>
                <a:path w="1475" h="1940" extrusionOk="0">
                  <a:moveTo>
                    <a:pt x="50" y="18"/>
                  </a:moveTo>
                  <a:cubicBezTo>
                    <a:pt x="45" y="21"/>
                    <a:pt x="43" y="25"/>
                    <a:pt x="50" y="25"/>
                  </a:cubicBezTo>
                  <a:lnTo>
                    <a:pt x="50" y="18"/>
                  </a:lnTo>
                  <a:close/>
                  <a:moveTo>
                    <a:pt x="99" y="25"/>
                  </a:moveTo>
                  <a:cubicBezTo>
                    <a:pt x="90" y="25"/>
                    <a:pt x="76" y="35"/>
                    <a:pt x="68" y="41"/>
                  </a:cubicBezTo>
                  <a:lnTo>
                    <a:pt x="68" y="41"/>
                  </a:lnTo>
                  <a:cubicBezTo>
                    <a:pt x="83" y="41"/>
                    <a:pt x="83" y="40"/>
                    <a:pt x="99" y="25"/>
                  </a:cubicBezTo>
                  <a:close/>
                  <a:moveTo>
                    <a:pt x="68" y="41"/>
                  </a:moveTo>
                  <a:cubicBezTo>
                    <a:pt x="67" y="41"/>
                    <a:pt x="67" y="41"/>
                    <a:pt x="66" y="41"/>
                  </a:cubicBezTo>
                  <a:cubicBezTo>
                    <a:pt x="67" y="41"/>
                    <a:pt x="67" y="41"/>
                    <a:pt x="68" y="41"/>
                  </a:cubicBezTo>
                  <a:lnTo>
                    <a:pt x="68" y="41"/>
                  </a:lnTo>
                  <a:cubicBezTo>
                    <a:pt x="68" y="41"/>
                    <a:pt x="68" y="41"/>
                    <a:pt x="68" y="41"/>
                  </a:cubicBezTo>
                  <a:close/>
                  <a:moveTo>
                    <a:pt x="74" y="1"/>
                  </a:moveTo>
                  <a:cubicBezTo>
                    <a:pt x="68" y="1"/>
                    <a:pt x="61" y="3"/>
                    <a:pt x="50" y="8"/>
                  </a:cubicBezTo>
                  <a:lnTo>
                    <a:pt x="50" y="18"/>
                  </a:lnTo>
                  <a:lnTo>
                    <a:pt x="50" y="18"/>
                  </a:lnTo>
                  <a:cubicBezTo>
                    <a:pt x="56" y="13"/>
                    <a:pt x="66" y="8"/>
                    <a:pt x="66" y="8"/>
                  </a:cubicBezTo>
                  <a:cubicBezTo>
                    <a:pt x="73" y="5"/>
                    <a:pt x="77" y="4"/>
                    <a:pt x="79" y="4"/>
                  </a:cubicBezTo>
                  <a:cubicBezTo>
                    <a:pt x="87" y="4"/>
                    <a:pt x="63" y="25"/>
                    <a:pt x="50" y="25"/>
                  </a:cubicBezTo>
                  <a:cubicBezTo>
                    <a:pt x="29" y="46"/>
                    <a:pt x="29" y="52"/>
                    <a:pt x="36" y="52"/>
                  </a:cubicBezTo>
                  <a:cubicBezTo>
                    <a:pt x="45" y="52"/>
                    <a:pt x="66" y="41"/>
                    <a:pt x="66" y="41"/>
                  </a:cubicBezTo>
                  <a:lnTo>
                    <a:pt x="66" y="41"/>
                  </a:lnTo>
                  <a:lnTo>
                    <a:pt x="66" y="41"/>
                  </a:lnTo>
                  <a:cubicBezTo>
                    <a:pt x="83" y="25"/>
                    <a:pt x="99" y="8"/>
                    <a:pt x="99" y="8"/>
                  </a:cubicBezTo>
                  <a:lnTo>
                    <a:pt x="99" y="8"/>
                  </a:lnTo>
                  <a:cubicBezTo>
                    <a:pt x="99" y="8"/>
                    <a:pt x="66" y="25"/>
                    <a:pt x="66" y="25"/>
                  </a:cubicBezTo>
                  <a:cubicBezTo>
                    <a:pt x="83" y="8"/>
                    <a:pt x="83" y="8"/>
                    <a:pt x="99" y="8"/>
                  </a:cubicBezTo>
                  <a:cubicBezTo>
                    <a:pt x="88" y="8"/>
                    <a:pt x="85" y="1"/>
                    <a:pt x="74" y="1"/>
                  </a:cubicBezTo>
                  <a:close/>
                  <a:moveTo>
                    <a:pt x="181" y="74"/>
                  </a:moveTo>
                  <a:cubicBezTo>
                    <a:pt x="148" y="74"/>
                    <a:pt x="165" y="74"/>
                    <a:pt x="148" y="90"/>
                  </a:cubicBezTo>
                  <a:cubicBezTo>
                    <a:pt x="165" y="74"/>
                    <a:pt x="165" y="74"/>
                    <a:pt x="181" y="74"/>
                  </a:cubicBezTo>
                  <a:close/>
                  <a:moveTo>
                    <a:pt x="58" y="180"/>
                  </a:moveTo>
                  <a:cubicBezTo>
                    <a:pt x="57" y="181"/>
                    <a:pt x="55" y="183"/>
                    <a:pt x="50" y="188"/>
                  </a:cubicBezTo>
                  <a:cubicBezTo>
                    <a:pt x="53" y="185"/>
                    <a:pt x="56" y="182"/>
                    <a:pt x="58" y="180"/>
                  </a:cubicBezTo>
                  <a:close/>
                  <a:moveTo>
                    <a:pt x="83" y="248"/>
                  </a:moveTo>
                  <a:lnTo>
                    <a:pt x="83" y="248"/>
                  </a:lnTo>
                  <a:cubicBezTo>
                    <a:pt x="78" y="250"/>
                    <a:pt x="73" y="252"/>
                    <a:pt x="66" y="254"/>
                  </a:cubicBezTo>
                  <a:lnTo>
                    <a:pt x="83" y="254"/>
                  </a:lnTo>
                  <a:cubicBezTo>
                    <a:pt x="83" y="252"/>
                    <a:pt x="83" y="250"/>
                    <a:pt x="83" y="248"/>
                  </a:cubicBezTo>
                  <a:close/>
                  <a:moveTo>
                    <a:pt x="197" y="237"/>
                  </a:moveTo>
                  <a:cubicBezTo>
                    <a:pt x="186" y="248"/>
                    <a:pt x="175" y="260"/>
                    <a:pt x="164" y="266"/>
                  </a:cubicBezTo>
                  <a:lnTo>
                    <a:pt x="164" y="266"/>
                  </a:lnTo>
                  <a:cubicBezTo>
                    <a:pt x="163" y="264"/>
                    <a:pt x="162" y="263"/>
                    <a:pt x="160" y="263"/>
                  </a:cubicBezTo>
                  <a:cubicBezTo>
                    <a:pt x="155" y="263"/>
                    <a:pt x="148" y="270"/>
                    <a:pt x="148" y="270"/>
                  </a:cubicBezTo>
                  <a:lnTo>
                    <a:pt x="141" y="270"/>
                  </a:lnTo>
                  <a:cubicBezTo>
                    <a:pt x="160" y="253"/>
                    <a:pt x="179" y="237"/>
                    <a:pt x="197" y="237"/>
                  </a:cubicBezTo>
                  <a:close/>
                  <a:moveTo>
                    <a:pt x="164" y="266"/>
                  </a:moveTo>
                  <a:cubicBezTo>
                    <a:pt x="164" y="267"/>
                    <a:pt x="165" y="268"/>
                    <a:pt x="165" y="270"/>
                  </a:cubicBezTo>
                  <a:lnTo>
                    <a:pt x="148" y="270"/>
                  </a:lnTo>
                  <a:cubicBezTo>
                    <a:pt x="153" y="270"/>
                    <a:pt x="159" y="268"/>
                    <a:pt x="164" y="266"/>
                  </a:cubicBezTo>
                  <a:close/>
                  <a:moveTo>
                    <a:pt x="459" y="466"/>
                  </a:moveTo>
                  <a:cubicBezTo>
                    <a:pt x="459" y="466"/>
                    <a:pt x="447" y="466"/>
                    <a:pt x="444" y="477"/>
                  </a:cubicBezTo>
                  <a:lnTo>
                    <a:pt x="444" y="477"/>
                  </a:lnTo>
                  <a:cubicBezTo>
                    <a:pt x="448" y="476"/>
                    <a:pt x="454" y="472"/>
                    <a:pt x="459" y="466"/>
                  </a:cubicBezTo>
                  <a:close/>
                  <a:moveTo>
                    <a:pt x="476" y="483"/>
                  </a:moveTo>
                  <a:cubicBezTo>
                    <a:pt x="476" y="483"/>
                    <a:pt x="466" y="483"/>
                    <a:pt x="462" y="490"/>
                  </a:cubicBezTo>
                  <a:lnTo>
                    <a:pt x="462" y="490"/>
                  </a:lnTo>
                  <a:cubicBezTo>
                    <a:pt x="466" y="488"/>
                    <a:pt x="470" y="486"/>
                    <a:pt x="476" y="483"/>
                  </a:cubicBezTo>
                  <a:close/>
                  <a:moveTo>
                    <a:pt x="462" y="490"/>
                  </a:moveTo>
                  <a:cubicBezTo>
                    <a:pt x="461" y="490"/>
                    <a:pt x="460" y="491"/>
                    <a:pt x="459" y="491"/>
                  </a:cubicBezTo>
                  <a:lnTo>
                    <a:pt x="459" y="491"/>
                  </a:lnTo>
                  <a:cubicBezTo>
                    <a:pt x="459" y="493"/>
                    <a:pt x="459" y="496"/>
                    <a:pt x="459" y="499"/>
                  </a:cubicBezTo>
                  <a:cubicBezTo>
                    <a:pt x="459" y="495"/>
                    <a:pt x="460" y="492"/>
                    <a:pt x="462" y="490"/>
                  </a:cubicBezTo>
                  <a:close/>
                  <a:moveTo>
                    <a:pt x="487" y="492"/>
                  </a:moveTo>
                  <a:cubicBezTo>
                    <a:pt x="485" y="492"/>
                    <a:pt x="481" y="494"/>
                    <a:pt x="476" y="499"/>
                  </a:cubicBezTo>
                  <a:lnTo>
                    <a:pt x="492" y="499"/>
                  </a:lnTo>
                  <a:cubicBezTo>
                    <a:pt x="492" y="499"/>
                    <a:pt x="492" y="492"/>
                    <a:pt x="487" y="492"/>
                  </a:cubicBezTo>
                  <a:close/>
                  <a:moveTo>
                    <a:pt x="255" y="613"/>
                  </a:moveTo>
                  <a:cubicBezTo>
                    <a:pt x="252" y="613"/>
                    <a:pt x="249" y="614"/>
                    <a:pt x="246" y="614"/>
                  </a:cubicBezTo>
                  <a:cubicBezTo>
                    <a:pt x="253" y="614"/>
                    <a:pt x="254" y="614"/>
                    <a:pt x="255" y="613"/>
                  </a:cubicBezTo>
                  <a:close/>
                  <a:moveTo>
                    <a:pt x="312" y="581"/>
                  </a:moveTo>
                  <a:cubicBezTo>
                    <a:pt x="304" y="589"/>
                    <a:pt x="308" y="589"/>
                    <a:pt x="310" y="589"/>
                  </a:cubicBezTo>
                  <a:cubicBezTo>
                    <a:pt x="312" y="589"/>
                    <a:pt x="312" y="589"/>
                    <a:pt x="296" y="597"/>
                  </a:cubicBezTo>
                  <a:cubicBezTo>
                    <a:pt x="296" y="595"/>
                    <a:pt x="295" y="594"/>
                    <a:pt x="294" y="594"/>
                  </a:cubicBezTo>
                  <a:cubicBezTo>
                    <a:pt x="288" y="594"/>
                    <a:pt x="271" y="615"/>
                    <a:pt x="257" y="617"/>
                  </a:cubicBezTo>
                  <a:lnTo>
                    <a:pt x="257" y="617"/>
                  </a:lnTo>
                  <a:cubicBezTo>
                    <a:pt x="254" y="615"/>
                    <a:pt x="251" y="614"/>
                    <a:pt x="246" y="614"/>
                  </a:cubicBezTo>
                  <a:lnTo>
                    <a:pt x="263" y="597"/>
                  </a:lnTo>
                  <a:lnTo>
                    <a:pt x="263" y="597"/>
                  </a:lnTo>
                  <a:cubicBezTo>
                    <a:pt x="253" y="607"/>
                    <a:pt x="255" y="611"/>
                    <a:pt x="255" y="613"/>
                  </a:cubicBezTo>
                  <a:lnTo>
                    <a:pt x="255" y="613"/>
                  </a:lnTo>
                  <a:cubicBezTo>
                    <a:pt x="269" y="608"/>
                    <a:pt x="285" y="595"/>
                    <a:pt x="312" y="581"/>
                  </a:cubicBezTo>
                  <a:close/>
                  <a:moveTo>
                    <a:pt x="345" y="647"/>
                  </a:moveTo>
                  <a:cubicBezTo>
                    <a:pt x="328" y="647"/>
                    <a:pt x="312" y="663"/>
                    <a:pt x="312" y="679"/>
                  </a:cubicBezTo>
                  <a:cubicBezTo>
                    <a:pt x="315" y="676"/>
                    <a:pt x="316" y="675"/>
                    <a:pt x="317" y="675"/>
                  </a:cubicBezTo>
                  <a:lnTo>
                    <a:pt x="317" y="675"/>
                  </a:lnTo>
                  <a:cubicBezTo>
                    <a:pt x="317" y="675"/>
                    <a:pt x="299" y="696"/>
                    <a:pt x="312" y="696"/>
                  </a:cubicBezTo>
                  <a:cubicBezTo>
                    <a:pt x="328" y="679"/>
                    <a:pt x="328" y="679"/>
                    <a:pt x="345" y="663"/>
                  </a:cubicBezTo>
                  <a:lnTo>
                    <a:pt x="328" y="663"/>
                  </a:lnTo>
                  <a:lnTo>
                    <a:pt x="361" y="647"/>
                  </a:lnTo>
                  <a:close/>
                  <a:moveTo>
                    <a:pt x="377" y="712"/>
                  </a:moveTo>
                  <a:cubicBezTo>
                    <a:pt x="377" y="712"/>
                    <a:pt x="377" y="712"/>
                    <a:pt x="377" y="712"/>
                  </a:cubicBezTo>
                  <a:lnTo>
                    <a:pt x="377" y="712"/>
                  </a:lnTo>
                  <a:close/>
                  <a:moveTo>
                    <a:pt x="621" y="942"/>
                  </a:moveTo>
                  <a:cubicBezTo>
                    <a:pt x="610" y="943"/>
                    <a:pt x="596" y="947"/>
                    <a:pt x="575" y="957"/>
                  </a:cubicBezTo>
                  <a:lnTo>
                    <a:pt x="575" y="957"/>
                  </a:lnTo>
                  <a:cubicBezTo>
                    <a:pt x="587" y="956"/>
                    <a:pt x="601" y="952"/>
                    <a:pt x="621" y="942"/>
                  </a:cubicBezTo>
                  <a:close/>
                  <a:moveTo>
                    <a:pt x="590" y="958"/>
                  </a:moveTo>
                  <a:cubicBezTo>
                    <a:pt x="582" y="958"/>
                    <a:pt x="578" y="961"/>
                    <a:pt x="576" y="963"/>
                  </a:cubicBezTo>
                  <a:lnTo>
                    <a:pt x="576" y="963"/>
                  </a:lnTo>
                  <a:cubicBezTo>
                    <a:pt x="580" y="962"/>
                    <a:pt x="585" y="960"/>
                    <a:pt x="590" y="958"/>
                  </a:cubicBezTo>
                  <a:close/>
                  <a:moveTo>
                    <a:pt x="575" y="957"/>
                  </a:moveTo>
                  <a:lnTo>
                    <a:pt x="575" y="957"/>
                  </a:lnTo>
                  <a:cubicBezTo>
                    <a:pt x="569" y="958"/>
                    <a:pt x="563" y="958"/>
                    <a:pt x="557" y="958"/>
                  </a:cubicBezTo>
                  <a:cubicBezTo>
                    <a:pt x="557" y="958"/>
                    <a:pt x="557" y="965"/>
                    <a:pt x="567" y="965"/>
                  </a:cubicBezTo>
                  <a:cubicBezTo>
                    <a:pt x="569" y="965"/>
                    <a:pt x="571" y="965"/>
                    <a:pt x="574" y="964"/>
                  </a:cubicBezTo>
                  <a:lnTo>
                    <a:pt x="574" y="964"/>
                  </a:lnTo>
                  <a:cubicBezTo>
                    <a:pt x="574" y="965"/>
                    <a:pt x="574" y="965"/>
                    <a:pt x="574" y="965"/>
                  </a:cubicBezTo>
                  <a:cubicBezTo>
                    <a:pt x="575" y="965"/>
                    <a:pt x="575" y="964"/>
                    <a:pt x="576" y="963"/>
                  </a:cubicBezTo>
                  <a:lnTo>
                    <a:pt x="576" y="963"/>
                  </a:lnTo>
                  <a:cubicBezTo>
                    <a:pt x="575" y="964"/>
                    <a:pt x="575" y="964"/>
                    <a:pt x="574" y="964"/>
                  </a:cubicBezTo>
                  <a:lnTo>
                    <a:pt x="574" y="964"/>
                  </a:lnTo>
                  <a:cubicBezTo>
                    <a:pt x="574" y="963"/>
                    <a:pt x="574" y="961"/>
                    <a:pt x="574" y="958"/>
                  </a:cubicBezTo>
                  <a:cubicBezTo>
                    <a:pt x="574" y="957"/>
                    <a:pt x="575" y="957"/>
                    <a:pt x="575" y="957"/>
                  </a:cubicBezTo>
                  <a:close/>
                  <a:moveTo>
                    <a:pt x="868" y="1056"/>
                  </a:moveTo>
                  <a:cubicBezTo>
                    <a:pt x="868" y="1070"/>
                    <a:pt x="856" y="1072"/>
                    <a:pt x="853" y="1083"/>
                  </a:cubicBezTo>
                  <a:lnTo>
                    <a:pt x="853" y="1083"/>
                  </a:lnTo>
                  <a:cubicBezTo>
                    <a:pt x="854" y="1077"/>
                    <a:pt x="858" y="1066"/>
                    <a:pt x="868" y="1056"/>
                  </a:cubicBezTo>
                  <a:close/>
                  <a:moveTo>
                    <a:pt x="790" y="1358"/>
                  </a:moveTo>
                  <a:lnTo>
                    <a:pt x="790" y="1358"/>
                  </a:lnTo>
                  <a:cubicBezTo>
                    <a:pt x="788" y="1361"/>
                    <a:pt x="787" y="1364"/>
                    <a:pt x="787" y="1367"/>
                  </a:cubicBezTo>
                  <a:cubicBezTo>
                    <a:pt x="788" y="1364"/>
                    <a:pt x="789" y="1360"/>
                    <a:pt x="790" y="1358"/>
                  </a:cubicBezTo>
                  <a:close/>
                  <a:moveTo>
                    <a:pt x="1143" y="1396"/>
                  </a:moveTo>
                  <a:cubicBezTo>
                    <a:pt x="1140" y="1396"/>
                    <a:pt x="1135" y="1397"/>
                    <a:pt x="1130" y="1399"/>
                  </a:cubicBezTo>
                  <a:lnTo>
                    <a:pt x="1147" y="1399"/>
                  </a:lnTo>
                  <a:cubicBezTo>
                    <a:pt x="1147" y="1397"/>
                    <a:pt x="1145" y="1396"/>
                    <a:pt x="1143" y="1396"/>
                  </a:cubicBezTo>
                  <a:close/>
                  <a:moveTo>
                    <a:pt x="867" y="1480"/>
                  </a:moveTo>
                  <a:lnTo>
                    <a:pt x="867" y="1480"/>
                  </a:lnTo>
                  <a:cubicBezTo>
                    <a:pt x="866" y="1480"/>
                    <a:pt x="865" y="1481"/>
                    <a:pt x="864" y="1481"/>
                  </a:cubicBezTo>
                  <a:lnTo>
                    <a:pt x="868" y="1481"/>
                  </a:lnTo>
                  <a:cubicBezTo>
                    <a:pt x="868" y="1481"/>
                    <a:pt x="867" y="1480"/>
                    <a:pt x="867" y="1480"/>
                  </a:cubicBezTo>
                  <a:close/>
                  <a:moveTo>
                    <a:pt x="852" y="1481"/>
                  </a:moveTo>
                  <a:cubicBezTo>
                    <a:pt x="852" y="1483"/>
                    <a:pt x="853" y="1484"/>
                    <a:pt x="855" y="1484"/>
                  </a:cubicBezTo>
                  <a:cubicBezTo>
                    <a:pt x="857" y="1484"/>
                    <a:pt x="860" y="1483"/>
                    <a:pt x="864" y="1481"/>
                  </a:cubicBezTo>
                  <a:close/>
                  <a:moveTo>
                    <a:pt x="999" y="1547"/>
                  </a:moveTo>
                  <a:cubicBezTo>
                    <a:pt x="1005" y="1552"/>
                    <a:pt x="1008" y="1554"/>
                    <a:pt x="1011" y="1554"/>
                  </a:cubicBezTo>
                  <a:cubicBezTo>
                    <a:pt x="1018" y="1554"/>
                    <a:pt x="1021" y="1547"/>
                    <a:pt x="1032" y="1547"/>
                  </a:cubicBezTo>
                  <a:close/>
                  <a:moveTo>
                    <a:pt x="1039" y="1558"/>
                  </a:moveTo>
                  <a:cubicBezTo>
                    <a:pt x="1033" y="1562"/>
                    <a:pt x="1024" y="1571"/>
                    <a:pt x="1016" y="1580"/>
                  </a:cubicBezTo>
                  <a:cubicBezTo>
                    <a:pt x="1028" y="1574"/>
                    <a:pt x="1035" y="1566"/>
                    <a:pt x="1039" y="1558"/>
                  </a:cubicBezTo>
                  <a:close/>
                  <a:moveTo>
                    <a:pt x="1278" y="1629"/>
                  </a:moveTo>
                  <a:lnTo>
                    <a:pt x="1278" y="1629"/>
                  </a:lnTo>
                  <a:cubicBezTo>
                    <a:pt x="1261" y="1645"/>
                    <a:pt x="1245" y="1645"/>
                    <a:pt x="1229" y="1661"/>
                  </a:cubicBezTo>
                  <a:cubicBezTo>
                    <a:pt x="1229" y="1661"/>
                    <a:pt x="1229" y="1645"/>
                    <a:pt x="1245" y="1645"/>
                  </a:cubicBezTo>
                  <a:lnTo>
                    <a:pt x="1229" y="1645"/>
                  </a:lnTo>
                  <a:cubicBezTo>
                    <a:pt x="1245" y="1637"/>
                    <a:pt x="1249" y="1637"/>
                    <a:pt x="1253" y="1637"/>
                  </a:cubicBezTo>
                  <a:cubicBezTo>
                    <a:pt x="1257" y="1637"/>
                    <a:pt x="1261" y="1637"/>
                    <a:pt x="1278" y="1629"/>
                  </a:cubicBezTo>
                  <a:close/>
                  <a:moveTo>
                    <a:pt x="1359" y="1661"/>
                  </a:moveTo>
                  <a:cubicBezTo>
                    <a:pt x="1347" y="1668"/>
                    <a:pt x="1341" y="1672"/>
                    <a:pt x="1339" y="1675"/>
                  </a:cubicBezTo>
                  <a:lnTo>
                    <a:pt x="1339" y="1675"/>
                  </a:lnTo>
                  <a:cubicBezTo>
                    <a:pt x="1342" y="1673"/>
                    <a:pt x="1348" y="1669"/>
                    <a:pt x="1359" y="1661"/>
                  </a:cubicBezTo>
                  <a:close/>
                  <a:moveTo>
                    <a:pt x="999" y="1661"/>
                  </a:moveTo>
                  <a:cubicBezTo>
                    <a:pt x="999" y="1661"/>
                    <a:pt x="999" y="1678"/>
                    <a:pt x="999" y="1678"/>
                  </a:cubicBezTo>
                  <a:cubicBezTo>
                    <a:pt x="999" y="1661"/>
                    <a:pt x="1016" y="1661"/>
                    <a:pt x="1016" y="1661"/>
                  </a:cubicBezTo>
                  <a:close/>
                  <a:moveTo>
                    <a:pt x="1425" y="1710"/>
                  </a:moveTo>
                  <a:cubicBezTo>
                    <a:pt x="1414" y="1716"/>
                    <a:pt x="1407" y="1720"/>
                    <a:pt x="1402" y="1723"/>
                  </a:cubicBezTo>
                  <a:lnTo>
                    <a:pt x="1402" y="1723"/>
                  </a:lnTo>
                  <a:cubicBezTo>
                    <a:pt x="1408" y="1721"/>
                    <a:pt x="1415" y="1717"/>
                    <a:pt x="1425" y="1710"/>
                  </a:cubicBezTo>
                  <a:close/>
                  <a:moveTo>
                    <a:pt x="1409" y="1743"/>
                  </a:moveTo>
                  <a:lnTo>
                    <a:pt x="1409" y="1743"/>
                  </a:lnTo>
                  <a:cubicBezTo>
                    <a:pt x="1403" y="1749"/>
                    <a:pt x="1399" y="1753"/>
                    <a:pt x="1397" y="1756"/>
                  </a:cubicBezTo>
                  <a:lnTo>
                    <a:pt x="1397" y="1756"/>
                  </a:lnTo>
                  <a:cubicBezTo>
                    <a:pt x="1403" y="1754"/>
                    <a:pt x="1409" y="1750"/>
                    <a:pt x="1409" y="1743"/>
                  </a:cubicBezTo>
                  <a:close/>
                  <a:moveTo>
                    <a:pt x="1441" y="1776"/>
                  </a:moveTo>
                  <a:lnTo>
                    <a:pt x="1441" y="1776"/>
                  </a:lnTo>
                  <a:cubicBezTo>
                    <a:pt x="1430" y="1782"/>
                    <a:pt x="1423" y="1787"/>
                    <a:pt x="1417" y="1792"/>
                  </a:cubicBezTo>
                  <a:lnTo>
                    <a:pt x="1417" y="1792"/>
                  </a:lnTo>
                  <a:cubicBezTo>
                    <a:pt x="1425" y="1788"/>
                    <a:pt x="1433" y="1784"/>
                    <a:pt x="1441" y="1776"/>
                  </a:cubicBezTo>
                  <a:close/>
                  <a:moveTo>
                    <a:pt x="1441" y="1792"/>
                  </a:moveTo>
                  <a:cubicBezTo>
                    <a:pt x="1441" y="1792"/>
                    <a:pt x="1435" y="1792"/>
                    <a:pt x="1431" y="1796"/>
                  </a:cubicBezTo>
                  <a:lnTo>
                    <a:pt x="1431" y="1796"/>
                  </a:lnTo>
                  <a:lnTo>
                    <a:pt x="1441" y="1792"/>
                  </a:lnTo>
                  <a:close/>
                  <a:moveTo>
                    <a:pt x="1404" y="1805"/>
                  </a:moveTo>
                  <a:lnTo>
                    <a:pt x="1404" y="1805"/>
                  </a:lnTo>
                  <a:cubicBezTo>
                    <a:pt x="1400" y="1807"/>
                    <a:pt x="1397" y="1809"/>
                    <a:pt x="1392" y="1809"/>
                  </a:cubicBezTo>
                  <a:lnTo>
                    <a:pt x="1404" y="1805"/>
                  </a:lnTo>
                  <a:close/>
                  <a:moveTo>
                    <a:pt x="68" y="41"/>
                  </a:moveTo>
                  <a:cubicBezTo>
                    <a:pt x="64" y="44"/>
                    <a:pt x="62" y="45"/>
                    <a:pt x="62" y="45"/>
                  </a:cubicBezTo>
                  <a:cubicBezTo>
                    <a:pt x="62" y="45"/>
                    <a:pt x="63" y="44"/>
                    <a:pt x="66" y="41"/>
                  </a:cubicBezTo>
                  <a:lnTo>
                    <a:pt x="66" y="41"/>
                  </a:lnTo>
                  <a:lnTo>
                    <a:pt x="34" y="74"/>
                  </a:lnTo>
                  <a:cubicBezTo>
                    <a:pt x="25" y="82"/>
                    <a:pt x="30" y="82"/>
                    <a:pt x="34" y="82"/>
                  </a:cubicBezTo>
                  <a:cubicBezTo>
                    <a:pt x="38" y="82"/>
                    <a:pt x="42" y="82"/>
                    <a:pt x="34" y="90"/>
                  </a:cubicBezTo>
                  <a:cubicBezTo>
                    <a:pt x="34" y="90"/>
                    <a:pt x="1" y="106"/>
                    <a:pt x="17" y="106"/>
                  </a:cubicBezTo>
                  <a:cubicBezTo>
                    <a:pt x="9" y="115"/>
                    <a:pt x="17" y="115"/>
                    <a:pt x="23" y="115"/>
                  </a:cubicBezTo>
                  <a:cubicBezTo>
                    <a:pt x="30" y="115"/>
                    <a:pt x="34" y="115"/>
                    <a:pt x="17" y="123"/>
                  </a:cubicBezTo>
                  <a:cubicBezTo>
                    <a:pt x="50" y="123"/>
                    <a:pt x="50" y="106"/>
                    <a:pt x="83" y="90"/>
                  </a:cubicBezTo>
                  <a:lnTo>
                    <a:pt x="83" y="90"/>
                  </a:lnTo>
                  <a:lnTo>
                    <a:pt x="50" y="123"/>
                  </a:lnTo>
                  <a:lnTo>
                    <a:pt x="50" y="123"/>
                  </a:lnTo>
                  <a:cubicBezTo>
                    <a:pt x="50" y="123"/>
                    <a:pt x="50" y="139"/>
                    <a:pt x="34" y="139"/>
                  </a:cubicBezTo>
                  <a:cubicBezTo>
                    <a:pt x="66" y="139"/>
                    <a:pt x="50" y="139"/>
                    <a:pt x="66" y="123"/>
                  </a:cubicBezTo>
                  <a:lnTo>
                    <a:pt x="66" y="123"/>
                  </a:lnTo>
                  <a:cubicBezTo>
                    <a:pt x="50" y="155"/>
                    <a:pt x="99" y="123"/>
                    <a:pt x="50" y="172"/>
                  </a:cubicBezTo>
                  <a:cubicBezTo>
                    <a:pt x="58" y="168"/>
                    <a:pt x="63" y="165"/>
                    <a:pt x="66" y="162"/>
                  </a:cubicBezTo>
                  <a:lnTo>
                    <a:pt x="66" y="162"/>
                  </a:lnTo>
                  <a:cubicBezTo>
                    <a:pt x="70" y="162"/>
                    <a:pt x="76" y="160"/>
                    <a:pt x="81" y="160"/>
                  </a:cubicBezTo>
                  <a:cubicBezTo>
                    <a:pt x="85" y="160"/>
                    <a:pt x="88" y="162"/>
                    <a:pt x="83" y="172"/>
                  </a:cubicBezTo>
                  <a:cubicBezTo>
                    <a:pt x="73" y="177"/>
                    <a:pt x="67" y="179"/>
                    <a:pt x="64" y="180"/>
                  </a:cubicBezTo>
                  <a:lnTo>
                    <a:pt x="64" y="180"/>
                  </a:lnTo>
                  <a:cubicBezTo>
                    <a:pt x="65" y="178"/>
                    <a:pt x="65" y="177"/>
                    <a:pt x="64" y="177"/>
                  </a:cubicBezTo>
                  <a:lnTo>
                    <a:pt x="64" y="177"/>
                  </a:lnTo>
                  <a:cubicBezTo>
                    <a:pt x="63" y="177"/>
                    <a:pt x="61" y="178"/>
                    <a:pt x="58" y="180"/>
                  </a:cubicBezTo>
                  <a:lnTo>
                    <a:pt x="58" y="180"/>
                  </a:lnTo>
                  <a:cubicBezTo>
                    <a:pt x="59" y="180"/>
                    <a:pt x="59" y="180"/>
                    <a:pt x="60" y="180"/>
                  </a:cubicBezTo>
                  <a:cubicBezTo>
                    <a:pt x="61" y="180"/>
                    <a:pt x="62" y="180"/>
                    <a:pt x="64" y="180"/>
                  </a:cubicBezTo>
                  <a:lnTo>
                    <a:pt x="64" y="180"/>
                  </a:lnTo>
                  <a:cubicBezTo>
                    <a:pt x="62" y="186"/>
                    <a:pt x="50" y="205"/>
                    <a:pt x="50" y="205"/>
                  </a:cubicBezTo>
                  <a:cubicBezTo>
                    <a:pt x="61" y="199"/>
                    <a:pt x="68" y="197"/>
                    <a:pt x="74" y="197"/>
                  </a:cubicBezTo>
                  <a:cubicBezTo>
                    <a:pt x="85" y="197"/>
                    <a:pt x="88" y="205"/>
                    <a:pt x="99" y="205"/>
                  </a:cubicBezTo>
                  <a:cubicBezTo>
                    <a:pt x="85" y="219"/>
                    <a:pt x="83" y="234"/>
                    <a:pt x="83" y="248"/>
                  </a:cubicBezTo>
                  <a:lnTo>
                    <a:pt x="83" y="248"/>
                  </a:lnTo>
                  <a:cubicBezTo>
                    <a:pt x="112" y="237"/>
                    <a:pt x="101" y="237"/>
                    <a:pt x="115" y="237"/>
                  </a:cubicBezTo>
                  <a:cubicBezTo>
                    <a:pt x="99" y="254"/>
                    <a:pt x="83" y="270"/>
                    <a:pt x="83" y="270"/>
                  </a:cubicBezTo>
                  <a:lnTo>
                    <a:pt x="99" y="270"/>
                  </a:lnTo>
                  <a:lnTo>
                    <a:pt x="83" y="286"/>
                  </a:lnTo>
                  <a:cubicBezTo>
                    <a:pt x="83" y="286"/>
                    <a:pt x="91" y="282"/>
                    <a:pt x="97" y="282"/>
                  </a:cubicBezTo>
                  <a:cubicBezTo>
                    <a:pt x="103" y="282"/>
                    <a:pt x="107" y="286"/>
                    <a:pt x="99" y="303"/>
                  </a:cubicBezTo>
                  <a:cubicBezTo>
                    <a:pt x="111" y="297"/>
                    <a:pt x="122" y="287"/>
                    <a:pt x="134" y="277"/>
                  </a:cubicBezTo>
                  <a:lnTo>
                    <a:pt x="134" y="277"/>
                  </a:lnTo>
                  <a:cubicBezTo>
                    <a:pt x="135" y="277"/>
                    <a:pt x="135" y="277"/>
                    <a:pt x="136" y="277"/>
                  </a:cubicBezTo>
                  <a:cubicBezTo>
                    <a:pt x="141" y="277"/>
                    <a:pt x="148" y="270"/>
                    <a:pt x="148" y="270"/>
                  </a:cubicBezTo>
                  <a:lnTo>
                    <a:pt x="148" y="270"/>
                  </a:lnTo>
                  <a:cubicBezTo>
                    <a:pt x="132" y="286"/>
                    <a:pt x="148" y="286"/>
                    <a:pt x="132" y="286"/>
                  </a:cubicBezTo>
                  <a:cubicBezTo>
                    <a:pt x="132" y="303"/>
                    <a:pt x="115" y="303"/>
                    <a:pt x="99" y="319"/>
                  </a:cubicBezTo>
                  <a:cubicBezTo>
                    <a:pt x="115" y="319"/>
                    <a:pt x="132" y="303"/>
                    <a:pt x="132" y="303"/>
                  </a:cubicBezTo>
                  <a:lnTo>
                    <a:pt x="132" y="303"/>
                  </a:lnTo>
                  <a:cubicBezTo>
                    <a:pt x="132" y="303"/>
                    <a:pt x="115" y="319"/>
                    <a:pt x="99" y="336"/>
                  </a:cubicBezTo>
                  <a:cubicBezTo>
                    <a:pt x="107" y="327"/>
                    <a:pt x="107" y="327"/>
                    <a:pt x="109" y="327"/>
                  </a:cubicBezTo>
                  <a:cubicBezTo>
                    <a:pt x="111" y="327"/>
                    <a:pt x="115" y="327"/>
                    <a:pt x="132" y="319"/>
                  </a:cubicBezTo>
                  <a:lnTo>
                    <a:pt x="132" y="319"/>
                  </a:lnTo>
                  <a:cubicBezTo>
                    <a:pt x="132" y="319"/>
                    <a:pt x="115" y="336"/>
                    <a:pt x="115" y="336"/>
                  </a:cubicBezTo>
                  <a:cubicBezTo>
                    <a:pt x="124" y="336"/>
                    <a:pt x="128" y="340"/>
                    <a:pt x="134" y="340"/>
                  </a:cubicBezTo>
                  <a:cubicBezTo>
                    <a:pt x="140" y="340"/>
                    <a:pt x="148" y="336"/>
                    <a:pt x="165" y="319"/>
                  </a:cubicBezTo>
                  <a:cubicBezTo>
                    <a:pt x="197" y="319"/>
                    <a:pt x="165" y="352"/>
                    <a:pt x="181" y="352"/>
                  </a:cubicBezTo>
                  <a:lnTo>
                    <a:pt x="181" y="368"/>
                  </a:lnTo>
                  <a:lnTo>
                    <a:pt x="214" y="368"/>
                  </a:lnTo>
                  <a:cubicBezTo>
                    <a:pt x="214" y="368"/>
                    <a:pt x="197" y="385"/>
                    <a:pt x="197" y="385"/>
                  </a:cubicBezTo>
                  <a:cubicBezTo>
                    <a:pt x="197" y="385"/>
                    <a:pt x="214" y="385"/>
                    <a:pt x="197" y="401"/>
                  </a:cubicBezTo>
                  <a:cubicBezTo>
                    <a:pt x="186" y="401"/>
                    <a:pt x="190" y="408"/>
                    <a:pt x="189" y="408"/>
                  </a:cubicBezTo>
                  <a:cubicBezTo>
                    <a:pt x="188" y="408"/>
                    <a:pt x="186" y="406"/>
                    <a:pt x="181" y="401"/>
                  </a:cubicBezTo>
                  <a:cubicBezTo>
                    <a:pt x="181" y="413"/>
                    <a:pt x="173" y="424"/>
                    <a:pt x="180" y="424"/>
                  </a:cubicBezTo>
                  <a:cubicBezTo>
                    <a:pt x="182" y="424"/>
                    <a:pt x="188" y="422"/>
                    <a:pt x="197" y="417"/>
                  </a:cubicBezTo>
                  <a:lnTo>
                    <a:pt x="197" y="417"/>
                  </a:lnTo>
                  <a:cubicBezTo>
                    <a:pt x="181" y="434"/>
                    <a:pt x="181" y="450"/>
                    <a:pt x="181" y="450"/>
                  </a:cubicBezTo>
                  <a:lnTo>
                    <a:pt x="197" y="434"/>
                  </a:lnTo>
                  <a:lnTo>
                    <a:pt x="214" y="434"/>
                  </a:lnTo>
                  <a:lnTo>
                    <a:pt x="181" y="466"/>
                  </a:lnTo>
                  <a:cubicBezTo>
                    <a:pt x="174" y="474"/>
                    <a:pt x="174" y="476"/>
                    <a:pt x="178" y="476"/>
                  </a:cubicBezTo>
                  <a:cubicBezTo>
                    <a:pt x="185" y="476"/>
                    <a:pt x="203" y="469"/>
                    <a:pt x="213" y="469"/>
                  </a:cubicBezTo>
                  <a:cubicBezTo>
                    <a:pt x="221" y="469"/>
                    <a:pt x="221" y="475"/>
                    <a:pt x="197" y="499"/>
                  </a:cubicBezTo>
                  <a:cubicBezTo>
                    <a:pt x="230" y="483"/>
                    <a:pt x="214" y="483"/>
                    <a:pt x="246" y="466"/>
                  </a:cubicBezTo>
                  <a:lnTo>
                    <a:pt x="246" y="466"/>
                  </a:lnTo>
                  <a:cubicBezTo>
                    <a:pt x="246" y="467"/>
                    <a:pt x="197" y="516"/>
                    <a:pt x="197" y="516"/>
                  </a:cubicBezTo>
                  <a:cubicBezTo>
                    <a:pt x="197" y="518"/>
                    <a:pt x="198" y="519"/>
                    <a:pt x="200" y="519"/>
                  </a:cubicBezTo>
                  <a:cubicBezTo>
                    <a:pt x="209" y="519"/>
                    <a:pt x="235" y="496"/>
                    <a:pt x="244" y="496"/>
                  </a:cubicBezTo>
                  <a:cubicBezTo>
                    <a:pt x="245" y="496"/>
                    <a:pt x="246" y="497"/>
                    <a:pt x="246" y="499"/>
                  </a:cubicBezTo>
                  <a:cubicBezTo>
                    <a:pt x="263" y="499"/>
                    <a:pt x="279" y="466"/>
                    <a:pt x="296" y="466"/>
                  </a:cubicBezTo>
                  <a:cubicBezTo>
                    <a:pt x="296" y="483"/>
                    <a:pt x="263" y="516"/>
                    <a:pt x="246" y="516"/>
                  </a:cubicBezTo>
                  <a:cubicBezTo>
                    <a:pt x="230" y="532"/>
                    <a:pt x="246" y="532"/>
                    <a:pt x="214" y="548"/>
                  </a:cubicBezTo>
                  <a:cubicBezTo>
                    <a:pt x="230" y="548"/>
                    <a:pt x="246" y="532"/>
                    <a:pt x="246" y="532"/>
                  </a:cubicBezTo>
                  <a:lnTo>
                    <a:pt x="246" y="532"/>
                  </a:lnTo>
                  <a:cubicBezTo>
                    <a:pt x="238" y="540"/>
                    <a:pt x="238" y="540"/>
                    <a:pt x="240" y="540"/>
                  </a:cubicBezTo>
                  <a:cubicBezTo>
                    <a:pt x="242" y="540"/>
                    <a:pt x="246" y="540"/>
                    <a:pt x="246" y="548"/>
                  </a:cubicBezTo>
                  <a:cubicBezTo>
                    <a:pt x="246" y="548"/>
                    <a:pt x="263" y="532"/>
                    <a:pt x="263" y="532"/>
                  </a:cubicBezTo>
                  <a:cubicBezTo>
                    <a:pt x="263" y="543"/>
                    <a:pt x="266" y="547"/>
                    <a:pt x="271" y="547"/>
                  </a:cubicBezTo>
                  <a:cubicBezTo>
                    <a:pt x="281" y="547"/>
                    <a:pt x="295" y="532"/>
                    <a:pt x="296" y="532"/>
                  </a:cubicBezTo>
                  <a:lnTo>
                    <a:pt x="296" y="532"/>
                  </a:lnTo>
                  <a:cubicBezTo>
                    <a:pt x="296" y="548"/>
                    <a:pt x="263" y="565"/>
                    <a:pt x="279" y="565"/>
                  </a:cubicBezTo>
                  <a:cubicBezTo>
                    <a:pt x="279" y="581"/>
                    <a:pt x="246" y="581"/>
                    <a:pt x="246" y="581"/>
                  </a:cubicBezTo>
                  <a:cubicBezTo>
                    <a:pt x="263" y="581"/>
                    <a:pt x="230" y="614"/>
                    <a:pt x="230" y="614"/>
                  </a:cubicBezTo>
                  <a:cubicBezTo>
                    <a:pt x="230" y="614"/>
                    <a:pt x="230" y="614"/>
                    <a:pt x="230" y="630"/>
                  </a:cubicBezTo>
                  <a:lnTo>
                    <a:pt x="246" y="614"/>
                  </a:lnTo>
                  <a:lnTo>
                    <a:pt x="246" y="614"/>
                  </a:lnTo>
                  <a:cubicBezTo>
                    <a:pt x="249" y="616"/>
                    <a:pt x="252" y="617"/>
                    <a:pt x="254" y="617"/>
                  </a:cubicBezTo>
                  <a:cubicBezTo>
                    <a:pt x="255" y="617"/>
                    <a:pt x="256" y="617"/>
                    <a:pt x="257" y="617"/>
                  </a:cubicBezTo>
                  <a:lnTo>
                    <a:pt x="257" y="617"/>
                  </a:lnTo>
                  <a:cubicBezTo>
                    <a:pt x="263" y="622"/>
                    <a:pt x="263" y="630"/>
                    <a:pt x="263" y="630"/>
                  </a:cubicBezTo>
                  <a:lnTo>
                    <a:pt x="246" y="630"/>
                  </a:lnTo>
                  <a:cubicBezTo>
                    <a:pt x="242" y="638"/>
                    <a:pt x="242" y="641"/>
                    <a:pt x="245" y="641"/>
                  </a:cubicBezTo>
                  <a:cubicBezTo>
                    <a:pt x="253" y="641"/>
                    <a:pt x="283" y="614"/>
                    <a:pt x="296" y="614"/>
                  </a:cubicBezTo>
                  <a:lnTo>
                    <a:pt x="296" y="614"/>
                  </a:lnTo>
                  <a:cubicBezTo>
                    <a:pt x="279" y="630"/>
                    <a:pt x="263" y="647"/>
                    <a:pt x="263" y="647"/>
                  </a:cubicBezTo>
                  <a:cubicBezTo>
                    <a:pt x="263" y="647"/>
                    <a:pt x="295" y="630"/>
                    <a:pt x="312" y="614"/>
                  </a:cubicBezTo>
                  <a:lnTo>
                    <a:pt x="312" y="614"/>
                  </a:lnTo>
                  <a:cubicBezTo>
                    <a:pt x="306" y="619"/>
                    <a:pt x="306" y="621"/>
                    <a:pt x="309" y="621"/>
                  </a:cubicBezTo>
                  <a:cubicBezTo>
                    <a:pt x="314" y="621"/>
                    <a:pt x="328" y="614"/>
                    <a:pt x="328" y="614"/>
                  </a:cubicBezTo>
                  <a:cubicBezTo>
                    <a:pt x="334" y="608"/>
                    <a:pt x="337" y="607"/>
                    <a:pt x="340" y="607"/>
                  </a:cubicBezTo>
                  <a:cubicBezTo>
                    <a:pt x="344" y="607"/>
                    <a:pt x="347" y="609"/>
                    <a:pt x="351" y="611"/>
                  </a:cubicBezTo>
                  <a:lnTo>
                    <a:pt x="351" y="611"/>
                  </a:lnTo>
                  <a:cubicBezTo>
                    <a:pt x="352" y="611"/>
                    <a:pt x="353" y="610"/>
                    <a:pt x="353" y="610"/>
                  </a:cubicBezTo>
                  <a:lnTo>
                    <a:pt x="353" y="610"/>
                  </a:lnTo>
                  <a:cubicBezTo>
                    <a:pt x="354" y="610"/>
                    <a:pt x="354" y="611"/>
                    <a:pt x="354" y="613"/>
                  </a:cubicBezTo>
                  <a:lnTo>
                    <a:pt x="354" y="613"/>
                  </a:lnTo>
                  <a:cubicBezTo>
                    <a:pt x="352" y="612"/>
                    <a:pt x="351" y="612"/>
                    <a:pt x="351" y="611"/>
                  </a:cubicBezTo>
                  <a:lnTo>
                    <a:pt x="351" y="611"/>
                  </a:lnTo>
                  <a:cubicBezTo>
                    <a:pt x="349" y="612"/>
                    <a:pt x="347" y="613"/>
                    <a:pt x="345" y="614"/>
                  </a:cubicBezTo>
                  <a:lnTo>
                    <a:pt x="353" y="614"/>
                  </a:lnTo>
                  <a:cubicBezTo>
                    <a:pt x="353" y="613"/>
                    <a:pt x="353" y="613"/>
                    <a:pt x="354" y="613"/>
                  </a:cubicBezTo>
                  <a:lnTo>
                    <a:pt x="354" y="613"/>
                  </a:lnTo>
                  <a:cubicBezTo>
                    <a:pt x="356" y="613"/>
                    <a:pt x="358" y="614"/>
                    <a:pt x="361" y="614"/>
                  </a:cubicBezTo>
                  <a:lnTo>
                    <a:pt x="353" y="614"/>
                  </a:lnTo>
                  <a:cubicBezTo>
                    <a:pt x="347" y="623"/>
                    <a:pt x="322" y="647"/>
                    <a:pt x="345" y="647"/>
                  </a:cubicBezTo>
                  <a:cubicBezTo>
                    <a:pt x="353" y="638"/>
                    <a:pt x="357" y="638"/>
                    <a:pt x="361" y="638"/>
                  </a:cubicBezTo>
                  <a:cubicBezTo>
                    <a:pt x="365" y="638"/>
                    <a:pt x="369" y="638"/>
                    <a:pt x="377" y="630"/>
                  </a:cubicBezTo>
                  <a:lnTo>
                    <a:pt x="377" y="630"/>
                  </a:lnTo>
                  <a:cubicBezTo>
                    <a:pt x="365" y="642"/>
                    <a:pt x="367" y="645"/>
                    <a:pt x="372" y="645"/>
                  </a:cubicBezTo>
                  <a:cubicBezTo>
                    <a:pt x="378" y="645"/>
                    <a:pt x="390" y="642"/>
                    <a:pt x="394" y="642"/>
                  </a:cubicBezTo>
                  <a:cubicBezTo>
                    <a:pt x="397" y="642"/>
                    <a:pt x="397" y="643"/>
                    <a:pt x="394" y="647"/>
                  </a:cubicBezTo>
                  <a:lnTo>
                    <a:pt x="328" y="696"/>
                  </a:lnTo>
                  <a:cubicBezTo>
                    <a:pt x="325" y="699"/>
                    <a:pt x="325" y="701"/>
                    <a:pt x="328" y="701"/>
                  </a:cubicBezTo>
                  <a:cubicBezTo>
                    <a:pt x="333" y="701"/>
                    <a:pt x="347" y="697"/>
                    <a:pt x="358" y="697"/>
                  </a:cubicBezTo>
                  <a:cubicBezTo>
                    <a:pt x="368" y="697"/>
                    <a:pt x="377" y="700"/>
                    <a:pt x="377" y="712"/>
                  </a:cubicBezTo>
                  <a:lnTo>
                    <a:pt x="377" y="696"/>
                  </a:lnTo>
                  <a:cubicBezTo>
                    <a:pt x="383" y="690"/>
                    <a:pt x="385" y="688"/>
                    <a:pt x="385" y="688"/>
                  </a:cubicBezTo>
                  <a:lnTo>
                    <a:pt x="385" y="688"/>
                  </a:lnTo>
                  <a:cubicBezTo>
                    <a:pt x="386" y="688"/>
                    <a:pt x="383" y="696"/>
                    <a:pt x="394" y="696"/>
                  </a:cubicBezTo>
                  <a:cubicBezTo>
                    <a:pt x="377" y="712"/>
                    <a:pt x="377" y="712"/>
                    <a:pt x="361" y="728"/>
                  </a:cubicBezTo>
                  <a:cubicBezTo>
                    <a:pt x="365" y="725"/>
                    <a:pt x="367" y="723"/>
                    <a:pt x="368" y="723"/>
                  </a:cubicBezTo>
                  <a:cubicBezTo>
                    <a:pt x="371" y="723"/>
                    <a:pt x="372" y="727"/>
                    <a:pt x="378" y="727"/>
                  </a:cubicBezTo>
                  <a:cubicBezTo>
                    <a:pt x="378" y="727"/>
                    <a:pt x="379" y="727"/>
                    <a:pt x="380" y="727"/>
                  </a:cubicBezTo>
                  <a:lnTo>
                    <a:pt x="380" y="727"/>
                  </a:lnTo>
                  <a:lnTo>
                    <a:pt x="377" y="728"/>
                  </a:lnTo>
                  <a:cubicBezTo>
                    <a:pt x="377" y="732"/>
                    <a:pt x="380" y="733"/>
                    <a:pt x="385" y="733"/>
                  </a:cubicBezTo>
                  <a:cubicBezTo>
                    <a:pt x="397" y="733"/>
                    <a:pt x="423" y="724"/>
                    <a:pt x="435" y="724"/>
                  </a:cubicBezTo>
                  <a:cubicBezTo>
                    <a:pt x="440" y="724"/>
                    <a:pt x="443" y="725"/>
                    <a:pt x="443" y="728"/>
                  </a:cubicBezTo>
                  <a:cubicBezTo>
                    <a:pt x="426" y="728"/>
                    <a:pt x="410" y="745"/>
                    <a:pt x="394" y="761"/>
                  </a:cubicBezTo>
                  <a:lnTo>
                    <a:pt x="410" y="761"/>
                  </a:lnTo>
                  <a:cubicBezTo>
                    <a:pt x="399" y="761"/>
                    <a:pt x="417" y="754"/>
                    <a:pt x="426" y="754"/>
                  </a:cubicBezTo>
                  <a:cubicBezTo>
                    <a:pt x="430" y="754"/>
                    <a:pt x="432" y="756"/>
                    <a:pt x="426" y="761"/>
                  </a:cubicBezTo>
                  <a:cubicBezTo>
                    <a:pt x="443" y="761"/>
                    <a:pt x="459" y="745"/>
                    <a:pt x="459" y="745"/>
                  </a:cubicBezTo>
                  <a:lnTo>
                    <a:pt x="443" y="745"/>
                  </a:lnTo>
                  <a:cubicBezTo>
                    <a:pt x="459" y="745"/>
                    <a:pt x="459" y="745"/>
                    <a:pt x="476" y="728"/>
                  </a:cubicBezTo>
                  <a:lnTo>
                    <a:pt x="476" y="728"/>
                  </a:lnTo>
                  <a:cubicBezTo>
                    <a:pt x="427" y="777"/>
                    <a:pt x="508" y="761"/>
                    <a:pt x="459" y="794"/>
                  </a:cubicBezTo>
                  <a:cubicBezTo>
                    <a:pt x="476" y="794"/>
                    <a:pt x="476" y="810"/>
                    <a:pt x="492" y="810"/>
                  </a:cubicBezTo>
                  <a:lnTo>
                    <a:pt x="476" y="810"/>
                  </a:lnTo>
                  <a:cubicBezTo>
                    <a:pt x="476" y="817"/>
                    <a:pt x="478" y="820"/>
                    <a:pt x="483" y="820"/>
                  </a:cubicBezTo>
                  <a:cubicBezTo>
                    <a:pt x="495" y="820"/>
                    <a:pt x="519" y="801"/>
                    <a:pt x="525" y="801"/>
                  </a:cubicBezTo>
                  <a:cubicBezTo>
                    <a:pt x="528" y="801"/>
                    <a:pt x="528" y="803"/>
                    <a:pt x="525" y="810"/>
                  </a:cubicBezTo>
                  <a:cubicBezTo>
                    <a:pt x="508" y="818"/>
                    <a:pt x="504" y="818"/>
                    <a:pt x="502" y="818"/>
                  </a:cubicBezTo>
                  <a:cubicBezTo>
                    <a:pt x="500" y="818"/>
                    <a:pt x="500" y="818"/>
                    <a:pt x="492" y="827"/>
                  </a:cubicBezTo>
                  <a:cubicBezTo>
                    <a:pt x="473" y="846"/>
                    <a:pt x="471" y="850"/>
                    <a:pt x="474" y="850"/>
                  </a:cubicBezTo>
                  <a:cubicBezTo>
                    <a:pt x="477" y="850"/>
                    <a:pt x="482" y="847"/>
                    <a:pt x="484" y="847"/>
                  </a:cubicBezTo>
                  <a:lnTo>
                    <a:pt x="484" y="847"/>
                  </a:lnTo>
                  <a:cubicBezTo>
                    <a:pt x="486" y="847"/>
                    <a:pt x="485" y="850"/>
                    <a:pt x="476" y="859"/>
                  </a:cubicBezTo>
                  <a:cubicBezTo>
                    <a:pt x="467" y="868"/>
                    <a:pt x="476" y="868"/>
                    <a:pt x="486" y="868"/>
                  </a:cubicBezTo>
                  <a:cubicBezTo>
                    <a:pt x="496" y="868"/>
                    <a:pt x="508" y="868"/>
                    <a:pt x="508" y="876"/>
                  </a:cubicBezTo>
                  <a:cubicBezTo>
                    <a:pt x="541" y="859"/>
                    <a:pt x="557" y="859"/>
                    <a:pt x="574" y="859"/>
                  </a:cubicBezTo>
                  <a:cubicBezTo>
                    <a:pt x="541" y="876"/>
                    <a:pt x="557" y="876"/>
                    <a:pt x="525" y="892"/>
                  </a:cubicBezTo>
                  <a:cubicBezTo>
                    <a:pt x="541" y="892"/>
                    <a:pt x="574" y="859"/>
                    <a:pt x="590" y="859"/>
                  </a:cubicBezTo>
                  <a:cubicBezTo>
                    <a:pt x="574" y="876"/>
                    <a:pt x="557" y="892"/>
                    <a:pt x="541" y="908"/>
                  </a:cubicBezTo>
                  <a:lnTo>
                    <a:pt x="525" y="908"/>
                  </a:lnTo>
                  <a:cubicBezTo>
                    <a:pt x="516" y="917"/>
                    <a:pt x="521" y="917"/>
                    <a:pt x="527" y="917"/>
                  </a:cubicBezTo>
                  <a:cubicBezTo>
                    <a:pt x="533" y="917"/>
                    <a:pt x="541" y="917"/>
                    <a:pt x="541" y="925"/>
                  </a:cubicBezTo>
                  <a:lnTo>
                    <a:pt x="525" y="925"/>
                  </a:lnTo>
                  <a:cubicBezTo>
                    <a:pt x="528" y="928"/>
                    <a:pt x="532" y="930"/>
                    <a:pt x="537" y="930"/>
                  </a:cubicBezTo>
                  <a:cubicBezTo>
                    <a:pt x="549" y="930"/>
                    <a:pt x="563" y="920"/>
                    <a:pt x="570" y="920"/>
                  </a:cubicBezTo>
                  <a:cubicBezTo>
                    <a:pt x="572" y="920"/>
                    <a:pt x="574" y="921"/>
                    <a:pt x="574" y="925"/>
                  </a:cubicBezTo>
                  <a:lnTo>
                    <a:pt x="590" y="908"/>
                  </a:lnTo>
                  <a:cubicBezTo>
                    <a:pt x="597" y="905"/>
                    <a:pt x="600" y="904"/>
                    <a:pt x="601" y="904"/>
                  </a:cubicBezTo>
                  <a:lnTo>
                    <a:pt x="601" y="904"/>
                  </a:lnTo>
                  <a:cubicBezTo>
                    <a:pt x="607" y="904"/>
                    <a:pt x="580" y="925"/>
                    <a:pt x="607" y="925"/>
                  </a:cubicBezTo>
                  <a:lnTo>
                    <a:pt x="557" y="941"/>
                  </a:lnTo>
                  <a:lnTo>
                    <a:pt x="623" y="941"/>
                  </a:lnTo>
                  <a:cubicBezTo>
                    <a:pt x="622" y="941"/>
                    <a:pt x="622" y="942"/>
                    <a:pt x="621" y="942"/>
                  </a:cubicBezTo>
                  <a:lnTo>
                    <a:pt x="621" y="942"/>
                  </a:lnTo>
                  <a:cubicBezTo>
                    <a:pt x="628" y="941"/>
                    <a:pt x="634" y="941"/>
                    <a:pt x="639" y="941"/>
                  </a:cubicBezTo>
                  <a:cubicBezTo>
                    <a:pt x="557" y="1007"/>
                    <a:pt x="623" y="990"/>
                    <a:pt x="574" y="1023"/>
                  </a:cubicBezTo>
                  <a:cubicBezTo>
                    <a:pt x="607" y="1023"/>
                    <a:pt x="590" y="1072"/>
                    <a:pt x="607" y="1072"/>
                  </a:cubicBezTo>
                  <a:cubicBezTo>
                    <a:pt x="622" y="1057"/>
                    <a:pt x="628" y="1053"/>
                    <a:pt x="630" y="1053"/>
                  </a:cubicBezTo>
                  <a:cubicBezTo>
                    <a:pt x="633" y="1053"/>
                    <a:pt x="632" y="1059"/>
                    <a:pt x="638" y="1059"/>
                  </a:cubicBezTo>
                  <a:cubicBezTo>
                    <a:pt x="642" y="1059"/>
                    <a:pt x="652" y="1055"/>
                    <a:pt x="672" y="1039"/>
                  </a:cubicBezTo>
                  <a:lnTo>
                    <a:pt x="672" y="1039"/>
                  </a:lnTo>
                  <a:lnTo>
                    <a:pt x="639" y="1088"/>
                  </a:lnTo>
                  <a:cubicBezTo>
                    <a:pt x="623" y="1088"/>
                    <a:pt x="623" y="1088"/>
                    <a:pt x="607" y="1105"/>
                  </a:cubicBezTo>
                  <a:cubicBezTo>
                    <a:pt x="623" y="1105"/>
                    <a:pt x="590" y="1121"/>
                    <a:pt x="574" y="1138"/>
                  </a:cubicBezTo>
                  <a:cubicBezTo>
                    <a:pt x="607" y="1121"/>
                    <a:pt x="607" y="1121"/>
                    <a:pt x="607" y="1121"/>
                  </a:cubicBezTo>
                  <a:lnTo>
                    <a:pt x="623" y="1105"/>
                  </a:lnTo>
                  <a:cubicBezTo>
                    <a:pt x="628" y="1103"/>
                    <a:pt x="632" y="1102"/>
                    <a:pt x="635" y="1102"/>
                  </a:cubicBezTo>
                  <a:cubicBezTo>
                    <a:pt x="652" y="1102"/>
                    <a:pt x="608" y="1140"/>
                    <a:pt x="616" y="1140"/>
                  </a:cubicBezTo>
                  <a:cubicBezTo>
                    <a:pt x="617" y="1140"/>
                    <a:pt x="619" y="1139"/>
                    <a:pt x="623" y="1138"/>
                  </a:cubicBezTo>
                  <a:lnTo>
                    <a:pt x="623" y="1138"/>
                  </a:lnTo>
                  <a:lnTo>
                    <a:pt x="607" y="1154"/>
                  </a:lnTo>
                  <a:cubicBezTo>
                    <a:pt x="610" y="1150"/>
                    <a:pt x="613" y="1149"/>
                    <a:pt x="616" y="1149"/>
                  </a:cubicBezTo>
                  <a:cubicBezTo>
                    <a:pt x="621" y="1149"/>
                    <a:pt x="626" y="1153"/>
                    <a:pt x="634" y="1153"/>
                  </a:cubicBezTo>
                  <a:cubicBezTo>
                    <a:pt x="642" y="1153"/>
                    <a:pt x="654" y="1150"/>
                    <a:pt x="672" y="1138"/>
                  </a:cubicBezTo>
                  <a:lnTo>
                    <a:pt x="672" y="1138"/>
                  </a:lnTo>
                  <a:cubicBezTo>
                    <a:pt x="672" y="1154"/>
                    <a:pt x="656" y="1154"/>
                    <a:pt x="656" y="1154"/>
                  </a:cubicBezTo>
                  <a:cubicBezTo>
                    <a:pt x="656" y="1170"/>
                    <a:pt x="672" y="1170"/>
                    <a:pt x="686" y="1170"/>
                  </a:cubicBezTo>
                  <a:cubicBezTo>
                    <a:pt x="701" y="1170"/>
                    <a:pt x="713" y="1170"/>
                    <a:pt x="705" y="1187"/>
                  </a:cubicBezTo>
                  <a:lnTo>
                    <a:pt x="688" y="1203"/>
                  </a:lnTo>
                  <a:cubicBezTo>
                    <a:pt x="688" y="1203"/>
                    <a:pt x="703" y="1196"/>
                    <a:pt x="708" y="1196"/>
                  </a:cubicBezTo>
                  <a:cubicBezTo>
                    <a:pt x="710" y="1196"/>
                    <a:pt x="710" y="1198"/>
                    <a:pt x="705" y="1203"/>
                  </a:cubicBezTo>
                  <a:lnTo>
                    <a:pt x="721" y="1203"/>
                  </a:lnTo>
                  <a:lnTo>
                    <a:pt x="705" y="1219"/>
                  </a:lnTo>
                  <a:cubicBezTo>
                    <a:pt x="701" y="1223"/>
                    <a:pt x="701" y="1224"/>
                    <a:pt x="704" y="1224"/>
                  </a:cubicBezTo>
                  <a:cubicBezTo>
                    <a:pt x="713" y="1224"/>
                    <a:pt x="757" y="1203"/>
                    <a:pt x="770" y="1203"/>
                  </a:cubicBezTo>
                  <a:cubicBezTo>
                    <a:pt x="737" y="1236"/>
                    <a:pt x="721" y="1269"/>
                    <a:pt x="721" y="1269"/>
                  </a:cubicBezTo>
                  <a:cubicBezTo>
                    <a:pt x="721" y="1285"/>
                    <a:pt x="733" y="1289"/>
                    <a:pt x="750" y="1289"/>
                  </a:cubicBezTo>
                  <a:cubicBezTo>
                    <a:pt x="766" y="1289"/>
                    <a:pt x="787" y="1285"/>
                    <a:pt x="803" y="1285"/>
                  </a:cubicBezTo>
                  <a:cubicBezTo>
                    <a:pt x="759" y="1314"/>
                    <a:pt x="794" y="1331"/>
                    <a:pt x="790" y="1358"/>
                  </a:cubicBezTo>
                  <a:lnTo>
                    <a:pt x="790" y="1358"/>
                  </a:lnTo>
                  <a:cubicBezTo>
                    <a:pt x="798" y="1345"/>
                    <a:pt x="819" y="1334"/>
                    <a:pt x="819" y="1334"/>
                  </a:cubicBezTo>
                  <a:cubicBezTo>
                    <a:pt x="819" y="1342"/>
                    <a:pt x="832" y="1342"/>
                    <a:pt x="838" y="1342"/>
                  </a:cubicBezTo>
                  <a:cubicBezTo>
                    <a:pt x="844" y="1342"/>
                    <a:pt x="844" y="1342"/>
                    <a:pt x="819" y="1350"/>
                  </a:cubicBezTo>
                  <a:cubicBezTo>
                    <a:pt x="787" y="1383"/>
                    <a:pt x="803" y="1383"/>
                    <a:pt x="803" y="1383"/>
                  </a:cubicBezTo>
                  <a:lnTo>
                    <a:pt x="852" y="1350"/>
                  </a:lnTo>
                  <a:lnTo>
                    <a:pt x="852" y="1350"/>
                  </a:lnTo>
                  <a:cubicBezTo>
                    <a:pt x="803" y="1416"/>
                    <a:pt x="918" y="1383"/>
                    <a:pt x="852" y="1432"/>
                  </a:cubicBezTo>
                  <a:lnTo>
                    <a:pt x="885" y="1432"/>
                  </a:lnTo>
                  <a:lnTo>
                    <a:pt x="852" y="1449"/>
                  </a:lnTo>
                  <a:cubicBezTo>
                    <a:pt x="852" y="1464"/>
                    <a:pt x="852" y="1465"/>
                    <a:pt x="867" y="1480"/>
                  </a:cubicBezTo>
                  <a:lnTo>
                    <a:pt x="867" y="1480"/>
                  </a:lnTo>
                  <a:cubicBezTo>
                    <a:pt x="888" y="1470"/>
                    <a:pt x="924" y="1446"/>
                    <a:pt x="942" y="1446"/>
                  </a:cubicBezTo>
                  <a:cubicBezTo>
                    <a:pt x="946" y="1446"/>
                    <a:pt x="948" y="1447"/>
                    <a:pt x="950" y="1449"/>
                  </a:cubicBezTo>
                  <a:lnTo>
                    <a:pt x="901" y="1481"/>
                  </a:lnTo>
                  <a:cubicBezTo>
                    <a:pt x="915" y="1481"/>
                    <a:pt x="893" y="1517"/>
                    <a:pt x="917" y="1517"/>
                  </a:cubicBezTo>
                  <a:lnTo>
                    <a:pt x="917" y="1517"/>
                  </a:lnTo>
                  <a:cubicBezTo>
                    <a:pt x="916" y="1527"/>
                    <a:pt x="912" y="1540"/>
                    <a:pt x="918" y="1540"/>
                  </a:cubicBezTo>
                  <a:cubicBezTo>
                    <a:pt x="922" y="1540"/>
                    <a:pt x="931" y="1533"/>
                    <a:pt x="950" y="1514"/>
                  </a:cubicBezTo>
                  <a:lnTo>
                    <a:pt x="950" y="1514"/>
                  </a:lnTo>
                  <a:cubicBezTo>
                    <a:pt x="934" y="1530"/>
                    <a:pt x="938" y="1535"/>
                    <a:pt x="948" y="1535"/>
                  </a:cubicBezTo>
                  <a:cubicBezTo>
                    <a:pt x="958" y="1535"/>
                    <a:pt x="975" y="1530"/>
                    <a:pt x="983" y="1530"/>
                  </a:cubicBezTo>
                  <a:lnTo>
                    <a:pt x="950" y="1547"/>
                  </a:lnTo>
                  <a:cubicBezTo>
                    <a:pt x="979" y="1537"/>
                    <a:pt x="991" y="1533"/>
                    <a:pt x="999" y="1532"/>
                  </a:cubicBezTo>
                  <a:lnTo>
                    <a:pt x="999" y="1532"/>
                  </a:lnTo>
                  <a:cubicBezTo>
                    <a:pt x="1000" y="1536"/>
                    <a:pt x="1001" y="1538"/>
                    <a:pt x="1004" y="1538"/>
                  </a:cubicBezTo>
                  <a:cubicBezTo>
                    <a:pt x="1006" y="1538"/>
                    <a:pt x="1010" y="1535"/>
                    <a:pt x="1012" y="1533"/>
                  </a:cubicBezTo>
                  <a:lnTo>
                    <a:pt x="1012" y="1533"/>
                  </a:lnTo>
                  <a:cubicBezTo>
                    <a:pt x="1009" y="1534"/>
                    <a:pt x="1006" y="1535"/>
                    <a:pt x="1004" y="1535"/>
                  </a:cubicBezTo>
                  <a:cubicBezTo>
                    <a:pt x="1001" y="1535"/>
                    <a:pt x="1000" y="1534"/>
                    <a:pt x="999" y="1532"/>
                  </a:cubicBezTo>
                  <a:lnTo>
                    <a:pt x="999" y="1532"/>
                  </a:lnTo>
                  <a:cubicBezTo>
                    <a:pt x="999" y="1532"/>
                    <a:pt x="999" y="1532"/>
                    <a:pt x="999" y="1532"/>
                  </a:cubicBezTo>
                  <a:lnTo>
                    <a:pt x="999" y="1532"/>
                  </a:lnTo>
                  <a:cubicBezTo>
                    <a:pt x="999" y="1531"/>
                    <a:pt x="999" y="1531"/>
                    <a:pt x="999" y="1530"/>
                  </a:cubicBezTo>
                  <a:lnTo>
                    <a:pt x="999" y="1530"/>
                  </a:lnTo>
                  <a:cubicBezTo>
                    <a:pt x="999" y="1531"/>
                    <a:pt x="999" y="1531"/>
                    <a:pt x="999" y="1532"/>
                  </a:cubicBezTo>
                  <a:lnTo>
                    <a:pt x="999" y="1532"/>
                  </a:lnTo>
                  <a:cubicBezTo>
                    <a:pt x="1005" y="1530"/>
                    <a:pt x="1009" y="1530"/>
                    <a:pt x="1016" y="1530"/>
                  </a:cubicBezTo>
                  <a:cubicBezTo>
                    <a:pt x="1016" y="1530"/>
                    <a:pt x="1014" y="1532"/>
                    <a:pt x="1012" y="1533"/>
                  </a:cubicBezTo>
                  <a:lnTo>
                    <a:pt x="1012" y="1533"/>
                  </a:lnTo>
                  <a:cubicBezTo>
                    <a:pt x="1016" y="1532"/>
                    <a:pt x="1019" y="1532"/>
                    <a:pt x="1022" y="1532"/>
                  </a:cubicBezTo>
                  <a:cubicBezTo>
                    <a:pt x="1028" y="1532"/>
                    <a:pt x="1032" y="1535"/>
                    <a:pt x="1032" y="1547"/>
                  </a:cubicBezTo>
                  <a:cubicBezTo>
                    <a:pt x="1035" y="1544"/>
                    <a:pt x="1038" y="1542"/>
                    <a:pt x="1040" y="1542"/>
                  </a:cubicBezTo>
                  <a:cubicBezTo>
                    <a:pt x="1044" y="1542"/>
                    <a:pt x="1044" y="1550"/>
                    <a:pt x="1039" y="1558"/>
                  </a:cubicBezTo>
                  <a:lnTo>
                    <a:pt x="1039" y="1558"/>
                  </a:lnTo>
                  <a:cubicBezTo>
                    <a:pt x="1041" y="1557"/>
                    <a:pt x="1043" y="1556"/>
                    <a:pt x="1045" y="1556"/>
                  </a:cubicBezTo>
                  <a:cubicBezTo>
                    <a:pt x="1047" y="1556"/>
                    <a:pt x="1048" y="1558"/>
                    <a:pt x="1048" y="1563"/>
                  </a:cubicBezTo>
                  <a:cubicBezTo>
                    <a:pt x="1048" y="1563"/>
                    <a:pt x="1032" y="1580"/>
                    <a:pt x="1032" y="1580"/>
                  </a:cubicBezTo>
                  <a:cubicBezTo>
                    <a:pt x="1028" y="1583"/>
                    <a:pt x="1029" y="1584"/>
                    <a:pt x="1031" y="1584"/>
                  </a:cubicBezTo>
                  <a:cubicBezTo>
                    <a:pt x="1036" y="1584"/>
                    <a:pt x="1047" y="1581"/>
                    <a:pt x="1054" y="1581"/>
                  </a:cubicBezTo>
                  <a:cubicBezTo>
                    <a:pt x="1059" y="1581"/>
                    <a:pt x="1061" y="1584"/>
                    <a:pt x="1048" y="1596"/>
                  </a:cubicBezTo>
                  <a:cubicBezTo>
                    <a:pt x="1048" y="1596"/>
                    <a:pt x="1048" y="1596"/>
                    <a:pt x="1032" y="1612"/>
                  </a:cubicBezTo>
                  <a:cubicBezTo>
                    <a:pt x="1032" y="1596"/>
                    <a:pt x="1032" y="1596"/>
                    <a:pt x="1032" y="1596"/>
                  </a:cubicBezTo>
                  <a:cubicBezTo>
                    <a:pt x="1016" y="1612"/>
                    <a:pt x="1016" y="1612"/>
                    <a:pt x="967" y="1629"/>
                  </a:cubicBezTo>
                  <a:cubicBezTo>
                    <a:pt x="988" y="1629"/>
                    <a:pt x="1018" y="1621"/>
                    <a:pt x="1030" y="1621"/>
                  </a:cubicBezTo>
                  <a:cubicBezTo>
                    <a:pt x="1036" y="1621"/>
                    <a:pt x="1038" y="1623"/>
                    <a:pt x="1032" y="1629"/>
                  </a:cubicBezTo>
                  <a:cubicBezTo>
                    <a:pt x="1032" y="1645"/>
                    <a:pt x="1016" y="1645"/>
                    <a:pt x="1016" y="1645"/>
                  </a:cubicBezTo>
                  <a:cubicBezTo>
                    <a:pt x="999" y="1661"/>
                    <a:pt x="1016" y="1661"/>
                    <a:pt x="1016" y="1661"/>
                  </a:cubicBezTo>
                  <a:cubicBezTo>
                    <a:pt x="1048" y="1645"/>
                    <a:pt x="1048" y="1645"/>
                    <a:pt x="1065" y="1629"/>
                  </a:cubicBezTo>
                  <a:lnTo>
                    <a:pt x="1048" y="1629"/>
                  </a:lnTo>
                  <a:cubicBezTo>
                    <a:pt x="1057" y="1620"/>
                    <a:pt x="1065" y="1616"/>
                    <a:pt x="1069" y="1616"/>
                  </a:cubicBezTo>
                  <a:cubicBezTo>
                    <a:pt x="1073" y="1616"/>
                    <a:pt x="1073" y="1620"/>
                    <a:pt x="1065" y="1629"/>
                  </a:cubicBezTo>
                  <a:cubicBezTo>
                    <a:pt x="1081" y="1612"/>
                    <a:pt x="1098" y="1596"/>
                    <a:pt x="1114" y="1596"/>
                  </a:cubicBezTo>
                  <a:cubicBezTo>
                    <a:pt x="1081" y="1629"/>
                    <a:pt x="1065" y="1661"/>
                    <a:pt x="1048" y="1678"/>
                  </a:cubicBezTo>
                  <a:cubicBezTo>
                    <a:pt x="1057" y="1678"/>
                    <a:pt x="1061" y="1682"/>
                    <a:pt x="1071" y="1682"/>
                  </a:cubicBezTo>
                  <a:cubicBezTo>
                    <a:pt x="1081" y="1682"/>
                    <a:pt x="1098" y="1678"/>
                    <a:pt x="1130" y="1661"/>
                  </a:cubicBezTo>
                  <a:lnTo>
                    <a:pt x="1130" y="1661"/>
                  </a:lnTo>
                  <a:cubicBezTo>
                    <a:pt x="1130" y="1661"/>
                    <a:pt x="1114" y="1678"/>
                    <a:pt x="1098" y="1678"/>
                  </a:cubicBezTo>
                  <a:cubicBezTo>
                    <a:pt x="1108" y="1678"/>
                    <a:pt x="1112" y="1685"/>
                    <a:pt x="1123" y="1685"/>
                  </a:cubicBezTo>
                  <a:cubicBezTo>
                    <a:pt x="1128" y="1685"/>
                    <a:pt x="1136" y="1683"/>
                    <a:pt x="1147" y="1678"/>
                  </a:cubicBezTo>
                  <a:lnTo>
                    <a:pt x="1147" y="1678"/>
                  </a:lnTo>
                  <a:cubicBezTo>
                    <a:pt x="1130" y="1694"/>
                    <a:pt x="1114" y="1694"/>
                    <a:pt x="1114" y="1694"/>
                  </a:cubicBezTo>
                  <a:lnTo>
                    <a:pt x="1114" y="1710"/>
                  </a:lnTo>
                  <a:cubicBezTo>
                    <a:pt x="1101" y="1723"/>
                    <a:pt x="1103" y="1727"/>
                    <a:pt x="1111" y="1727"/>
                  </a:cubicBezTo>
                  <a:cubicBezTo>
                    <a:pt x="1124" y="1727"/>
                    <a:pt x="1155" y="1717"/>
                    <a:pt x="1170" y="1717"/>
                  </a:cubicBezTo>
                  <a:cubicBezTo>
                    <a:pt x="1182" y="1717"/>
                    <a:pt x="1184" y="1722"/>
                    <a:pt x="1163" y="1743"/>
                  </a:cubicBezTo>
                  <a:cubicBezTo>
                    <a:pt x="1163" y="1743"/>
                    <a:pt x="1163" y="1743"/>
                    <a:pt x="1179" y="1727"/>
                  </a:cubicBezTo>
                  <a:lnTo>
                    <a:pt x="1179" y="1727"/>
                  </a:lnTo>
                  <a:cubicBezTo>
                    <a:pt x="1163" y="1776"/>
                    <a:pt x="1245" y="1760"/>
                    <a:pt x="1212" y="1825"/>
                  </a:cubicBezTo>
                  <a:cubicBezTo>
                    <a:pt x="1212" y="1831"/>
                    <a:pt x="1214" y="1832"/>
                    <a:pt x="1217" y="1832"/>
                  </a:cubicBezTo>
                  <a:cubicBezTo>
                    <a:pt x="1223" y="1832"/>
                    <a:pt x="1234" y="1825"/>
                    <a:pt x="1245" y="1825"/>
                  </a:cubicBezTo>
                  <a:lnTo>
                    <a:pt x="1229" y="1841"/>
                  </a:lnTo>
                  <a:lnTo>
                    <a:pt x="1229" y="1841"/>
                  </a:lnTo>
                  <a:lnTo>
                    <a:pt x="1261" y="1825"/>
                  </a:lnTo>
                  <a:cubicBezTo>
                    <a:pt x="1290" y="1825"/>
                    <a:pt x="1216" y="1877"/>
                    <a:pt x="1245" y="1877"/>
                  </a:cubicBezTo>
                  <a:cubicBezTo>
                    <a:pt x="1249" y="1877"/>
                    <a:pt x="1254" y="1876"/>
                    <a:pt x="1261" y="1874"/>
                  </a:cubicBezTo>
                  <a:lnTo>
                    <a:pt x="1278" y="1858"/>
                  </a:lnTo>
                  <a:cubicBezTo>
                    <a:pt x="1278" y="1858"/>
                    <a:pt x="1294" y="1858"/>
                    <a:pt x="1278" y="1874"/>
                  </a:cubicBezTo>
                  <a:lnTo>
                    <a:pt x="1294" y="1874"/>
                  </a:lnTo>
                  <a:lnTo>
                    <a:pt x="1278" y="1891"/>
                  </a:lnTo>
                  <a:lnTo>
                    <a:pt x="1310" y="1874"/>
                  </a:lnTo>
                  <a:lnTo>
                    <a:pt x="1310" y="1874"/>
                  </a:lnTo>
                  <a:cubicBezTo>
                    <a:pt x="1310" y="1891"/>
                    <a:pt x="1245" y="1923"/>
                    <a:pt x="1261" y="1940"/>
                  </a:cubicBezTo>
                  <a:cubicBezTo>
                    <a:pt x="1261" y="1940"/>
                    <a:pt x="1310" y="1923"/>
                    <a:pt x="1327" y="1907"/>
                  </a:cubicBezTo>
                  <a:cubicBezTo>
                    <a:pt x="1327" y="1907"/>
                    <a:pt x="1327" y="1891"/>
                    <a:pt x="1343" y="1891"/>
                  </a:cubicBezTo>
                  <a:cubicBezTo>
                    <a:pt x="1392" y="1858"/>
                    <a:pt x="1441" y="1825"/>
                    <a:pt x="1474" y="1792"/>
                  </a:cubicBezTo>
                  <a:lnTo>
                    <a:pt x="1474" y="1792"/>
                  </a:lnTo>
                  <a:lnTo>
                    <a:pt x="1441" y="1809"/>
                  </a:lnTo>
                  <a:cubicBezTo>
                    <a:pt x="1447" y="1803"/>
                    <a:pt x="1449" y="1801"/>
                    <a:pt x="1448" y="1801"/>
                  </a:cubicBezTo>
                  <a:lnTo>
                    <a:pt x="1448" y="1801"/>
                  </a:lnTo>
                  <a:cubicBezTo>
                    <a:pt x="1447" y="1801"/>
                    <a:pt x="1436" y="1809"/>
                    <a:pt x="1425" y="1809"/>
                  </a:cubicBezTo>
                  <a:cubicBezTo>
                    <a:pt x="1425" y="1802"/>
                    <a:pt x="1428" y="1798"/>
                    <a:pt x="1431" y="1796"/>
                  </a:cubicBezTo>
                  <a:lnTo>
                    <a:pt x="1431" y="1796"/>
                  </a:lnTo>
                  <a:lnTo>
                    <a:pt x="1404" y="1805"/>
                  </a:lnTo>
                  <a:lnTo>
                    <a:pt x="1404" y="1805"/>
                  </a:lnTo>
                  <a:cubicBezTo>
                    <a:pt x="1408" y="1802"/>
                    <a:pt x="1411" y="1797"/>
                    <a:pt x="1417" y="1792"/>
                  </a:cubicBezTo>
                  <a:lnTo>
                    <a:pt x="1417" y="1792"/>
                  </a:lnTo>
                  <a:cubicBezTo>
                    <a:pt x="1409" y="1796"/>
                    <a:pt x="1401" y="1800"/>
                    <a:pt x="1392" y="1809"/>
                  </a:cubicBezTo>
                  <a:cubicBezTo>
                    <a:pt x="1398" y="1803"/>
                    <a:pt x="1404" y="1797"/>
                    <a:pt x="1409" y="1792"/>
                  </a:cubicBezTo>
                  <a:cubicBezTo>
                    <a:pt x="1409" y="1776"/>
                    <a:pt x="1425" y="1776"/>
                    <a:pt x="1425" y="1776"/>
                  </a:cubicBezTo>
                  <a:cubicBezTo>
                    <a:pt x="1409" y="1776"/>
                    <a:pt x="1409" y="1776"/>
                    <a:pt x="1392" y="1792"/>
                  </a:cubicBezTo>
                  <a:cubicBezTo>
                    <a:pt x="1406" y="1765"/>
                    <a:pt x="1385" y="1772"/>
                    <a:pt x="1397" y="1756"/>
                  </a:cubicBezTo>
                  <a:lnTo>
                    <a:pt x="1397" y="1756"/>
                  </a:lnTo>
                  <a:cubicBezTo>
                    <a:pt x="1388" y="1760"/>
                    <a:pt x="1376" y="1760"/>
                    <a:pt x="1376" y="1760"/>
                  </a:cubicBezTo>
                  <a:cubicBezTo>
                    <a:pt x="1417" y="1732"/>
                    <a:pt x="1378" y="1739"/>
                    <a:pt x="1402" y="1723"/>
                  </a:cubicBezTo>
                  <a:lnTo>
                    <a:pt x="1402" y="1723"/>
                  </a:lnTo>
                  <a:cubicBezTo>
                    <a:pt x="1399" y="1725"/>
                    <a:pt x="1396" y="1725"/>
                    <a:pt x="1393" y="1725"/>
                  </a:cubicBezTo>
                  <a:cubicBezTo>
                    <a:pt x="1381" y="1725"/>
                    <a:pt x="1381" y="1710"/>
                    <a:pt x="1359" y="1710"/>
                  </a:cubicBezTo>
                  <a:cubicBezTo>
                    <a:pt x="1359" y="1694"/>
                    <a:pt x="1376" y="1694"/>
                    <a:pt x="1376" y="1678"/>
                  </a:cubicBezTo>
                  <a:lnTo>
                    <a:pt x="1376" y="1678"/>
                  </a:lnTo>
                  <a:cubicBezTo>
                    <a:pt x="1343" y="1710"/>
                    <a:pt x="1327" y="1710"/>
                    <a:pt x="1310" y="1710"/>
                  </a:cubicBezTo>
                  <a:cubicBezTo>
                    <a:pt x="1343" y="1678"/>
                    <a:pt x="1359" y="1694"/>
                    <a:pt x="1392" y="1661"/>
                  </a:cubicBezTo>
                  <a:lnTo>
                    <a:pt x="1392" y="1661"/>
                  </a:lnTo>
                  <a:cubicBezTo>
                    <a:pt x="1359" y="1678"/>
                    <a:pt x="1343" y="1678"/>
                    <a:pt x="1327" y="1694"/>
                  </a:cubicBezTo>
                  <a:cubicBezTo>
                    <a:pt x="1337" y="1684"/>
                    <a:pt x="1335" y="1680"/>
                    <a:pt x="1339" y="1675"/>
                  </a:cubicBezTo>
                  <a:lnTo>
                    <a:pt x="1339" y="1675"/>
                  </a:lnTo>
                  <a:cubicBezTo>
                    <a:pt x="1337" y="1676"/>
                    <a:pt x="1336" y="1677"/>
                    <a:pt x="1335" y="1677"/>
                  </a:cubicBezTo>
                  <a:cubicBezTo>
                    <a:pt x="1334" y="1677"/>
                    <a:pt x="1337" y="1673"/>
                    <a:pt x="1331" y="1673"/>
                  </a:cubicBezTo>
                  <a:cubicBezTo>
                    <a:pt x="1328" y="1673"/>
                    <a:pt x="1321" y="1674"/>
                    <a:pt x="1310" y="1678"/>
                  </a:cubicBezTo>
                  <a:cubicBezTo>
                    <a:pt x="1343" y="1661"/>
                    <a:pt x="1359" y="1645"/>
                    <a:pt x="1343" y="1645"/>
                  </a:cubicBezTo>
                  <a:cubicBezTo>
                    <a:pt x="1359" y="1629"/>
                    <a:pt x="1376" y="1629"/>
                    <a:pt x="1376" y="1629"/>
                  </a:cubicBezTo>
                  <a:cubicBezTo>
                    <a:pt x="1376" y="1626"/>
                    <a:pt x="1375" y="1624"/>
                    <a:pt x="1372" y="1624"/>
                  </a:cubicBezTo>
                  <a:cubicBezTo>
                    <a:pt x="1363" y="1624"/>
                    <a:pt x="1337" y="1648"/>
                    <a:pt x="1310" y="1661"/>
                  </a:cubicBezTo>
                  <a:cubicBezTo>
                    <a:pt x="1294" y="1661"/>
                    <a:pt x="1343" y="1645"/>
                    <a:pt x="1359" y="1629"/>
                  </a:cubicBezTo>
                  <a:cubicBezTo>
                    <a:pt x="1343" y="1629"/>
                    <a:pt x="1310" y="1645"/>
                    <a:pt x="1310" y="1645"/>
                  </a:cubicBezTo>
                  <a:cubicBezTo>
                    <a:pt x="1310" y="1639"/>
                    <a:pt x="1310" y="1636"/>
                    <a:pt x="1311" y="1633"/>
                  </a:cubicBezTo>
                  <a:lnTo>
                    <a:pt x="1311" y="1633"/>
                  </a:lnTo>
                  <a:cubicBezTo>
                    <a:pt x="1311" y="1633"/>
                    <a:pt x="1311" y="1633"/>
                    <a:pt x="1311" y="1633"/>
                  </a:cubicBezTo>
                  <a:cubicBezTo>
                    <a:pt x="1315" y="1633"/>
                    <a:pt x="1320" y="1632"/>
                    <a:pt x="1327" y="1629"/>
                  </a:cubicBezTo>
                  <a:cubicBezTo>
                    <a:pt x="1316" y="1629"/>
                    <a:pt x="1312" y="1629"/>
                    <a:pt x="1311" y="1633"/>
                  </a:cubicBezTo>
                  <a:lnTo>
                    <a:pt x="1311" y="1633"/>
                  </a:lnTo>
                  <a:cubicBezTo>
                    <a:pt x="1302" y="1633"/>
                    <a:pt x="1300" y="1624"/>
                    <a:pt x="1285" y="1624"/>
                  </a:cubicBezTo>
                  <a:cubicBezTo>
                    <a:pt x="1279" y="1624"/>
                    <a:pt x="1272" y="1625"/>
                    <a:pt x="1261" y="1629"/>
                  </a:cubicBezTo>
                  <a:lnTo>
                    <a:pt x="1278" y="1629"/>
                  </a:lnTo>
                  <a:cubicBezTo>
                    <a:pt x="1267" y="1629"/>
                    <a:pt x="1249" y="1636"/>
                    <a:pt x="1238" y="1636"/>
                  </a:cubicBezTo>
                  <a:cubicBezTo>
                    <a:pt x="1232" y="1636"/>
                    <a:pt x="1229" y="1634"/>
                    <a:pt x="1229" y="1629"/>
                  </a:cubicBezTo>
                  <a:cubicBezTo>
                    <a:pt x="1245" y="1620"/>
                    <a:pt x="1249" y="1620"/>
                    <a:pt x="1253" y="1620"/>
                  </a:cubicBezTo>
                  <a:cubicBezTo>
                    <a:pt x="1257" y="1620"/>
                    <a:pt x="1261" y="1620"/>
                    <a:pt x="1278" y="1612"/>
                  </a:cubicBezTo>
                  <a:lnTo>
                    <a:pt x="1278" y="1612"/>
                  </a:lnTo>
                  <a:lnTo>
                    <a:pt x="1261" y="1629"/>
                  </a:lnTo>
                  <a:cubicBezTo>
                    <a:pt x="1280" y="1610"/>
                    <a:pt x="1285" y="1605"/>
                    <a:pt x="1286" y="1605"/>
                  </a:cubicBezTo>
                  <a:lnTo>
                    <a:pt x="1286" y="1605"/>
                  </a:lnTo>
                  <a:cubicBezTo>
                    <a:pt x="1286" y="1605"/>
                    <a:pt x="1285" y="1608"/>
                    <a:pt x="1287" y="1608"/>
                  </a:cubicBezTo>
                  <a:cubicBezTo>
                    <a:pt x="1290" y="1608"/>
                    <a:pt x="1296" y="1606"/>
                    <a:pt x="1310" y="1596"/>
                  </a:cubicBezTo>
                  <a:cubicBezTo>
                    <a:pt x="1310" y="1588"/>
                    <a:pt x="1306" y="1588"/>
                    <a:pt x="1302" y="1588"/>
                  </a:cubicBezTo>
                  <a:cubicBezTo>
                    <a:pt x="1298" y="1588"/>
                    <a:pt x="1294" y="1588"/>
                    <a:pt x="1294" y="1580"/>
                  </a:cubicBezTo>
                  <a:cubicBezTo>
                    <a:pt x="1278" y="1580"/>
                    <a:pt x="1261" y="1596"/>
                    <a:pt x="1245" y="1596"/>
                  </a:cubicBezTo>
                  <a:cubicBezTo>
                    <a:pt x="1242" y="1597"/>
                    <a:pt x="1240" y="1598"/>
                    <a:pt x="1239" y="1598"/>
                  </a:cubicBezTo>
                  <a:cubicBezTo>
                    <a:pt x="1233" y="1598"/>
                    <a:pt x="1305" y="1545"/>
                    <a:pt x="1287" y="1545"/>
                  </a:cubicBezTo>
                  <a:cubicBezTo>
                    <a:pt x="1285" y="1545"/>
                    <a:pt x="1282" y="1545"/>
                    <a:pt x="1278" y="1547"/>
                  </a:cubicBezTo>
                  <a:cubicBezTo>
                    <a:pt x="1251" y="1560"/>
                    <a:pt x="1225" y="1584"/>
                    <a:pt x="1224" y="1584"/>
                  </a:cubicBezTo>
                  <a:cubicBezTo>
                    <a:pt x="1224" y="1584"/>
                    <a:pt x="1225" y="1583"/>
                    <a:pt x="1229" y="1580"/>
                  </a:cubicBezTo>
                  <a:lnTo>
                    <a:pt x="1261" y="1547"/>
                  </a:lnTo>
                  <a:cubicBezTo>
                    <a:pt x="1261" y="1544"/>
                    <a:pt x="1260" y="1543"/>
                    <a:pt x="1257" y="1543"/>
                  </a:cubicBezTo>
                  <a:cubicBezTo>
                    <a:pt x="1248" y="1543"/>
                    <a:pt x="1224" y="1558"/>
                    <a:pt x="1220" y="1558"/>
                  </a:cubicBezTo>
                  <a:cubicBezTo>
                    <a:pt x="1218" y="1558"/>
                    <a:pt x="1220" y="1555"/>
                    <a:pt x="1229" y="1547"/>
                  </a:cubicBezTo>
                  <a:lnTo>
                    <a:pt x="1245" y="1547"/>
                  </a:lnTo>
                  <a:cubicBezTo>
                    <a:pt x="1249" y="1538"/>
                    <a:pt x="1249" y="1535"/>
                    <a:pt x="1246" y="1535"/>
                  </a:cubicBezTo>
                  <a:cubicBezTo>
                    <a:pt x="1240" y="1535"/>
                    <a:pt x="1222" y="1550"/>
                    <a:pt x="1215" y="1550"/>
                  </a:cubicBezTo>
                  <a:cubicBezTo>
                    <a:pt x="1213" y="1550"/>
                    <a:pt x="1212" y="1549"/>
                    <a:pt x="1212" y="1547"/>
                  </a:cubicBezTo>
                  <a:lnTo>
                    <a:pt x="1245" y="1530"/>
                  </a:lnTo>
                  <a:cubicBezTo>
                    <a:pt x="1237" y="1522"/>
                    <a:pt x="1224" y="1522"/>
                    <a:pt x="1212" y="1522"/>
                  </a:cubicBezTo>
                  <a:cubicBezTo>
                    <a:pt x="1200" y="1522"/>
                    <a:pt x="1188" y="1522"/>
                    <a:pt x="1179" y="1514"/>
                  </a:cubicBezTo>
                  <a:cubicBezTo>
                    <a:pt x="1196" y="1514"/>
                    <a:pt x="1212" y="1498"/>
                    <a:pt x="1212" y="1498"/>
                  </a:cubicBezTo>
                  <a:cubicBezTo>
                    <a:pt x="1179" y="1481"/>
                    <a:pt x="1196" y="1465"/>
                    <a:pt x="1196" y="1432"/>
                  </a:cubicBezTo>
                  <a:lnTo>
                    <a:pt x="1196" y="1432"/>
                  </a:lnTo>
                  <a:lnTo>
                    <a:pt x="1163" y="1449"/>
                  </a:lnTo>
                  <a:cubicBezTo>
                    <a:pt x="1147" y="1449"/>
                    <a:pt x="1163" y="1432"/>
                    <a:pt x="1179" y="1432"/>
                  </a:cubicBezTo>
                  <a:cubicBezTo>
                    <a:pt x="1147" y="1432"/>
                    <a:pt x="1114" y="1432"/>
                    <a:pt x="1130" y="1399"/>
                  </a:cubicBezTo>
                  <a:lnTo>
                    <a:pt x="1130" y="1399"/>
                  </a:lnTo>
                  <a:cubicBezTo>
                    <a:pt x="1119" y="1404"/>
                    <a:pt x="1106" y="1411"/>
                    <a:pt x="1099" y="1411"/>
                  </a:cubicBezTo>
                  <a:cubicBezTo>
                    <a:pt x="1095" y="1411"/>
                    <a:pt x="1093" y="1408"/>
                    <a:pt x="1098" y="1399"/>
                  </a:cubicBezTo>
                  <a:cubicBezTo>
                    <a:pt x="1098" y="1383"/>
                    <a:pt x="1065" y="1383"/>
                    <a:pt x="1098" y="1334"/>
                  </a:cubicBezTo>
                  <a:lnTo>
                    <a:pt x="1098" y="1334"/>
                  </a:lnTo>
                  <a:cubicBezTo>
                    <a:pt x="1090" y="1336"/>
                    <a:pt x="1085" y="1337"/>
                    <a:pt x="1081" y="1337"/>
                  </a:cubicBezTo>
                  <a:cubicBezTo>
                    <a:pt x="1067" y="1337"/>
                    <a:pt x="1077" y="1322"/>
                    <a:pt x="1070" y="1322"/>
                  </a:cubicBezTo>
                  <a:cubicBezTo>
                    <a:pt x="1067" y="1322"/>
                    <a:pt x="1061" y="1325"/>
                    <a:pt x="1048" y="1334"/>
                  </a:cubicBezTo>
                  <a:cubicBezTo>
                    <a:pt x="1065" y="1301"/>
                    <a:pt x="1081" y="1301"/>
                    <a:pt x="1081" y="1285"/>
                  </a:cubicBezTo>
                  <a:cubicBezTo>
                    <a:pt x="1081" y="1282"/>
                    <a:pt x="1080" y="1280"/>
                    <a:pt x="1078" y="1280"/>
                  </a:cubicBezTo>
                  <a:cubicBezTo>
                    <a:pt x="1069" y="1280"/>
                    <a:pt x="1045" y="1301"/>
                    <a:pt x="1032" y="1301"/>
                  </a:cubicBezTo>
                  <a:lnTo>
                    <a:pt x="1065" y="1269"/>
                  </a:lnTo>
                  <a:lnTo>
                    <a:pt x="1048" y="1269"/>
                  </a:lnTo>
                  <a:cubicBezTo>
                    <a:pt x="1048" y="1269"/>
                    <a:pt x="1048" y="1285"/>
                    <a:pt x="1032" y="1285"/>
                  </a:cubicBezTo>
                  <a:cubicBezTo>
                    <a:pt x="1016" y="1285"/>
                    <a:pt x="1048" y="1252"/>
                    <a:pt x="1048" y="1236"/>
                  </a:cubicBezTo>
                  <a:cubicBezTo>
                    <a:pt x="1022" y="1236"/>
                    <a:pt x="1059" y="1215"/>
                    <a:pt x="1058" y="1215"/>
                  </a:cubicBezTo>
                  <a:lnTo>
                    <a:pt x="1058" y="1215"/>
                  </a:lnTo>
                  <a:cubicBezTo>
                    <a:pt x="1058" y="1215"/>
                    <a:pt x="1055" y="1216"/>
                    <a:pt x="1048" y="1219"/>
                  </a:cubicBezTo>
                  <a:cubicBezTo>
                    <a:pt x="1032" y="1219"/>
                    <a:pt x="1016" y="1236"/>
                    <a:pt x="1016" y="1236"/>
                  </a:cubicBezTo>
                  <a:cubicBezTo>
                    <a:pt x="1032" y="1219"/>
                    <a:pt x="1032" y="1203"/>
                    <a:pt x="1016" y="1203"/>
                  </a:cubicBezTo>
                  <a:lnTo>
                    <a:pt x="1032" y="1203"/>
                  </a:lnTo>
                  <a:cubicBezTo>
                    <a:pt x="1032" y="1187"/>
                    <a:pt x="999" y="1170"/>
                    <a:pt x="999" y="1170"/>
                  </a:cubicBezTo>
                  <a:cubicBezTo>
                    <a:pt x="983" y="1170"/>
                    <a:pt x="950" y="1203"/>
                    <a:pt x="950" y="1203"/>
                  </a:cubicBezTo>
                  <a:cubicBezTo>
                    <a:pt x="950" y="1187"/>
                    <a:pt x="983" y="1170"/>
                    <a:pt x="983" y="1170"/>
                  </a:cubicBezTo>
                  <a:lnTo>
                    <a:pt x="983" y="1170"/>
                  </a:lnTo>
                  <a:lnTo>
                    <a:pt x="983" y="1170"/>
                  </a:lnTo>
                  <a:lnTo>
                    <a:pt x="967" y="1170"/>
                  </a:lnTo>
                  <a:cubicBezTo>
                    <a:pt x="983" y="1154"/>
                    <a:pt x="983" y="1154"/>
                    <a:pt x="999" y="1154"/>
                  </a:cubicBezTo>
                  <a:cubicBezTo>
                    <a:pt x="990" y="1154"/>
                    <a:pt x="996" y="1144"/>
                    <a:pt x="998" y="1138"/>
                  </a:cubicBezTo>
                  <a:lnTo>
                    <a:pt x="999" y="1138"/>
                  </a:lnTo>
                  <a:cubicBezTo>
                    <a:pt x="999" y="1137"/>
                    <a:pt x="999" y="1137"/>
                    <a:pt x="998" y="1136"/>
                  </a:cubicBezTo>
                  <a:lnTo>
                    <a:pt x="998" y="1136"/>
                  </a:lnTo>
                  <a:cubicBezTo>
                    <a:pt x="998" y="1134"/>
                    <a:pt x="998" y="1133"/>
                    <a:pt x="996" y="1133"/>
                  </a:cubicBezTo>
                  <a:cubicBezTo>
                    <a:pt x="995" y="1133"/>
                    <a:pt x="995" y="1133"/>
                    <a:pt x="994" y="1133"/>
                  </a:cubicBezTo>
                  <a:lnTo>
                    <a:pt x="994" y="1133"/>
                  </a:lnTo>
                  <a:cubicBezTo>
                    <a:pt x="980" y="1121"/>
                    <a:pt x="967" y="1120"/>
                    <a:pt x="967" y="1105"/>
                  </a:cubicBezTo>
                  <a:cubicBezTo>
                    <a:pt x="934" y="1121"/>
                    <a:pt x="934" y="1121"/>
                    <a:pt x="918" y="1138"/>
                  </a:cubicBezTo>
                  <a:cubicBezTo>
                    <a:pt x="918" y="1121"/>
                    <a:pt x="934" y="1088"/>
                    <a:pt x="918" y="1088"/>
                  </a:cubicBezTo>
                  <a:cubicBezTo>
                    <a:pt x="901" y="1088"/>
                    <a:pt x="901" y="1105"/>
                    <a:pt x="885" y="1105"/>
                  </a:cubicBezTo>
                  <a:cubicBezTo>
                    <a:pt x="901" y="1088"/>
                    <a:pt x="901" y="1088"/>
                    <a:pt x="918" y="1072"/>
                  </a:cubicBezTo>
                  <a:cubicBezTo>
                    <a:pt x="901" y="1072"/>
                    <a:pt x="901" y="1056"/>
                    <a:pt x="868" y="1056"/>
                  </a:cubicBezTo>
                  <a:cubicBezTo>
                    <a:pt x="868" y="1056"/>
                    <a:pt x="868" y="1056"/>
                    <a:pt x="868" y="1056"/>
                  </a:cubicBezTo>
                  <a:lnTo>
                    <a:pt x="868" y="1056"/>
                  </a:lnTo>
                  <a:cubicBezTo>
                    <a:pt x="865" y="1057"/>
                    <a:pt x="862" y="1058"/>
                    <a:pt x="860" y="1058"/>
                  </a:cubicBezTo>
                  <a:cubicBezTo>
                    <a:pt x="836" y="1058"/>
                    <a:pt x="900" y="988"/>
                    <a:pt x="864" y="988"/>
                  </a:cubicBezTo>
                  <a:cubicBezTo>
                    <a:pt x="861" y="988"/>
                    <a:pt x="857" y="989"/>
                    <a:pt x="852" y="990"/>
                  </a:cubicBezTo>
                  <a:lnTo>
                    <a:pt x="819" y="990"/>
                  </a:lnTo>
                  <a:cubicBezTo>
                    <a:pt x="819" y="990"/>
                    <a:pt x="836" y="990"/>
                    <a:pt x="852" y="974"/>
                  </a:cubicBezTo>
                  <a:lnTo>
                    <a:pt x="852" y="974"/>
                  </a:lnTo>
                  <a:cubicBezTo>
                    <a:pt x="845" y="976"/>
                    <a:pt x="839" y="977"/>
                    <a:pt x="835" y="977"/>
                  </a:cubicBezTo>
                  <a:cubicBezTo>
                    <a:pt x="815" y="977"/>
                    <a:pt x="825" y="954"/>
                    <a:pt x="814" y="954"/>
                  </a:cubicBezTo>
                  <a:cubicBezTo>
                    <a:pt x="811" y="954"/>
                    <a:pt x="808" y="955"/>
                    <a:pt x="803" y="958"/>
                  </a:cubicBezTo>
                  <a:cubicBezTo>
                    <a:pt x="868" y="892"/>
                    <a:pt x="770" y="925"/>
                    <a:pt x="819" y="876"/>
                  </a:cubicBezTo>
                  <a:lnTo>
                    <a:pt x="819" y="876"/>
                  </a:lnTo>
                  <a:lnTo>
                    <a:pt x="803" y="892"/>
                  </a:lnTo>
                  <a:cubicBezTo>
                    <a:pt x="787" y="892"/>
                    <a:pt x="803" y="876"/>
                    <a:pt x="803" y="876"/>
                  </a:cubicBezTo>
                  <a:cubicBezTo>
                    <a:pt x="787" y="876"/>
                    <a:pt x="787" y="892"/>
                    <a:pt x="787" y="892"/>
                  </a:cubicBezTo>
                  <a:cubicBezTo>
                    <a:pt x="737" y="876"/>
                    <a:pt x="770" y="810"/>
                    <a:pt x="754" y="777"/>
                  </a:cubicBezTo>
                  <a:cubicBezTo>
                    <a:pt x="754" y="776"/>
                    <a:pt x="753" y="775"/>
                    <a:pt x="751" y="775"/>
                  </a:cubicBezTo>
                  <a:cubicBezTo>
                    <a:pt x="740" y="775"/>
                    <a:pt x="701" y="803"/>
                    <a:pt x="697" y="803"/>
                  </a:cubicBezTo>
                  <a:cubicBezTo>
                    <a:pt x="696" y="803"/>
                    <a:pt x="698" y="801"/>
                    <a:pt x="705" y="794"/>
                  </a:cubicBezTo>
                  <a:lnTo>
                    <a:pt x="737" y="777"/>
                  </a:lnTo>
                  <a:cubicBezTo>
                    <a:pt x="688" y="777"/>
                    <a:pt x="705" y="728"/>
                    <a:pt x="656" y="728"/>
                  </a:cubicBezTo>
                  <a:cubicBezTo>
                    <a:pt x="667" y="728"/>
                    <a:pt x="670" y="721"/>
                    <a:pt x="671" y="721"/>
                  </a:cubicBezTo>
                  <a:cubicBezTo>
                    <a:pt x="672" y="721"/>
                    <a:pt x="672" y="723"/>
                    <a:pt x="672" y="728"/>
                  </a:cubicBezTo>
                  <a:cubicBezTo>
                    <a:pt x="688" y="712"/>
                    <a:pt x="688" y="708"/>
                    <a:pt x="682" y="708"/>
                  </a:cubicBezTo>
                  <a:cubicBezTo>
                    <a:pt x="676" y="708"/>
                    <a:pt x="664" y="712"/>
                    <a:pt x="656" y="712"/>
                  </a:cubicBezTo>
                  <a:cubicBezTo>
                    <a:pt x="656" y="712"/>
                    <a:pt x="672" y="712"/>
                    <a:pt x="672" y="696"/>
                  </a:cubicBezTo>
                  <a:cubicBezTo>
                    <a:pt x="676" y="692"/>
                    <a:pt x="676" y="691"/>
                    <a:pt x="675" y="691"/>
                  </a:cubicBezTo>
                  <a:lnTo>
                    <a:pt x="675" y="691"/>
                  </a:lnTo>
                  <a:cubicBezTo>
                    <a:pt x="672" y="691"/>
                    <a:pt x="663" y="695"/>
                    <a:pt x="658" y="695"/>
                  </a:cubicBezTo>
                  <a:cubicBezTo>
                    <a:pt x="652" y="695"/>
                    <a:pt x="650" y="691"/>
                    <a:pt x="656" y="679"/>
                  </a:cubicBezTo>
                  <a:lnTo>
                    <a:pt x="672" y="679"/>
                  </a:lnTo>
                  <a:cubicBezTo>
                    <a:pt x="661" y="679"/>
                    <a:pt x="657" y="672"/>
                    <a:pt x="651" y="672"/>
                  </a:cubicBezTo>
                  <a:cubicBezTo>
                    <a:pt x="648" y="672"/>
                    <a:pt x="645" y="674"/>
                    <a:pt x="639" y="679"/>
                  </a:cubicBezTo>
                  <a:cubicBezTo>
                    <a:pt x="639" y="671"/>
                    <a:pt x="631" y="671"/>
                    <a:pt x="625" y="671"/>
                  </a:cubicBezTo>
                  <a:cubicBezTo>
                    <a:pt x="619" y="671"/>
                    <a:pt x="615" y="671"/>
                    <a:pt x="623" y="663"/>
                  </a:cubicBezTo>
                  <a:lnTo>
                    <a:pt x="623" y="663"/>
                  </a:lnTo>
                  <a:cubicBezTo>
                    <a:pt x="616" y="666"/>
                    <a:pt x="612" y="668"/>
                    <a:pt x="610" y="668"/>
                  </a:cubicBezTo>
                  <a:cubicBezTo>
                    <a:pt x="603" y="668"/>
                    <a:pt x="610" y="658"/>
                    <a:pt x="603" y="658"/>
                  </a:cubicBezTo>
                  <a:cubicBezTo>
                    <a:pt x="601" y="658"/>
                    <a:pt x="597" y="659"/>
                    <a:pt x="590" y="663"/>
                  </a:cubicBezTo>
                  <a:cubicBezTo>
                    <a:pt x="609" y="644"/>
                    <a:pt x="612" y="636"/>
                    <a:pt x="607" y="636"/>
                  </a:cubicBezTo>
                  <a:cubicBezTo>
                    <a:pt x="604" y="636"/>
                    <a:pt x="597" y="640"/>
                    <a:pt x="590" y="647"/>
                  </a:cubicBezTo>
                  <a:cubicBezTo>
                    <a:pt x="607" y="630"/>
                    <a:pt x="607" y="630"/>
                    <a:pt x="623" y="614"/>
                  </a:cubicBezTo>
                  <a:lnTo>
                    <a:pt x="623" y="614"/>
                  </a:lnTo>
                  <a:cubicBezTo>
                    <a:pt x="623" y="614"/>
                    <a:pt x="607" y="614"/>
                    <a:pt x="590" y="630"/>
                  </a:cubicBezTo>
                  <a:cubicBezTo>
                    <a:pt x="601" y="614"/>
                    <a:pt x="597" y="610"/>
                    <a:pt x="590" y="610"/>
                  </a:cubicBezTo>
                  <a:cubicBezTo>
                    <a:pt x="584" y="610"/>
                    <a:pt x="576" y="612"/>
                    <a:pt x="571" y="612"/>
                  </a:cubicBezTo>
                  <a:cubicBezTo>
                    <a:pt x="564" y="612"/>
                    <a:pt x="564" y="607"/>
                    <a:pt x="590" y="581"/>
                  </a:cubicBezTo>
                  <a:cubicBezTo>
                    <a:pt x="557" y="581"/>
                    <a:pt x="525" y="581"/>
                    <a:pt x="508" y="565"/>
                  </a:cubicBezTo>
                  <a:cubicBezTo>
                    <a:pt x="522" y="556"/>
                    <a:pt x="529" y="553"/>
                    <a:pt x="534" y="553"/>
                  </a:cubicBezTo>
                  <a:cubicBezTo>
                    <a:pt x="541" y="553"/>
                    <a:pt x="541" y="560"/>
                    <a:pt x="548" y="560"/>
                  </a:cubicBezTo>
                  <a:cubicBezTo>
                    <a:pt x="553" y="560"/>
                    <a:pt x="560" y="557"/>
                    <a:pt x="574" y="548"/>
                  </a:cubicBezTo>
                  <a:cubicBezTo>
                    <a:pt x="552" y="548"/>
                    <a:pt x="523" y="556"/>
                    <a:pt x="506" y="556"/>
                  </a:cubicBezTo>
                  <a:cubicBezTo>
                    <a:pt x="497" y="556"/>
                    <a:pt x="492" y="554"/>
                    <a:pt x="492" y="548"/>
                  </a:cubicBezTo>
                  <a:cubicBezTo>
                    <a:pt x="508" y="532"/>
                    <a:pt x="525" y="532"/>
                    <a:pt x="525" y="532"/>
                  </a:cubicBezTo>
                  <a:cubicBezTo>
                    <a:pt x="492" y="532"/>
                    <a:pt x="508" y="499"/>
                    <a:pt x="476" y="499"/>
                  </a:cubicBezTo>
                  <a:cubicBezTo>
                    <a:pt x="461" y="529"/>
                    <a:pt x="420" y="532"/>
                    <a:pt x="400" y="544"/>
                  </a:cubicBezTo>
                  <a:lnTo>
                    <a:pt x="400" y="544"/>
                  </a:lnTo>
                  <a:cubicBezTo>
                    <a:pt x="450" y="505"/>
                    <a:pt x="420" y="512"/>
                    <a:pt x="459" y="491"/>
                  </a:cubicBezTo>
                  <a:lnTo>
                    <a:pt x="459" y="491"/>
                  </a:lnTo>
                  <a:cubicBezTo>
                    <a:pt x="460" y="482"/>
                    <a:pt x="462" y="480"/>
                    <a:pt x="476" y="466"/>
                  </a:cubicBezTo>
                  <a:cubicBezTo>
                    <a:pt x="459" y="466"/>
                    <a:pt x="443" y="483"/>
                    <a:pt x="443" y="483"/>
                  </a:cubicBezTo>
                  <a:cubicBezTo>
                    <a:pt x="443" y="481"/>
                    <a:pt x="443" y="479"/>
                    <a:pt x="444" y="477"/>
                  </a:cubicBezTo>
                  <a:lnTo>
                    <a:pt x="444" y="477"/>
                  </a:lnTo>
                  <a:cubicBezTo>
                    <a:pt x="441" y="478"/>
                    <a:pt x="439" y="479"/>
                    <a:pt x="437" y="479"/>
                  </a:cubicBezTo>
                  <a:cubicBezTo>
                    <a:pt x="431" y="479"/>
                    <a:pt x="426" y="475"/>
                    <a:pt x="426" y="466"/>
                  </a:cubicBezTo>
                  <a:lnTo>
                    <a:pt x="443" y="466"/>
                  </a:lnTo>
                  <a:cubicBezTo>
                    <a:pt x="439" y="463"/>
                    <a:pt x="434" y="462"/>
                    <a:pt x="428" y="462"/>
                  </a:cubicBezTo>
                  <a:cubicBezTo>
                    <a:pt x="417" y="462"/>
                    <a:pt x="403" y="465"/>
                    <a:pt x="393" y="465"/>
                  </a:cubicBezTo>
                  <a:cubicBezTo>
                    <a:pt x="384" y="465"/>
                    <a:pt x="377" y="462"/>
                    <a:pt x="377" y="450"/>
                  </a:cubicBezTo>
                  <a:cubicBezTo>
                    <a:pt x="426" y="434"/>
                    <a:pt x="394" y="434"/>
                    <a:pt x="426" y="417"/>
                  </a:cubicBezTo>
                  <a:lnTo>
                    <a:pt x="410" y="417"/>
                  </a:lnTo>
                  <a:lnTo>
                    <a:pt x="394" y="434"/>
                  </a:lnTo>
                  <a:cubicBezTo>
                    <a:pt x="394" y="426"/>
                    <a:pt x="386" y="426"/>
                    <a:pt x="379" y="426"/>
                  </a:cubicBezTo>
                  <a:cubicBezTo>
                    <a:pt x="373" y="426"/>
                    <a:pt x="369" y="426"/>
                    <a:pt x="377" y="417"/>
                  </a:cubicBezTo>
                  <a:lnTo>
                    <a:pt x="394" y="417"/>
                  </a:lnTo>
                  <a:lnTo>
                    <a:pt x="377" y="401"/>
                  </a:lnTo>
                  <a:lnTo>
                    <a:pt x="361" y="417"/>
                  </a:lnTo>
                  <a:cubicBezTo>
                    <a:pt x="345" y="434"/>
                    <a:pt x="328" y="450"/>
                    <a:pt x="328" y="450"/>
                  </a:cubicBezTo>
                  <a:cubicBezTo>
                    <a:pt x="328" y="450"/>
                    <a:pt x="328" y="434"/>
                    <a:pt x="345" y="417"/>
                  </a:cubicBezTo>
                  <a:cubicBezTo>
                    <a:pt x="334" y="417"/>
                    <a:pt x="323" y="425"/>
                    <a:pt x="317" y="425"/>
                  </a:cubicBezTo>
                  <a:cubicBezTo>
                    <a:pt x="314" y="425"/>
                    <a:pt x="312" y="423"/>
                    <a:pt x="312" y="417"/>
                  </a:cubicBezTo>
                  <a:cubicBezTo>
                    <a:pt x="328" y="401"/>
                    <a:pt x="360" y="385"/>
                    <a:pt x="361" y="385"/>
                  </a:cubicBezTo>
                  <a:lnTo>
                    <a:pt x="361" y="385"/>
                  </a:lnTo>
                  <a:cubicBezTo>
                    <a:pt x="345" y="393"/>
                    <a:pt x="341" y="393"/>
                    <a:pt x="336" y="393"/>
                  </a:cubicBezTo>
                  <a:cubicBezTo>
                    <a:pt x="332" y="393"/>
                    <a:pt x="328" y="393"/>
                    <a:pt x="312" y="401"/>
                  </a:cubicBezTo>
                  <a:cubicBezTo>
                    <a:pt x="328" y="385"/>
                    <a:pt x="345" y="385"/>
                    <a:pt x="345" y="368"/>
                  </a:cubicBezTo>
                  <a:cubicBezTo>
                    <a:pt x="345" y="366"/>
                    <a:pt x="344" y="365"/>
                    <a:pt x="342" y="365"/>
                  </a:cubicBezTo>
                  <a:cubicBezTo>
                    <a:pt x="336" y="365"/>
                    <a:pt x="321" y="377"/>
                    <a:pt x="313" y="384"/>
                  </a:cubicBezTo>
                  <a:lnTo>
                    <a:pt x="313" y="384"/>
                  </a:lnTo>
                  <a:lnTo>
                    <a:pt x="312" y="385"/>
                  </a:lnTo>
                  <a:cubicBezTo>
                    <a:pt x="312" y="385"/>
                    <a:pt x="312" y="385"/>
                    <a:pt x="312" y="385"/>
                  </a:cubicBezTo>
                  <a:lnTo>
                    <a:pt x="312" y="385"/>
                  </a:lnTo>
                  <a:cubicBezTo>
                    <a:pt x="310" y="387"/>
                    <a:pt x="309" y="388"/>
                    <a:pt x="309" y="388"/>
                  </a:cubicBezTo>
                  <a:cubicBezTo>
                    <a:pt x="308" y="388"/>
                    <a:pt x="309" y="387"/>
                    <a:pt x="312" y="385"/>
                  </a:cubicBezTo>
                  <a:cubicBezTo>
                    <a:pt x="312" y="385"/>
                    <a:pt x="312" y="368"/>
                    <a:pt x="328" y="368"/>
                  </a:cubicBezTo>
                  <a:cubicBezTo>
                    <a:pt x="328" y="360"/>
                    <a:pt x="320" y="360"/>
                    <a:pt x="312" y="360"/>
                  </a:cubicBezTo>
                  <a:cubicBezTo>
                    <a:pt x="304" y="360"/>
                    <a:pt x="296" y="360"/>
                    <a:pt x="296" y="352"/>
                  </a:cubicBezTo>
                  <a:cubicBezTo>
                    <a:pt x="312" y="336"/>
                    <a:pt x="316" y="336"/>
                    <a:pt x="320" y="336"/>
                  </a:cubicBezTo>
                  <a:cubicBezTo>
                    <a:pt x="324" y="336"/>
                    <a:pt x="328" y="336"/>
                    <a:pt x="345" y="319"/>
                  </a:cubicBezTo>
                  <a:cubicBezTo>
                    <a:pt x="336" y="319"/>
                    <a:pt x="320" y="323"/>
                    <a:pt x="306" y="323"/>
                  </a:cubicBezTo>
                  <a:cubicBezTo>
                    <a:pt x="291" y="323"/>
                    <a:pt x="279" y="319"/>
                    <a:pt x="279" y="303"/>
                  </a:cubicBezTo>
                  <a:lnTo>
                    <a:pt x="279" y="319"/>
                  </a:lnTo>
                  <a:cubicBezTo>
                    <a:pt x="269" y="326"/>
                    <a:pt x="264" y="328"/>
                    <a:pt x="262" y="328"/>
                  </a:cubicBezTo>
                  <a:cubicBezTo>
                    <a:pt x="254" y="328"/>
                    <a:pt x="279" y="300"/>
                    <a:pt x="270" y="300"/>
                  </a:cubicBezTo>
                  <a:cubicBezTo>
                    <a:pt x="269" y="300"/>
                    <a:pt x="267" y="301"/>
                    <a:pt x="263" y="303"/>
                  </a:cubicBezTo>
                  <a:cubicBezTo>
                    <a:pt x="263" y="303"/>
                    <a:pt x="296" y="286"/>
                    <a:pt x="296" y="286"/>
                  </a:cubicBezTo>
                  <a:cubicBezTo>
                    <a:pt x="296" y="270"/>
                    <a:pt x="263" y="270"/>
                    <a:pt x="246" y="270"/>
                  </a:cubicBezTo>
                  <a:cubicBezTo>
                    <a:pt x="263" y="254"/>
                    <a:pt x="246" y="254"/>
                    <a:pt x="246" y="237"/>
                  </a:cubicBezTo>
                  <a:cubicBezTo>
                    <a:pt x="238" y="246"/>
                    <a:pt x="234" y="246"/>
                    <a:pt x="230" y="246"/>
                  </a:cubicBezTo>
                  <a:cubicBezTo>
                    <a:pt x="226" y="246"/>
                    <a:pt x="222" y="246"/>
                    <a:pt x="214" y="254"/>
                  </a:cubicBezTo>
                  <a:cubicBezTo>
                    <a:pt x="246" y="221"/>
                    <a:pt x="230" y="221"/>
                    <a:pt x="214" y="221"/>
                  </a:cubicBezTo>
                  <a:cubicBezTo>
                    <a:pt x="197" y="221"/>
                    <a:pt x="181" y="221"/>
                    <a:pt x="214" y="188"/>
                  </a:cubicBezTo>
                  <a:lnTo>
                    <a:pt x="197" y="188"/>
                  </a:lnTo>
                  <a:cubicBezTo>
                    <a:pt x="189" y="196"/>
                    <a:pt x="185" y="196"/>
                    <a:pt x="183" y="196"/>
                  </a:cubicBezTo>
                  <a:cubicBezTo>
                    <a:pt x="181" y="196"/>
                    <a:pt x="181" y="196"/>
                    <a:pt x="181" y="205"/>
                  </a:cubicBezTo>
                  <a:cubicBezTo>
                    <a:pt x="168" y="218"/>
                    <a:pt x="155" y="220"/>
                    <a:pt x="150" y="221"/>
                  </a:cubicBezTo>
                  <a:lnTo>
                    <a:pt x="150" y="221"/>
                  </a:lnTo>
                  <a:cubicBezTo>
                    <a:pt x="166" y="219"/>
                    <a:pt x="182" y="188"/>
                    <a:pt x="197" y="188"/>
                  </a:cubicBezTo>
                  <a:lnTo>
                    <a:pt x="165" y="188"/>
                  </a:lnTo>
                  <a:cubicBezTo>
                    <a:pt x="171" y="181"/>
                    <a:pt x="174" y="179"/>
                    <a:pt x="174" y="179"/>
                  </a:cubicBezTo>
                  <a:lnTo>
                    <a:pt x="174" y="179"/>
                  </a:lnTo>
                  <a:cubicBezTo>
                    <a:pt x="173" y="179"/>
                    <a:pt x="153" y="198"/>
                    <a:pt x="147" y="198"/>
                  </a:cubicBezTo>
                  <a:cubicBezTo>
                    <a:pt x="145" y="198"/>
                    <a:pt x="145" y="195"/>
                    <a:pt x="148" y="188"/>
                  </a:cubicBezTo>
                  <a:lnTo>
                    <a:pt x="132" y="188"/>
                  </a:lnTo>
                  <a:cubicBezTo>
                    <a:pt x="148" y="180"/>
                    <a:pt x="152" y="180"/>
                    <a:pt x="154" y="180"/>
                  </a:cubicBezTo>
                  <a:cubicBezTo>
                    <a:pt x="156" y="180"/>
                    <a:pt x="156" y="180"/>
                    <a:pt x="165" y="172"/>
                  </a:cubicBezTo>
                  <a:lnTo>
                    <a:pt x="165" y="172"/>
                  </a:lnTo>
                  <a:cubicBezTo>
                    <a:pt x="165" y="172"/>
                    <a:pt x="143" y="179"/>
                    <a:pt x="133" y="179"/>
                  </a:cubicBezTo>
                  <a:cubicBezTo>
                    <a:pt x="128" y="179"/>
                    <a:pt x="126" y="177"/>
                    <a:pt x="132" y="172"/>
                  </a:cubicBezTo>
                  <a:lnTo>
                    <a:pt x="148" y="172"/>
                  </a:lnTo>
                  <a:cubicBezTo>
                    <a:pt x="181" y="139"/>
                    <a:pt x="181" y="139"/>
                    <a:pt x="181" y="139"/>
                  </a:cubicBezTo>
                  <a:lnTo>
                    <a:pt x="181" y="123"/>
                  </a:lnTo>
                  <a:cubicBezTo>
                    <a:pt x="149" y="142"/>
                    <a:pt x="137" y="146"/>
                    <a:pt x="131" y="146"/>
                  </a:cubicBezTo>
                  <a:cubicBezTo>
                    <a:pt x="127" y="146"/>
                    <a:pt x="126" y="143"/>
                    <a:pt x="123" y="143"/>
                  </a:cubicBezTo>
                  <a:cubicBezTo>
                    <a:pt x="120" y="143"/>
                    <a:pt x="114" y="146"/>
                    <a:pt x="99" y="155"/>
                  </a:cubicBezTo>
                  <a:cubicBezTo>
                    <a:pt x="148" y="123"/>
                    <a:pt x="132" y="139"/>
                    <a:pt x="165" y="106"/>
                  </a:cubicBezTo>
                  <a:cubicBezTo>
                    <a:pt x="165" y="106"/>
                    <a:pt x="165" y="100"/>
                    <a:pt x="169" y="95"/>
                  </a:cubicBezTo>
                  <a:lnTo>
                    <a:pt x="169" y="95"/>
                  </a:lnTo>
                  <a:cubicBezTo>
                    <a:pt x="169" y="95"/>
                    <a:pt x="169" y="95"/>
                    <a:pt x="169" y="95"/>
                  </a:cubicBezTo>
                  <a:cubicBezTo>
                    <a:pt x="171" y="95"/>
                    <a:pt x="174" y="93"/>
                    <a:pt x="181" y="90"/>
                  </a:cubicBezTo>
                  <a:cubicBezTo>
                    <a:pt x="175" y="90"/>
                    <a:pt x="171" y="92"/>
                    <a:pt x="169" y="95"/>
                  </a:cubicBezTo>
                  <a:lnTo>
                    <a:pt x="169" y="95"/>
                  </a:lnTo>
                  <a:cubicBezTo>
                    <a:pt x="167" y="94"/>
                    <a:pt x="176" y="85"/>
                    <a:pt x="168" y="85"/>
                  </a:cubicBezTo>
                  <a:cubicBezTo>
                    <a:pt x="165" y="85"/>
                    <a:pt x="159" y="87"/>
                    <a:pt x="148" y="90"/>
                  </a:cubicBezTo>
                  <a:cubicBezTo>
                    <a:pt x="145" y="92"/>
                    <a:pt x="142" y="93"/>
                    <a:pt x="141" y="93"/>
                  </a:cubicBezTo>
                  <a:cubicBezTo>
                    <a:pt x="130" y="93"/>
                    <a:pt x="163" y="55"/>
                    <a:pt x="133" y="55"/>
                  </a:cubicBezTo>
                  <a:cubicBezTo>
                    <a:pt x="129" y="55"/>
                    <a:pt x="123" y="55"/>
                    <a:pt x="115" y="57"/>
                  </a:cubicBezTo>
                  <a:cubicBezTo>
                    <a:pt x="99" y="57"/>
                    <a:pt x="66" y="90"/>
                    <a:pt x="50" y="90"/>
                  </a:cubicBezTo>
                  <a:cubicBezTo>
                    <a:pt x="50" y="74"/>
                    <a:pt x="83" y="57"/>
                    <a:pt x="83" y="57"/>
                  </a:cubicBezTo>
                  <a:cubicBezTo>
                    <a:pt x="83" y="41"/>
                    <a:pt x="83" y="41"/>
                    <a:pt x="68" y="4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15"/>
            <p:cNvSpPr/>
            <p:nvPr/>
          </p:nvSpPr>
          <p:spPr>
            <a:xfrm>
              <a:off x="2675140" y="549110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6" y="0"/>
                  </a:lnTo>
                  <a:cubicBezTo>
                    <a:pt x="16" y="0"/>
                    <a:pt x="16" y="0"/>
                    <a:pt x="1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15"/>
            <p:cNvSpPr/>
            <p:nvPr/>
          </p:nvSpPr>
          <p:spPr>
            <a:xfrm>
              <a:off x="2508256" y="52437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15"/>
            <p:cNvSpPr/>
            <p:nvPr/>
          </p:nvSpPr>
          <p:spPr>
            <a:xfrm>
              <a:off x="2681181" y="541993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15"/>
            <p:cNvSpPr/>
            <p:nvPr/>
          </p:nvSpPr>
          <p:spPr>
            <a:xfrm>
              <a:off x="2511276" y="520679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16"/>
                  </a:moveTo>
                  <a:lnTo>
                    <a:pt x="17" y="0"/>
                  </a:lnTo>
                  <a:cubicBezTo>
                    <a:pt x="1" y="16"/>
                    <a:pt x="1" y="16"/>
                    <a:pt x="1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15"/>
            <p:cNvSpPr/>
            <p:nvPr/>
          </p:nvSpPr>
          <p:spPr>
            <a:xfrm>
              <a:off x="2508256" y="520358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17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15"/>
            <p:cNvSpPr/>
            <p:nvPr/>
          </p:nvSpPr>
          <p:spPr>
            <a:xfrm>
              <a:off x="2573008" y="527777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15"/>
            <p:cNvSpPr/>
            <p:nvPr/>
          </p:nvSpPr>
          <p:spPr>
            <a:xfrm>
              <a:off x="2545257" y="52592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17"/>
                  </a:moveTo>
                  <a:cubicBezTo>
                    <a:pt x="1" y="17"/>
                    <a:pt x="17" y="0"/>
                    <a:pt x="17" y="0"/>
                  </a:cubicBezTo>
                  <a:cubicBezTo>
                    <a:pt x="17" y="0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15"/>
            <p:cNvSpPr/>
            <p:nvPr/>
          </p:nvSpPr>
          <p:spPr>
            <a:xfrm>
              <a:off x="2597739" y="529948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15"/>
            <p:cNvSpPr/>
            <p:nvPr/>
          </p:nvSpPr>
          <p:spPr>
            <a:xfrm>
              <a:off x="2548278" y="52622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15"/>
            <p:cNvSpPr/>
            <p:nvPr/>
          </p:nvSpPr>
          <p:spPr>
            <a:xfrm>
              <a:off x="2495796" y="517885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" y="1"/>
                    <a:pt x="1" y="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15"/>
            <p:cNvSpPr/>
            <p:nvPr/>
          </p:nvSpPr>
          <p:spPr>
            <a:xfrm>
              <a:off x="2495796" y="517885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15"/>
            <p:cNvSpPr/>
            <p:nvPr/>
          </p:nvSpPr>
          <p:spPr>
            <a:xfrm>
              <a:off x="2495796" y="517885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15"/>
            <p:cNvSpPr/>
            <p:nvPr/>
          </p:nvSpPr>
          <p:spPr>
            <a:xfrm>
              <a:off x="2499572" y="5185085"/>
              <a:ext cx="5663" cy="6419"/>
            </a:xfrm>
            <a:custGeom>
              <a:avLst/>
              <a:gdLst/>
              <a:ahLst/>
              <a:cxnLst/>
              <a:rect l="l" t="t" r="r" b="b"/>
              <a:pathLst>
                <a:path w="30" h="34" extrusionOk="0">
                  <a:moveTo>
                    <a:pt x="30" y="1"/>
                  </a:moveTo>
                  <a:lnTo>
                    <a:pt x="13" y="17"/>
                  </a:lnTo>
                  <a:cubicBezTo>
                    <a:pt x="17" y="14"/>
                    <a:pt x="18" y="12"/>
                    <a:pt x="18" y="12"/>
                  </a:cubicBezTo>
                  <a:lnTo>
                    <a:pt x="18" y="12"/>
                  </a:lnTo>
                  <a:cubicBezTo>
                    <a:pt x="19" y="12"/>
                    <a:pt x="0" y="33"/>
                    <a:pt x="13" y="33"/>
                  </a:cubicBezTo>
                  <a:cubicBezTo>
                    <a:pt x="13" y="17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15"/>
            <p:cNvSpPr/>
            <p:nvPr/>
          </p:nvSpPr>
          <p:spPr>
            <a:xfrm>
              <a:off x="2479372" y="5212837"/>
              <a:ext cx="7363" cy="5475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39" y="1"/>
                  </a:moveTo>
                  <a:cubicBezTo>
                    <a:pt x="22" y="1"/>
                    <a:pt x="6" y="17"/>
                    <a:pt x="6" y="17"/>
                  </a:cubicBezTo>
                  <a:cubicBezTo>
                    <a:pt x="2" y="26"/>
                    <a:pt x="1" y="29"/>
                    <a:pt x="2" y="29"/>
                  </a:cubicBezTo>
                  <a:cubicBezTo>
                    <a:pt x="5" y="29"/>
                    <a:pt x="19" y="14"/>
                    <a:pt x="30" y="14"/>
                  </a:cubicBezTo>
                  <a:cubicBezTo>
                    <a:pt x="33" y="14"/>
                    <a:pt x="36" y="15"/>
                    <a:pt x="39" y="17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15"/>
            <p:cNvSpPr/>
            <p:nvPr/>
          </p:nvSpPr>
          <p:spPr>
            <a:xfrm>
              <a:off x="2483525" y="522208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0" y="1"/>
                    <a:pt x="0" y="1"/>
                    <a:pt x="0" y="17"/>
                  </a:cubicBezTo>
                  <a:cubicBezTo>
                    <a:pt x="0" y="17"/>
                    <a:pt x="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15"/>
            <p:cNvSpPr/>
            <p:nvPr/>
          </p:nvSpPr>
          <p:spPr>
            <a:xfrm>
              <a:off x="2508256" y="5259277"/>
              <a:ext cx="6230" cy="3209"/>
            </a:xfrm>
            <a:custGeom>
              <a:avLst/>
              <a:gdLst/>
              <a:ahLst/>
              <a:cxnLst/>
              <a:rect l="l" t="t" r="r" b="b"/>
              <a:pathLst>
                <a:path w="33" h="17" extrusionOk="0">
                  <a:moveTo>
                    <a:pt x="33" y="0"/>
                  </a:moveTo>
                  <a:cubicBezTo>
                    <a:pt x="17" y="0"/>
                    <a:pt x="0" y="17"/>
                    <a:pt x="0" y="17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15"/>
            <p:cNvSpPr/>
            <p:nvPr/>
          </p:nvSpPr>
          <p:spPr>
            <a:xfrm>
              <a:off x="2539027" y="5246817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34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15"/>
            <p:cNvSpPr/>
            <p:nvPr/>
          </p:nvSpPr>
          <p:spPr>
            <a:xfrm>
              <a:off x="2511276" y="527777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" y="1"/>
                  </a:moveTo>
                  <a:lnTo>
                    <a:pt x="1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15"/>
            <p:cNvSpPr/>
            <p:nvPr/>
          </p:nvSpPr>
          <p:spPr>
            <a:xfrm>
              <a:off x="2557717" y="5333468"/>
              <a:ext cx="6230" cy="3209"/>
            </a:xfrm>
            <a:custGeom>
              <a:avLst/>
              <a:gdLst/>
              <a:ahLst/>
              <a:cxnLst/>
              <a:rect l="l" t="t" r="r" b="b"/>
              <a:pathLst>
                <a:path w="33" h="17" extrusionOk="0">
                  <a:moveTo>
                    <a:pt x="0" y="17"/>
                  </a:moveTo>
                  <a:lnTo>
                    <a:pt x="33" y="0"/>
                  </a:lnTo>
                  <a:cubicBezTo>
                    <a:pt x="33" y="0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15"/>
            <p:cNvSpPr/>
            <p:nvPr/>
          </p:nvSpPr>
          <p:spPr>
            <a:xfrm>
              <a:off x="2579238" y="5358199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17" y="17"/>
                  </a:moveTo>
                  <a:cubicBezTo>
                    <a:pt x="17" y="17"/>
                    <a:pt x="1" y="33"/>
                    <a:pt x="17" y="17"/>
                  </a:cubicBezTo>
                  <a:cubicBezTo>
                    <a:pt x="17" y="17"/>
                    <a:pt x="33" y="0"/>
                    <a:pt x="17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15"/>
            <p:cNvSpPr/>
            <p:nvPr/>
          </p:nvSpPr>
          <p:spPr>
            <a:xfrm>
              <a:off x="2631720" y="544768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15"/>
            <p:cNvSpPr/>
            <p:nvPr/>
          </p:nvSpPr>
          <p:spPr>
            <a:xfrm>
              <a:off x="3901851" y="5169605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3" y="1"/>
                  </a:moveTo>
                  <a:lnTo>
                    <a:pt x="0" y="33"/>
                  </a:lnTo>
                  <a:lnTo>
                    <a:pt x="17" y="33"/>
                  </a:lnTo>
                  <a:cubicBezTo>
                    <a:pt x="17" y="33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15"/>
            <p:cNvSpPr/>
            <p:nvPr/>
          </p:nvSpPr>
          <p:spPr>
            <a:xfrm>
              <a:off x="3892601" y="5160355"/>
              <a:ext cx="15669" cy="10383"/>
            </a:xfrm>
            <a:custGeom>
              <a:avLst/>
              <a:gdLst/>
              <a:ahLst/>
              <a:cxnLst/>
              <a:rect l="l" t="t" r="r" b="b"/>
              <a:pathLst>
                <a:path w="83" h="55" extrusionOk="0">
                  <a:moveTo>
                    <a:pt x="66" y="1"/>
                  </a:moveTo>
                  <a:cubicBezTo>
                    <a:pt x="49" y="1"/>
                    <a:pt x="17" y="17"/>
                    <a:pt x="0" y="50"/>
                  </a:cubicBezTo>
                  <a:cubicBezTo>
                    <a:pt x="33" y="33"/>
                    <a:pt x="33" y="50"/>
                    <a:pt x="66" y="17"/>
                  </a:cubicBezTo>
                  <a:lnTo>
                    <a:pt x="66" y="17"/>
                  </a:lnTo>
                  <a:cubicBezTo>
                    <a:pt x="66" y="17"/>
                    <a:pt x="66" y="33"/>
                    <a:pt x="49" y="50"/>
                  </a:cubicBezTo>
                  <a:cubicBezTo>
                    <a:pt x="53" y="46"/>
                    <a:pt x="56" y="45"/>
                    <a:pt x="58" y="45"/>
                  </a:cubicBezTo>
                  <a:cubicBezTo>
                    <a:pt x="64" y="45"/>
                    <a:pt x="67" y="54"/>
                    <a:pt x="74" y="54"/>
                  </a:cubicBezTo>
                  <a:cubicBezTo>
                    <a:pt x="76" y="54"/>
                    <a:pt x="79" y="53"/>
                    <a:pt x="82" y="50"/>
                  </a:cubicBezTo>
                  <a:cubicBezTo>
                    <a:pt x="82" y="26"/>
                    <a:pt x="82" y="11"/>
                    <a:pt x="69" y="11"/>
                  </a:cubicBezTo>
                  <a:cubicBezTo>
                    <a:pt x="65" y="11"/>
                    <a:pt x="58" y="13"/>
                    <a:pt x="49" y="17"/>
                  </a:cubicBezTo>
                  <a:cubicBezTo>
                    <a:pt x="66" y="1"/>
                    <a:pt x="66" y="1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15"/>
            <p:cNvSpPr/>
            <p:nvPr/>
          </p:nvSpPr>
          <p:spPr>
            <a:xfrm>
              <a:off x="3741197" y="499347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15"/>
            <p:cNvSpPr/>
            <p:nvPr/>
          </p:nvSpPr>
          <p:spPr>
            <a:xfrm>
              <a:off x="3734967" y="497497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15"/>
            <p:cNvSpPr/>
            <p:nvPr/>
          </p:nvSpPr>
          <p:spPr>
            <a:xfrm>
              <a:off x="3802929" y="5052183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" y="1"/>
                    <a:pt x="17" y="17"/>
                    <a:pt x="17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15"/>
            <p:cNvSpPr/>
            <p:nvPr/>
          </p:nvSpPr>
          <p:spPr>
            <a:xfrm>
              <a:off x="3880141" y="515733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15"/>
            <p:cNvSpPr/>
            <p:nvPr/>
          </p:nvSpPr>
          <p:spPr>
            <a:xfrm>
              <a:off x="3840119" y="5073893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17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15"/>
            <p:cNvSpPr/>
            <p:nvPr/>
          </p:nvSpPr>
          <p:spPr>
            <a:xfrm>
              <a:off x="3858620" y="509541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7" y="1"/>
                    <a:pt x="10" y="8"/>
                    <a:pt x="0" y="17"/>
                  </a:cubicBezTo>
                  <a:lnTo>
                    <a:pt x="0" y="17"/>
                  </a:ln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15"/>
            <p:cNvSpPr/>
            <p:nvPr/>
          </p:nvSpPr>
          <p:spPr>
            <a:xfrm>
              <a:off x="3160123" y="45362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15"/>
            <p:cNvSpPr/>
            <p:nvPr/>
          </p:nvSpPr>
          <p:spPr>
            <a:xfrm>
              <a:off x="3154082" y="448677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0" y="17"/>
                  </a:lnTo>
                  <a:lnTo>
                    <a:pt x="17" y="17"/>
                  </a:lnTo>
                  <a:cubicBezTo>
                    <a:pt x="17" y="17"/>
                    <a:pt x="17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15"/>
            <p:cNvSpPr/>
            <p:nvPr/>
          </p:nvSpPr>
          <p:spPr>
            <a:xfrm>
              <a:off x="3719487" y="495326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15"/>
            <p:cNvSpPr/>
            <p:nvPr/>
          </p:nvSpPr>
          <p:spPr>
            <a:xfrm>
              <a:off x="3515601" y="4786566"/>
              <a:ext cx="9439" cy="943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49" y="0"/>
                  </a:moveTo>
                  <a:lnTo>
                    <a:pt x="49" y="0"/>
                  </a:lnTo>
                  <a:cubicBezTo>
                    <a:pt x="49" y="8"/>
                    <a:pt x="41" y="16"/>
                    <a:pt x="31" y="25"/>
                  </a:cubicBezTo>
                  <a:lnTo>
                    <a:pt x="31" y="25"/>
                  </a:lnTo>
                  <a:cubicBezTo>
                    <a:pt x="41" y="20"/>
                    <a:pt x="49" y="16"/>
                    <a:pt x="49" y="0"/>
                  </a:cubicBezTo>
                  <a:close/>
                  <a:moveTo>
                    <a:pt x="31" y="25"/>
                  </a:moveTo>
                  <a:lnTo>
                    <a:pt x="31" y="25"/>
                  </a:lnTo>
                  <a:cubicBezTo>
                    <a:pt x="21" y="29"/>
                    <a:pt x="9" y="33"/>
                    <a:pt x="0" y="49"/>
                  </a:cubicBezTo>
                  <a:cubicBezTo>
                    <a:pt x="9" y="41"/>
                    <a:pt x="21" y="33"/>
                    <a:pt x="31" y="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15"/>
            <p:cNvSpPr/>
            <p:nvPr/>
          </p:nvSpPr>
          <p:spPr>
            <a:xfrm>
              <a:off x="3667005" y="491323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0" y="0"/>
                    <a:pt x="0" y="0"/>
                    <a:pt x="0" y="1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15"/>
            <p:cNvSpPr/>
            <p:nvPr/>
          </p:nvSpPr>
          <p:spPr>
            <a:xfrm>
              <a:off x="3642275" y="490077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cubicBezTo>
                    <a:pt x="17" y="1"/>
                    <a:pt x="17" y="1"/>
                    <a:pt x="17" y="17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15"/>
            <p:cNvSpPr/>
            <p:nvPr/>
          </p:nvSpPr>
          <p:spPr>
            <a:xfrm>
              <a:off x="3623774" y="4885299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17" y="1"/>
                    <a:pt x="17" y="17"/>
                    <a:pt x="17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15"/>
            <p:cNvSpPr/>
            <p:nvPr/>
          </p:nvSpPr>
          <p:spPr>
            <a:xfrm>
              <a:off x="3220534" y="4582492"/>
              <a:ext cx="4720" cy="3398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"/>
                  </a:moveTo>
                  <a:cubicBezTo>
                    <a:pt x="17" y="1"/>
                    <a:pt x="13" y="4"/>
                    <a:pt x="11" y="8"/>
                  </a:cubicBezTo>
                  <a:lnTo>
                    <a:pt x="11" y="8"/>
                  </a:lnTo>
                  <a:cubicBezTo>
                    <a:pt x="15" y="8"/>
                    <a:pt x="20" y="6"/>
                    <a:pt x="25" y="1"/>
                  </a:cubicBezTo>
                  <a:close/>
                  <a:moveTo>
                    <a:pt x="11" y="8"/>
                  </a:moveTo>
                  <a:cubicBezTo>
                    <a:pt x="8" y="9"/>
                    <a:pt x="6" y="9"/>
                    <a:pt x="4" y="9"/>
                  </a:cubicBezTo>
                  <a:cubicBezTo>
                    <a:pt x="0" y="9"/>
                    <a:pt x="0" y="9"/>
                    <a:pt x="8" y="17"/>
                  </a:cubicBezTo>
                  <a:cubicBezTo>
                    <a:pt x="8" y="17"/>
                    <a:pt x="8" y="13"/>
                    <a:pt x="11" y="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15"/>
            <p:cNvSpPr/>
            <p:nvPr/>
          </p:nvSpPr>
          <p:spPr>
            <a:xfrm>
              <a:off x="3880141" y="515733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15"/>
            <p:cNvSpPr/>
            <p:nvPr/>
          </p:nvSpPr>
          <p:spPr>
            <a:xfrm>
              <a:off x="3608294" y="4934760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17" y="17"/>
                    <a:pt x="17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15"/>
            <p:cNvSpPr/>
            <p:nvPr/>
          </p:nvSpPr>
          <p:spPr>
            <a:xfrm>
              <a:off x="3360988" y="47091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15"/>
            <p:cNvSpPr/>
            <p:nvPr/>
          </p:nvSpPr>
          <p:spPr>
            <a:xfrm>
              <a:off x="3599043" y="4922489"/>
              <a:ext cx="189" cy="6230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33"/>
                  </a:moveTo>
                  <a:cubicBezTo>
                    <a:pt x="0" y="17"/>
                    <a:pt x="0" y="17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15"/>
            <p:cNvSpPr/>
            <p:nvPr/>
          </p:nvSpPr>
          <p:spPr>
            <a:xfrm>
              <a:off x="3144832" y="4479228"/>
              <a:ext cx="754186" cy="684337"/>
            </a:xfrm>
            <a:custGeom>
              <a:avLst/>
              <a:gdLst/>
              <a:ahLst/>
              <a:cxnLst/>
              <a:rect l="l" t="t" r="r" b="b"/>
              <a:pathLst>
                <a:path w="3995" h="3625" extrusionOk="0">
                  <a:moveTo>
                    <a:pt x="0" y="188"/>
                  </a:moveTo>
                  <a:cubicBezTo>
                    <a:pt x="0" y="201"/>
                    <a:pt x="3" y="206"/>
                    <a:pt x="8" y="206"/>
                  </a:cubicBezTo>
                  <a:cubicBezTo>
                    <a:pt x="10" y="206"/>
                    <a:pt x="13" y="205"/>
                    <a:pt x="16" y="203"/>
                  </a:cubicBezTo>
                  <a:lnTo>
                    <a:pt x="16" y="203"/>
                  </a:lnTo>
                  <a:lnTo>
                    <a:pt x="16" y="204"/>
                  </a:lnTo>
                  <a:lnTo>
                    <a:pt x="18" y="202"/>
                  </a:lnTo>
                  <a:lnTo>
                    <a:pt x="18" y="202"/>
                  </a:lnTo>
                  <a:cubicBezTo>
                    <a:pt x="17" y="202"/>
                    <a:pt x="16" y="203"/>
                    <a:pt x="16" y="203"/>
                  </a:cubicBezTo>
                  <a:lnTo>
                    <a:pt x="16" y="203"/>
                  </a:lnTo>
                  <a:lnTo>
                    <a:pt x="0" y="188"/>
                  </a:lnTo>
                  <a:close/>
                  <a:moveTo>
                    <a:pt x="802" y="548"/>
                  </a:moveTo>
                  <a:cubicBezTo>
                    <a:pt x="819" y="548"/>
                    <a:pt x="819" y="548"/>
                    <a:pt x="802" y="564"/>
                  </a:cubicBezTo>
                  <a:cubicBezTo>
                    <a:pt x="802" y="548"/>
                    <a:pt x="802" y="548"/>
                    <a:pt x="802" y="548"/>
                  </a:cubicBezTo>
                  <a:close/>
                  <a:moveTo>
                    <a:pt x="874" y="656"/>
                  </a:moveTo>
                  <a:lnTo>
                    <a:pt x="874" y="656"/>
                  </a:lnTo>
                  <a:cubicBezTo>
                    <a:pt x="872" y="658"/>
                    <a:pt x="870" y="660"/>
                    <a:pt x="868" y="662"/>
                  </a:cubicBezTo>
                  <a:cubicBezTo>
                    <a:pt x="874" y="662"/>
                    <a:pt x="875" y="660"/>
                    <a:pt x="874" y="656"/>
                  </a:cubicBezTo>
                  <a:close/>
                  <a:moveTo>
                    <a:pt x="606" y="693"/>
                  </a:moveTo>
                  <a:cubicBezTo>
                    <a:pt x="605" y="694"/>
                    <a:pt x="604" y="694"/>
                    <a:pt x="603" y="695"/>
                  </a:cubicBezTo>
                  <a:lnTo>
                    <a:pt x="606" y="695"/>
                  </a:lnTo>
                  <a:cubicBezTo>
                    <a:pt x="606" y="694"/>
                    <a:pt x="606" y="694"/>
                    <a:pt x="606" y="693"/>
                  </a:cubicBezTo>
                  <a:close/>
                  <a:moveTo>
                    <a:pt x="589" y="695"/>
                  </a:moveTo>
                  <a:cubicBezTo>
                    <a:pt x="585" y="704"/>
                    <a:pt x="584" y="707"/>
                    <a:pt x="585" y="707"/>
                  </a:cubicBezTo>
                  <a:cubicBezTo>
                    <a:pt x="587" y="707"/>
                    <a:pt x="595" y="699"/>
                    <a:pt x="603" y="695"/>
                  </a:cubicBezTo>
                  <a:close/>
                  <a:moveTo>
                    <a:pt x="1097" y="1186"/>
                  </a:moveTo>
                  <a:cubicBezTo>
                    <a:pt x="1097" y="1186"/>
                    <a:pt x="1097" y="1186"/>
                    <a:pt x="1097" y="1186"/>
                  </a:cubicBezTo>
                  <a:cubicBezTo>
                    <a:pt x="1097" y="1186"/>
                    <a:pt x="1097" y="1186"/>
                    <a:pt x="1097" y="1186"/>
                  </a:cubicBezTo>
                  <a:close/>
                  <a:moveTo>
                    <a:pt x="1367" y="1378"/>
                  </a:moveTo>
                  <a:lnTo>
                    <a:pt x="1359" y="1382"/>
                  </a:lnTo>
                  <a:cubicBezTo>
                    <a:pt x="1364" y="1382"/>
                    <a:pt x="1366" y="1381"/>
                    <a:pt x="1367" y="1378"/>
                  </a:cubicBezTo>
                  <a:close/>
                  <a:moveTo>
                    <a:pt x="1784" y="1415"/>
                  </a:moveTo>
                  <a:cubicBezTo>
                    <a:pt x="1784" y="1417"/>
                    <a:pt x="1784" y="1418"/>
                    <a:pt x="1784" y="1419"/>
                  </a:cubicBezTo>
                  <a:lnTo>
                    <a:pt x="1784" y="1419"/>
                  </a:lnTo>
                  <a:cubicBezTo>
                    <a:pt x="1789" y="1417"/>
                    <a:pt x="1795" y="1415"/>
                    <a:pt x="1801" y="1415"/>
                  </a:cubicBezTo>
                  <a:close/>
                  <a:moveTo>
                    <a:pt x="2340" y="1985"/>
                  </a:moveTo>
                  <a:cubicBezTo>
                    <a:pt x="2338" y="1985"/>
                    <a:pt x="2334" y="1991"/>
                    <a:pt x="2328" y="1996"/>
                  </a:cubicBezTo>
                  <a:lnTo>
                    <a:pt x="2328" y="1996"/>
                  </a:lnTo>
                  <a:cubicBezTo>
                    <a:pt x="2329" y="1996"/>
                    <a:pt x="2330" y="1996"/>
                    <a:pt x="2331" y="1996"/>
                  </a:cubicBezTo>
                  <a:cubicBezTo>
                    <a:pt x="2333" y="1996"/>
                    <a:pt x="2333" y="1996"/>
                    <a:pt x="2341" y="1988"/>
                  </a:cubicBezTo>
                  <a:cubicBezTo>
                    <a:pt x="2341" y="1986"/>
                    <a:pt x="2340" y="1985"/>
                    <a:pt x="2340" y="1985"/>
                  </a:cubicBezTo>
                  <a:close/>
                  <a:moveTo>
                    <a:pt x="2328" y="1996"/>
                  </a:moveTo>
                  <a:lnTo>
                    <a:pt x="2328" y="1996"/>
                  </a:lnTo>
                  <a:cubicBezTo>
                    <a:pt x="2326" y="1997"/>
                    <a:pt x="2320" y="1998"/>
                    <a:pt x="2308" y="2004"/>
                  </a:cubicBezTo>
                  <a:cubicBezTo>
                    <a:pt x="2310" y="2005"/>
                    <a:pt x="2311" y="2006"/>
                    <a:pt x="2313" y="2007"/>
                  </a:cubicBezTo>
                  <a:lnTo>
                    <a:pt x="2313" y="2007"/>
                  </a:lnTo>
                  <a:cubicBezTo>
                    <a:pt x="2319" y="2005"/>
                    <a:pt x="2324" y="2001"/>
                    <a:pt x="2328" y="1996"/>
                  </a:cubicBezTo>
                  <a:close/>
                  <a:moveTo>
                    <a:pt x="2619" y="2250"/>
                  </a:moveTo>
                  <a:cubicBezTo>
                    <a:pt x="2619" y="2250"/>
                    <a:pt x="2619" y="2250"/>
                    <a:pt x="2620" y="2251"/>
                  </a:cubicBezTo>
                  <a:lnTo>
                    <a:pt x="2620" y="2251"/>
                  </a:lnTo>
                  <a:cubicBezTo>
                    <a:pt x="2625" y="2250"/>
                    <a:pt x="2630" y="2250"/>
                    <a:pt x="2635" y="2250"/>
                  </a:cubicBezTo>
                  <a:close/>
                  <a:moveTo>
                    <a:pt x="3012" y="2475"/>
                  </a:moveTo>
                  <a:cubicBezTo>
                    <a:pt x="3012" y="2475"/>
                    <a:pt x="3011" y="2477"/>
                    <a:pt x="3011" y="2481"/>
                  </a:cubicBezTo>
                  <a:lnTo>
                    <a:pt x="3011" y="2481"/>
                  </a:lnTo>
                  <a:cubicBezTo>
                    <a:pt x="3011" y="2480"/>
                    <a:pt x="3012" y="2479"/>
                    <a:pt x="3012" y="2479"/>
                  </a:cubicBezTo>
                  <a:cubicBezTo>
                    <a:pt x="3012" y="2476"/>
                    <a:pt x="3012" y="2475"/>
                    <a:pt x="3012" y="2475"/>
                  </a:cubicBezTo>
                  <a:close/>
                  <a:moveTo>
                    <a:pt x="3077" y="2528"/>
                  </a:moveTo>
                  <a:cubicBezTo>
                    <a:pt x="3072" y="2528"/>
                    <a:pt x="3068" y="2530"/>
                    <a:pt x="3067" y="2532"/>
                  </a:cubicBezTo>
                  <a:lnTo>
                    <a:pt x="3067" y="2532"/>
                  </a:lnTo>
                  <a:cubicBezTo>
                    <a:pt x="3070" y="2530"/>
                    <a:pt x="3074" y="2528"/>
                    <a:pt x="3077" y="2528"/>
                  </a:cubicBezTo>
                  <a:close/>
                  <a:moveTo>
                    <a:pt x="2816" y="2659"/>
                  </a:moveTo>
                  <a:cubicBezTo>
                    <a:pt x="2816" y="2659"/>
                    <a:pt x="2823" y="2666"/>
                    <a:pt x="2828" y="2666"/>
                  </a:cubicBezTo>
                  <a:cubicBezTo>
                    <a:pt x="2830" y="2666"/>
                    <a:pt x="2832" y="2665"/>
                    <a:pt x="2832" y="2659"/>
                  </a:cubicBezTo>
                  <a:close/>
                  <a:moveTo>
                    <a:pt x="3061" y="2823"/>
                  </a:moveTo>
                  <a:lnTo>
                    <a:pt x="3094" y="2839"/>
                  </a:lnTo>
                  <a:lnTo>
                    <a:pt x="3077" y="2823"/>
                  </a:lnTo>
                  <a:close/>
                  <a:moveTo>
                    <a:pt x="3699" y="3199"/>
                  </a:moveTo>
                  <a:cubicBezTo>
                    <a:pt x="3701" y="3203"/>
                    <a:pt x="3703" y="3206"/>
                    <a:pt x="3704" y="3209"/>
                  </a:cubicBezTo>
                  <a:lnTo>
                    <a:pt x="3704" y="3209"/>
                  </a:lnTo>
                  <a:cubicBezTo>
                    <a:pt x="3708" y="3207"/>
                    <a:pt x="3712" y="3203"/>
                    <a:pt x="3716" y="3199"/>
                  </a:cubicBezTo>
                  <a:close/>
                  <a:moveTo>
                    <a:pt x="3830" y="3363"/>
                  </a:moveTo>
                  <a:lnTo>
                    <a:pt x="3830" y="3363"/>
                  </a:lnTo>
                  <a:cubicBezTo>
                    <a:pt x="3824" y="3370"/>
                    <a:pt x="3820" y="3374"/>
                    <a:pt x="3819" y="3378"/>
                  </a:cubicBezTo>
                  <a:lnTo>
                    <a:pt x="3819" y="3378"/>
                  </a:lnTo>
                  <a:cubicBezTo>
                    <a:pt x="3822" y="3376"/>
                    <a:pt x="3821" y="3372"/>
                    <a:pt x="3830" y="3363"/>
                  </a:cubicBezTo>
                  <a:close/>
                  <a:moveTo>
                    <a:pt x="3912" y="3429"/>
                  </a:moveTo>
                  <a:cubicBezTo>
                    <a:pt x="3912" y="3429"/>
                    <a:pt x="3912" y="3430"/>
                    <a:pt x="3911" y="3430"/>
                  </a:cubicBezTo>
                  <a:lnTo>
                    <a:pt x="3911" y="3430"/>
                  </a:lnTo>
                  <a:cubicBezTo>
                    <a:pt x="3916" y="3429"/>
                    <a:pt x="3922" y="3429"/>
                    <a:pt x="3929" y="3429"/>
                  </a:cubicBezTo>
                  <a:close/>
                  <a:moveTo>
                    <a:pt x="150" y="1"/>
                  </a:moveTo>
                  <a:cubicBezTo>
                    <a:pt x="131" y="1"/>
                    <a:pt x="98" y="12"/>
                    <a:pt x="98" y="24"/>
                  </a:cubicBezTo>
                  <a:cubicBezTo>
                    <a:pt x="98" y="40"/>
                    <a:pt x="98" y="40"/>
                    <a:pt x="98" y="57"/>
                  </a:cubicBezTo>
                  <a:lnTo>
                    <a:pt x="82" y="57"/>
                  </a:lnTo>
                  <a:cubicBezTo>
                    <a:pt x="33" y="106"/>
                    <a:pt x="0" y="138"/>
                    <a:pt x="0" y="188"/>
                  </a:cubicBezTo>
                  <a:lnTo>
                    <a:pt x="33" y="171"/>
                  </a:lnTo>
                  <a:lnTo>
                    <a:pt x="18" y="202"/>
                  </a:lnTo>
                  <a:lnTo>
                    <a:pt x="18" y="202"/>
                  </a:lnTo>
                  <a:cubicBezTo>
                    <a:pt x="22" y="198"/>
                    <a:pt x="28" y="193"/>
                    <a:pt x="33" y="188"/>
                  </a:cubicBezTo>
                  <a:lnTo>
                    <a:pt x="33" y="188"/>
                  </a:lnTo>
                  <a:cubicBezTo>
                    <a:pt x="16" y="204"/>
                    <a:pt x="16" y="220"/>
                    <a:pt x="16" y="220"/>
                  </a:cubicBezTo>
                  <a:lnTo>
                    <a:pt x="66" y="204"/>
                  </a:lnTo>
                  <a:lnTo>
                    <a:pt x="66" y="204"/>
                  </a:lnTo>
                  <a:cubicBezTo>
                    <a:pt x="66" y="220"/>
                    <a:pt x="33" y="220"/>
                    <a:pt x="33" y="237"/>
                  </a:cubicBezTo>
                  <a:cubicBezTo>
                    <a:pt x="66" y="237"/>
                    <a:pt x="66" y="204"/>
                    <a:pt x="82" y="204"/>
                  </a:cubicBezTo>
                  <a:cubicBezTo>
                    <a:pt x="82" y="220"/>
                    <a:pt x="66" y="237"/>
                    <a:pt x="82" y="237"/>
                  </a:cubicBezTo>
                  <a:cubicBezTo>
                    <a:pt x="82" y="237"/>
                    <a:pt x="66" y="253"/>
                    <a:pt x="66" y="253"/>
                  </a:cubicBezTo>
                  <a:cubicBezTo>
                    <a:pt x="69" y="249"/>
                    <a:pt x="72" y="248"/>
                    <a:pt x="75" y="248"/>
                  </a:cubicBezTo>
                  <a:cubicBezTo>
                    <a:pt x="79" y="248"/>
                    <a:pt x="83" y="252"/>
                    <a:pt x="89" y="252"/>
                  </a:cubicBezTo>
                  <a:cubicBezTo>
                    <a:pt x="95" y="252"/>
                    <a:pt x="103" y="249"/>
                    <a:pt x="115" y="237"/>
                  </a:cubicBezTo>
                  <a:lnTo>
                    <a:pt x="115" y="237"/>
                  </a:lnTo>
                  <a:cubicBezTo>
                    <a:pt x="98" y="269"/>
                    <a:pt x="147" y="269"/>
                    <a:pt x="115" y="302"/>
                  </a:cubicBezTo>
                  <a:cubicBezTo>
                    <a:pt x="115" y="302"/>
                    <a:pt x="147" y="286"/>
                    <a:pt x="164" y="286"/>
                  </a:cubicBezTo>
                  <a:cubicBezTo>
                    <a:pt x="98" y="319"/>
                    <a:pt x="180" y="319"/>
                    <a:pt x="131" y="368"/>
                  </a:cubicBezTo>
                  <a:cubicBezTo>
                    <a:pt x="144" y="359"/>
                    <a:pt x="155" y="356"/>
                    <a:pt x="164" y="356"/>
                  </a:cubicBezTo>
                  <a:cubicBezTo>
                    <a:pt x="184" y="356"/>
                    <a:pt x="197" y="370"/>
                    <a:pt x="213" y="371"/>
                  </a:cubicBezTo>
                  <a:lnTo>
                    <a:pt x="213" y="371"/>
                  </a:lnTo>
                  <a:cubicBezTo>
                    <a:pt x="213" y="370"/>
                    <a:pt x="213" y="369"/>
                    <a:pt x="213" y="368"/>
                  </a:cubicBezTo>
                  <a:lnTo>
                    <a:pt x="213" y="368"/>
                  </a:lnTo>
                  <a:cubicBezTo>
                    <a:pt x="214" y="369"/>
                    <a:pt x="215" y="370"/>
                    <a:pt x="216" y="371"/>
                  </a:cubicBezTo>
                  <a:lnTo>
                    <a:pt x="216" y="371"/>
                  </a:lnTo>
                  <a:cubicBezTo>
                    <a:pt x="220" y="371"/>
                    <a:pt x="225" y="370"/>
                    <a:pt x="229" y="368"/>
                  </a:cubicBezTo>
                  <a:lnTo>
                    <a:pt x="229" y="368"/>
                  </a:lnTo>
                  <a:cubicBezTo>
                    <a:pt x="229" y="368"/>
                    <a:pt x="223" y="374"/>
                    <a:pt x="218" y="375"/>
                  </a:cubicBezTo>
                  <a:lnTo>
                    <a:pt x="218" y="375"/>
                  </a:lnTo>
                  <a:cubicBezTo>
                    <a:pt x="218" y="374"/>
                    <a:pt x="217" y="372"/>
                    <a:pt x="216" y="371"/>
                  </a:cubicBezTo>
                  <a:lnTo>
                    <a:pt x="216" y="371"/>
                  </a:lnTo>
                  <a:cubicBezTo>
                    <a:pt x="216" y="371"/>
                    <a:pt x="216" y="371"/>
                    <a:pt x="215" y="371"/>
                  </a:cubicBezTo>
                  <a:cubicBezTo>
                    <a:pt x="215" y="371"/>
                    <a:pt x="214" y="371"/>
                    <a:pt x="213" y="371"/>
                  </a:cubicBezTo>
                  <a:lnTo>
                    <a:pt x="213" y="371"/>
                  </a:lnTo>
                  <a:cubicBezTo>
                    <a:pt x="214" y="374"/>
                    <a:pt x="215" y="375"/>
                    <a:pt x="217" y="375"/>
                  </a:cubicBezTo>
                  <a:cubicBezTo>
                    <a:pt x="217" y="375"/>
                    <a:pt x="218" y="375"/>
                    <a:pt x="218" y="375"/>
                  </a:cubicBezTo>
                  <a:lnTo>
                    <a:pt x="218" y="375"/>
                  </a:lnTo>
                  <a:cubicBezTo>
                    <a:pt x="225" y="389"/>
                    <a:pt x="213" y="403"/>
                    <a:pt x="213" y="417"/>
                  </a:cubicBezTo>
                  <a:cubicBezTo>
                    <a:pt x="246" y="384"/>
                    <a:pt x="262" y="384"/>
                    <a:pt x="295" y="368"/>
                  </a:cubicBezTo>
                  <a:lnTo>
                    <a:pt x="295" y="368"/>
                  </a:lnTo>
                  <a:cubicBezTo>
                    <a:pt x="278" y="417"/>
                    <a:pt x="246" y="400"/>
                    <a:pt x="229" y="449"/>
                  </a:cubicBezTo>
                  <a:cubicBezTo>
                    <a:pt x="246" y="417"/>
                    <a:pt x="278" y="433"/>
                    <a:pt x="295" y="417"/>
                  </a:cubicBezTo>
                  <a:lnTo>
                    <a:pt x="295" y="417"/>
                  </a:lnTo>
                  <a:cubicBezTo>
                    <a:pt x="278" y="433"/>
                    <a:pt x="295" y="433"/>
                    <a:pt x="278" y="466"/>
                  </a:cubicBezTo>
                  <a:cubicBezTo>
                    <a:pt x="290" y="448"/>
                    <a:pt x="295" y="443"/>
                    <a:pt x="298" y="443"/>
                  </a:cubicBezTo>
                  <a:cubicBezTo>
                    <a:pt x="302" y="443"/>
                    <a:pt x="302" y="453"/>
                    <a:pt x="306" y="453"/>
                  </a:cubicBezTo>
                  <a:cubicBezTo>
                    <a:pt x="307" y="453"/>
                    <a:pt x="309" y="452"/>
                    <a:pt x="311" y="449"/>
                  </a:cubicBezTo>
                  <a:lnTo>
                    <a:pt x="311" y="449"/>
                  </a:lnTo>
                  <a:cubicBezTo>
                    <a:pt x="311" y="482"/>
                    <a:pt x="278" y="482"/>
                    <a:pt x="311" y="482"/>
                  </a:cubicBezTo>
                  <a:cubicBezTo>
                    <a:pt x="311" y="515"/>
                    <a:pt x="278" y="515"/>
                    <a:pt x="278" y="515"/>
                  </a:cubicBezTo>
                  <a:cubicBezTo>
                    <a:pt x="281" y="517"/>
                    <a:pt x="283" y="518"/>
                    <a:pt x="285" y="518"/>
                  </a:cubicBezTo>
                  <a:cubicBezTo>
                    <a:pt x="300" y="518"/>
                    <a:pt x="316" y="480"/>
                    <a:pt x="344" y="466"/>
                  </a:cubicBezTo>
                  <a:lnTo>
                    <a:pt x="344" y="466"/>
                  </a:lnTo>
                  <a:cubicBezTo>
                    <a:pt x="360" y="482"/>
                    <a:pt x="327" y="499"/>
                    <a:pt x="311" y="515"/>
                  </a:cubicBezTo>
                  <a:cubicBezTo>
                    <a:pt x="315" y="518"/>
                    <a:pt x="319" y="520"/>
                    <a:pt x="325" y="520"/>
                  </a:cubicBezTo>
                  <a:cubicBezTo>
                    <a:pt x="340" y="520"/>
                    <a:pt x="361" y="510"/>
                    <a:pt x="371" y="510"/>
                  </a:cubicBezTo>
                  <a:cubicBezTo>
                    <a:pt x="374" y="510"/>
                    <a:pt x="377" y="511"/>
                    <a:pt x="377" y="515"/>
                  </a:cubicBezTo>
                  <a:cubicBezTo>
                    <a:pt x="377" y="515"/>
                    <a:pt x="377" y="515"/>
                    <a:pt x="360" y="531"/>
                  </a:cubicBezTo>
                  <a:cubicBezTo>
                    <a:pt x="367" y="528"/>
                    <a:pt x="373" y="527"/>
                    <a:pt x="379" y="527"/>
                  </a:cubicBezTo>
                  <a:cubicBezTo>
                    <a:pt x="395" y="527"/>
                    <a:pt x="407" y="536"/>
                    <a:pt x="423" y="536"/>
                  </a:cubicBezTo>
                  <a:cubicBezTo>
                    <a:pt x="429" y="536"/>
                    <a:pt x="435" y="535"/>
                    <a:pt x="442" y="531"/>
                  </a:cubicBezTo>
                  <a:cubicBezTo>
                    <a:pt x="442" y="531"/>
                    <a:pt x="442" y="548"/>
                    <a:pt x="442" y="548"/>
                  </a:cubicBezTo>
                  <a:cubicBezTo>
                    <a:pt x="458" y="531"/>
                    <a:pt x="458" y="515"/>
                    <a:pt x="475" y="499"/>
                  </a:cubicBezTo>
                  <a:cubicBezTo>
                    <a:pt x="483" y="499"/>
                    <a:pt x="491" y="494"/>
                    <a:pt x="495" y="494"/>
                  </a:cubicBezTo>
                  <a:cubicBezTo>
                    <a:pt x="499" y="494"/>
                    <a:pt x="499" y="499"/>
                    <a:pt x="491" y="515"/>
                  </a:cubicBezTo>
                  <a:cubicBezTo>
                    <a:pt x="475" y="531"/>
                    <a:pt x="471" y="531"/>
                    <a:pt x="467" y="531"/>
                  </a:cubicBezTo>
                  <a:cubicBezTo>
                    <a:pt x="463" y="531"/>
                    <a:pt x="458" y="531"/>
                    <a:pt x="442" y="548"/>
                  </a:cubicBezTo>
                  <a:cubicBezTo>
                    <a:pt x="464" y="548"/>
                    <a:pt x="486" y="540"/>
                    <a:pt x="498" y="540"/>
                  </a:cubicBezTo>
                  <a:cubicBezTo>
                    <a:pt x="504" y="540"/>
                    <a:pt x="508" y="542"/>
                    <a:pt x="508" y="548"/>
                  </a:cubicBezTo>
                  <a:cubicBezTo>
                    <a:pt x="499" y="564"/>
                    <a:pt x="491" y="564"/>
                    <a:pt x="485" y="564"/>
                  </a:cubicBezTo>
                  <a:cubicBezTo>
                    <a:pt x="479" y="564"/>
                    <a:pt x="475" y="564"/>
                    <a:pt x="475" y="580"/>
                  </a:cubicBezTo>
                  <a:lnTo>
                    <a:pt x="458" y="548"/>
                  </a:lnTo>
                  <a:cubicBezTo>
                    <a:pt x="452" y="574"/>
                    <a:pt x="451" y="579"/>
                    <a:pt x="449" y="579"/>
                  </a:cubicBezTo>
                  <a:cubicBezTo>
                    <a:pt x="448" y="579"/>
                    <a:pt x="448" y="577"/>
                    <a:pt x="445" y="577"/>
                  </a:cubicBezTo>
                  <a:cubicBezTo>
                    <a:pt x="442" y="577"/>
                    <a:pt x="437" y="580"/>
                    <a:pt x="426" y="597"/>
                  </a:cubicBezTo>
                  <a:cubicBezTo>
                    <a:pt x="442" y="630"/>
                    <a:pt x="458" y="613"/>
                    <a:pt x="475" y="630"/>
                  </a:cubicBezTo>
                  <a:cubicBezTo>
                    <a:pt x="491" y="630"/>
                    <a:pt x="491" y="613"/>
                    <a:pt x="508" y="597"/>
                  </a:cubicBezTo>
                  <a:cubicBezTo>
                    <a:pt x="568" y="597"/>
                    <a:pt x="489" y="680"/>
                    <a:pt x="515" y="680"/>
                  </a:cubicBezTo>
                  <a:cubicBezTo>
                    <a:pt x="517" y="680"/>
                    <a:pt x="520" y="680"/>
                    <a:pt x="524" y="679"/>
                  </a:cubicBezTo>
                  <a:cubicBezTo>
                    <a:pt x="546" y="667"/>
                    <a:pt x="569" y="648"/>
                    <a:pt x="581" y="648"/>
                  </a:cubicBezTo>
                  <a:cubicBezTo>
                    <a:pt x="586" y="648"/>
                    <a:pt x="589" y="652"/>
                    <a:pt x="589" y="662"/>
                  </a:cubicBezTo>
                  <a:lnTo>
                    <a:pt x="557" y="695"/>
                  </a:lnTo>
                  <a:cubicBezTo>
                    <a:pt x="559" y="697"/>
                    <a:pt x="561" y="698"/>
                    <a:pt x="563" y="698"/>
                  </a:cubicBezTo>
                  <a:cubicBezTo>
                    <a:pt x="575" y="698"/>
                    <a:pt x="590" y="676"/>
                    <a:pt x="599" y="676"/>
                  </a:cubicBezTo>
                  <a:cubicBezTo>
                    <a:pt x="603" y="676"/>
                    <a:pt x="606" y="681"/>
                    <a:pt x="606" y="693"/>
                  </a:cubicBezTo>
                  <a:lnTo>
                    <a:pt x="606" y="693"/>
                  </a:lnTo>
                  <a:cubicBezTo>
                    <a:pt x="608" y="692"/>
                    <a:pt x="611" y="692"/>
                    <a:pt x="614" y="692"/>
                  </a:cubicBezTo>
                  <a:cubicBezTo>
                    <a:pt x="617" y="692"/>
                    <a:pt x="620" y="693"/>
                    <a:pt x="622" y="695"/>
                  </a:cubicBezTo>
                  <a:lnTo>
                    <a:pt x="606" y="728"/>
                  </a:lnTo>
                  <a:cubicBezTo>
                    <a:pt x="622" y="744"/>
                    <a:pt x="671" y="744"/>
                    <a:pt x="704" y="760"/>
                  </a:cubicBezTo>
                  <a:cubicBezTo>
                    <a:pt x="720" y="760"/>
                    <a:pt x="720" y="744"/>
                    <a:pt x="737" y="744"/>
                  </a:cubicBezTo>
                  <a:cubicBezTo>
                    <a:pt x="720" y="760"/>
                    <a:pt x="720" y="760"/>
                    <a:pt x="720" y="777"/>
                  </a:cubicBezTo>
                  <a:cubicBezTo>
                    <a:pt x="720" y="777"/>
                    <a:pt x="720" y="777"/>
                    <a:pt x="704" y="760"/>
                  </a:cubicBezTo>
                  <a:cubicBezTo>
                    <a:pt x="688" y="777"/>
                    <a:pt x="671" y="777"/>
                    <a:pt x="671" y="793"/>
                  </a:cubicBezTo>
                  <a:cubicBezTo>
                    <a:pt x="720" y="810"/>
                    <a:pt x="737" y="859"/>
                    <a:pt x="753" y="891"/>
                  </a:cubicBezTo>
                  <a:lnTo>
                    <a:pt x="786" y="875"/>
                  </a:lnTo>
                  <a:cubicBezTo>
                    <a:pt x="786" y="891"/>
                    <a:pt x="786" y="891"/>
                    <a:pt x="786" y="908"/>
                  </a:cubicBezTo>
                  <a:cubicBezTo>
                    <a:pt x="786" y="911"/>
                    <a:pt x="786" y="912"/>
                    <a:pt x="786" y="912"/>
                  </a:cubicBezTo>
                  <a:cubicBezTo>
                    <a:pt x="786" y="912"/>
                    <a:pt x="789" y="888"/>
                    <a:pt x="802" y="875"/>
                  </a:cubicBezTo>
                  <a:cubicBezTo>
                    <a:pt x="819" y="891"/>
                    <a:pt x="802" y="908"/>
                    <a:pt x="802" y="908"/>
                  </a:cubicBezTo>
                  <a:cubicBezTo>
                    <a:pt x="835" y="908"/>
                    <a:pt x="900" y="908"/>
                    <a:pt x="900" y="957"/>
                  </a:cubicBezTo>
                  <a:lnTo>
                    <a:pt x="884" y="957"/>
                  </a:lnTo>
                  <a:cubicBezTo>
                    <a:pt x="888" y="964"/>
                    <a:pt x="893" y="966"/>
                    <a:pt x="899" y="966"/>
                  </a:cubicBezTo>
                  <a:cubicBezTo>
                    <a:pt x="912" y="966"/>
                    <a:pt x="928" y="954"/>
                    <a:pt x="939" y="954"/>
                  </a:cubicBezTo>
                  <a:cubicBezTo>
                    <a:pt x="945" y="954"/>
                    <a:pt x="949" y="959"/>
                    <a:pt x="949" y="973"/>
                  </a:cubicBezTo>
                  <a:lnTo>
                    <a:pt x="933" y="973"/>
                  </a:lnTo>
                  <a:cubicBezTo>
                    <a:pt x="966" y="1006"/>
                    <a:pt x="1031" y="1022"/>
                    <a:pt x="1031" y="1088"/>
                  </a:cubicBezTo>
                  <a:cubicBezTo>
                    <a:pt x="1037" y="1082"/>
                    <a:pt x="1041" y="1080"/>
                    <a:pt x="1045" y="1080"/>
                  </a:cubicBezTo>
                  <a:cubicBezTo>
                    <a:pt x="1056" y="1080"/>
                    <a:pt x="1057" y="1104"/>
                    <a:pt x="1071" y="1104"/>
                  </a:cubicBezTo>
                  <a:cubicBezTo>
                    <a:pt x="1077" y="1104"/>
                    <a:pt x="1085" y="1100"/>
                    <a:pt x="1097" y="1088"/>
                  </a:cubicBezTo>
                  <a:lnTo>
                    <a:pt x="1097" y="1088"/>
                  </a:lnTo>
                  <a:cubicBezTo>
                    <a:pt x="1097" y="1137"/>
                    <a:pt x="1080" y="1137"/>
                    <a:pt x="1097" y="1186"/>
                  </a:cubicBezTo>
                  <a:cubicBezTo>
                    <a:pt x="1097" y="1186"/>
                    <a:pt x="1118" y="1165"/>
                    <a:pt x="1135" y="1165"/>
                  </a:cubicBezTo>
                  <a:cubicBezTo>
                    <a:pt x="1139" y="1165"/>
                    <a:pt x="1143" y="1166"/>
                    <a:pt x="1146" y="1170"/>
                  </a:cubicBezTo>
                  <a:lnTo>
                    <a:pt x="1130" y="1186"/>
                  </a:lnTo>
                  <a:lnTo>
                    <a:pt x="1130" y="1186"/>
                  </a:lnTo>
                  <a:lnTo>
                    <a:pt x="1162" y="1170"/>
                  </a:lnTo>
                  <a:lnTo>
                    <a:pt x="1146" y="1219"/>
                  </a:lnTo>
                  <a:lnTo>
                    <a:pt x="1162" y="1219"/>
                  </a:lnTo>
                  <a:cubicBezTo>
                    <a:pt x="1162" y="1202"/>
                    <a:pt x="1162" y="1202"/>
                    <a:pt x="1179" y="1186"/>
                  </a:cubicBezTo>
                  <a:cubicBezTo>
                    <a:pt x="1195" y="1186"/>
                    <a:pt x="1195" y="1235"/>
                    <a:pt x="1179" y="1252"/>
                  </a:cubicBezTo>
                  <a:lnTo>
                    <a:pt x="1228" y="1268"/>
                  </a:lnTo>
                  <a:lnTo>
                    <a:pt x="1195" y="1268"/>
                  </a:lnTo>
                  <a:cubicBezTo>
                    <a:pt x="1244" y="1268"/>
                    <a:pt x="1179" y="1301"/>
                    <a:pt x="1228" y="1301"/>
                  </a:cubicBezTo>
                  <a:cubicBezTo>
                    <a:pt x="1228" y="1290"/>
                    <a:pt x="1235" y="1286"/>
                    <a:pt x="1240" y="1280"/>
                  </a:cubicBezTo>
                  <a:lnTo>
                    <a:pt x="1240" y="1280"/>
                  </a:lnTo>
                  <a:cubicBezTo>
                    <a:pt x="1236" y="1305"/>
                    <a:pt x="1263" y="1317"/>
                    <a:pt x="1277" y="1317"/>
                  </a:cubicBezTo>
                  <a:lnTo>
                    <a:pt x="1260" y="1333"/>
                  </a:lnTo>
                  <a:cubicBezTo>
                    <a:pt x="1277" y="1366"/>
                    <a:pt x="1310" y="1382"/>
                    <a:pt x="1342" y="1399"/>
                  </a:cubicBezTo>
                  <a:cubicBezTo>
                    <a:pt x="1342" y="1386"/>
                    <a:pt x="1364" y="1362"/>
                    <a:pt x="1381" y="1362"/>
                  </a:cubicBezTo>
                  <a:cubicBezTo>
                    <a:pt x="1385" y="1362"/>
                    <a:pt x="1388" y="1363"/>
                    <a:pt x="1391" y="1366"/>
                  </a:cubicBezTo>
                  <a:cubicBezTo>
                    <a:pt x="1370" y="1366"/>
                    <a:pt x="1370" y="1373"/>
                    <a:pt x="1367" y="1378"/>
                  </a:cubicBezTo>
                  <a:lnTo>
                    <a:pt x="1367" y="1378"/>
                  </a:lnTo>
                  <a:lnTo>
                    <a:pt x="1391" y="1366"/>
                  </a:lnTo>
                  <a:lnTo>
                    <a:pt x="1391" y="1366"/>
                  </a:lnTo>
                  <a:cubicBezTo>
                    <a:pt x="1408" y="1366"/>
                    <a:pt x="1375" y="1399"/>
                    <a:pt x="1359" y="1399"/>
                  </a:cubicBezTo>
                  <a:lnTo>
                    <a:pt x="1375" y="1399"/>
                  </a:lnTo>
                  <a:cubicBezTo>
                    <a:pt x="1375" y="1415"/>
                    <a:pt x="1359" y="1415"/>
                    <a:pt x="1359" y="1432"/>
                  </a:cubicBezTo>
                  <a:cubicBezTo>
                    <a:pt x="1361" y="1430"/>
                    <a:pt x="1362" y="1429"/>
                    <a:pt x="1363" y="1429"/>
                  </a:cubicBezTo>
                  <a:cubicBezTo>
                    <a:pt x="1370" y="1429"/>
                    <a:pt x="1366" y="1457"/>
                    <a:pt x="1377" y="1457"/>
                  </a:cubicBezTo>
                  <a:cubicBezTo>
                    <a:pt x="1380" y="1457"/>
                    <a:pt x="1385" y="1455"/>
                    <a:pt x="1391" y="1448"/>
                  </a:cubicBezTo>
                  <a:lnTo>
                    <a:pt x="1391" y="1448"/>
                  </a:lnTo>
                  <a:lnTo>
                    <a:pt x="1375" y="1464"/>
                  </a:lnTo>
                  <a:cubicBezTo>
                    <a:pt x="1408" y="1481"/>
                    <a:pt x="1424" y="1481"/>
                    <a:pt x="1457" y="1497"/>
                  </a:cubicBezTo>
                  <a:cubicBezTo>
                    <a:pt x="1465" y="1489"/>
                    <a:pt x="1473" y="1489"/>
                    <a:pt x="1481" y="1489"/>
                  </a:cubicBezTo>
                  <a:cubicBezTo>
                    <a:pt x="1490" y="1489"/>
                    <a:pt x="1498" y="1489"/>
                    <a:pt x="1506" y="1481"/>
                  </a:cubicBezTo>
                  <a:cubicBezTo>
                    <a:pt x="1522" y="1497"/>
                    <a:pt x="1522" y="1546"/>
                    <a:pt x="1539" y="1563"/>
                  </a:cubicBezTo>
                  <a:cubicBezTo>
                    <a:pt x="1571" y="1563"/>
                    <a:pt x="1571" y="1546"/>
                    <a:pt x="1588" y="1530"/>
                  </a:cubicBezTo>
                  <a:lnTo>
                    <a:pt x="1588" y="1530"/>
                  </a:lnTo>
                  <a:cubicBezTo>
                    <a:pt x="1572" y="1546"/>
                    <a:pt x="1588" y="1563"/>
                    <a:pt x="1571" y="1579"/>
                  </a:cubicBezTo>
                  <a:cubicBezTo>
                    <a:pt x="1588" y="1595"/>
                    <a:pt x="1604" y="1595"/>
                    <a:pt x="1653" y="1612"/>
                  </a:cubicBezTo>
                  <a:cubicBezTo>
                    <a:pt x="1653" y="1595"/>
                    <a:pt x="1653" y="1595"/>
                    <a:pt x="1653" y="1579"/>
                  </a:cubicBezTo>
                  <a:cubicBezTo>
                    <a:pt x="1670" y="1579"/>
                    <a:pt x="1670" y="1595"/>
                    <a:pt x="1653" y="1612"/>
                  </a:cubicBezTo>
                  <a:cubicBezTo>
                    <a:pt x="1712" y="1612"/>
                    <a:pt x="1678" y="1731"/>
                    <a:pt x="1731" y="1731"/>
                  </a:cubicBezTo>
                  <a:cubicBezTo>
                    <a:pt x="1736" y="1731"/>
                    <a:pt x="1743" y="1729"/>
                    <a:pt x="1752" y="1726"/>
                  </a:cubicBezTo>
                  <a:lnTo>
                    <a:pt x="1784" y="1726"/>
                  </a:lnTo>
                  <a:cubicBezTo>
                    <a:pt x="1801" y="1743"/>
                    <a:pt x="1768" y="1743"/>
                    <a:pt x="1768" y="1759"/>
                  </a:cubicBezTo>
                  <a:cubicBezTo>
                    <a:pt x="1833" y="1759"/>
                    <a:pt x="1817" y="1808"/>
                    <a:pt x="1866" y="1808"/>
                  </a:cubicBezTo>
                  <a:cubicBezTo>
                    <a:pt x="1817" y="1890"/>
                    <a:pt x="1932" y="1874"/>
                    <a:pt x="1932" y="1939"/>
                  </a:cubicBezTo>
                  <a:lnTo>
                    <a:pt x="1932" y="1923"/>
                  </a:lnTo>
                  <a:cubicBezTo>
                    <a:pt x="1938" y="1919"/>
                    <a:pt x="1942" y="1918"/>
                    <a:pt x="1944" y="1918"/>
                  </a:cubicBezTo>
                  <a:cubicBezTo>
                    <a:pt x="1953" y="1918"/>
                    <a:pt x="1935" y="1939"/>
                    <a:pt x="1948" y="1939"/>
                  </a:cubicBezTo>
                  <a:cubicBezTo>
                    <a:pt x="1948" y="1939"/>
                    <a:pt x="1948" y="1923"/>
                    <a:pt x="1964" y="1923"/>
                  </a:cubicBezTo>
                  <a:cubicBezTo>
                    <a:pt x="2030" y="1955"/>
                    <a:pt x="2063" y="2054"/>
                    <a:pt x="2112" y="2119"/>
                  </a:cubicBezTo>
                  <a:cubicBezTo>
                    <a:pt x="2114" y="2124"/>
                    <a:pt x="2118" y="2126"/>
                    <a:pt x="2122" y="2126"/>
                  </a:cubicBezTo>
                  <a:cubicBezTo>
                    <a:pt x="2139" y="2126"/>
                    <a:pt x="2167" y="2096"/>
                    <a:pt x="2182" y="2096"/>
                  </a:cubicBezTo>
                  <a:cubicBezTo>
                    <a:pt x="2189" y="2096"/>
                    <a:pt x="2193" y="2102"/>
                    <a:pt x="2193" y="2119"/>
                  </a:cubicBezTo>
                  <a:lnTo>
                    <a:pt x="2161" y="2135"/>
                  </a:lnTo>
                  <a:cubicBezTo>
                    <a:pt x="2226" y="2135"/>
                    <a:pt x="2243" y="2217"/>
                    <a:pt x="2324" y="2234"/>
                  </a:cubicBezTo>
                  <a:lnTo>
                    <a:pt x="2292" y="2234"/>
                  </a:lnTo>
                  <a:cubicBezTo>
                    <a:pt x="2292" y="2253"/>
                    <a:pt x="2303" y="2261"/>
                    <a:pt x="2316" y="2261"/>
                  </a:cubicBezTo>
                  <a:cubicBezTo>
                    <a:pt x="2324" y="2261"/>
                    <a:pt x="2334" y="2257"/>
                    <a:pt x="2341" y="2250"/>
                  </a:cubicBezTo>
                  <a:cubicBezTo>
                    <a:pt x="2357" y="2250"/>
                    <a:pt x="2341" y="2266"/>
                    <a:pt x="2324" y="2283"/>
                  </a:cubicBezTo>
                  <a:cubicBezTo>
                    <a:pt x="2324" y="2286"/>
                    <a:pt x="2327" y="2288"/>
                    <a:pt x="2331" y="2288"/>
                  </a:cubicBezTo>
                  <a:cubicBezTo>
                    <a:pt x="2337" y="2288"/>
                    <a:pt x="2348" y="2284"/>
                    <a:pt x="2354" y="2284"/>
                  </a:cubicBezTo>
                  <a:cubicBezTo>
                    <a:pt x="2360" y="2284"/>
                    <a:pt x="2363" y="2287"/>
                    <a:pt x="2357" y="2299"/>
                  </a:cubicBezTo>
                  <a:cubicBezTo>
                    <a:pt x="2357" y="2299"/>
                    <a:pt x="2364" y="2314"/>
                    <a:pt x="2374" y="2314"/>
                  </a:cubicBezTo>
                  <a:cubicBezTo>
                    <a:pt x="2379" y="2314"/>
                    <a:pt x="2384" y="2310"/>
                    <a:pt x="2390" y="2299"/>
                  </a:cubicBezTo>
                  <a:cubicBezTo>
                    <a:pt x="2390" y="2332"/>
                    <a:pt x="2439" y="2315"/>
                    <a:pt x="2439" y="2348"/>
                  </a:cubicBezTo>
                  <a:cubicBezTo>
                    <a:pt x="2446" y="2341"/>
                    <a:pt x="2451" y="2339"/>
                    <a:pt x="2454" y="2339"/>
                  </a:cubicBezTo>
                  <a:cubicBezTo>
                    <a:pt x="2464" y="2339"/>
                    <a:pt x="2464" y="2358"/>
                    <a:pt x="2473" y="2358"/>
                  </a:cubicBezTo>
                  <a:cubicBezTo>
                    <a:pt x="2476" y="2358"/>
                    <a:pt x="2481" y="2355"/>
                    <a:pt x="2488" y="2348"/>
                  </a:cubicBezTo>
                  <a:lnTo>
                    <a:pt x="2488" y="2348"/>
                  </a:lnTo>
                  <a:cubicBezTo>
                    <a:pt x="2455" y="2381"/>
                    <a:pt x="2488" y="2397"/>
                    <a:pt x="2521" y="2397"/>
                  </a:cubicBezTo>
                  <a:cubicBezTo>
                    <a:pt x="2505" y="2397"/>
                    <a:pt x="2505" y="2414"/>
                    <a:pt x="2488" y="2430"/>
                  </a:cubicBezTo>
                  <a:cubicBezTo>
                    <a:pt x="2505" y="2430"/>
                    <a:pt x="2521" y="2430"/>
                    <a:pt x="2537" y="2414"/>
                  </a:cubicBezTo>
                  <a:lnTo>
                    <a:pt x="2537" y="2414"/>
                  </a:lnTo>
                  <a:cubicBezTo>
                    <a:pt x="2521" y="2479"/>
                    <a:pt x="2619" y="2414"/>
                    <a:pt x="2570" y="2496"/>
                  </a:cubicBezTo>
                  <a:cubicBezTo>
                    <a:pt x="2635" y="2496"/>
                    <a:pt x="2668" y="2512"/>
                    <a:pt x="2717" y="2528"/>
                  </a:cubicBezTo>
                  <a:cubicBezTo>
                    <a:pt x="2708" y="2543"/>
                    <a:pt x="2701" y="2547"/>
                    <a:pt x="2695" y="2547"/>
                  </a:cubicBezTo>
                  <a:cubicBezTo>
                    <a:pt x="2685" y="2547"/>
                    <a:pt x="2677" y="2535"/>
                    <a:pt x="2661" y="2535"/>
                  </a:cubicBezTo>
                  <a:cubicBezTo>
                    <a:pt x="2655" y="2535"/>
                    <a:pt x="2646" y="2537"/>
                    <a:pt x="2635" y="2545"/>
                  </a:cubicBezTo>
                  <a:cubicBezTo>
                    <a:pt x="2685" y="2561"/>
                    <a:pt x="2734" y="2545"/>
                    <a:pt x="2750" y="2577"/>
                  </a:cubicBezTo>
                  <a:cubicBezTo>
                    <a:pt x="2766" y="2594"/>
                    <a:pt x="2734" y="2594"/>
                    <a:pt x="2734" y="2594"/>
                  </a:cubicBezTo>
                  <a:cubicBezTo>
                    <a:pt x="2766" y="2610"/>
                    <a:pt x="2783" y="2643"/>
                    <a:pt x="2832" y="2659"/>
                  </a:cubicBezTo>
                  <a:cubicBezTo>
                    <a:pt x="2844" y="2634"/>
                    <a:pt x="2876" y="2628"/>
                    <a:pt x="2897" y="2620"/>
                  </a:cubicBezTo>
                  <a:lnTo>
                    <a:pt x="2897" y="2620"/>
                  </a:lnTo>
                  <a:cubicBezTo>
                    <a:pt x="2864" y="2643"/>
                    <a:pt x="2921" y="2648"/>
                    <a:pt x="2848" y="2692"/>
                  </a:cubicBezTo>
                  <a:cubicBezTo>
                    <a:pt x="2865" y="2692"/>
                    <a:pt x="2865" y="2692"/>
                    <a:pt x="2881" y="2676"/>
                  </a:cubicBezTo>
                  <a:lnTo>
                    <a:pt x="2881" y="2676"/>
                  </a:lnTo>
                  <a:cubicBezTo>
                    <a:pt x="2881" y="2692"/>
                    <a:pt x="2881" y="2692"/>
                    <a:pt x="2865" y="2708"/>
                  </a:cubicBezTo>
                  <a:cubicBezTo>
                    <a:pt x="2886" y="2708"/>
                    <a:pt x="2894" y="2701"/>
                    <a:pt x="2901" y="2701"/>
                  </a:cubicBezTo>
                  <a:cubicBezTo>
                    <a:pt x="2905" y="2701"/>
                    <a:pt x="2908" y="2703"/>
                    <a:pt x="2914" y="2708"/>
                  </a:cubicBezTo>
                  <a:cubicBezTo>
                    <a:pt x="2914" y="2708"/>
                    <a:pt x="2897" y="2708"/>
                    <a:pt x="2897" y="2725"/>
                  </a:cubicBezTo>
                  <a:cubicBezTo>
                    <a:pt x="2906" y="2717"/>
                    <a:pt x="2918" y="2712"/>
                    <a:pt x="2928" y="2712"/>
                  </a:cubicBezTo>
                  <a:cubicBezTo>
                    <a:pt x="2938" y="2712"/>
                    <a:pt x="2946" y="2717"/>
                    <a:pt x="2946" y="2725"/>
                  </a:cubicBezTo>
                  <a:cubicBezTo>
                    <a:pt x="2946" y="2725"/>
                    <a:pt x="2942" y="2729"/>
                    <a:pt x="2938" y="2731"/>
                  </a:cubicBezTo>
                  <a:lnTo>
                    <a:pt x="2938" y="2731"/>
                  </a:lnTo>
                  <a:cubicBezTo>
                    <a:pt x="2935" y="2729"/>
                    <a:pt x="2933" y="2727"/>
                    <a:pt x="2930" y="2725"/>
                  </a:cubicBezTo>
                  <a:lnTo>
                    <a:pt x="2930" y="2725"/>
                  </a:lnTo>
                  <a:cubicBezTo>
                    <a:pt x="2930" y="2730"/>
                    <a:pt x="2932" y="2732"/>
                    <a:pt x="2934" y="2732"/>
                  </a:cubicBezTo>
                  <a:cubicBezTo>
                    <a:pt x="2935" y="2732"/>
                    <a:pt x="2937" y="2732"/>
                    <a:pt x="2938" y="2731"/>
                  </a:cubicBezTo>
                  <a:lnTo>
                    <a:pt x="2938" y="2731"/>
                  </a:lnTo>
                  <a:cubicBezTo>
                    <a:pt x="2953" y="2741"/>
                    <a:pt x="2970" y="2741"/>
                    <a:pt x="2985" y="2741"/>
                  </a:cubicBezTo>
                  <a:cubicBezTo>
                    <a:pt x="3004" y="2741"/>
                    <a:pt x="3020" y="2741"/>
                    <a:pt x="3028" y="2757"/>
                  </a:cubicBezTo>
                  <a:cubicBezTo>
                    <a:pt x="2996" y="2790"/>
                    <a:pt x="3028" y="2790"/>
                    <a:pt x="2996" y="2823"/>
                  </a:cubicBezTo>
                  <a:lnTo>
                    <a:pt x="3028" y="2823"/>
                  </a:lnTo>
                  <a:lnTo>
                    <a:pt x="3028" y="2807"/>
                  </a:lnTo>
                  <a:cubicBezTo>
                    <a:pt x="3036" y="2815"/>
                    <a:pt x="3049" y="2815"/>
                    <a:pt x="3059" y="2815"/>
                  </a:cubicBezTo>
                  <a:cubicBezTo>
                    <a:pt x="3069" y="2815"/>
                    <a:pt x="3077" y="2815"/>
                    <a:pt x="3077" y="2823"/>
                  </a:cubicBezTo>
                  <a:cubicBezTo>
                    <a:pt x="3104" y="2810"/>
                    <a:pt x="3120" y="2786"/>
                    <a:pt x="3125" y="2786"/>
                  </a:cubicBezTo>
                  <a:cubicBezTo>
                    <a:pt x="3126" y="2786"/>
                    <a:pt x="3127" y="2787"/>
                    <a:pt x="3127" y="2790"/>
                  </a:cubicBezTo>
                  <a:cubicBezTo>
                    <a:pt x="3127" y="2790"/>
                    <a:pt x="3143" y="2807"/>
                    <a:pt x="3127" y="2839"/>
                  </a:cubicBezTo>
                  <a:cubicBezTo>
                    <a:pt x="3135" y="2831"/>
                    <a:pt x="3143" y="2827"/>
                    <a:pt x="3149" y="2827"/>
                  </a:cubicBezTo>
                  <a:cubicBezTo>
                    <a:pt x="3155" y="2827"/>
                    <a:pt x="3159" y="2831"/>
                    <a:pt x="3159" y="2839"/>
                  </a:cubicBezTo>
                  <a:cubicBezTo>
                    <a:pt x="3159" y="2856"/>
                    <a:pt x="3127" y="2872"/>
                    <a:pt x="3127" y="2888"/>
                  </a:cubicBezTo>
                  <a:cubicBezTo>
                    <a:pt x="3135" y="2880"/>
                    <a:pt x="3141" y="2877"/>
                    <a:pt x="3147" y="2877"/>
                  </a:cubicBezTo>
                  <a:cubicBezTo>
                    <a:pt x="3158" y="2877"/>
                    <a:pt x="3165" y="2892"/>
                    <a:pt x="3179" y="2892"/>
                  </a:cubicBezTo>
                  <a:cubicBezTo>
                    <a:pt x="3183" y="2892"/>
                    <a:pt x="3187" y="2891"/>
                    <a:pt x="3192" y="2888"/>
                  </a:cubicBezTo>
                  <a:lnTo>
                    <a:pt x="3192" y="2888"/>
                  </a:lnTo>
                  <a:cubicBezTo>
                    <a:pt x="3192" y="2905"/>
                    <a:pt x="3192" y="2905"/>
                    <a:pt x="3176" y="2921"/>
                  </a:cubicBezTo>
                  <a:cubicBezTo>
                    <a:pt x="3177" y="2923"/>
                    <a:pt x="3179" y="2924"/>
                    <a:pt x="3181" y="2924"/>
                  </a:cubicBezTo>
                  <a:cubicBezTo>
                    <a:pt x="3192" y="2924"/>
                    <a:pt x="3203" y="2895"/>
                    <a:pt x="3215" y="2895"/>
                  </a:cubicBezTo>
                  <a:cubicBezTo>
                    <a:pt x="3218" y="2895"/>
                    <a:pt x="3221" y="2898"/>
                    <a:pt x="3225" y="2905"/>
                  </a:cubicBezTo>
                  <a:lnTo>
                    <a:pt x="3208" y="2905"/>
                  </a:lnTo>
                  <a:cubicBezTo>
                    <a:pt x="3225" y="2937"/>
                    <a:pt x="3257" y="2937"/>
                    <a:pt x="3274" y="2970"/>
                  </a:cubicBezTo>
                  <a:cubicBezTo>
                    <a:pt x="3265" y="2979"/>
                    <a:pt x="3258" y="2982"/>
                    <a:pt x="3253" y="2982"/>
                  </a:cubicBezTo>
                  <a:cubicBezTo>
                    <a:pt x="3245" y="2982"/>
                    <a:pt x="3241" y="2975"/>
                    <a:pt x="3236" y="2975"/>
                  </a:cubicBezTo>
                  <a:cubicBezTo>
                    <a:pt x="3233" y="2975"/>
                    <a:pt x="3229" y="2978"/>
                    <a:pt x="3225" y="2987"/>
                  </a:cubicBezTo>
                  <a:cubicBezTo>
                    <a:pt x="3257" y="3003"/>
                    <a:pt x="3323" y="3003"/>
                    <a:pt x="3339" y="3036"/>
                  </a:cubicBezTo>
                  <a:lnTo>
                    <a:pt x="3339" y="3019"/>
                  </a:lnTo>
                  <a:cubicBezTo>
                    <a:pt x="3348" y="3014"/>
                    <a:pt x="3353" y="3012"/>
                    <a:pt x="3357" y="3012"/>
                  </a:cubicBezTo>
                  <a:cubicBezTo>
                    <a:pt x="3372" y="3012"/>
                    <a:pt x="3351" y="3054"/>
                    <a:pt x="3365" y="3054"/>
                  </a:cubicBezTo>
                  <a:cubicBezTo>
                    <a:pt x="3367" y="3054"/>
                    <a:pt x="3369" y="3054"/>
                    <a:pt x="3372" y="3052"/>
                  </a:cubicBezTo>
                  <a:lnTo>
                    <a:pt x="3372" y="3052"/>
                  </a:lnTo>
                  <a:cubicBezTo>
                    <a:pt x="3372" y="3052"/>
                    <a:pt x="3362" y="3062"/>
                    <a:pt x="3356" y="3068"/>
                  </a:cubicBezTo>
                  <a:cubicBezTo>
                    <a:pt x="3356" y="3101"/>
                    <a:pt x="3405" y="3101"/>
                    <a:pt x="3438" y="3101"/>
                  </a:cubicBezTo>
                  <a:lnTo>
                    <a:pt x="3421" y="3118"/>
                  </a:lnTo>
                  <a:cubicBezTo>
                    <a:pt x="3421" y="3134"/>
                    <a:pt x="3454" y="3150"/>
                    <a:pt x="3454" y="3167"/>
                  </a:cubicBezTo>
                  <a:cubicBezTo>
                    <a:pt x="3462" y="3158"/>
                    <a:pt x="3466" y="3158"/>
                    <a:pt x="3470" y="3158"/>
                  </a:cubicBezTo>
                  <a:cubicBezTo>
                    <a:pt x="3474" y="3158"/>
                    <a:pt x="3478" y="3158"/>
                    <a:pt x="3487" y="3150"/>
                  </a:cubicBezTo>
                  <a:lnTo>
                    <a:pt x="3487" y="3150"/>
                  </a:lnTo>
                  <a:cubicBezTo>
                    <a:pt x="3470" y="3248"/>
                    <a:pt x="3585" y="3167"/>
                    <a:pt x="3568" y="3248"/>
                  </a:cubicBezTo>
                  <a:cubicBezTo>
                    <a:pt x="3568" y="3248"/>
                    <a:pt x="3552" y="3265"/>
                    <a:pt x="3552" y="3265"/>
                  </a:cubicBezTo>
                  <a:lnTo>
                    <a:pt x="3585" y="3281"/>
                  </a:lnTo>
                  <a:cubicBezTo>
                    <a:pt x="3601" y="3248"/>
                    <a:pt x="3601" y="3265"/>
                    <a:pt x="3601" y="3232"/>
                  </a:cubicBezTo>
                  <a:lnTo>
                    <a:pt x="3650" y="3232"/>
                  </a:lnTo>
                  <a:cubicBezTo>
                    <a:pt x="3618" y="3232"/>
                    <a:pt x="3618" y="3265"/>
                    <a:pt x="3618" y="3281"/>
                  </a:cubicBezTo>
                  <a:cubicBezTo>
                    <a:pt x="3618" y="3281"/>
                    <a:pt x="3618" y="3265"/>
                    <a:pt x="3634" y="3265"/>
                  </a:cubicBezTo>
                  <a:cubicBezTo>
                    <a:pt x="3630" y="3277"/>
                    <a:pt x="3630" y="3281"/>
                    <a:pt x="3632" y="3281"/>
                  </a:cubicBezTo>
                  <a:cubicBezTo>
                    <a:pt x="3637" y="3281"/>
                    <a:pt x="3655" y="3257"/>
                    <a:pt x="3663" y="3257"/>
                  </a:cubicBezTo>
                  <a:cubicBezTo>
                    <a:pt x="3665" y="3257"/>
                    <a:pt x="3667" y="3259"/>
                    <a:pt x="3667" y="3265"/>
                  </a:cubicBezTo>
                  <a:lnTo>
                    <a:pt x="3650" y="3281"/>
                  </a:lnTo>
                  <a:cubicBezTo>
                    <a:pt x="3661" y="3281"/>
                    <a:pt x="3672" y="3274"/>
                    <a:pt x="3683" y="3274"/>
                  </a:cubicBezTo>
                  <a:cubicBezTo>
                    <a:pt x="3688" y="3274"/>
                    <a:pt x="3694" y="3276"/>
                    <a:pt x="3699" y="3281"/>
                  </a:cubicBezTo>
                  <a:cubicBezTo>
                    <a:pt x="3693" y="3293"/>
                    <a:pt x="3690" y="3296"/>
                    <a:pt x="3686" y="3296"/>
                  </a:cubicBezTo>
                  <a:cubicBezTo>
                    <a:pt x="3683" y="3296"/>
                    <a:pt x="3680" y="3293"/>
                    <a:pt x="3676" y="3293"/>
                  </a:cubicBezTo>
                  <a:cubicBezTo>
                    <a:pt x="3673" y="3293"/>
                    <a:pt x="3670" y="3294"/>
                    <a:pt x="3667" y="3298"/>
                  </a:cubicBezTo>
                  <a:cubicBezTo>
                    <a:pt x="3667" y="3301"/>
                    <a:pt x="3669" y="3302"/>
                    <a:pt x="3673" y="3302"/>
                  </a:cubicBezTo>
                  <a:cubicBezTo>
                    <a:pt x="3680" y="3302"/>
                    <a:pt x="3691" y="3299"/>
                    <a:pt x="3701" y="3299"/>
                  </a:cubicBezTo>
                  <a:cubicBezTo>
                    <a:pt x="3709" y="3299"/>
                    <a:pt x="3716" y="3302"/>
                    <a:pt x="3716" y="3314"/>
                  </a:cubicBezTo>
                  <a:lnTo>
                    <a:pt x="3683" y="3314"/>
                  </a:lnTo>
                  <a:cubicBezTo>
                    <a:pt x="3667" y="3347"/>
                    <a:pt x="3683" y="3347"/>
                    <a:pt x="3683" y="3347"/>
                  </a:cubicBezTo>
                  <a:lnTo>
                    <a:pt x="3683" y="3363"/>
                  </a:lnTo>
                  <a:cubicBezTo>
                    <a:pt x="3706" y="3349"/>
                    <a:pt x="3720" y="3344"/>
                    <a:pt x="3729" y="3344"/>
                  </a:cubicBezTo>
                  <a:cubicBezTo>
                    <a:pt x="3749" y="3344"/>
                    <a:pt x="3747" y="3366"/>
                    <a:pt x="3767" y="3366"/>
                  </a:cubicBezTo>
                  <a:cubicBezTo>
                    <a:pt x="3771" y="3366"/>
                    <a:pt x="3776" y="3365"/>
                    <a:pt x="3781" y="3363"/>
                  </a:cubicBezTo>
                  <a:lnTo>
                    <a:pt x="3781" y="3363"/>
                  </a:lnTo>
                  <a:cubicBezTo>
                    <a:pt x="3732" y="3379"/>
                    <a:pt x="3765" y="3379"/>
                    <a:pt x="3732" y="3412"/>
                  </a:cubicBezTo>
                  <a:cubicBezTo>
                    <a:pt x="3732" y="3412"/>
                    <a:pt x="3732" y="3429"/>
                    <a:pt x="3732" y="3445"/>
                  </a:cubicBezTo>
                  <a:cubicBezTo>
                    <a:pt x="3736" y="3441"/>
                    <a:pt x="3738" y="3440"/>
                    <a:pt x="3739" y="3440"/>
                  </a:cubicBezTo>
                  <a:cubicBezTo>
                    <a:pt x="3742" y="3440"/>
                    <a:pt x="3741" y="3450"/>
                    <a:pt x="3750" y="3450"/>
                  </a:cubicBezTo>
                  <a:cubicBezTo>
                    <a:pt x="3753" y="3450"/>
                    <a:pt x="3758" y="3448"/>
                    <a:pt x="3765" y="3445"/>
                  </a:cubicBezTo>
                  <a:lnTo>
                    <a:pt x="3765" y="3445"/>
                  </a:lnTo>
                  <a:cubicBezTo>
                    <a:pt x="3765" y="3461"/>
                    <a:pt x="3781" y="3461"/>
                    <a:pt x="3749" y="3478"/>
                  </a:cubicBezTo>
                  <a:cubicBezTo>
                    <a:pt x="3781" y="3478"/>
                    <a:pt x="3765" y="3461"/>
                    <a:pt x="3781" y="3445"/>
                  </a:cubicBezTo>
                  <a:cubicBezTo>
                    <a:pt x="3811" y="3445"/>
                    <a:pt x="3787" y="3513"/>
                    <a:pt x="3831" y="3513"/>
                  </a:cubicBezTo>
                  <a:cubicBezTo>
                    <a:pt x="3836" y="3513"/>
                    <a:pt x="3841" y="3512"/>
                    <a:pt x="3847" y="3510"/>
                  </a:cubicBezTo>
                  <a:cubicBezTo>
                    <a:pt x="3873" y="3510"/>
                    <a:pt x="3899" y="3489"/>
                    <a:pt x="3925" y="3489"/>
                  </a:cubicBezTo>
                  <a:cubicBezTo>
                    <a:pt x="3932" y="3489"/>
                    <a:pt x="3938" y="3491"/>
                    <a:pt x="3945" y="3494"/>
                  </a:cubicBezTo>
                  <a:cubicBezTo>
                    <a:pt x="3945" y="3478"/>
                    <a:pt x="3945" y="3478"/>
                    <a:pt x="3945" y="3478"/>
                  </a:cubicBezTo>
                  <a:lnTo>
                    <a:pt x="3929" y="3478"/>
                  </a:lnTo>
                  <a:cubicBezTo>
                    <a:pt x="3945" y="3478"/>
                    <a:pt x="3945" y="3461"/>
                    <a:pt x="3961" y="3461"/>
                  </a:cubicBezTo>
                  <a:cubicBezTo>
                    <a:pt x="3961" y="3445"/>
                    <a:pt x="3945" y="3445"/>
                    <a:pt x="3931" y="3445"/>
                  </a:cubicBezTo>
                  <a:cubicBezTo>
                    <a:pt x="3917" y="3445"/>
                    <a:pt x="3905" y="3445"/>
                    <a:pt x="3911" y="3430"/>
                  </a:cubicBezTo>
                  <a:lnTo>
                    <a:pt x="3911" y="3430"/>
                  </a:lnTo>
                  <a:cubicBezTo>
                    <a:pt x="3883" y="3437"/>
                    <a:pt x="3889" y="3464"/>
                    <a:pt x="3847" y="3478"/>
                  </a:cubicBezTo>
                  <a:lnTo>
                    <a:pt x="3896" y="3396"/>
                  </a:lnTo>
                  <a:lnTo>
                    <a:pt x="3863" y="3412"/>
                  </a:lnTo>
                  <a:cubicBezTo>
                    <a:pt x="3863" y="3412"/>
                    <a:pt x="3863" y="3412"/>
                    <a:pt x="3863" y="3396"/>
                  </a:cubicBezTo>
                  <a:cubicBezTo>
                    <a:pt x="3847" y="3412"/>
                    <a:pt x="3863" y="3412"/>
                    <a:pt x="3847" y="3429"/>
                  </a:cubicBezTo>
                  <a:cubicBezTo>
                    <a:pt x="3847" y="3389"/>
                    <a:pt x="3816" y="3392"/>
                    <a:pt x="3819" y="3378"/>
                  </a:cubicBezTo>
                  <a:lnTo>
                    <a:pt x="3819" y="3378"/>
                  </a:lnTo>
                  <a:cubicBezTo>
                    <a:pt x="3817" y="3379"/>
                    <a:pt x="3812" y="3379"/>
                    <a:pt x="3798" y="3379"/>
                  </a:cubicBezTo>
                  <a:cubicBezTo>
                    <a:pt x="3817" y="3360"/>
                    <a:pt x="3818" y="3356"/>
                    <a:pt x="3814" y="3356"/>
                  </a:cubicBezTo>
                  <a:cubicBezTo>
                    <a:pt x="3810" y="3356"/>
                    <a:pt x="3801" y="3359"/>
                    <a:pt x="3794" y="3359"/>
                  </a:cubicBezTo>
                  <a:cubicBezTo>
                    <a:pt x="3787" y="3359"/>
                    <a:pt x="3781" y="3356"/>
                    <a:pt x="3781" y="3347"/>
                  </a:cubicBezTo>
                  <a:cubicBezTo>
                    <a:pt x="3814" y="3330"/>
                    <a:pt x="3814" y="3347"/>
                    <a:pt x="3814" y="3314"/>
                  </a:cubicBezTo>
                  <a:lnTo>
                    <a:pt x="3814" y="3314"/>
                  </a:lnTo>
                  <a:cubicBezTo>
                    <a:pt x="3804" y="3321"/>
                    <a:pt x="3798" y="3323"/>
                    <a:pt x="3793" y="3323"/>
                  </a:cubicBezTo>
                  <a:cubicBezTo>
                    <a:pt x="3776" y="3323"/>
                    <a:pt x="3794" y="3281"/>
                    <a:pt x="3781" y="3281"/>
                  </a:cubicBezTo>
                  <a:lnTo>
                    <a:pt x="3781" y="3281"/>
                  </a:lnTo>
                  <a:cubicBezTo>
                    <a:pt x="3770" y="3292"/>
                    <a:pt x="3763" y="3296"/>
                    <a:pt x="3758" y="3296"/>
                  </a:cubicBezTo>
                  <a:cubicBezTo>
                    <a:pt x="3747" y="3296"/>
                    <a:pt x="3743" y="3281"/>
                    <a:pt x="3732" y="3281"/>
                  </a:cubicBezTo>
                  <a:cubicBezTo>
                    <a:pt x="3732" y="3267"/>
                    <a:pt x="3719" y="3239"/>
                    <a:pt x="3704" y="3209"/>
                  </a:cubicBezTo>
                  <a:lnTo>
                    <a:pt x="3704" y="3209"/>
                  </a:lnTo>
                  <a:cubicBezTo>
                    <a:pt x="3696" y="3216"/>
                    <a:pt x="3688" y="3218"/>
                    <a:pt x="3682" y="3218"/>
                  </a:cubicBezTo>
                  <a:cubicBezTo>
                    <a:pt x="3669" y="3218"/>
                    <a:pt x="3660" y="3209"/>
                    <a:pt x="3650" y="3199"/>
                  </a:cubicBezTo>
                  <a:cubicBezTo>
                    <a:pt x="3667" y="3183"/>
                    <a:pt x="3683" y="3183"/>
                    <a:pt x="3699" y="3183"/>
                  </a:cubicBezTo>
                  <a:lnTo>
                    <a:pt x="3683" y="3167"/>
                  </a:lnTo>
                  <a:cubicBezTo>
                    <a:pt x="3672" y="3167"/>
                    <a:pt x="3668" y="3174"/>
                    <a:pt x="3662" y="3174"/>
                  </a:cubicBezTo>
                  <a:cubicBezTo>
                    <a:pt x="3659" y="3174"/>
                    <a:pt x="3656" y="3172"/>
                    <a:pt x="3650" y="3167"/>
                  </a:cubicBezTo>
                  <a:lnTo>
                    <a:pt x="3683" y="3150"/>
                  </a:lnTo>
                  <a:cubicBezTo>
                    <a:pt x="3667" y="3134"/>
                    <a:pt x="3618" y="3150"/>
                    <a:pt x="3618" y="3118"/>
                  </a:cubicBezTo>
                  <a:cubicBezTo>
                    <a:pt x="3601" y="3150"/>
                    <a:pt x="3568" y="3199"/>
                    <a:pt x="3536" y="3199"/>
                  </a:cubicBezTo>
                  <a:cubicBezTo>
                    <a:pt x="3552" y="3183"/>
                    <a:pt x="3568" y="3167"/>
                    <a:pt x="3585" y="3167"/>
                  </a:cubicBezTo>
                  <a:cubicBezTo>
                    <a:pt x="3568" y="3167"/>
                    <a:pt x="3568" y="3167"/>
                    <a:pt x="3568" y="3150"/>
                  </a:cubicBezTo>
                  <a:lnTo>
                    <a:pt x="3585" y="3150"/>
                  </a:lnTo>
                  <a:cubicBezTo>
                    <a:pt x="3585" y="3139"/>
                    <a:pt x="3583" y="3136"/>
                    <a:pt x="3581" y="3136"/>
                  </a:cubicBezTo>
                  <a:cubicBezTo>
                    <a:pt x="3579" y="3136"/>
                    <a:pt x="3578" y="3137"/>
                    <a:pt x="3576" y="3138"/>
                  </a:cubicBezTo>
                  <a:lnTo>
                    <a:pt x="3576" y="3138"/>
                  </a:lnTo>
                  <a:cubicBezTo>
                    <a:pt x="3578" y="3132"/>
                    <a:pt x="3574" y="3129"/>
                    <a:pt x="3585" y="3118"/>
                  </a:cubicBezTo>
                  <a:cubicBezTo>
                    <a:pt x="3585" y="3118"/>
                    <a:pt x="3585" y="3125"/>
                    <a:pt x="3590" y="3125"/>
                  </a:cubicBezTo>
                  <a:cubicBezTo>
                    <a:pt x="3592" y="3125"/>
                    <a:pt x="3596" y="3123"/>
                    <a:pt x="3601" y="3118"/>
                  </a:cubicBezTo>
                  <a:cubicBezTo>
                    <a:pt x="3585" y="3118"/>
                    <a:pt x="3585" y="3101"/>
                    <a:pt x="3601" y="3085"/>
                  </a:cubicBezTo>
                  <a:cubicBezTo>
                    <a:pt x="3585" y="3085"/>
                    <a:pt x="3585" y="3101"/>
                    <a:pt x="3568" y="3101"/>
                  </a:cubicBezTo>
                  <a:cubicBezTo>
                    <a:pt x="3552" y="3085"/>
                    <a:pt x="3585" y="3068"/>
                    <a:pt x="3585" y="3052"/>
                  </a:cubicBezTo>
                  <a:lnTo>
                    <a:pt x="3585" y="3052"/>
                  </a:lnTo>
                  <a:cubicBezTo>
                    <a:pt x="3577" y="3060"/>
                    <a:pt x="3573" y="3060"/>
                    <a:pt x="3568" y="3060"/>
                  </a:cubicBezTo>
                  <a:cubicBezTo>
                    <a:pt x="3564" y="3060"/>
                    <a:pt x="3560" y="3060"/>
                    <a:pt x="3552" y="3068"/>
                  </a:cubicBezTo>
                  <a:cubicBezTo>
                    <a:pt x="3536" y="3068"/>
                    <a:pt x="3552" y="3052"/>
                    <a:pt x="3552" y="3052"/>
                  </a:cubicBezTo>
                  <a:cubicBezTo>
                    <a:pt x="3541" y="3052"/>
                    <a:pt x="3530" y="3038"/>
                    <a:pt x="3519" y="3038"/>
                  </a:cubicBezTo>
                  <a:cubicBezTo>
                    <a:pt x="3514" y="3038"/>
                    <a:pt x="3508" y="3041"/>
                    <a:pt x="3503" y="3052"/>
                  </a:cubicBezTo>
                  <a:cubicBezTo>
                    <a:pt x="3498" y="3054"/>
                    <a:pt x="3493" y="3055"/>
                    <a:pt x="3488" y="3055"/>
                  </a:cubicBezTo>
                  <a:cubicBezTo>
                    <a:pt x="3453" y="3055"/>
                    <a:pt x="3450" y="3001"/>
                    <a:pt x="3421" y="2987"/>
                  </a:cubicBezTo>
                  <a:lnTo>
                    <a:pt x="3438" y="2987"/>
                  </a:lnTo>
                  <a:cubicBezTo>
                    <a:pt x="3414" y="2975"/>
                    <a:pt x="3399" y="2963"/>
                    <a:pt x="3387" y="2963"/>
                  </a:cubicBezTo>
                  <a:cubicBezTo>
                    <a:pt x="3382" y="2963"/>
                    <a:pt x="3377" y="2965"/>
                    <a:pt x="3372" y="2970"/>
                  </a:cubicBezTo>
                  <a:cubicBezTo>
                    <a:pt x="3372" y="2970"/>
                    <a:pt x="3372" y="2937"/>
                    <a:pt x="3388" y="2937"/>
                  </a:cubicBezTo>
                  <a:cubicBezTo>
                    <a:pt x="3372" y="2937"/>
                    <a:pt x="3356" y="2937"/>
                    <a:pt x="3356" y="2905"/>
                  </a:cubicBezTo>
                  <a:cubicBezTo>
                    <a:pt x="3367" y="2905"/>
                    <a:pt x="3363" y="2897"/>
                    <a:pt x="3364" y="2897"/>
                  </a:cubicBezTo>
                  <a:lnTo>
                    <a:pt x="3364" y="2897"/>
                  </a:lnTo>
                  <a:cubicBezTo>
                    <a:pt x="3365" y="2897"/>
                    <a:pt x="3367" y="2899"/>
                    <a:pt x="3372" y="2905"/>
                  </a:cubicBezTo>
                  <a:cubicBezTo>
                    <a:pt x="3372" y="2893"/>
                    <a:pt x="3372" y="2882"/>
                    <a:pt x="3360" y="2882"/>
                  </a:cubicBezTo>
                  <a:cubicBezTo>
                    <a:pt x="3356" y="2882"/>
                    <a:pt x="3349" y="2884"/>
                    <a:pt x="3339" y="2888"/>
                  </a:cubicBezTo>
                  <a:cubicBezTo>
                    <a:pt x="3372" y="2872"/>
                    <a:pt x="3356" y="2839"/>
                    <a:pt x="3339" y="2839"/>
                  </a:cubicBezTo>
                  <a:lnTo>
                    <a:pt x="3339" y="2872"/>
                  </a:lnTo>
                  <a:cubicBezTo>
                    <a:pt x="3323" y="2872"/>
                    <a:pt x="3323" y="2856"/>
                    <a:pt x="3323" y="2856"/>
                  </a:cubicBezTo>
                  <a:lnTo>
                    <a:pt x="3339" y="2823"/>
                  </a:lnTo>
                  <a:cubicBezTo>
                    <a:pt x="3339" y="2800"/>
                    <a:pt x="3327" y="2795"/>
                    <a:pt x="3312" y="2795"/>
                  </a:cubicBezTo>
                  <a:cubicBezTo>
                    <a:pt x="3303" y="2795"/>
                    <a:pt x="3292" y="2797"/>
                    <a:pt x="3284" y="2797"/>
                  </a:cubicBezTo>
                  <a:cubicBezTo>
                    <a:pt x="3269" y="2797"/>
                    <a:pt x="3260" y="2791"/>
                    <a:pt x="3274" y="2757"/>
                  </a:cubicBezTo>
                  <a:lnTo>
                    <a:pt x="3274" y="2757"/>
                  </a:lnTo>
                  <a:cubicBezTo>
                    <a:pt x="3241" y="2774"/>
                    <a:pt x="3274" y="2790"/>
                    <a:pt x="3241" y="2807"/>
                  </a:cubicBezTo>
                  <a:cubicBezTo>
                    <a:pt x="3225" y="2790"/>
                    <a:pt x="3257" y="2725"/>
                    <a:pt x="3257" y="2725"/>
                  </a:cubicBezTo>
                  <a:cubicBezTo>
                    <a:pt x="3254" y="2718"/>
                    <a:pt x="3249" y="2715"/>
                    <a:pt x="3243" y="2715"/>
                  </a:cubicBezTo>
                  <a:cubicBezTo>
                    <a:pt x="3228" y="2715"/>
                    <a:pt x="3206" y="2734"/>
                    <a:pt x="3190" y="2734"/>
                  </a:cubicBezTo>
                  <a:cubicBezTo>
                    <a:pt x="3184" y="2734"/>
                    <a:pt x="3179" y="2732"/>
                    <a:pt x="3176" y="2725"/>
                  </a:cubicBezTo>
                  <a:cubicBezTo>
                    <a:pt x="3176" y="2738"/>
                    <a:pt x="3165" y="2762"/>
                    <a:pt x="3143" y="2762"/>
                  </a:cubicBezTo>
                  <a:cubicBezTo>
                    <a:pt x="3138" y="2762"/>
                    <a:pt x="3133" y="2761"/>
                    <a:pt x="3127" y="2757"/>
                  </a:cubicBezTo>
                  <a:cubicBezTo>
                    <a:pt x="3127" y="2741"/>
                    <a:pt x="3159" y="2708"/>
                    <a:pt x="3176" y="2708"/>
                  </a:cubicBezTo>
                  <a:cubicBezTo>
                    <a:pt x="3192" y="2692"/>
                    <a:pt x="3159" y="2676"/>
                    <a:pt x="3192" y="2659"/>
                  </a:cubicBezTo>
                  <a:cubicBezTo>
                    <a:pt x="3171" y="2659"/>
                    <a:pt x="3164" y="2666"/>
                    <a:pt x="3165" y="2675"/>
                  </a:cubicBezTo>
                  <a:lnTo>
                    <a:pt x="3165" y="2675"/>
                  </a:lnTo>
                  <a:cubicBezTo>
                    <a:pt x="3152" y="2658"/>
                    <a:pt x="3139" y="2656"/>
                    <a:pt x="3127" y="2643"/>
                  </a:cubicBezTo>
                  <a:cubicBezTo>
                    <a:pt x="3127" y="2643"/>
                    <a:pt x="3127" y="2659"/>
                    <a:pt x="3127" y="2659"/>
                  </a:cubicBezTo>
                  <a:cubicBezTo>
                    <a:pt x="3122" y="2651"/>
                    <a:pt x="3118" y="2648"/>
                    <a:pt x="3113" y="2648"/>
                  </a:cubicBezTo>
                  <a:cubicBezTo>
                    <a:pt x="3103" y="2648"/>
                    <a:pt x="3091" y="2663"/>
                    <a:pt x="3075" y="2663"/>
                  </a:cubicBezTo>
                  <a:cubicBezTo>
                    <a:pt x="3071" y="2663"/>
                    <a:pt x="3066" y="2662"/>
                    <a:pt x="3061" y="2659"/>
                  </a:cubicBezTo>
                  <a:cubicBezTo>
                    <a:pt x="3077" y="2626"/>
                    <a:pt x="3110" y="2626"/>
                    <a:pt x="3077" y="2626"/>
                  </a:cubicBezTo>
                  <a:cubicBezTo>
                    <a:pt x="3077" y="2594"/>
                    <a:pt x="3094" y="2594"/>
                    <a:pt x="3110" y="2577"/>
                  </a:cubicBezTo>
                  <a:lnTo>
                    <a:pt x="3110" y="2577"/>
                  </a:lnTo>
                  <a:cubicBezTo>
                    <a:pt x="3106" y="2580"/>
                    <a:pt x="3102" y="2581"/>
                    <a:pt x="3099" y="2581"/>
                  </a:cubicBezTo>
                  <a:cubicBezTo>
                    <a:pt x="3082" y="2581"/>
                    <a:pt x="3094" y="2542"/>
                    <a:pt x="3094" y="2528"/>
                  </a:cubicBezTo>
                  <a:lnTo>
                    <a:pt x="3077" y="2528"/>
                  </a:lnTo>
                  <a:lnTo>
                    <a:pt x="3077" y="2545"/>
                  </a:lnTo>
                  <a:cubicBezTo>
                    <a:pt x="3066" y="2545"/>
                    <a:pt x="3063" y="2537"/>
                    <a:pt x="3067" y="2532"/>
                  </a:cubicBezTo>
                  <a:lnTo>
                    <a:pt x="3067" y="2532"/>
                  </a:lnTo>
                  <a:cubicBezTo>
                    <a:pt x="3053" y="2542"/>
                    <a:pt x="3038" y="2565"/>
                    <a:pt x="3012" y="2577"/>
                  </a:cubicBezTo>
                  <a:cubicBezTo>
                    <a:pt x="3028" y="2561"/>
                    <a:pt x="2996" y="2561"/>
                    <a:pt x="3012" y="2545"/>
                  </a:cubicBezTo>
                  <a:lnTo>
                    <a:pt x="3012" y="2545"/>
                  </a:lnTo>
                  <a:cubicBezTo>
                    <a:pt x="3014" y="2547"/>
                    <a:pt x="3016" y="2548"/>
                    <a:pt x="3018" y="2548"/>
                  </a:cubicBezTo>
                  <a:cubicBezTo>
                    <a:pt x="3029" y="2548"/>
                    <a:pt x="3033" y="2512"/>
                    <a:pt x="3061" y="2512"/>
                  </a:cubicBezTo>
                  <a:lnTo>
                    <a:pt x="3045" y="2512"/>
                  </a:lnTo>
                  <a:cubicBezTo>
                    <a:pt x="3045" y="2496"/>
                    <a:pt x="3045" y="2496"/>
                    <a:pt x="3045" y="2496"/>
                  </a:cubicBezTo>
                  <a:cubicBezTo>
                    <a:pt x="3048" y="2489"/>
                    <a:pt x="3049" y="2486"/>
                    <a:pt x="3047" y="2486"/>
                  </a:cubicBezTo>
                  <a:lnTo>
                    <a:pt x="3047" y="2486"/>
                  </a:lnTo>
                  <a:cubicBezTo>
                    <a:pt x="3043" y="2486"/>
                    <a:pt x="3018" y="2515"/>
                    <a:pt x="3002" y="2515"/>
                  </a:cubicBezTo>
                  <a:cubicBezTo>
                    <a:pt x="3000" y="2515"/>
                    <a:pt x="2997" y="2514"/>
                    <a:pt x="2996" y="2512"/>
                  </a:cubicBezTo>
                  <a:cubicBezTo>
                    <a:pt x="3005" y="2503"/>
                    <a:pt x="3009" y="2489"/>
                    <a:pt x="3011" y="2481"/>
                  </a:cubicBezTo>
                  <a:lnTo>
                    <a:pt x="3011" y="2481"/>
                  </a:lnTo>
                  <a:cubicBezTo>
                    <a:pt x="3006" y="2485"/>
                    <a:pt x="2993" y="2498"/>
                    <a:pt x="2979" y="2512"/>
                  </a:cubicBezTo>
                  <a:cubicBezTo>
                    <a:pt x="2971" y="2496"/>
                    <a:pt x="2963" y="2491"/>
                    <a:pt x="2957" y="2491"/>
                  </a:cubicBezTo>
                  <a:cubicBezTo>
                    <a:pt x="2951" y="2491"/>
                    <a:pt x="2946" y="2496"/>
                    <a:pt x="2946" y="2496"/>
                  </a:cubicBezTo>
                  <a:lnTo>
                    <a:pt x="2946" y="2512"/>
                  </a:lnTo>
                  <a:lnTo>
                    <a:pt x="2914" y="2512"/>
                  </a:lnTo>
                  <a:cubicBezTo>
                    <a:pt x="2922" y="2504"/>
                    <a:pt x="2926" y="2504"/>
                    <a:pt x="2928" y="2504"/>
                  </a:cubicBezTo>
                  <a:cubicBezTo>
                    <a:pt x="2930" y="2504"/>
                    <a:pt x="2930" y="2504"/>
                    <a:pt x="2930" y="2496"/>
                  </a:cubicBezTo>
                  <a:lnTo>
                    <a:pt x="2930" y="2496"/>
                  </a:lnTo>
                  <a:cubicBezTo>
                    <a:pt x="2926" y="2497"/>
                    <a:pt x="2924" y="2498"/>
                    <a:pt x="2921" y="2498"/>
                  </a:cubicBezTo>
                  <a:cubicBezTo>
                    <a:pt x="2906" y="2498"/>
                    <a:pt x="2921" y="2460"/>
                    <a:pt x="2906" y="2460"/>
                  </a:cubicBezTo>
                  <a:cubicBezTo>
                    <a:pt x="2904" y="2460"/>
                    <a:pt x="2901" y="2461"/>
                    <a:pt x="2897" y="2463"/>
                  </a:cubicBezTo>
                  <a:cubicBezTo>
                    <a:pt x="2897" y="2446"/>
                    <a:pt x="2930" y="2430"/>
                    <a:pt x="2930" y="2414"/>
                  </a:cubicBezTo>
                  <a:cubicBezTo>
                    <a:pt x="2897" y="2414"/>
                    <a:pt x="2930" y="2381"/>
                    <a:pt x="2897" y="2381"/>
                  </a:cubicBezTo>
                  <a:cubicBezTo>
                    <a:pt x="2881" y="2397"/>
                    <a:pt x="2881" y="2397"/>
                    <a:pt x="2865" y="2414"/>
                  </a:cubicBezTo>
                  <a:lnTo>
                    <a:pt x="2897" y="2414"/>
                  </a:lnTo>
                  <a:lnTo>
                    <a:pt x="2848" y="2430"/>
                  </a:lnTo>
                  <a:cubicBezTo>
                    <a:pt x="2856" y="2438"/>
                    <a:pt x="2865" y="2438"/>
                    <a:pt x="2871" y="2438"/>
                  </a:cubicBezTo>
                  <a:cubicBezTo>
                    <a:pt x="2877" y="2438"/>
                    <a:pt x="2881" y="2438"/>
                    <a:pt x="2881" y="2446"/>
                  </a:cubicBezTo>
                  <a:cubicBezTo>
                    <a:pt x="2871" y="2446"/>
                    <a:pt x="2867" y="2446"/>
                    <a:pt x="2866" y="2450"/>
                  </a:cubicBezTo>
                  <a:lnTo>
                    <a:pt x="2866" y="2450"/>
                  </a:lnTo>
                  <a:cubicBezTo>
                    <a:pt x="2863" y="2446"/>
                    <a:pt x="2855" y="2446"/>
                    <a:pt x="2846" y="2446"/>
                  </a:cubicBezTo>
                  <a:cubicBezTo>
                    <a:pt x="2832" y="2446"/>
                    <a:pt x="2816" y="2446"/>
                    <a:pt x="2816" y="2430"/>
                  </a:cubicBezTo>
                  <a:lnTo>
                    <a:pt x="2865" y="2381"/>
                  </a:lnTo>
                  <a:cubicBezTo>
                    <a:pt x="2865" y="2348"/>
                    <a:pt x="2816" y="2381"/>
                    <a:pt x="2799" y="2332"/>
                  </a:cubicBezTo>
                  <a:lnTo>
                    <a:pt x="2799" y="2348"/>
                  </a:lnTo>
                  <a:cubicBezTo>
                    <a:pt x="2788" y="2359"/>
                    <a:pt x="2783" y="2363"/>
                    <a:pt x="2780" y="2363"/>
                  </a:cubicBezTo>
                  <a:cubicBezTo>
                    <a:pt x="2774" y="2363"/>
                    <a:pt x="2777" y="2348"/>
                    <a:pt x="2766" y="2348"/>
                  </a:cubicBezTo>
                  <a:cubicBezTo>
                    <a:pt x="2783" y="2332"/>
                    <a:pt x="2783" y="2315"/>
                    <a:pt x="2783" y="2299"/>
                  </a:cubicBezTo>
                  <a:lnTo>
                    <a:pt x="2783" y="2299"/>
                  </a:lnTo>
                  <a:cubicBezTo>
                    <a:pt x="2779" y="2303"/>
                    <a:pt x="2776" y="2304"/>
                    <a:pt x="2774" y="2304"/>
                  </a:cubicBezTo>
                  <a:cubicBezTo>
                    <a:pt x="2769" y="2304"/>
                    <a:pt x="2765" y="2300"/>
                    <a:pt x="2759" y="2300"/>
                  </a:cubicBezTo>
                  <a:cubicBezTo>
                    <a:pt x="2753" y="2300"/>
                    <a:pt x="2746" y="2303"/>
                    <a:pt x="2734" y="2315"/>
                  </a:cubicBezTo>
                  <a:lnTo>
                    <a:pt x="2734" y="2283"/>
                  </a:lnTo>
                  <a:cubicBezTo>
                    <a:pt x="2734" y="2276"/>
                    <a:pt x="2731" y="2273"/>
                    <a:pt x="2726" y="2273"/>
                  </a:cubicBezTo>
                  <a:cubicBezTo>
                    <a:pt x="2713" y="2273"/>
                    <a:pt x="2686" y="2292"/>
                    <a:pt x="2668" y="2292"/>
                  </a:cubicBezTo>
                  <a:cubicBezTo>
                    <a:pt x="2661" y="2292"/>
                    <a:pt x="2655" y="2290"/>
                    <a:pt x="2652" y="2283"/>
                  </a:cubicBezTo>
                  <a:cubicBezTo>
                    <a:pt x="2685" y="2283"/>
                    <a:pt x="2685" y="2250"/>
                    <a:pt x="2701" y="2250"/>
                  </a:cubicBezTo>
                  <a:cubicBezTo>
                    <a:pt x="2701" y="2250"/>
                    <a:pt x="2701" y="2243"/>
                    <a:pt x="2696" y="2243"/>
                  </a:cubicBezTo>
                  <a:cubicBezTo>
                    <a:pt x="2694" y="2243"/>
                    <a:pt x="2690" y="2245"/>
                    <a:pt x="2685" y="2250"/>
                  </a:cubicBezTo>
                  <a:cubicBezTo>
                    <a:pt x="2685" y="2246"/>
                    <a:pt x="2683" y="2245"/>
                    <a:pt x="2680" y="2245"/>
                  </a:cubicBezTo>
                  <a:cubicBezTo>
                    <a:pt x="2676" y="2245"/>
                    <a:pt x="2668" y="2249"/>
                    <a:pt x="2662" y="2249"/>
                  </a:cubicBezTo>
                  <a:cubicBezTo>
                    <a:pt x="2656" y="2249"/>
                    <a:pt x="2652" y="2246"/>
                    <a:pt x="2652" y="2234"/>
                  </a:cubicBezTo>
                  <a:cubicBezTo>
                    <a:pt x="2652" y="2234"/>
                    <a:pt x="2641" y="2255"/>
                    <a:pt x="2629" y="2255"/>
                  </a:cubicBezTo>
                  <a:cubicBezTo>
                    <a:pt x="2626" y="2255"/>
                    <a:pt x="2623" y="2253"/>
                    <a:pt x="2620" y="2251"/>
                  </a:cubicBezTo>
                  <a:lnTo>
                    <a:pt x="2620" y="2251"/>
                  </a:lnTo>
                  <a:cubicBezTo>
                    <a:pt x="2613" y="2251"/>
                    <a:pt x="2607" y="2254"/>
                    <a:pt x="2604" y="2259"/>
                  </a:cubicBezTo>
                  <a:lnTo>
                    <a:pt x="2604" y="2259"/>
                  </a:lnTo>
                  <a:cubicBezTo>
                    <a:pt x="2613" y="2202"/>
                    <a:pt x="2538" y="2215"/>
                    <a:pt x="2554" y="2152"/>
                  </a:cubicBezTo>
                  <a:cubicBezTo>
                    <a:pt x="2537" y="2152"/>
                    <a:pt x="2521" y="2135"/>
                    <a:pt x="2505" y="2135"/>
                  </a:cubicBezTo>
                  <a:cubicBezTo>
                    <a:pt x="2505" y="2119"/>
                    <a:pt x="2505" y="2119"/>
                    <a:pt x="2505" y="2119"/>
                  </a:cubicBezTo>
                  <a:cubicBezTo>
                    <a:pt x="2505" y="2113"/>
                    <a:pt x="2503" y="2111"/>
                    <a:pt x="2500" y="2111"/>
                  </a:cubicBezTo>
                  <a:cubicBezTo>
                    <a:pt x="2492" y="2111"/>
                    <a:pt x="2472" y="2135"/>
                    <a:pt x="2456" y="2135"/>
                  </a:cubicBezTo>
                  <a:cubicBezTo>
                    <a:pt x="2449" y="2135"/>
                    <a:pt x="2443" y="2131"/>
                    <a:pt x="2439" y="2119"/>
                  </a:cubicBezTo>
                  <a:cubicBezTo>
                    <a:pt x="2445" y="2107"/>
                    <a:pt x="2451" y="2104"/>
                    <a:pt x="2456" y="2104"/>
                  </a:cubicBezTo>
                  <a:cubicBezTo>
                    <a:pt x="2462" y="2104"/>
                    <a:pt x="2467" y="2108"/>
                    <a:pt x="2469" y="2108"/>
                  </a:cubicBezTo>
                  <a:cubicBezTo>
                    <a:pt x="2471" y="2108"/>
                    <a:pt x="2472" y="2106"/>
                    <a:pt x="2472" y="2103"/>
                  </a:cubicBezTo>
                  <a:cubicBezTo>
                    <a:pt x="2521" y="2037"/>
                    <a:pt x="2439" y="2086"/>
                    <a:pt x="2455" y="2037"/>
                  </a:cubicBezTo>
                  <a:cubicBezTo>
                    <a:pt x="2464" y="2029"/>
                    <a:pt x="2451" y="2029"/>
                    <a:pt x="2437" y="2029"/>
                  </a:cubicBezTo>
                  <a:cubicBezTo>
                    <a:pt x="2423" y="2029"/>
                    <a:pt x="2406" y="2029"/>
                    <a:pt x="2406" y="2021"/>
                  </a:cubicBezTo>
                  <a:cubicBezTo>
                    <a:pt x="2406" y="2021"/>
                    <a:pt x="2406" y="2021"/>
                    <a:pt x="2406" y="2004"/>
                  </a:cubicBezTo>
                  <a:cubicBezTo>
                    <a:pt x="2392" y="2018"/>
                    <a:pt x="2379" y="2023"/>
                    <a:pt x="2365" y="2023"/>
                  </a:cubicBezTo>
                  <a:cubicBezTo>
                    <a:pt x="2347" y="2023"/>
                    <a:pt x="2330" y="2015"/>
                    <a:pt x="2313" y="2007"/>
                  </a:cubicBezTo>
                  <a:lnTo>
                    <a:pt x="2313" y="2007"/>
                  </a:lnTo>
                  <a:cubicBezTo>
                    <a:pt x="2310" y="2007"/>
                    <a:pt x="2308" y="2008"/>
                    <a:pt x="2305" y="2008"/>
                  </a:cubicBezTo>
                  <a:cubicBezTo>
                    <a:pt x="2301" y="2008"/>
                    <a:pt x="2297" y="2007"/>
                    <a:pt x="2292" y="2004"/>
                  </a:cubicBezTo>
                  <a:cubicBezTo>
                    <a:pt x="2308" y="1988"/>
                    <a:pt x="2308" y="1972"/>
                    <a:pt x="2324" y="1955"/>
                  </a:cubicBezTo>
                  <a:lnTo>
                    <a:pt x="2341" y="1955"/>
                  </a:lnTo>
                  <a:cubicBezTo>
                    <a:pt x="2349" y="1939"/>
                    <a:pt x="2345" y="1935"/>
                    <a:pt x="2337" y="1935"/>
                  </a:cubicBezTo>
                  <a:cubicBezTo>
                    <a:pt x="2329" y="1935"/>
                    <a:pt x="2316" y="1939"/>
                    <a:pt x="2308" y="1939"/>
                  </a:cubicBezTo>
                  <a:lnTo>
                    <a:pt x="2324" y="1923"/>
                  </a:lnTo>
                  <a:cubicBezTo>
                    <a:pt x="2321" y="1919"/>
                    <a:pt x="2317" y="1918"/>
                    <a:pt x="2312" y="1918"/>
                  </a:cubicBezTo>
                  <a:cubicBezTo>
                    <a:pt x="2299" y="1918"/>
                    <a:pt x="2282" y="1927"/>
                    <a:pt x="2263" y="1927"/>
                  </a:cubicBezTo>
                  <a:cubicBezTo>
                    <a:pt x="2256" y="1927"/>
                    <a:pt x="2250" y="1926"/>
                    <a:pt x="2243" y="1923"/>
                  </a:cubicBezTo>
                  <a:cubicBezTo>
                    <a:pt x="2230" y="1931"/>
                    <a:pt x="2224" y="1934"/>
                    <a:pt x="2221" y="1934"/>
                  </a:cubicBezTo>
                  <a:cubicBezTo>
                    <a:pt x="2213" y="1934"/>
                    <a:pt x="2234" y="1906"/>
                    <a:pt x="2210" y="1906"/>
                  </a:cubicBezTo>
                  <a:lnTo>
                    <a:pt x="2243" y="1874"/>
                  </a:lnTo>
                  <a:lnTo>
                    <a:pt x="2161" y="1874"/>
                  </a:lnTo>
                  <a:cubicBezTo>
                    <a:pt x="2193" y="1857"/>
                    <a:pt x="2210" y="1857"/>
                    <a:pt x="2243" y="1857"/>
                  </a:cubicBezTo>
                  <a:cubicBezTo>
                    <a:pt x="2231" y="1846"/>
                    <a:pt x="2219" y="1834"/>
                    <a:pt x="2208" y="1834"/>
                  </a:cubicBezTo>
                  <a:cubicBezTo>
                    <a:pt x="2203" y="1834"/>
                    <a:pt x="2198" y="1836"/>
                    <a:pt x="2193" y="1841"/>
                  </a:cubicBezTo>
                  <a:lnTo>
                    <a:pt x="2210" y="1841"/>
                  </a:lnTo>
                  <a:cubicBezTo>
                    <a:pt x="2191" y="1860"/>
                    <a:pt x="2172" y="1868"/>
                    <a:pt x="2156" y="1868"/>
                  </a:cubicBezTo>
                  <a:cubicBezTo>
                    <a:pt x="2144" y="1868"/>
                    <a:pt x="2135" y="1864"/>
                    <a:pt x="2128" y="1857"/>
                  </a:cubicBezTo>
                  <a:cubicBezTo>
                    <a:pt x="2193" y="1792"/>
                    <a:pt x="2095" y="1792"/>
                    <a:pt x="2128" y="1726"/>
                  </a:cubicBezTo>
                  <a:cubicBezTo>
                    <a:pt x="2079" y="1726"/>
                    <a:pt x="2079" y="1661"/>
                    <a:pt x="2046" y="1644"/>
                  </a:cubicBezTo>
                  <a:cubicBezTo>
                    <a:pt x="2035" y="1666"/>
                    <a:pt x="2030" y="1672"/>
                    <a:pt x="2026" y="1672"/>
                  </a:cubicBezTo>
                  <a:cubicBezTo>
                    <a:pt x="2021" y="1672"/>
                    <a:pt x="2018" y="1666"/>
                    <a:pt x="2012" y="1666"/>
                  </a:cubicBezTo>
                  <a:cubicBezTo>
                    <a:pt x="2006" y="1666"/>
                    <a:pt x="1997" y="1672"/>
                    <a:pt x="1981" y="1693"/>
                  </a:cubicBezTo>
                  <a:cubicBezTo>
                    <a:pt x="1981" y="1677"/>
                    <a:pt x="1964" y="1677"/>
                    <a:pt x="1981" y="1677"/>
                  </a:cubicBezTo>
                  <a:lnTo>
                    <a:pt x="1981" y="1628"/>
                  </a:lnTo>
                  <a:cubicBezTo>
                    <a:pt x="1981" y="1595"/>
                    <a:pt x="1997" y="1612"/>
                    <a:pt x="2013" y="1595"/>
                  </a:cubicBezTo>
                  <a:cubicBezTo>
                    <a:pt x="1997" y="1579"/>
                    <a:pt x="2013" y="1579"/>
                    <a:pt x="2013" y="1546"/>
                  </a:cubicBezTo>
                  <a:lnTo>
                    <a:pt x="2013" y="1546"/>
                  </a:lnTo>
                  <a:cubicBezTo>
                    <a:pt x="2013" y="1554"/>
                    <a:pt x="2009" y="1558"/>
                    <a:pt x="2003" y="1558"/>
                  </a:cubicBezTo>
                  <a:cubicBezTo>
                    <a:pt x="1997" y="1558"/>
                    <a:pt x="1989" y="1554"/>
                    <a:pt x="1981" y="1546"/>
                  </a:cubicBezTo>
                  <a:lnTo>
                    <a:pt x="1981" y="1595"/>
                  </a:lnTo>
                  <a:cubicBezTo>
                    <a:pt x="1932" y="1595"/>
                    <a:pt x="1997" y="1530"/>
                    <a:pt x="1948" y="1530"/>
                  </a:cubicBezTo>
                  <a:lnTo>
                    <a:pt x="1964" y="1513"/>
                  </a:lnTo>
                  <a:cubicBezTo>
                    <a:pt x="1953" y="1513"/>
                    <a:pt x="1935" y="1499"/>
                    <a:pt x="1910" y="1499"/>
                  </a:cubicBezTo>
                  <a:cubicBezTo>
                    <a:pt x="1897" y="1499"/>
                    <a:pt x="1882" y="1503"/>
                    <a:pt x="1866" y="1513"/>
                  </a:cubicBezTo>
                  <a:cubicBezTo>
                    <a:pt x="1866" y="1497"/>
                    <a:pt x="1882" y="1481"/>
                    <a:pt x="1899" y="1481"/>
                  </a:cubicBezTo>
                  <a:cubicBezTo>
                    <a:pt x="1867" y="1449"/>
                    <a:pt x="1789" y="1463"/>
                    <a:pt x="1784" y="1419"/>
                  </a:cubicBezTo>
                  <a:lnTo>
                    <a:pt x="1784" y="1419"/>
                  </a:lnTo>
                  <a:cubicBezTo>
                    <a:pt x="1780" y="1421"/>
                    <a:pt x="1776" y="1422"/>
                    <a:pt x="1773" y="1422"/>
                  </a:cubicBezTo>
                  <a:cubicBezTo>
                    <a:pt x="1770" y="1422"/>
                    <a:pt x="1768" y="1421"/>
                    <a:pt x="1768" y="1415"/>
                  </a:cubicBezTo>
                  <a:cubicBezTo>
                    <a:pt x="1768" y="1399"/>
                    <a:pt x="1784" y="1399"/>
                    <a:pt x="1784" y="1399"/>
                  </a:cubicBezTo>
                  <a:cubicBezTo>
                    <a:pt x="1768" y="1399"/>
                    <a:pt x="1752" y="1399"/>
                    <a:pt x="1752" y="1382"/>
                  </a:cubicBezTo>
                  <a:lnTo>
                    <a:pt x="1768" y="1382"/>
                  </a:lnTo>
                  <a:cubicBezTo>
                    <a:pt x="1761" y="1361"/>
                    <a:pt x="1745" y="1355"/>
                    <a:pt x="1726" y="1355"/>
                  </a:cubicBezTo>
                  <a:cubicBezTo>
                    <a:pt x="1701" y="1355"/>
                    <a:pt x="1672" y="1366"/>
                    <a:pt x="1653" y="1366"/>
                  </a:cubicBezTo>
                  <a:cubicBezTo>
                    <a:pt x="1686" y="1317"/>
                    <a:pt x="1670" y="1284"/>
                    <a:pt x="1670" y="1268"/>
                  </a:cubicBezTo>
                  <a:cubicBezTo>
                    <a:pt x="1637" y="1235"/>
                    <a:pt x="1588" y="1252"/>
                    <a:pt x="1539" y="1235"/>
                  </a:cubicBezTo>
                  <a:cubicBezTo>
                    <a:pt x="1555" y="1170"/>
                    <a:pt x="1490" y="1153"/>
                    <a:pt x="1473" y="1104"/>
                  </a:cubicBezTo>
                  <a:cubicBezTo>
                    <a:pt x="1473" y="1121"/>
                    <a:pt x="1441" y="1137"/>
                    <a:pt x="1441" y="1137"/>
                  </a:cubicBezTo>
                  <a:cubicBezTo>
                    <a:pt x="1441" y="1121"/>
                    <a:pt x="1391" y="1137"/>
                    <a:pt x="1424" y="1104"/>
                  </a:cubicBezTo>
                  <a:cubicBezTo>
                    <a:pt x="1457" y="1071"/>
                    <a:pt x="1424" y="1055"/>
                    <a:pt x="1408" y="1055"/>
                  </a:cubicBezTo>
                  <a:lnTo>
                    <a:pt x="1375" y="1088"/>
                  </a:lnTo>
                  <a:cubicBezTo>
                    <a:pt x="1391" y="1006"/>
                    <a:pt x="1260" y="1039"/>
                    <a:pt x="1310" y="973"/>
                  </a:cubicBezTo>
                  <a:cubicBezTo>
                    <a:pt x="1288" y="973"/>
                    <a:pt x="1280" y="966"/>
                    <a:pt x="1273" y="966"/>
                  </a:cubicBezTo>
                  <a:cubicBezTo>
                    <a:pt x="1270" y="966"/>
                    <a:pt x="1266" y="968"/>
                    <a:pt x="1260" y="973"/>
                  </a:cubicBezTo>
                  <a:lnTo>
                    <a:pt x="1277" y="941"/>
                  </a:lnTo>
                  <a:cubicBezTo>
                    <a:pt x="1260" y="924"/>
                    <a:pt x="1260" y="908"/>
                    <a:pt x="1228" y="891"/>
                  </a:cubicBezTo>
                  <a:lnTo>
                    <a:pt x="1244" y="875"/>
                  </a:lnTo>
                  <a:cubicBezTo>
                    <a:pt x="1242" y="873"/>
                    <a:pt x="1240" y="872"/>
                    <a:pt x="1237" y="872"/>
                  </a:cubicBezTo>
                  <a:cubicBezTo>
                    <a:pt x="1214" y="872"/>
                    <a:pt x="1160" y="924"/>
                    <a:pt x="1146" y="924"/>
                  </a:cubicBezTo>
                  <a:lnTo>
                    <a:pt x="1179" y="875"/>
                  </a:lnTo>
                  <a:cubicBezTo>
                    <a:pt x="1146" y="859"/>
                    <a:pt x="1146" y="810"/>
                    <a:pt x="1097" y="810"/>
                  </a:cubicBezTo>
                  <a:cubicBezTo>
                    <a:pt x="1097" y="810"/>
                    <a:pt x="1113" y="793"/>
                    <a:pt x="1113" y="793"/>
                  </a:cubicBezTo>
                  <a:cubicBezTo>
                    <a:pt x="1102" y="793"/>
                    <a:pt x="1099" y="764"/>
                    <a:pt x="1083" y="764"/>
                  </a:cubicBezTo>
                  <a:cubicBezTo>
                    <a:pt x="1076" y="764"/>
                    <a:pt x="1068" y="769"/>
                    <a:pt x="1056" y="782"/>
                  </a:cubicBezTo>
                  <a:lnTo>
                    <a:pt x="1056" y="782"/>
                  </a:lnTo>
                  <a:cubicBezTo>
                    <a:pt x="1069" y="760"/>
                    <a:pt x="1027" y="760"/>
                    <a:pt x="999" y="760"/>
                  </a:cubicBezTo>
                  <a:lnTo>
                    <a:pt x="1031" y="744"/>
                  </a:lnTo>
                  <a:lnTo>
                    <a:pt x="1031" y="744"/>
                  </a:lnTo>
                  <a:cubicBezTo>
                    <a:pt x="982" y="760"/>
                    <a:pt x="982" y="760"/>
                    <a:pt x="949" y="760"/>
                  </a:cubicBezTo>
                  <a:cubicBezTo>
                    <a:pt x="949" y="760"/>
                    <a:pt x="966" y="744"/>
                    <a:pt x="966" y="744"/>
                  </a:cubicBezTo>
                  <a:cubicBezTo>
                    <a:pt x="966" y="741"/>
                    <a:pt x="964" y="739"/>
                    <a:pt x="962" y="739"/>
                  </a:cubicBezTo>
                  <a:cubicBezTo>
                    <a:pt x="956" y="739"/>
                    <a:pt x="943" y="749"/>
                    <a:pt x="937" y="749"/>
                  </a:cubicBezTo>
                  <a:cubicBezTo>
                    <a:pt x="935" y="749"/>
                    <a:pt x="933" y="748"/>
                    <a:pt x="933" y="744"/>
                  </a:cubicBezTo>
                  <a:lnTo>
                    <a:pt x="949" y="728"/>
                  </a:lnTo>
                  <a:cubicBezTo>
                    <a:pt x="944" y="722"/>
                    <a:pt x="940" y="720"/>
                    <a:pt x="937" y="720"/>
                  </a:cubicBezTo>
                  <a:cubicBezTo>
                    <a:pt x="931" y="720"/>
                    <a:pt x="928" y="728"/>
                    <a:pt x="917" y="728"/>
                  </a:cubicBezTo>
                  <a:cubicBezTo>
                    <a:pt x="900" y="728"/>
                    <a:pt x="884" y="711"/>
                    <a:pt x="917" y="679"/>
                  </a:cubicBezTo>
                  <a:lnTo>
                    <a:pt x="917" y="679"/>
                  </a:lnTo>
                  <a:cubicBezTo>
                    <a:pt x="905" y="690"/>
                    <a:pt x="885" y="702"/>
                    <a:pt x="875" y="702"/>
                  </a:cubicBezTo>
                  <a:cubicBezTo>
                    <a:pt x="870" y="702"/>
                    <a:pt x="868" y="700"/>
                    <a:pt x="868" y="695"/>
                  </a:cubicBezTo>
                  <a:cubicBezTo>
                    <a:pt x="884" y="679"/>
                    <a:pt x="884" y="679"/>
                    <a:pt x="884" y="679"/>
                  </a:cubicBezTo>
                  <a:cubicBezTo>
                    <a:pt x="884" y="662"/>
                    <a:pt x="872" y="662"/>
                    <a:pt x="859" y="662"/>
                  </a:cubicBezTo>
                  <a:cubicBezTo>
                    <a:pt x="847" y="662"/>
                    <a:pt x="835" y="662"/>
                    <a:pt x="835" y="646"/>
                  </a:cubicBezTo>
                  <a:cubicBezTo>
                    <a:pt x="835" y="630"/>
                    <a:pt x="851" y="630"/>
                    <a:pt x="851" y="630"/>
                  </a:cubicBezTo>
                  <a:cubicBezTo>
                    <a:pt x="861" y="639"/>
                    <a:pt x="871" y="649"/>
                    <a:pt x="874" y="656"/>
                  </a:cubicBezTo>
                  <a:lnTo>
                    <a:pt x="874" y="656"/>
                  </a:lnTo>
                  <a:cubicBezTo>
                    <a:pt x="898" y="627"/>
                    <a:pt x="886" y="612"/>
                    <a:pt x="917" y="597"/>
                  </a:cubicBezTo>
                  <a:lnTo>
                    <a:pt x="917" y="597"/>
                  </a:lnTo>
                  <a:cubicBezTo>
                    <a:pt x="906" y="597"/>
                    <a:pt x="880" y="611"/>
                    <a:pt x="860" y="611"/>
                  </a:cubicBezTo>
                  <a:cubicBezTo>
                    <a:pt x="849" y="611"/>
                    <a:pt x="840" y="608"/>
                    <a:pt x="835" y="597"/>
                  </a:cubicBezTo>
                  <a:cubicBezTo>
                    <a:pt x="835" y="597"/>
                    <a:pt x="835" y="597"/>
                    <a:pt x="851" y="580"/>
                  </a:cubicBezTo>
                  <a:lnTo>
                    <a:pt x="835" y="580"/>
                  </a:lnTo>
                  <a:cubicBezTo>
                    <a:pt x="835" y="564"/>
                    <a:pt x="835" y="564"/>
                    <a:pt x="835" y="564"/>
                  </a:cubicBezTo>
                  <a:cubicBezTo>
                    <a:pt x="851" y="548"/>
                    <a:pt x="819" y="531"/>
                    <a:pt x="819" y="531"/>
                  </a:cubicBezTo>
                  <a:cubicBezTo>
                    <a:pt x="802" y="548"/>
                    <a:pt x="786" y="548"/>
                    <a:pt x="786" y="564"/>
                  </a:cubicBezTo>
                  <a:cubicBezTo>
                    <a:pt x="786" y="564"/>
                    <a:pt x="786" y="564"/>
                    <a:pt x="786" y="580"/>
                  </a:cubicBezTo>
                  <a:cubicBezTo>
                    <a:pt x="802" y="580"/>
                    <a:pt x="802" y="580"/>
                    <a:pt x="819" y="597"/>
                  </a:cubicBezTo>
                  <a:cubicBezTo>
                    <a:pt x="802" y="597"/>
                    <a:pt x="786" y="597"/>
                    <a:pt x="786" y="580"/>
                  </a:cubicBezTo>
                  <a:cubicBezTo>
                    <a:pt x="769" y="597"/>
                    <a:pt x="753" y="613"/>
                    <a:pt x="737" y="613"/>
                  </a:cubicBezTo>
                  <a:cubicBezTo>
                    <a:pt x="753" y="564"/>
                    <a:pt x="753" y="531"/>
                    <a:pt x="769" y="515"/>
                  </a:cubicBezTo>
                  <a:cubicBezTo>
                    <a:pt x="750" y="505"/>
                    <a:pt x="736" y="489"/>
                    <a:pt x="713" y="489"/>
                  </a:cubicBezTo>
                  <a:cubicBezTo>
                    <a:pt x="699" y="489"/>
                    <a:pt x="681" y="496"/>
                    <a:pt x="655" y="515"/>
                  </a:cubicBezTo>
                  <a:cubicBezTo>
                    <a:pt x="655" y="515"/>
                    <a:pt x="671" y="482"/>
                    <a:pt x="671" y="482"/>
                  </a:cubicBezTo>
                  <a:lnTo>
                    <a:pt x="688" y="482"/>
                  </a:lnTo>
                  <a:cubicBezTo>
                    <a:pt x="677" y="482"/>
                    <a:pt x="658" y="468"/>
                    <a:pt x="638" y="468"/>
                  </a:cubicBezTo>
                  <a:cubicBezTo>
                    <a:pt x="628" y="468"/>
                    <a:pt x="617" y="471"/>
                    <a:pt x="606" y="482"/>
                  </a:cubicBezTo>
                  <a:cubicBezTo>
                    <a:pt x="606" y="449"/>
                    <a:pt x="655" y="449"/>
                    <a:pt x="622" y="449"/>
                  </a:cubicBezTo>
                  <a:lnTo>
                    <a:pt x="638" y="433"/>
                  </a:lnTo>
                  <a:cubicBezTo>
                    <a:pt x="638" y="403"/>
                    <a:pt x="618" y="397"/>
                    <a:pt x="593" y="397"/>
                  </a:cubicBezTo>
                  <a:cubicBezTo>
                    <a:pt x="579" y="397"/>
                    <a:pt x="564" y="399"/>
                    <a:pt x="550" y="399"/>
                  </a:cubicBezTo>
                  <a:cubicBezTo>
                    <a:pt x="522" y="399"/>
                    <a:pt x="501" y="392"/>
                    <a:pt x="508" y="351"/>
                  </a:cubicBezTo>
                  <a:lnTo>
                    <a:pt x="508" y="351"/>
                  </a:lnTo>
                  <a:cubicBezTo>
                    <a:pt x="508" y="351"/>
                    <a:pt x="507" y="351"/>
                    <a:pt x="491" y="368"/>
                  </a:cubicBezTo>
                  <a:cubicBezTo>
                    <a:pt x="475" y="286"/>
                    <a:pt x="360" y="286"/>
                    <a:pt x="344" y="204"/>
                  </a:cubicBezTo>
                  <a:cubicBezTo>
                    <a:pt x="344" y="190"/>
                    <a:pt x="341" y="185"/>
                    <a:pt x="335" y="185"/>
                  </a:cubicBezTo>
                  <a:cubicBezTo>
                    <a:pt x="327" y="185"/>
                    <a:pt x="314" y="194"/>
                    <a:pt x="295" y="204"/>
                  </a:cubicBezTo>
                  <a:lnTo>
                    <a:pt x="327" y="171"/>
                  </a:lnTo>
                  <a:lnTo>
                    <a:pt x="278" y="188"/>
                  </a:lnTo>
                  <a:cubicBezTo>
                    <a:pt x="233" y="188"/>
                    <a:pt x="285" y="104"/>
                    <a:pt x="242" y="104"/>
                  </a:cubicBezTo>
                  <a:cubicBezTo>
                    <a:pt x="239" y="104"/>
                    <a:pt x="234" y="104"/>
                    <a:pt x="229" y="106"/>
                  </a:cubicBezTo>
                  <a:lnTo>
                    <a:pt x="213" y="122"/>
                  </a:lnTo>
                  <a:cubicBezTo>
                    <a:pt x="213" y="122"/>
                    <a:pt x="180" y="106"/>
                    <a:pt x="197" y="89"/>
                  </a:cubicBezTo>
                  <a:lnTo>
                    <a:pt x="197" y="89"/>
                  </a:lnTo>
                  <a:cubicBezTo>
                    <a:pt x="196" y="90"/>
                    <a:pt x="189" y="97"/>
                    <a:pt x="184" y="97"/>
                  </a:cubicBezTo>
                  <a:cubicBezTo>
                    <a:pt x="182" y="97"/>
                    <a:pt x="180" y="95"/>
                    <a:pt x="180" y="89"/>
                  </a:cubicBezTo>
                  <a:lnTo>
                    <a:pt x="197" y="73"/>
                  </a:lnTo>
                  <a:lnTo>
                    <a:pt x="147" y="73"/>
                  </a:lnTo>
                  <a:cubicBezTo>
                    <a:pt x="131" y="57"/>
                    <a:pt x="197" y="24"/>
                    <a:pt x="164" y="8"/>
                  </a:cubicBezTo>
                  <a:cubicBezTo>
                    <a:pt x="164" y="3"/>
                    <a:pt x="158" y="1"/>
                    <a:pt x="150" y="1"/>
                  </a:cubicBezTo>
                  <a:close/>
                  <a:moveTo>
                    <a:pt x="3945" y="3494"/>
                  </a:moveTo>
                  <a:cubicBezTo>
                    <a:pt x="3945" y="3510"/>
                    <a:pt x="3912" y="3510"/>
                    <a:pt x="3912" y="3510"/>
                  </a:cubicBezTo>
                  <a:cubicBezTo>
                    <a:pt x="3912" y="3532"/>
                    <a:pt x="3919" y="3539"/>
                    <a:pt x="3929" y="3542"/>
                  </a:cubicBezTo>
                  <a:lnTo>
                    <a:pt x="3929" y="3542"/>
                  </a:lnTo>
                  <a:cubicBezTo>
                    <a:pt x="3929" y="3526"/>
                    <a:pt x="3945" y="3510"/>
                    <a:pt x="3961" y="3510"/>
                  </a:cubicBezTo>
                  <a:cubicBezTo>
                    <a:pt x="3961" y="3498"/>
                    <a:pt x="3959" y="3495"/>
                    <a:pt x="3956" y="3495"/>
                  </a:cubicBezTo>
                  <a:cubicBezTo>
                    <a:pt x="3953" y="3495"/>
                    <a:pt x="3949" y="3499"/>
                    <a:pt x="3947" y="3499"/>
                  </a:cubicBezTo>
                  <a:cubicBezTo>
                    <a:pt x="3946" y="3499"/>
                    <a:pt x="3945" y="3498"/>
                    <a:pt x="3945" y="3494"/>
                  </a:cubicBezTo>
                  <a:close/>
                  <a:moveTo>
                    <a:pt x="3978" y="3527"/>
                  </a:moveTo>
                  <a:lnTo>
                    <a:pt x="3931" y="3542"/>
                  </a:lnTo>
                  <a:lnTo>
                    <a:pt x="3931" y="3542"/>
                  </a:lnTo>
                  <a:cubicBezTo>
                    <a:pt x="3930" y="3542"/>
                    <a:pt x="3929" y="3542"/>
                    <a:pt x="3929" y="3542"/>
                  </a:cubicBezTo>
                  <a:lnTo>
                    <a:pt x="3929" y="3542"/>
                  </a:lnTo>
                  <a:cubicBezTo>
                    <a:pt x="3929" y="3542"/>
                    <a:pt x="3929" y="3543"/>
                    <a:pt x="3929" y="3543"/>
                  </a:cubicBezTo>
                  <a:lnTo>
                    <a:pt x="3931" y="3542"/>
                  </a:lnTo>
                  <a:lnTo>
                    <a:pt x="3931" y="3542"/>
                  </a:lnTo>
                  <a:cubicBezTo>
                    <a:pt x="3935" y="3543"/>
                    <a:pt x="3940" y="3543"/>
                    <a:pt x="3945" y="3543"/>
                  </a:cubicBezTo>
                  <a:cubicBezTo>
                    <a:pt x="3945" y="3543"/>
                    <a:pt x="3929" y="3559"/>
                    <a:pt x="3929" y="3559"/>
                  </a:cubicBezTo>
                  <a:lnTo>
                    <a:pt x="3978" y="3527"/>
                  </a:lnTo>
                  <a:close/>
                  <a:moveTo>
                    <a:pt x="3959" y="3555"/>
                  </a:moveTo>
                  <a:cubicBezTo>
                    <a:pt x="3956" y="3555"/>
                    <a:pt x="3948" y="3563"/>
                    <a:pt x="3940" y="3564"/>
                  </a:cubicBezTo>
                  <a:lnTo>
                    <a:pt x="3940" y="3564"/>
                  </a:lnTo>
                  <a:cubicBezTo>
                    <a:pt x="3935" y="3564"/>
                    <a:pt x="3931" y="3562"/>
                    <a:pt x="3929" y="3559"/>
                  </a:cubicBezTo>
                  <a:lnTo>
                    <a:pt x="3929" y="3559"/>
                  </a:lnTo>
                  <a:cubicBezTo>
                    <a:pt x="3932" y="3563"/>
                    <a:pt x="3935" y="3564"/>
                    <a:pt x="3939" y="3564"/>
                  </a:cubicBezTo>
                  <a:cubicBezTo>
                    <a:pt x="3939" y="3564"/>
                    <a:pt x="3940" y="3564"/>
                    <a:pt x="3940" y="3564"/>
                  </a:cubicBezTo>
                  <a:lnTo>
                    <a:pt x="3940" y="3564"/>
                  </a:lnTo>
                  <a:cubicBezTo>
                    <a:pt x="3942" y="3564"/>
                    <a:pt x="3945" y="3565"/>
                    <a:pt x="3948" y="3565"/>
                  </a:cubicBezTo>
                  <a:cubicBezTo>
                    <a:pt x="3950" y="3565"/>
                    <a:pt x="3953" y="3564"/>
                    <a:pt x="3956" y="3564"/>
                  </a:cubicBezTo>
                  <a:lnTo>
                    <a:pt x="3956" y="3564"/>
                  </a:lnTo>
                  <a:cubicBezTo>
                    <a:pt x="3942" y="3576"/>
                    <a:pt x="3929" y="3578"/>
                    <a:pt x="3929" y="3592"/>
                  </a:cubicBezTo>
                  <a:cubicBezTo>
                    <a:pt x="3939" y="3592"/>
                    <a:pt x="3950" y="3585"/>
                    <a:pt x="3961" y="3585"/>
                  </a:cubicBezTo>
                  <a:cubicBezTo>
                    <a:pt x="3967" y="3585"/>
                    <a:pt x="3972" y="3587"/>
                    <a:pt x="3978" y="3592"/>
                  </a:cubicBezTo>
                  <a:cubicBezTo>
                    <a:pt x="3994" y="3568"/>
                    <a:pt x="3986" y="3564"/>
                    <a:pt x="3972" y="3564"/>
                  </a:cubicBezTo>
                  <a:cubicBezTo>
                    <a:pt x="3967" y="3564"/>
                    <a:pt x="3961" y="3564"/>
                    <a:pt x="3956" y="3564"/>
                  </a:cubicBezTo>
                  <a:lnTo>
                    <a:pt x="3956" y="3564"/>
                  </a:lnTo>
                  <a:cubicBezTo>
                    <a:pt x="3958" y="3563"/>
                    <a:pt x="3960" y="3561"/>
                    <a:pt x="3961" y="3559"/>
                  </a:cubicBezTo>
                  <a:cubicBezTo>
                    <a:pt x="3961" y="3556"/>
                    <a:pt x="3961" y="3555"/>
                    <a:pt x="3959" y="3555"/>
                  </a:cubicBezTo>
                  <a:close/>
                  <a:moveTo>
                    <a:pt x="3961" y="3592"/>
                  </a:moveTo>
                  <a:cubicBezTo>
                    <a:pt x="3961" y="3595"/>
                    <a:pt x="3961" y="3598"/>
                    <a:pt x="3960" y="3600"/>
                  </a:cubicBezTo>
                  <a:lnTo>
                    <a:pt x="3960" y="3600"/>
                  </a:lnTo>
                  <a:cubicBezTo>
                    <a:pt x="3965" y="3598"/>
                    <a:pt x="3971" y="3595"/>
                    <a:pt x="3978" y="3592"/>
                  </a:cubicBezTo>
                  <a:close/>
                  <a:moveTo>
                    <a:pt x="3994" y="3592"/>
                  </a:moveTo>
                  <a:cubicBezTo>
                    <a:pt x="3994" y="3592"/>
                    <a:pt x="3987" y="3606"/>
                    <a:pt x="3977" y="3616"/>
                  </a:cubicBezTo>
                  <a:lnTo>
                    <a:pt x="3977" y="3616"/>
                  </a:lnTo>
                  <a:cubicBezTo>
                    <a:pt x="3982" y="3614"/>
                    <a:pt x="3988" y="3612"/>
                    <a:pt x="3994" y="3609"/>
                  </a:cubicBezTo>
                  <a:lnTo>
                    <a:pt x="3994" y="3592"/>
                  </a:lnTo>
                  <a:close/>
                  <a:moveTo>
                    <a:pt x="3960" y="3600"/>
                  </a:moveTo>
                  <a:cubicBezTo>
                    <a:pt x="3939" y="3609"/>
                    <a:pt x="3929" y="3612"/>
                    <a:pt x="3929" y="3625"/>
                  </a:cubicBezTo>
                  <a:cubicBezTo>
                    <a:pt x="3937" y="3625"/>
                    <a:pt x="3945" y="3625"/>
                    <a:pt x="3955" y="3623"/>
                  </a:cubicBezTo>
                  <a:lnTo>
                    <a:pt x="3955" y="3623"/>
                  </a:lnTo>
                  <a:cubicBezTo>
                    <a:pt x="3956" y="3624"/>
                    <a:pt x="3958" y="3625"/>
                    <a:pt x="3961" y="3625"/>
                  </a:cubicBezTo>
                  <a:cubicBezTo>
                    <a:pt x="3967" y="3625"/>
                    <a:pt x="3972" y="3621"/>
                    <a:pt x="3977" y="3616"/>
                  </a:cubicBezTo>
                  <a:lnTo>
                    <a:pt x="3977" y="3616"/>
                  </a:lnTo>
                  <a:cubicBezTo>
                    <a:pt x="3969" y="3620"/>
                    <a:pt x="3961" y="3622"/>
                    <a:pt x="3955" y="3623"/>
                  </a:cubicBezTo>
                  <a:lnTo>
                    <a:pt x="3955" y="3623"/>
                  </a:lnTo>
                  <a:cubicBezTo>
                    <a:pt x="3952" y="3619"/>
                    <a:pt x="3958" y="3610"/>
                    <a:pt x="3960" y="360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15"/>
            <p:cNvSpPr/>
            <p:nvPr/>
          </p:nvSpPr>
          <p:spPr>
            <a:xfrm>
              <a:off x="3290006" y="458872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15"/>
            <p:cNvSpPr/>
            <p:nvPr/>
          </p:nvSpPr>
          <p:spPr>
            <a:xfrm>
              <a:off x="3805949" y="505539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6"/>
                  </a:cubicBezTo>
                  <a:cubicBezTo>
                    <a:pt x="1" y="1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15"/>
            <p:cNvSpPr/>
            <p:nvPr/>
          </p:nvSpPr>
          <p:spPr>
            <a:xfrm>
              <a:off x="3351738" y="4703124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6"/>
                  </a:moveTo>
                  <a:lnTo>
                    <a:pt x="17" y="0"/>
                  </a:lnTo>
                  <a:lnTo>
                    <a:pt x="1" y="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15"/>
            <p:cNvSpPr/>
            <p:nvPr/>
          </p:nvSpPr>
          <p:spPr>
            <a:xfrm>
              <a:off x="3836910" y="5114103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6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15"/>
            <p:cNvSpPr/>
            <p:nvPr/>
          </p:nvSpPr>
          <p:spPr>
            <a:xfrm>
              <a:off x="3843140" y="512335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7"/>
                  </a:moveTo>
                  <a:cubicBezTo>
                    <a:pt x="17" y="0"/>
                    <a:pt x="17" y="0"/>
                    <a:pt x="17" y="0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15"/>
            <p:cNvSpPr/>
            <p:nvPr/>
          </p:nvSpPr>
          <p:spPr>
            <a:xfrm>
              <a:off x="3670403" y="4981201"/>
              <a:ext cx="3021" cy="1510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15" y="0"/>
                  </a:moveTo>
                  <a:cubicBezTo>
                    <a:pt x="4" y="0"/>
                    <a:pt x="1" y="7"/>
                    <a:pt x="4" y="7"/>
                  </a:cubicBezTo>
                  <a:cubicBezTo>
                    <a:pt x="6" y="7"/>
                    <a:pt x="10" y="6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15"/>
            <p:cNvSpPr/>
            <p:nvPr/>
          </p:nvSpPr>
          <p:spPr>
            <a:xfrm>
              <a:off x="3728737" y="5015181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8"/>
                    <a:pt x="1" y="13"/>
                    <a:pt x="3" y="13"/>
                  </a:cubicBezTo>
                  <a:cubicBezTo>
                    <a:pt x="5" y="13"/>
                    <a:pt x="9" y="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15"/>
            <p:cNvSpPr/>
            <p:nvPr/>
          </p:nvSpPr>
          <p:spPr>
            <a:xfrm>
              <a:off x="3611314" y="493796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15"/>
            <p:cNvSpPr/>
            <p:nvPr/>
          </p:nvSpPr>
          <p:spPr>
            <a:xfrm>
              <a:off x="3725717" y="501518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17"/>
                    <a:pt x="17" y="17"/>
                  </a:cubicBez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15"/>
            <p:cNvSpPr/>
            <p:nvPr/>
          </p:nvSpPr>
          <p:spPr>
            <a:xfrm>
              <a:off x="3889391" y="516658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15"/>
            <p:cNvSpPr/>
            <p:nvPr/>
          </p:nvSpPr>
          <p:spPr>
            <a:xfrm>
              <a:off x="3889391" y="516658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15"/>
            <p:cNvSpPr/>
            <p:nvPr/>
          </p:nvSpPr>
          <p:spPr>
            <a:xfrm>
              <a:off x="3889391" y="5166585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9"/>
                    <a:pt x="5" y="13"/>
                    <a:pt x="9" y="13"/>
                  </a:cubicBezTo>
                  <a:cubicBezTo>
                    <a:pt x="13" y="13"/>
                    <a:pt x="17" y="9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15"/>
            <p:cNvSpPr/>
            <p:nvPr/>
          </p:nvSpPr>
          <p:spPr>
            <a:xfrm>
              <a:off x="3870891" y="5150538"/>
              <a:ext cx="3398" cy="6985"/>
            </a:xfrm>
            <a:custGeom>
              <a:avLst/>
              <a:gdLst/>
              <a:ahLst/>
              <a:cxnLst/>
              <a:rect l="l" t="t" r="r" b="b"/>
              <a:pathLst>
                <a:path w="18" h="37" extrusionOk="0">
                  <a:moveTo>
                    <a:pt x="6" y="0"/>
                  </a:moveTo>
                  <a:cubicBezTo>
                    <a:pt x="5" y="0"/>
                    <a:pt x="3" y="1"/>
                    <a:pt x="1" y="3"/>
                  </a:cubicBezTo>
                  <a:cubicBezTo>
                    <a:pt x="1" y="3"/>
                    <a:pt x="1" y="36"/>
                    <a:pt x="17" y="36"/>
                  </a:cubicBezTo>
                  <a:lnTo>
                    <a:pt x="17" y="20"/>
                  </a:lnTo>
                  <a:cubicBezTo>
                    <a:pt x="15" y="22"/>
                    <a:pt x="13" y="23"/>
                    <a:pt x="12" y="23"/>
                  </a:cubicBezTo>
                  <a:cubicBezTo>
                    <a:pt x="6" y="23"/>
                    <a:pt x="12" y="0"/>
                    <a:pt x="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15"/>
            <p:cNvSpPr/>
            <p:nvPr/>
          </p:nvSpPr>
          <p:spPr>
            <a:xfrm>
              <a:off x="3874100" y="5110516"/>
              <a:ext cx="6230" cy="6796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29" y="0"/>
                  </a:moveTo>
                  <a:cubicBezTo>
                    <a:pt x="24" y="0"/>
                    <a:pt x="15" y="22"/>
                    <a:pt x="6" y="22"/>
                  </a:cubicBezTo>
                  <a:cubicBezTo>
                    <a:pt x="4" y="22"/>
                    <a:pt x="2" y="21"/>
                    <a:pt x="0" y="19"/>
                  </a:cubicBezTo>
                  <a:lnTo>
                    <a:pt x="0" y="35"/>
                  </a:lnTo>
                  <a:cubicBezTo>
                    <a:pt x="0" y="35"/>
                    <a:pt x="16" y="19"/>
                    <a:pt x="33" y="19"/>
                  </a:cubicBezTo>
                  <a:cubicBezTo>
                    <a:pt x="33" y="5"/>
                    <a:pt x="32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15"/>
            <p:cNvSpPr/>
            <p:nvPr/>
          </p:nvSpPr>
          <p:spPr>
            <a:xfrm>
              <a:off x="3864661" y="509862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" y="0"/>
                    <a:pt x="1" y="0"/>
                    <a:pt x="1" y="17"/>
                  </a:cubicBezTo>
                  <a:cubicBezTo>
                    <a:pt x="17" y="17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15"/>
            <p:cNvSpPr/>
            <p:nvPr/>
          </p:nvSpPr>
          <p:spPr>
            <a:xfrm>
              <a:off x="3784428" y="5027452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lnTo>
                    <a:pt x="17" y="1"/>
                  </a:lnTo>
                  <a:cubicBezTo>
                    <a:pt x="17" y="1"/>
                    <a:pt x="17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15"/>
            <p:cNvSpPr/>
            <p:nvPr/>
          </p:nvSpPr>
          <p:spPr>
            <a:xfrm>
              <a:off x="3747238" y="5039912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0"/>
                  </a:moveTo>
                  <a:lnTo>
                    <a:pt x="1" y="1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15"/>
            <p:cNvSpPr/>
            <p:nvPr/>
          </p:nvSpPr>
          <p:spPr>
            <a:xfrm>
              <a:off x="3765927" y="499970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15"/>
            <p:cNvSpPr/>
            <p:nvPr/>
          </p:nvSpPr>
          <p:spPr>
            <a:xfrm>
              <a:off x="3629815" y="4885299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17" y="1"/>
                  </a:moveTo>
                  <a:lnTo>
                    <a:pt x="1" y="17"/>
                  </a:lnTo>
                  <a:cubicBezTo>
                    <a:pt x="1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15"/>
            <p:cNvSpPr/>
            <p:nvPr/>
          </p:nvSpPr>
          <p:spPr>
            <a:xfrm>
              <a:off x="3568083" y="4832818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1" y="1"/>
                  </a:moveTo>
                  <a:cubicBezTo>
                    <a:pt x="17" y="17"/>
                    <a:pt x="1" y="33"/>
                    <a:pt x="17" y="33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15"/>
            <p:cNvSpPr/>
            <p:nvPr/>
          </p:nvSpPr>
          <p:spPr>
            <a:xfrm>
              <a:off x="3404408" y="467518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15"/>
            <p:cNvSpPr/>
            <p:nvPr/>
          </p:nvSpPr>
          <p:spPr>
            <a:xfrm>
              <a:off x="3877121" y="3939877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33" y="0"/>
                  </a:moveTo>
                  <a:lnTo>
                    <a:pt x="0" y="33"/>
                  </a:lnTo>
                  <a:lnTo>
                    <a:pt x="17" y="33"/>
                  </a:lnTo>
                  <a:cubicBezTo>
                    <a:pt x="17" y="17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15"/>
            <p:cNvSpPr/>
            <p:nvPr/>
          </p:nvSpPr>
          <p:spPr>
            <a:xfrm>
              <a:off x="3874100" y="3930626"/>
              <a:ext cx="12271" cy="15480"/>
            </a:xfrm>
            <a:custGeom>
              <a:avLst/>
              <a:gdLst/>
              <a:ahLst/>
              <a:cxnLst/>
              <a:rect l="l" t="t" r="r" b="b"/>
              <a:pathLst>
                <a:path w="65" h="82" extrusionOk="0">
                  <a:moveTo>
                    <a:pt x="61" y="14"/>
                  </a:moveTo>
                  <a:cubicBezTo>
                    <a:pt x="60" y="14"/>
                    <a:pt x="56" y="19"/>
                    <a:pt x="49" y="33"/>
                  </a:cubicBezTo>
                  <a:cubicBezTo>
                    <a:pt x="59" y="23"/>
                    <a:pt x="63" y="14"/>
                    <a:pt x="61" y="14"/>
                  </a:cubicBezTo>
                  <a:close/>
                  <a:moveTo>
                    <a:pt x="65" y="1"/>
                  </a:moveTo>
                  <a:lnTo>
                    <a:pt x="65" y="1"/>
                  </a:lnTo>
                  <a:cubicBezTo>
                    <a:pt x="48" y="18"/>
                    <a:pt x="16" y="50"/>
                    <a:pt x="0" y="82"/>
                  </a:cubicBezTo>
                  <a:cubicBezTo>
                    <a:pt x="25" y="57"/>
                    <a:pt x="21" y="60"/>
                    <a:pt x="33" y="49"/>
                  </a:cubicBezTo>
                  <a:lnTo>
                    <a:pt x="33" y="49"/>
                  </a:lnTo>
                  <a:cubicBezTo>
                    <a:pt x="41" y="49"/>
                    <a:pt x="41" y="53"/>
                    <a:pt x="41" y="53"/>
                  </a:cubicBezTo>
                  <a:cubicBezTo>
                    <a:pt x="41" y="53"/>
                    <a:pt x="41" y="49"/>
                    <a:pt x="49" y="33"/>
                  </a:cubicBezTo>
                  <a:lnTo>
                    <a:pt x="49" y="33"/>
                  </a:lnTo>
                  <a:cubicBezTo>
                    <a:pt x="49" y="33"/>
                    <a:pt x="49" y="33"/>
                    <a:pt x="49" y="33"/>
                  </a:cubicBezTo>
                  <a:cubicBezTo>
                    <a:pt x="49" y="17"/>
                    <a:pt x="49" y="16"/>
                    <a:pt x="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15"/>
            <p:cNvSpPr/>
            <p:nvPr/>
          </p:nvSpPr>
          <p:spPr>
            <a:xfrm>
              <a:off x="3824639" y="3868706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"/>
                  </a:moveTo>
                  <a:cubicBezTo>
                    <a:pt x="17" y="1"/>
                    <a:pt x="16" y="1"/>
                    <a:pt x="0" y="17"/>
                  </a:cubicBez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15"/>
            <p:cNvSpPr/>
            <p:nvPr/>
          </p:nvSpPr>
          <p:spPr>
            <a:xfrm>
              <a:off x="3827659" y="385945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15"/>
            <p:cNvSpPr/>
            <p:nvPr/>
          </p:nvSpPr>
          <p:spPr>
            <a:xfrm>
              <a:off x="3849369" y="389041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lnTo>
                    <a:pt x="0" y="0"/>
                  </a:lnTo>
                  <a:cubicBezTo>
                    <a:pt x="0" y="0"/>
                    <a:pt x="0" y="0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15"/>
            <p:cNvSpPr/>
            <p:nvPr/>
          </p:nvSpPr>
          <p:spPr>
            <a:xfrm>
              <a:off x="3867870" y="39398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17" y="0"/>
                    <a:pt x="17" y="7"/>
                    <a:pt x="12" y="12"/>
                  </a:cubicBezTo>
                  <a:lnTo>
                    <a:pt x="12" y="12"/>
                  </a:lnTo>
                  <a:cubicBezTo>
                    <a:pt x="15" y="9"/>
                    <a:pt x="17" y="6"/>
                    <a:pt x="17" y="0"/>
                  </a:cubicBezTo>
                  <a:close/>
                  <a:moveTo>
                    <a:pt x="12" y="12"/>
                  </a:moveTo>
                  <a:lnTo>
                    <a:pt x="12" y="12"/>
                  </a:lnTo>
                  <a:cubicBezTo>
                    <a:pt x="7" y="16"/>
                    <a:pt x="0" y="16"/>
                    <a:pt x="0" y="16"/>
                  </a:cubicBezTo>
                  <a:cubicBezTo>
                    <a:pt x="6" y="16"/>
                    <a:pt x="10" y="14"/>
                    <a:pt x="12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15"/>
            <p:cNvSpPr/>
            <p:nvPr/>
          </p:nvSpPr>
          <p:spPr>
            <a:xfrm>
              <a:off x="3864661" y="389343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" y="0"/>
                    <a:pt x="1" y="17"/>
                    <a:pt x="1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15"/>
            <p:cNvSpPr/>
            <p:nvPr/>
          </p:nvSpPr>
          <p:spPr>
            <a:xfrm>
              <a:off x="3867870" y="3901932"/>
              <a:ext cx="6419" cy="7174"/>
            </a:xfrm>
            <a:custGeom>
              <a:avLst/>
              <a:gdLst/>
              <a:ahLst/>
              <a:cxnLst/>
              <a:rect l="l" t="t" r="r" b="b"/>
              <a:pathLst>
                <a:path w="34" h="38" extrusionOk="0">
                  <a:moveTo>
                    <a:pt x="31" y="0"/>
                  </a:moveTo>
                  <a:cubicBezTo>
                    <a:pt x="27" y="0"/>
                    <a:pt x="14" y="24"/>
                    <a:pt x="0" y="37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1"/>
                    <a:pt x="32" y="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15"/>
            <p:cNvSpPr/>
            <p:nvPr/>
          </p:nvSpPr>
          <p:spPr>
            <a:xfrm>
              <a:off x="3592813" y="3714282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lnTo>
                    <a:pt x="9" y="16"/>
                  </a:lnTo>
                  <a:cubicBezTo>
                    <a:pt x="13" y="12"/>
                    <a:pt x="17" y="8"/>
                    <a:pt x="17" y="0"/>
                  </a:cubicBezTo>
                  <a:close/>
                  <a:moveTo>
                    <a:pt x="9" y="16"/>
                  </a:moveTo>
                  <a:cubicBezTo>
                    <a:pt x="5" y="21"/>
                    <a:pt x="1" y="25"/>
                    <a:pt x="1" y="33"/>
                  </a:cubicBezTo>
                  <a:lnTo>
                    <a:pt x="9" y="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15"/>
            <p:cNvSpPr/>
            <p:nvPr/>
          </p:nvSpPr>
          <p:spPr>
            <a:xfrm>
              <a:off x="3821430" y="384699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15"/>
            <p:cNvSpPr/>
            <p:nvPr/>
          </p:nvSpPr>
          <p:spPr>
            <a:xfrm>
              <a:off x="3737988" y="3797724"/>
              <a:ext cx="6419" cy="12460"/>
            </a:xfrm>
            <a:custGeom>
              <a:avLst/>
              <a:gdLst/>
              <a:ahLst/>
              <a:cxnLst/>
              <a:rect l="l" t="t" r="r" b="b"/>
              <a:pathLst>
                <a:path w="34" h="66" extrusionOk="0">
                  <a:moveTo>
                    <a:pt x="34" y="0"/>
                  </a:moveTo>
                  <a:cubicBezTo>
                    <a:pt x="34" y="16"/>
                    <a:pt x="1" y="49"/>
                    <a:pt x="1" y="66"/>
                  </a:cubicBezTo>
                  <a:cubicBezTo>
                    <a:pt x="17" y="33"/>
                    <a:pt x="34" y="33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15"/>
            <p:cNvSpPr/>
            <p:nvPr/>
          </p:nvSpPr>
          <p:spPr>
            <a:xfrm>
              <a:off x="3799908" y="383774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cubicBezTo>
                    <a:pt x="0" y="17"/>
                    <a:pt x="0" y="1"/>
                    <a:pt x="17" y="1"/>
                  </a:cubicBez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15"/>
            <p:cNvSpPr/>
            <p:nvPr/>
          </p:nvSpPr>
          <p:spPr>
            <a:xfrm>
              <a:off x="3787449" y="3837746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7" y="11"/>
                    <a:pt x="11" y="7"/>
                    <a:pt x="13" y="6"/>
                  </a:cubicBezTo>
                  <a:lnTo>
                    <a:pt x="13" y="6"/>
                  </a:lnTo>
                  <a:cubicBezTo>
                    <a:pt x="17" y="11"/>
                    <a:pt x="17" y="17"/>
                    <a:pt x="17" y="17"/>
                  </a:cubicBezTo>
                  <a:cubicBezTo>
                    <a:pt x="17" y="9"/>
                    <a:pt x="17" y="5"/>
                    <a:pt x="15" y="5"/>
                  </a:cubicBezTo>
                  <a:cubicBezTo>
                    <a:pt x="15" y="5"/>
                    <a:pt x="14" y="5"/>
                    <a:pt x="13" y="6"/>
                  </a:cubicBezTo>
                  <a:lnTo>
                    <a:pt x="13" y="6"/>
                  </a:lnTo>
                  <a:cubicBezTo>
                    <a:pt x="11" y="3"/>
                    <a:pt x="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15"/>
            <p:cNvSpPr/>
            <p:nvPr/>
          </p:nvSpPr>
          <p:spPr>
            <a:xfrm>
              <a:off x="3781408" y="383472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15"/>
            <p:cNvSpPr/>
            <p:nvPr/>
          </p:nvSpPr>
          <p:spPr>
            <a:xfrm>
              <a:off x="3608294" y="3760534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3" y="1"/>
                  </a:moveTo>
                  <a:cubicBezTo>
                    <a:pt x="17" y="17"/>
                    <a:pt x="0" y="17"/>
                    <a:pt x="0" y="33"/>
                  </a:cubicBezTo>
                  <a:cubicBezTo>
                    <a:pt x="17" y="17"/>
                    <a:pt x="17" y="17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15"/>
            <p:cNvSpPr/>
            <p:nvPr/>
          </p:nvSpPr>
          <p:spPr>
            <a:xfrm>
              <a:off x="3867870" y="3939877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15"/>
            <p:cNvSpPr/>
            <p:nvPr/>
          </p:nvSpPr>
          <p:spPr>
            <a:xfrm>
              <a:off x="3663985" y="38037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15"/>
            <p:cNvSpPr/>
            <p:nvPr/>
          </p:nvSpPr>
          <p:spPr>
            <a:xfrm>
              <a:off x="3756677" y="387172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"/>
                    <a:pt x="0" y="1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15"/>
            <p:cNvSpPr/>
            <p:nvPr/>
          </p:nvSpPr>
          <p:spPr>
            <a:xfrm>
              <a:off x="3574313" y="3705032"/>
              <a:ext cx="306960" cy="238055"/>
            </a:xfrm>
            <a:custGeom>
              <a:avLst/>
              <a:gdLst/>
              <a:ahLst/>
              <a:cxnLst/>
              <a:rect l="l" t="t" r="r" b="b"/>
              <a:pathLst>
                <a:path w="1626" h="1261" extrusionOk="0">
                  <a:moveTo>
                    <a:pt x="279" y="131"/>
                  </a:moveTo>
                  <a:cubicBezTo>
                    <a:pt x="278" y="132"/>
                    <a:pt x="277" y="134"/>
                    <a:pt x="277" y="135"/>
                  </a:cubicBezTo>
                  <a:lnTo>
                    <a:pt x="277" y="135"/>
                  </a:lnTo>
                  <a:cubicBezTo>
                    <a:pt x="278" y="139"/>
                    <a:pt x="279" y="143"/>
                    <a:pt x="279" y="147"/>
                  </a:cubicBezTo>
                  <a:cubicBezTo>
                    <a:pt x="279" y="131"/>
                    <a:pt x="279" y="131"/>
                    <a:pt x="279" y="131"/>
                  </a:cubicBezTo>
                  <a:close/>
                  <a:moveTo>
                    <a:pt x="442" y="147"/>
                  </a:moveTo>
                  <a:cubicBezTo>
                    <a:pt x="426" y="164"/>
                    <a:pt x="426" y="164"/>
                    <a:pt x="426" y="164"/>
                  </a:cubicBezTo>
                  <a:lnTo>
                    <a:pt x="442" y="164"/>
                  </a:lnTo>
                  <a:cubicBezTo>
                    <a:pt x="442" y="164"/>
                    <a:pt x="442" y="147"/>
                    <a:pt x="442" y="147"/>
                  </a:cubicBezTo>
                  <a:close/>
                  <a:moveTo>
                    <a:pt x="426" y="196"/>
                  </a:moveTo>
                  <a:cubicBezTo>
                    <a:pt x="426" y="196"/>
                    <a:pt x="426" y="209"/>
                    <a:pt x="426" y="212"/>
                  </a:cubicBezTo>
                  <a:lnTo>
                    <a:pt x="426" y="212"/>
                  </a:lnTo>
                  <a:cubicBezTo>
                    <a:pt x="421" y="217"/>
                    <a:pt x="412" y="224"/>
                    <a:pt x="408" y="224"/>
                  </a:cubicBezTo>
                  <a:cubicBezTo>
                    <a:pt x="405" y="224"/>
                    <a:pt x="405" y="221"/>
                    <a:pt x="410" y="213"/>
                  </a:cubicBezTo>
                  <a:cubicBezTo>
                    <a:pt x="410" y="196"/>
                    <a:pt x="426" y="196"/>
                    <a:pt x="426" y="196"/>
                  </a:cubicBezTo>
                  <a:close/>
                  <a:moveTo>
                    <a:pt x="442" y="213"/>
                  </a:moveTo>
                  <a:lnTo>
                    <a:pt x="442" y="213"/>
                  </a:lnTo>
                  <a:cubicBezTo>
                    <a:pt x="440" y="218"/>
                    <a:pt x="438" y="222"/>
                    <a:pt x="436" y="226"/>
                  </a:cubicBezTo>
                  <a:lnTo>
                    <a:pt x="436" y="226"/>
                  </a:lnTo>
                  <a:cubicBezTo>
                    <a:pt x="440" y="222"/>
                    <a:pt x="442" y="217"/>
                    <a:pt x="442" y="213"/>
                  </a:cubicBezTo>
                  <a:close/>
                  <a:moveTo>
                    <a:pt x="61" y="227"/>
                  </a:moveTo>
                  <a:cubicBezTo>
                    <a:pt x="55" y="232"/>
                    <a:pt x="49" y="239"/>
                    <a:pt x="49" y="246"/>
                  </a:cubicBezTo>
                  <a:cubicBezTo>
                    <a:pt x="55" y="237"/>
                    <a:pt x="59" y="231"/>
                    <a:pt x="61" y="227"/>
                  </a:cubicBezTo>
                  <a:close/>
                  <a:moveTo>
                    <a:pt x="606" y="229"/>
                  </a:moveTo>
                  <a:lnTo>
                    <a:pt x="590" y="246"/>
                  </a:lnTo>
                  <a:cubicBezTo>
                    <a:pt x="591" y="246"/>
                    <a:pt x="592" y="246"/>
                    <a:pt x="592" y="246"/>
                  </a:cubicBezTo>
                  <a:lnTo>
                    <a:pt x="592" y="246"/>
                  </a:lnTo>
                  <a:cubicBezTo>
                    <a:pt x="600" y="236"/>
                    <a:pt x="606" y="229"/>
                    <a:pt x="606" y="229"/>
                  </a:cubicBezTo>
                  <a:close/>
                  <a:moveTo>
                    <a:pt x="230" y="246"/>
                  </a:moveTo>
                  <a:cubicBezTo>
                    <a:pt x="230" y="246"/>
                    <a:pt x="229" y="261"/>
                    <a:pt x="214" y="262"/>
                  </a:cubicBezTo>
                  <a:lnTo>
                    <a:pt x="214" y="262"/>
                  </a:lnTo>
                  <a:cubicBezTo>
                    <a:pt x="219" y="256"/>
                    <a:pt x="224" y="251"/>
                    <a:pt x="230" y="246"/>
                  </a:cubicBezTo>
                  <a:close/>
                  <a:moveTo>
                    <a:pt x="224" y="272"/>
                  </a:moveTo>
                  <a:cubicBezTo>
                    <a:pt x="221" y="273"/>
                    <a:pt x="218" y="275"/>
                    <a:pt x="214" y="278"/>
                  </a:cubicBezTo>
                  <a:lnTo>
                    <a:pt x="214" y="278"/>
                  </a:lnTo>
                  <a:cubicBezTo>
                    <a:pt x="217" y="278"/>
                    <a:pt x="220" y="278"/>
                    <a:pt x="224" y="272"/>
                  </a:cubicBezTo>
                  <a:close/>
                  <a:moveTo>
                    <a:pt x="123" y="261"/>
                  </a:moveTo>
                  <a:cubicBezTo>
                    <a:pt x="112" y="269"/>
                    <a:pt x="100" y="277"/>
                    <a:pt x="83" y="294"/>
                  </a:cubicBezTo>
                  <a:lnTo>
                    <a:pt x="83" y="294"/>
                  </a:lnTo>
                  <a:cubicBezTo>
                    <a:pt x="108" y="269"/>
                    <a:pt x="114" y="273"/>
                    <a:pt x="123" y="261"/>
                  </a:cubicBezTo>
                  <a:close/>
                  <a:moveTo>
                    <a:pt x="214" y="278"/>
                  </a:moveTo>
                  <a:lnTo>
                    <a:pt x="214" y="278"/>
                  </a:lnTo>
                  <a:cubicBezTo>
                    <a:pt x="214" y="278"/>
                    <a:pt x="213" y="278"/>
                    <a:pt x="213" y="278"/>
                  </a:cubicBezTo>
                  <a:cubicBezTo>
                    <a:pt x="209" y="278"/>
                    <a:pt x="205" y="278"/>
                    <a:pt x="197" y="295"/>
                  </a:cubicBezTo>
                  <a:cubicBezTo>
                    <a:pt x="203" y="289"/>
                    <a:pt x="209" y="283"/>
                    <a:pt x="214" y="278"/>
                  </a:cubicBezTo>
                  <a:close/>
                  <a:moveTo>
                    <a:pt x="197" y="295"/>
                  </a:move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97" y="295"/>
                    <a:pt x="197" y="295"/>
                  </a:cubicBezTo>
                  <a:close/>
                  <a:moveTo>
                    <a:pt x="260" y="340"/>
                  </a:moveTo>
                  <a:cubicBezTo>
                    <a:pt x="259" y="340"/>
                    <a:pt x="257" y="342"/>
                    <a:pt x="254" y="344"/>
                  </a:cubicBezTo>
                  <a:lnTo>
                    <a:pt x="262" y="344"/>
                  </a:lnTo>
                  <a:cubicBezTo>
                    <a:pt x="262" y="341"/>
                    <a:pt x="261" y="340"/>
                    <a:pt x="260" y="340"/>
                  </a:cubicBezTo>
                  <a:close/>
                  <a:moveTo>
                    <a:pt x="246" y="344"/>
                  </a:moveTo>
                  <a:cubicBezTo>
                    <a:pt x="242" y="352"/>
                    <a:pt x="241" y="355"/>
                    <a:pt x="242" y="355"/>
                  </a:cubicBezTo>
                  <a:cubicBezTo>
                    <a:pt x="243" y="355"/>
                    <a:pt x="249" y="348"/>
                    <a:pt x="254" y="344"/>
                  </a:cubicBezTo>
                  <a:close/>
                  <a:moveTo>
                    <a:pt x="313" y="426"/>
                  </a:moveTo>
                  <a:cubicBezTo>
                    <a:pt x="312" y="426"/>
                    <a:pt x="312" y="426"/>
                    <a:pt x="311" y="426"/>
                  </a:cubicBezTo>
                  <a:cubicBezTo>
                    <a:pt x="311" y="429"/>
                    <a:pt x="311" y="430"/>
                    <a:pt x="311" y="430"/>
                  </a:cubicBezTo>
                  <a:cubicBezTo>
                    <a:pt x="312" y="430"/>
                    <a:pt x="312" y="428"/>
                    <a:pt x="313" y="426"/>
                  </a:cubicBezTo>
                  <a:close/>
                  <a:moveTo>
                    <a:pt x="557" y="540"/>
                  </a:moveTo>
                  <a:lnTo>
                    <a:pt x="541" y="573"/>
                  </a:lnTo>
                  <a:cubicBezTo>
                    <a:pt x="557" y="557"/>
                    <a:pt x="541" y="573"/>
                    <a:pt x="557" y="540"/>
                  </a:cubicBezTo>
                  <a:close/>
                  <a:moveTo>
                    <a:pt x="966" y="589"/>
                  </a:moveTo>
                  <a:cubicBezTo>
                    <a:pt x="966" y="589"/>
                    <a:pt x="950" y="589"/>
                    <a:pt x="933" y="606"/>
                  </a:cubicBezTo>
                  <a:cubicBezTo>
                    <a:pt x="944" y="606"/>
                    <a:pt x="948" y="598"/>
                    <a:pt x="949" y="598"/>
                  </a:cubicBezTo>
                  <a:cubicBezTo>
                    <a:pt x="950" y="598"/>
                    <a:pt x="950" y="600"/>
                    <a:pt x="950" y="606"/>
                  </a:cubicBezTo>
                  <a:lnTo>
                    <a:pt x="950" y="606"/>
                  </a:lnTo>
                  <a:cubicBezTo>
                    <a:pt x="955" y="600"/>
                    <a:pt x="961" y="595"/>
                    <a:pt x="966" y="589"/>
                  </a:cubicBezTo>
                  <a:close/>
                  <a:moveTo>
                    <a:pt x="1306" y="760"/>
                  </a:moveTo>
                  <a:cubicBezTo>
                    <a:pt x="1303" y="760"/>
                    <a:pt x="1299" y="764"/>
                    <a:pt x="1295" y="769"/>
                  </a:cubicBezTo>
                  <a:lnTo>
                    <a:pt x="1310" y="769"/>
                  </a:lnTo>
                  <a:cubicBezTo>
                    <a:pt x="1310" y="763"/>
                    <a:pt x="1308" y="760"/>
                    <a:pt x="1306" y="760"/>
                  </a:cubicBezTo>
                  <a:close/>
                  <a:moveTo>
                    <a:pt x="1293" y="769"/>
                  </a:moveTo>
                  <a:cubicBezTo>
                    <a:pt x="1293" y="770"/>
                    <a:pt x="1293" y="771"/>
                    <a:pt x="1293" y="771"/>
                  </a:cubicBezTo>
                  <a:lnTo>
                    <a:pt x="1293" y="771"/>
                  </a:lnTo>
                  <a:cubicBezTo>
                    <a:pt x="1294" y="771"/>
                    <a:pt x="1295" y="770"/>
                    <a:pt x="1295" y="769"/>
                  </a:cubicBezTo>
                  <a:close/>
                  <a:moveTo>
                    <a:pt x="1293" y="753"/>
                  </a:moveTo>
                  <a:cubicBezTo>
                    <a:pt x="1293" y="753"/>
                    <a:pt x="1283" y="763"/>
                    <a:pt x="1279" y="776"/>
                  </a:cubicBezTo>
                  <a:lnTo>
                    <a:pt x="1279" y="776"/>
                  </a:lnTo>
                  <a:cubicBezTo>
                    <a:pt x="1286" y="768"/>
                    <a:pt x="1293" y="761"/>
                    <a:pt x="1293" y="753"/>
                  </a:cubicBezTo>
                  <a:close/>
                  <a:moveTo>
                    <a:pt x="753" y="760"/>
                  </a:moveTo>
                  <a:lnTo>
                    <a:pt x="753" y="786"/>
                  </a:lnTo>
                  <a:cubicBezTo>
                    <a:pt x="753" y="782"/>
                    <a:pt x="754" y="778"/>
                    <a:pt x="755" y="775"/>
                  </a:cubicBezTo>
                  <a:lnTo>
                    <a:pt x="755" y="775"/>
                  </a:lnTo>
                  <a:cubicBezTo>
                    <a:pt x="756" y="768"/>
                    <a:pt x="755" y="763"/>
                    <a:pt x="753" y="760"/>
                  </a:cubicBezTo>
                  <a:close/>
                  <a:moveTo>
                    <a:pt x="1223" y="818"/>
                  </a:moveTo>
                  <a:lnTo>
                    <a:pt x="1223" y="818"/>
                  </a:lnTo>
                  <a:cubicBezTo>
                    <a:pt x="1223" y="820"/>
                    <a:pt x="1223" y="821"/>
                    <a:pt x="1224" y="821"/>
                  </a:cubicBezTo>
                  <a:cubicBezTo>
                    <a:pt x="1225" y="821"/>
                    <a:pt x="1226" y="820"/>
                    <a:pt x="1228" y="818"/>
                  </a:cubicBezTo>
                  <a:close/>
                  <a:moveTo>
                    <a:pt x="917" y="880"/>
                  </a:moveTo>
                  <a:cubicBezTo>
                    <a:pt x="914" y="883"/>
                    <a:pt x="912" y="887"/>
                    <a:pt x="913" y="887"/>
                  </a:cubicBezTo>
                  <a:cubicBezTo>
                    <a:pt x="913" y="887"/>
                    <a:pt x="915" y="886"/>
                    <a:pt x="917" y="884"/>
                  </a:cubicBezTo>
                  <a:cubicBezTo>
                    <a:pt x="917" y="882"/>
                    <a:pt x="917" y="881"/>
                    <a:pt x="917" y="880"/>
                  </a:cubicBezTo>
                  <a:close/>
                  <a:moveTo>
                    <a:pt x="1141" y="983"/>
                  </a:moveTo>
                  <a:lnTo>
                    <a:pt x="1141" y="983"/>
                  </a:lnTo>
                  <a:cubicBezTo>
                    <a:pt x="1138" y="988"/>
                    <a:pt x="1134" y="993"/>
                    <a:pt x="1130" y="998"/>
                  </a:cubicBezTo>
                  <a:cubicBezTo>
                    <a:pt x="1130" y="998"/>
                    <a:pt x="1136" y="992"/>
                    <a:pt x="1141" y="983"/>
                  </a:cubicBezTo>
                  <a:close/>
                  <a:moveTo>
                    <a:pt x="1268" y="979"/>
                  </a:moveTo>
                  <a:cubicBezTo>
                    <a:pt x="1264" y="984"/>
                    <a:pt x="1261" y="991"/>
                    <a:pt x="1261" y="998"/>
                  </a:cubicBezTo>
                  <a:cubicBezTo>
                    <a:pt x="1265" y="990"/>
                    <a:pt x="1267" y="984"/>
                    <a:pt x="1268" y="979"/>
                  </a:cubicBezTo>
                  <a:close/>
                  <a:moveTo>
                    <a:pt x="1482" y="984"/>
                  </a:moveTo>
                  <a:cubicBezTo>
                    <a:pt x="1480" y="987"/>
                    <a:pt x="1477" y="992"/>
                    <a:pt x="1474" y="998"/>
                  </a:cubicBezTo>
                  <a:cubicBezTo>
                    <a:pt x="1474" y="998"/>
                    <a:pt x="1474" y="988"/>
                    <a:pt x="1482" y="984"/>
                  </a:cubicBezTo>
                  <a:close/>
                  <a:moveTo>
                    <a:pt x="1228" y="998"/>
                  </a:moveTo>
                  <a:lnTo>
                    <a:pt x="1212" y="1015"/>
                  </a:lnTo>
                  <a:lnTo>
                    <a:pt x="1228" y="1015"/>
                  </a:lnTo>
                  <a:lnTo>
                    <a:pt x="1228" y="998"/>
                  </a:lnTo>
                  <a:close/>
                  <a:moveTo>
                    <a:pt x="1246" y="1028"/>
                  </a:moveTo>
                  <a:lnTo>
                    <a:pt x="1246" y="1028"/>
                  </a:lnTo>
                  <a:cubicBezTo>
                    <a:pt x="1245" y="1029"/>
                    <a:pt x="1245" y="1030"/>
                    <a:pt x="1244" y="1031"/>
                  </a:cubicBezTo>
                  <a:lnTo>
                    <a:pt x="1244" y="1031"/>
                  </a:lnTo>
                  <a:cubicBezTo>
                    <a:pt x="1244" y="1031"/>
                    <a:pt x="1245" y="1030"/>
                    <a:pt x="1246" y="1028"/>
                  </a:cubicBezTo>
                  <a:close/>
                  <a:moveTo>
                    <a:pt x="1523" y="1015"/>
                  </a:moveTo>
                  <a:cubicBezTo>
                    <a:pt x="1523" y="1031"/>
                    <a:pt x="1523" y="1031"/>
                    <a:pt x="1506" y="1031"/>
                  </a:cubicBezTo>
                  <a:lnTo>
                    <a:pt x="1523" y="1015"/>
                  </a:lnTo>
                  <a:close/>
                  <a:moveTo>
                    <a:pt x="1586" y="1223"/>
                  </a:moveTo>
                  <a:cubicBezTo>
                    <a:pt x="1587" y="1223"/>
                    <a:pt x="1588" y="1224"/>
                    <a:pt x="1588" y="1228"/>
                  </a:cubicBezTo>
                  <a:cubicBezTo>
                    <a:pt x="1585" y="1228"/>
                    <a:pt x="1582" y="1228"/>
                    <a:pt x="1580" y="1229"/>
                  </a:cubicBezTo>
                  <a:lnTo>
                    <a:pt x="1580" y="1229"/>
                  </a:lnTo>
                  <a:cubicBezTo>
                    <a:pt x="1582" y="1226"/>
                    <a:pt x="1585" y="1223"/>
                    <a:pt x="1586" y="1223"/>
                  </a:cubicBezTo>
                  <a:close/>
                  <a:moveTo>
                    <a:pt x="164" y="0"/>
                  </a:moveTo>
                  <a:lnTo>
                    <a:pt x="164" y="0"/>
                  </a:lnTo>
                  <a:cubicBezTo>
                    <a:pt x="148" y="0"/>
                    <a:pt x="115" y="33"/>
                    <a:pt x="115" y="33"/>
                  </a:cubicBezTo>
                  <a:cubicBezTo>
                    <a:pt x="115" y="33"/>
                    <a:pt x="115" y="49"/>
                    <a:pt x="99" y="65"/>
                  </a:cubicBezTo>
                  <a:lnTo>
                    <a:pt x="82" y="65"/>
                  </a:lnTo>
                  <a:cubicBezTo>
                    <a:pt x="49" y="115"/>
                    <a:pt x="17" y="164"/>
                    <a:pt x="0" y="196"/>
                  </a:cubicBezTo>
                  <a:lnTo>
                    <a:pt x="33" y="180"/>
                  </a:lnTo>
                  <a:lnTo>
                    <a:pt x="17" y="196"/>
                  </a:lnTo>
                  <a:cubicBezTo>
                    <a:pt x="11" y="202"/>
                    <a:pt x="9" y="204"/>
                    <a:pt x="10" y="204"/>
                  </a:cubicBezTo>
                  <a:cubicBezTo>
                    <a:pt x="11" y="204"/>
                    <a:pt x="22" y="196"/>
                    <a:pt x="33" y="196"/>
                  </a:cubicBezTo>
                  <a:lnTo>
                    <a:pt x="33" y="196"/>
                  </a:lnTo>
                  <a:cubicBezTo>
                    <a:pt x="17" y="196"/>
                    <a:pt x="17" y="213"/>
                    <a:pt x="17" y="213"/>
                  </a:cubicBezTo>
                  <a:lnTo>
                    <a:pt x="49" y="181"/>
                  </a:lnTo>
                  <a:lnTo>
                    <a:pt x="49" y="181"/>
                  </a:lnTo>
                  <a:cubicBezTo>
                    <a:pt x="33" y="197"/>
                    <a:pt x="17" y="213"/>
                    <a:pt x="17" y="229"/>
                  </a:cubicBezTo>
                  <a:cubicBezTo>
                    <a:pt x="33" y="213"/>
                    <a:pt x="49" y="180"/>
                    <a:pt x="66" y="180"/>
                  </a:cubicBezTo>
                  <a:lnTo>
                    <a:pt x="66" y="180"/>
                  </a:lnTo>
                  <a:cubicBezTo>
                    <a:pt x="60" y="186"/>
                    <a:pt x="54" y="192"/>
                    <a:pt x="49" y="196"/>
                  </a:cubicBezTo>
                  <a:lnTo>
                    <a:pt x="49" y="196"/>
                  </a:lnTo>
                  <a:cubicBezTo>
                    <a:pt x="49" y="213"/>
                    <a:pt x="33" y="213"/>
                    <a:pt x="33" y="229"/>
                  </a:cubicBezTo>
                  <a:cubicBezTo>
                    <a:pt x="49" y="213"/>
                    <a:pt x="49" y="229"/>
                    <a:pt x="66" y="196"/>
                  </a:cubicBezTo>
                  <a:lnTo>
                    <a:pt x="66" y="196"/>
                  </a:lnTo>
                  <a:cubicBezTo>
                    <a:pt x="52" y="224"/>
                    <a:pt x="72" y="206"/>
                    <a:pt x="61" y="227"/>
                  </a:cubicBezTo>
                  <a:lnTo>
                    <a:pt x="61" y="227"/>
                  </a:lnTo>
                  <a:cubicBezTo>
                    <a:pt x="70" y="219"/>
                    <a:pt x="82" y="213"/>
                    <a:pt x="82" y="213"/>
                  </a:cubicBezTo>
                  <a:lnTo>
                    <a:pt x="82" y="213"/>
                  </a:lnTo>
                  <a:cubicBezTo>
                    <a:pt x="33" y="262"/>
                    <a:pt x="82" y="229"/>
                    <a:pt x="49" y="278"/>
                  </a:cubicBezTo>
                  <a:cubicBezTo>
                    <a:pt x="66" y="254"/>
                    <a:pt x="74" y="250"/>
                    <a:pt x="80" y="250"/>
                  </a:cubicBezTo>
                  <a:cubicBezTo>
                    <a:pt x="83" y="250"/>
                    <a:pt x="86" y="251"/>
                    <a:pt x="89" y="251"/>
                  </a:cubicBezTo>
                  <a:cubicBezTo>
                    <a:pt x="91" y="251"/>
                    <a:pt x="94" y="250"/>
                    <a:pt x="99" y="246"/>
                  </a:cubicBezTo>
                  <a:cubicBezTo>
                    <a:pt x="99" y="246"/>
                    <a:pt x="99" y="262"/>
                    <a:pt x="99" y="262"/>
                  </a:cubicBezTo>
                  <a:cubicBezTo>
                    <a:pt x="99" y="262"/>
                    <a:pt x="82" y="278"/>
                    <a:pt x="82" y="278"/>
                  </a:cubicBezTo>
                  <a:cubicBezTo>
                    <a:pt x="115" y="246"/>
                    <a:pt x="131" y="246"/>
                    <a:pt x="148" y="229"/>
                  </a:cubicBezTo>
                  <a:lnTo>
                    <a:pt x="148" y="229"/>
                  </a:lnTo>
                  <a:cubicBezTo>
                    <a:pt x="141" y="243"/>
                    <a:pt x="134" y="251"/>
                    <a:pt x="126" y="258"/>
                  </a:cubicBezTo>
                  <a:lnTo>
                    <a:pt x="126" y="258"/>
                  </a:lnTo>
                  <a:cubicBezTo>
                    <a:pt x="127" y="255"/>
                    <a:pt x="129" y="251"/>
                    <a:pt x="131" y="246"/>
                  </a:cubicBezTo>
                  <a:lnTo>
                    <a:pt x="131" y="246"/>
                  </a:lnTo>
                  <a:cubicBezTo>
                    <a:pt x="128" y="252"/>
                    <a:pt x="125" y="257"/>
                    <a:pt x="123" y="261"/>
                  </a:cubicBezTo>
                  <a:lnTo>
                    <a:pt x="123" y="261"/>
                  </a:lnTo>
                  <a:cubicBezTo>
                    <a:pt x="124" y="260"/>
                    <a:pt x="125" y="259"/>
                    <a:pt x="126" y="258"/>
                  </a:cubicBezTo>
                  <a:lnTo>
                    <a:pt x="126" y="258"/>
                  </a:lnTo>
                  <a:cubicBezTo>
                    <a:pt x="119" y="274"/>
                    <a:pt x="129" y="267"/>
                    <a:pt x="115" y="295"/>
                  </a:cubicBezTo>
                  <a:cubicBezTo>
                    <a:pt x="128" y="276"/>
                    <a:pt x="130" y="271"/>
                    <a:pt x="131" y="271"/>
                  </a:cubicBezTo>
                  <a:lnTo>
                    <a:pt x="131" y="271"/>
                  </a:lnTo>
                  <a:cubicBezTo>
                    <a:pt x="132" y="271"/>
                    <a:pt x="131" y="274"/>
                    <a:pt x="132" y="274"/>
                  </a:cubicBezTo>
                  <a:cubicBezTo>
                    <a:pt x="134" y="274"/>
                    <a:pt x="138" y="272"/>
                    <a:pt x="148" y="262"/>
                  </a:cubicBezTo>
                  <a:lnTo>
                    <a:pt x="148" y="262"/>
                  </a:lnTo>
                  <a:cubicBezTo>
                    <a:pt x="136" y="286"/>
                    <a:pt x="124" y="301"/>
                    <a:pt x="125" y="301"/>
                  </a:cubicBezTo>
                  <a:cubicBezTo>
                    <a:pt x="125" y="301"/>
                    <a:pt x="127" y="299"/>
                    <a:pt x="131" y="295"/>
                  </a:cubicBezTo>
                  <a:lnTo>
                    <a:pt x="131" y="295"/>
                  </a:lnTo>
                  <a:cubicBezTo>
                    <a:pt x="115" y="311"/>
                    <a:pt x="99" y="327"/>
                    <a:pt x="99" y="327"/>
                  </a:cubicBezTo>
                  <a:cubicBezTo>
                    <a:pt x="115" y="327"/>
                    <a:pt x="131" y="295"/>
                    <a:pt x="148" y="278"/>
                  </a:cubicBezTo>
                  <a:cubicBezTo>
                    <a:pt x="151" y="275"/>
                    <a:pt x="152" y="274"/>
                    <a:pt x="152" y="274"/>
                  </a:cubicBezTo>
                  <a:lnTo>
                    <a:pt x="152" y="274"/>
                  </a:lnTo>
                  <a:cubicBezTo>
                    <a:pt x="153" y="274"/>
                    <a:pt x="128" y="301"/>
                    <a:pt x="115" y="327"/>
                  </a:cubicBezTo>
                  <a:cubicBezTo>
                    <a:pt x="128" y="314"/>
                    <a:pt x="152" y="290"/>
                    <a:pt x="161" y="290"/>
                  </a:cubicBezTo>
                  <a:cubicBezTo>
                    <a:pt x="163" y="290"/>
                    <a:pt x="164" y="292"/>
                    <a:pt x="164" y="295"/>
                  </a:cubicBezTo>
                  <a:cubicBezTo>
                    <a:pt x="164" y="295"/>
                    <a:pt x="164" y="295"/>
                    <a:pt x="148" y="311"/>
                  </a:cubicBezTo>
                  <a:cubicBezTo>
                    <a:pt x="164" y="295"/>
                    <a:pt x="168" y="295"/>
                    <a:pt x="172" y="295"/>
                  </a:cubicBezTo>
                  <a:cubicBezTo>
                    <a:pt x="176" y="295"/>
                    <a:pt x="180" y="295"/>
                    <a:pt x="197" y="278"/>
                  </a:cubicBezTo>
                  <a:cubicBezTo>
                    <a:pt x="197" y="278"/>
                    <a:pt x="197" y="295"/>
                    <a:pt x="197" y="295"/>
                  </a:cubicBezTo>
                  <a:cubicBezTo>
                    <a:pt x="197" y="284"/>
                    <a:pt x="204" y="273"/>
                    <a:pt x="214" y="262"/>
                  </a:cubicBezTo>
                  <a:lnTo>
                    <a:pt x="230" y="262"/>
                  </a:lnTo>
                  <a:cubicBezTo>
                    <a:pt x="227" y="266"/>
                    <a:pt x="225" y="270"/>
                    <a:pt x="224" y="272"/>
                  </a:cubicBezTo>
                  <a:lnTo>
                    <a:pt x="224" y="272"/>
                  </a:lnTo>
                  <a:cubicBezTo>
                    <a:pt x="224" y="272"/>
                    <a:pt x="225" y="271"/>
                    <a:pt x="226" y="271"/>
                  </a:cubicBezTo>
                  <a:cubicBezTo>
                    <a:pt x="228" y="271"/>
                    <a:pt x="230" y="273"/>
                    <a:pt x="230" y="278"/>
                  </a:cubicBezTo>
                  <a:cubicBezTo>
                    <a:pt x="221" y="295"/>
                    <a:pt x="217" y="295"/>
                    <a:pt x="213" y="295"/>
                  </a:cubicBezTo>
                  <a:cubicBezTo>
                    <a:pt x="209" y="295"/>
                    <a:pt x="205" y="295"/>
                    <a:pt x="197" y="311"/>
                  </a:cubicBezTo>
                  <a:lnTo>
                    <a:pt x="197" y="295"/>
                  </a:lnTo>
                  <a:cubicBezTo>
                    <a:pt x="186" y="311"/>
                    <a:pt x="182" y="315"/>
                    <a:pt x="181" y="315"/>
                  </a:cubicBezTo>
                  <a:cubicBezTo>
                    <a:pt x="180" y="315"/>
                    <a:pt x="181" y="312"/>
                    <a:pt x="180" y="312"/>
                  </a:cubicBezTo>
                  <a:lnTo>
                    <a:pt x="180" y="312"/>
                  </a:lnTo>
                  <a:cubicBezTo>
                    <a:pt x="180" y="312"/>
                    <a:pt x="177" y="318"/>
                    <a:pt x="164" y="344"/>
                  </a:cubicBezTo>
                  <a:cubicBezTo>
                    <a:pt x="164" y="347"/>
                    <a:pt x="165" y="348"/>
                    <a:pt x="166" y="348"/>
                  </a:cubicBezTo>
                  <a:cubicBezTo>
                    <a:pt x="169" y="348"/>
                    <a:pt x="175" y="339"/>
                    <a:pt x="179" y="339"/>
                  </a:cubicBezTo>
                  <a:cubicBezTo>
                    <a:pt x="180" y="339"/>
                    <a:pt x="180" y="340"/>
                    <a:pt x="180" y="344"/>
                  </a:cubicBezTo>
                  <a:cubicBezTo>
                    <a:pt x="197" y="327"/>
                    <a:pt x="213" y="327"/>
                    <a:pt x="213" y="311"/>
                  </a:cubicBezTo>
                  <a:cubicBezTo>
                    <a:pt x="219" y="307"/>
                    <a:pt x="223" y="305"/>
                    <a:pt x="225" y="305"/>
                  </a:cubicBezTo>
                  <a:cubicBezTo>
                    <a:pt x="238" y="305"/>
                    <a:pt x="189" y="366"/>
                    <a:pt x="201" y="366"/>
                  </a:cubicBezTo>
                  <a:cubicBezTo>
                    <a:pt x="203" y="366"/>
                    <a:pt x="207" y="364"/>
                    <a:pt x="213" y="360"/>
                  </a:cubicBezTo>
                  <a:cubicBezTo>
                    <a:pt x="226" y="348"/>
                    <a:pt x="247" y="316"/>
                    <a:pt x="250" y="316"/>
                  </a:cubicBezTo>
                  <a:lnTo>
                    <a:pt x="250" y="316"/>
                  </a:lnTo>
                  <a:cubicBezTo>
                    <a:pt x="251" y="316"/>
                    <a:pt x="250" y="320"/>
                    <a:pt x="246" y="327"/>
                  </a:cubicBezTo>
                  <a:lnTo>
                    <a:pt x="230" y="360"/>
                  </a:lnTo>
                  <a:cubicBezTo>
                    <a:pt x="230" y="360"/>
                    <a:pt x="248" y="332"/>
                    <a:pt x="257" y="332"/>
                  </a:cubicBezTo>
                  <a:cubicBezTo>
                    <a:pt x="260" y="332"/>
                    <a:pt x="262" y="336"/>
                    <a:pt x="262" y="344"/>
                  </a:cubicBezTo>
                  <a:lnTo>
                    <a:pt x="246" y="376"/>
                  </a:lnTo>
                  <a:cubicBezTo>
                    <a:pt x="246" y="376"/>
                    <a:pt x="279" y="360"/>
                    <a:pt x="295" y="360"/>
                  </a:cubicBezTo>
                  <a:lnTo>
                    <a:pt x="295" y="360"/>
                  </a:lnTo>
                  <a:cubicBezTo>
                    <a:pt x="279" y="360"/>
                    <a:pt x="279" y="376"/>
                    <a:pt x="279" y="393"/>
                  </a:cubicBezTo>
                  <a:cubicBezTo>
                    <a:pt x="282" y="390"/>
                    <a:pt x="284" y="388"/>
                    <a:pt x="286" y="388"/>
                  </a:cubicBezTo>
                  <a:cubicBezTo>
                    <a:pt x="295" y="388"/>
                    <a:pt x="295" y="415"/>
                    <a:pt x="295" y="442"/>
                  </a:cubicBezTo>
                  <a:lnTo>
                    <a:pt x="311" y="409"/>
                  </a:lnTo>
                  <a:cubicBezTo>
                    <a:pt x="311" y="409"/>
                    <a:pt x="311" y="426"/>
                    <a:pt x="311" y="426"/>
                  </a:cubicBezTo>
                  <a:cubicBezTo>
                    <a:pt x="312" y="425"/>
                    <a:pt x="312" y="425"/>
                    <a:pt x="313" y="425"/>
                  </a:cubicBezTo>
                  <a:lnTo>
                    <a:pt x="313" y="425"/>
                  </a:lnTo>
                  <a:cubicBezTo>
                    <a:pt x="313" y="425"/>
                    <a:pt x="313" y="425"/>
                    <a:pt x="313" y="426"/>
                  </a:cubicBezTo>
                  <a:lnTo>
                    <a:pt x="313" y="426"/>
                  </a:lnTo>
                  <a:cubicBezTo>
                    <a:pt x="319" y="425"/>
                    <a:pt x="323" y="422"/>
                    <a:pt x="325" y="419"/>
                  </a:cubicBezTo>
                  <a:lnTo>
                    <a:pt x="325" y="419"/>
                  </a:lnTo>
                  <a:cubicBezTo>
                    <a:pt x="321" y="421"/>
                    <a:pt x="317" y="423"/>
                    <a:pt x="313" y="425"/>
                  </a:cubicBezTo>
                  <a:lnTo>
                    <a:pt x="313" y="425"/>
                  </a:lnTo>
                  <a:cubicBezTo>
                    <a:pt x="315" y="419"/>
                    <a:pt x="319" y="409"/>
                    <a:pt x="328" y="409"/>
                  </a:cubicBezTo>
                  <a:lnTo>
                    <a:pt x="328" y="409"/>
                  </a:lnTo>
                  <a:cubicBezTo>
                    <a:pt x="328" y="409"/>
                    <a:pt x="328" y="414"/>
                    <a:pt x="325" y="419"/>
                  </a:cubicBezTo>
                  <a:lnTo>
                    <a:pt x="325" y="419"/>
                  </a:lnTo>
                  <a:cubicBezTo>
                    <a:pt x="339" y="412"/>
                    <a:pt x="351" y="407"/>
                    <a:pt x="359" y="407"/>
                  </a:cubicBezTo>
                  <a:cubicBezTo>
                    <a:pt x="366" y="407"/>
                    <a:pt x="367" y="412"/>
                    <a:pt x="360" y="426"/>
                  </a:cubicBezTo>
                  <a:lnTo>
                    <a:pt x="344" y="442"/>
                  </a:lnTo>
                  <a:cubicBezTo>
                    <a:pt x="344" y="444"/>
                    <a:pt x="345" y="445"/>
                    <a:pt x="346" y="445"/>
                  </a:cubicBezTo>
                  <a:cubicBezTo>
                    <a:pt x="353" y="445"/>
                    <a:pt x="377" y="416"/>
                    <a:pt x="388" y="416"/>
                  </a:cubicBezTo>
                  <a:cubicBezTo>
                    <a:pt x="391" y="416"/>
                    <a:pt x="393" y="419"/>
                    <a:pt x="393" y="426"/>
                  </a:cubicBezTo>
                  <a:lnTo>
                    <a:pt x="377" y="426"/>
                  </a:lnTo>
                  <a:cubicBezTo>
                    <a:pt x="393" y="442"/>
                    <a:pt x="426" y="426"/>
                    <a:pt x="410" y="475"/>
                  </a:cubicBezTo>
                  <a:cubicBezTo>
                    <a:pt x="417" y="468"/>
                    <a:pt x="421" y="465"/>
                    <a:pt x="423" y="465"/>
                  </a:cubicBezTo>
                  <a:cubicBezTo>
                    <a:pt x="428" y="465"/>
                    <a:pt x="424" y="477"/>
                    <a:pt x="427" y="477"/>
                  </a:cubicBezTo>
                  <a:cubicBezTo>
                    <a:pt x="429" y="477"/>
                    <a:pt x="433" y="473"/>
                    <a:pt x="442" y="458"/>
                  </a:cubicBezTo>
                  <a:lnTo>
                    <a:pt x="442" y="458"/>
                  </a:lnTo>
                  <a:cubicBezTo>
                    <a:pt x="442" y="491"/>
                    <a:pt x="426" y="491"/>
                    <a:pt x="426" y="524"/>
                  </a:cubicBezTo>
                  <a:cubicBezTo>
                    <a:pt x="426" y="524"/>
                    <a:pt x="459" y="491"/>
                    <a:pt x="459" y="491"/>
                  </a:cubicBezTo>
                  <a:lnTo>
                    <a:pt x="459" y="491"/>
                  </a:lnTo>
                  <a:lnTo>
                    <a:pt x="442" y="524"/>
                  </a:lnTo>
                  <a:lnTo>
                    <a:pt x="459" y="524"/>
                  </a:lnTo>
                  <a:cubicBezTo>
                    <a:pt x="459" y="524"/>
                    <a:pt x="459" y="507"/>
                    <a:pt x="475" y="507"/>
                  </a:cubicBezTo>
                  <a:cubicBezTo>
                    <a:pt x="478" y="504"/>
                    <a:pt x="480" y="503"/>
                    <a:pt x="481" y="503"/>
                  </a:cubicBezTo>
                  <a:lnTo>
                    <a:pt x="481" y="503"/>
                  </a:lnTo>
                  <a:cubicBezTo>
                    <a:pt x="485" y="503"/>
                    <a:pt x="472" y="527"/>
                    <a:pt x="459" y="540"/>
                  </a:cubicBezTo>
                  <a:lnTo>
                    <a:pt x="491" y="524"/>
                  </a:lnTo>
                  <a:lnTo>
                    <a:pt x="491" y="524"/>
                  </a:lnTo>
                  <a:cubicBezTo>
                    <a:pt x="478" y="537"/>
                    <a:pt x="476" y="540"/>
                    <a:pt x="475" y="549"/>
                  </a:cubicBezTo>
                  <a:lnTo>
                    <a:pt x="475" y="549"/>
                  </a:lnTo>
                  <a:cubicBezTo>
                    <a:pt x="470" y="554"/>
                    <a:pt x="462" y="566"/>
                    <a:pt x="464" y="566"/>
                  </a:cubicBezTo>
                  <a:cubicBezTo>
                    <a:pt x="465" y="566"/>
                    <a:pt x="468" y="563"/>
                    <a:pt x="475" y="557"/>
                  </a:cubicBezTo>
                  <a:cubicBezTo>
                    <a:pt x="475" y="557"/>
                    <a:pt x="491" y="541"/>
                    <a:pt x="491" y="540"/>
                  </a:cubicBezTo>
                  <a:lnTo>
                    <a:pt x="491" y="540"/>
                  </a:lnTo>
                  <a:cubicBezTo>
                    <a:pt x="475" y="557"/>
                    <a:pt x="491" y="557"/>
                    <a:pt x="508" y="557"/>
                  </a:cubicBezTo>
                  <a:lnTo>
                    <a:pt x="491" y="573"/>
                  </a:lnTo>
                  <a:cubicBezTo>
                    <a:pt x="491" y="589"/>
                    <a:pt x="508" y="589"/>
                    <a:pt x="524" y="589"/>
                  </a:cubicBezTo>
                  <a:cubicBezTo>
                    <a:pt x="524" y="589"/>
                    <a:pt x="557" y="540"/>
                    <a:pt x="557" y="540"/>
                  </a:cubicBezTo>
                  <a:lnTo>
                    <a:pt x="557" y="540"/>
                  </a:lnTo>
                  <a:cubicBezTo>
                    <a:pt x="573" y="557"/>
                    <a:pt x="541" y="589"/>
                    <a:pt x="524" y="589"/>
                  </a:cubicBezTo>
                  <a:lnTo>
                    <a:pt x="541" y="589"/>
                  </a:lnTo>
                  <a:cubicBezTo>
                    <a:pt x="541" y="589"/>
                    <a:pt x="541" y="602"/>
                    <a:pt x="529" y="605"/>
                  </a:cubicBezTo>
                  <a:lnTo>
                    <a:pt x="529" y="605"/>
                  </a:lnTo>
                  <a:cubicBezTo>
                    <a:pt x="529" y="603"/>
                    <a:pt x="529" y="602"/>
                    <a:pt x="529" y="602"/>
                  </a:cubicBezTo>
                  <a:lnTo>
                    <a:pt x="529" y="602"/>
                  </a:lnTo>
                  <a:cubicBezTo>
                    <a:pt x="528" y="602"/>
                    <a:pt x="527" y="603"/>
                    <a:pt x="524" y="606"/>
                  </a:cubicBezTo>
                  <a:cubicBezTo>
                    <a:pt x="526" y="606"/>
                    <a:pt x="527" y="605"/>
                    <a:pt x="529" y="605"/>
                  </a:cubicBezTo>
                  <a:lnTo>
                    <a:pt x="529" y="605"/>
                  </a:lnTo>
                  <a:cubicBezTo>
                    <a:pt x="528" y="609"/>
                    <a:pt x="524" y="617"/>
                    <a:pt x="525" y="622"/>
                  </a:cubicBezTo>
                  <a:lnTo>
                    <a:pt x="524" y="622"/>
                  </a:lnTo>
                  <a:cubicBezTo>
                    <a:pt x="525" y="623"/>
                    <a:pt x="526" y="624"/>
                    <a:pt x="527" y="624"/>
                  </a:cubicBezTo>
                  <a:lnTo>
                    <a:pt x="527" y="624"/>
                  </a:lnTo>
                  <a:cubicBezTo>
                    <a:pt x="527" y="624"/>
                    <a:pt x="527" y="625"/>
                    <a:pt x="527" y="625"/>
                  </a:cubicBezTo>
                  <a:lnTo>
                    <a:pt x="527" y="625"/>
                  </a:lnTo>
                  <a:cubicBezTo>
                    <a:pt x="534" y="630"/>
                    <a:pt x="542" y="630"/>
                    <a:pt x="549" y="630"/>
                  </a:cubicBezTo>
                  <a:cubicBezTo>
                    <a:pt x="557" y="630"/>
                    <a:pt x="565" y="630"/>
                    <a:pt x="573" y="638"/>
                  </a:cubicBezTo>
                  <a:cubicBezTo>
                    <a:pt x="590" y="606"/>
                    <a:pt x="590" y="606"/>
                    <a:pt x="606" y="589"/>
                  </a:cubicBezTo>
                  <a:lnTo>
                    <a:pt x="606" y="589"/>
                  </a:lnTo>
                  <a:cubicBezTo>
                    <a:pt x="606" y="606"/>
                    <a:pt x="590" y="638"/>
                    <a:pt x="606" y="638"/>
                  </a:cubicBezTo>
                  <a:cubicBezTo>
                    <a:pt x="622" y="622"/>
                    <a:pt x="622" y="606"/>
                    <a:pt x="639" y="606"/>
                  </a:cubicBezTo>
                  <a:cubicBezTo>
                    <a:pt x="622" y="622"/>
                    <a:pt x="622" y="622"/>
                    <a:pt x="606" y="638"/>
                  </a:cubicBezTo>
                  <a:cubicBezTo>
                    <a:pt x="617" y="638"/>
                    <a:pt x="621" y="646"/>
                    <a:pt x="631" y="646"/>
                  </a:cubicBezTo>
                  <a:cubicBezTo>
                    <a:pt x="637" y="646"/>
                    <a:pt x="644" y="644"/>
                    <a:pt x="655" y="638"/>
                  </a:cubicBezTo>
                  <a:cubicBezTo>
                    <a:pt x="655" y="624"/>
                    <a:pt x="667" y="622"/>
                    <a:pt x="671" y="611"/>
                  </a:cubicBezTo>
                  <a:lnTo>
                    <a:pt x="671" y="611"/>
                  </a:lnTo>
                  <a:cubicBezTo>
                    <a:pt x="669" y="618"/>
                    <a:pt x="665" y="628"/>
                    <a:pt x="655" y="638"/>
                  </a:cubicBezTo>
                  <a:cubicBezTo>
                    <a:pt x="661" y="635"/>
                    <a:pt x="665" y="633"/>
                    <a:pt x="668" y="633"/>
                  </a:cubicBezTo>
                  <a:cubicBezTo>
                    <a:pt x="687" y="633"/>
                    <a:pt x="659" y="699"/>
                    <a:pt x="672" y="699"/>
                  </a:cubicBezTo>
                  <a:cubicBezTo>
                    <a:pt x="675" y="699"/>
                    <a:pt x="680" y="695"/>
                    <a:pt x="688" y="687"/>
                  </a:cubicBezTo>
                  <a:lnTo>
                    <a:pt x="721" y="671"/>
                  </a:lnTo>
                  <a:lnTo>
                    <a:pt x="721" y="671"/>
                  </a:lnTo>
                  <a:cubicBezTo>
                    <a:pt x="721" y="687"/>
                    <a:pt x="704" y="687"/>
                    <a:pt x="688" y="704"/>
                  </a:cubicBezTo>
                  <a:cubicBezTo>
                    <a:pt x="698" y="697"/>
                    <a:pt x="705" y="694"/>
                    <a:pt x="709" y="694"/>
                  </a:cubicBezTo>
                  <a:cubicBezTo>
                    <a:pt x="722" y="694"/>
                    <a:pt x="717" y="713"/>
                    <a:pt x="724" y="713"/>
                  </a:cubicBezTo>
                  <a:cubicBezTo>
                    <a:pt x="726" y="713"/>
                    <a:pt x="730" y="711"/>
                    <a:pt x="737" y="704"/>
                  </a:cubicBezTo>
                  <a:lnTo>
                    <a:pt x="737" y="704"/>
                  </a:lnTo>
                  <a:cubicBezTo>
                    <a:pt x="697" y="770"/>
                    <a:pt x="743" y="740"/>
                    <a:pt x="753" y="760"/>
                  </a:cubicBezTo>
                  <a:lnTo>
                    <a:pt x="753" y="760"/>
                  </a:lnTo>
                  <a:lnTo>
                    <a:pt x="753" y="753"/>
                  </a:lnTo>
                  <a:cubicBezTo>
                    <a:pt x="766" y="753"/>
                    <a:pt x="759" y="763"/>
                    <a:pt x="755" y="775"/>
                  </a:cubicBezTo>
                  <a:lnTo>
                    <a:pt x="755" y="775"/>
                  </a:lnTo>
                  <a:cubicBezTo>
                    <a:pt x="755" y="778"/>
                    <a:pt x="754" y="781"/>
                    <a:pt x="753" y="786"/>
                  </a:cubicBezTo>
                  <a:cubicBezTo>
                    <a:pt x="770" y="769"/>
                    <a:pt x="770" y="769"/>
                    <a:pt x="770" y="753"/>
                  </a:cubicBezTo>
                  <a:cubicBezTo>
                    <a:pt x="819" y="753"/>
                    <a:pt x="802" y="818"/>
                    <a:pt x="819" y="851"/>
                  </a:cubicBezTo>
                  <a:cubicBezTo>
                    <a:pt x="819" y="851"/>
                    <a:pt x="864" y="794"/>
                    <a:pt x="870" y="794"/>
                  </a:cubicBezTo>
                  <a:lnTo>
                    <a:pt x="870" y="794"/>
                  </a:lnTo>
                  <a:cubicBezTo>
                    <a:pt x="871" y="794"/>
                    <a:pt x="871" y="797"/>
                    <a:pt x="868" y="802"/>
                  </a:cubicBezTo>
                  <a:lnTo>
                    <a:pt x="835" y="835"/>
                  </a:lnTo>
                  <a:cubicBezTo>
                    <a:pt x="842" y="832"/>
                    <a:pt x="848" y="831"/>
                    <a:pt x="853" y="831"/>
                  </a:cubicBezTo>
                  <a:cubicBezTo>
                    <a:pt x="876" y="831"/>
                    <a:pt x="876" y="855"/>
                    <a:pt x="899" y="855"/>
                  </a:cubicBezTo>
                  <a:cubicBezTo>
                    <a:pt x="902" y="855"/>
                    <a:pt x="904" y="854"/>
                    <a:pt x="908" y="854"/>
                  </a:cubicBezTo>
                  <a:lnTo>
                    <a:pt x="908" y="854"/>
                  </a:lnTo>
                  <a:cubicBezTo>
                    <a:pt x="901" y="858"/>
                    <a:pt x="901" y="868"/>
                    <a:pt x="901" y="868"/>
                  </a:cubicBezTo>
                  <a:cubicBezTo>
                    <a:pt x="896" y="872"/>
                    <a:pt x="895" y="874"/>
                    <a:pt x="897" y="874"/>
                  </a:cubicBezTo>
                  <a:cubicBezTo>
                    <a:pt x="902" y="874"/>
                    <a:pt x="922" y="863"/>
                    <a:pt x="933" y="851"/>
                  </a:cubicBezTo>
                  <a:lnTo>
                    <a:pt x="933" y="851"/>
                  </a:lnTo>
                  <a:cubicBezTo>
                    <a:pt x="933" y="851"/>
                    <a:pt x="920" y="865"/>
                    <a:pt x="917" y="880"/>
                  </a:cubicBezTo>
                  <a:lnTo>
                    <a:pt x="917" y="880"/>
                  </a:lnTo>
                  <a:cubicBezTo>
                    <a:pt x="921" y="876"/>
                    <a:pt x="925" y="872"/>
                    <a:pt x="928" y="872"/>
                  </a:cubicBezTo>
                  <a:cubicBezTo>
                    <a:pt x="931" y="872"/>
                    <a:pt x="933" y="875"/>
                    <a:pt x="933" y="884"/>
                  </a:cubicBezTo>
                  <a:lnTo>
                    <a:pt x="917" y="884"/>
                  </a:lnTo>
                  <a:cubicBezTo>
                    <a:pt x="925" y="884"/>
                    <a:pt x="929" y="888"/>
                    <a:pt x="933" y="888"/>
                  </a:cubicBezTo>
                  <a:cubicBezTo>
                    <a:pt x="937" y="888"/>
                    <a:pt x="942" y="884"/>
                    <a:pt x="950" y="868"/>
                  </a:cubicBezTo>
                  <a:cubicBezTo>
                    <a:pt x="950" y="876"/>
                    <a:pt x="954" y="876"/>
                    <a:pt x="958" y="876"/>
                  </a:cubicBezTo>
                  <a:cubicBezTo>
                    <a:pt x="962" y="876"/>
                    <a:pt x="966" y="876"/>
                    <a:pt x="966" y="884"/>
                  </a:cubicBezTo>
                  <a:cubicBezTo>
                    <a:pt x="969" y="881"/>
                    <a:pt x="970" y="880"/>
                    <a:pt x="972" y="880"/>
                  </a:cubicBezTo>
                  <a:cubicBezTo>
                    <a:pt x="976" y="880"/>
                    <a:pt x="975" y="890"/>
                    <a:pt x="979" y="890"/>
                  </a:cubicBezTo>
                  <a:cubicBezTo>
                    <a:pt x="982" y="890"/>
                    <a:pt x="987" y="885"/>
                    <a:pt x="999" y="868"/>
                  </a:cubicBezTo>
                  <a:lnTo>
                    <a:pt x="999" y="868"/>
                  </a:lnTo>
                  <a:cubicBezTo>
                    <a:pt x="978" y="899"/>
                    <a:pt x="977" y="910"/>
                    <a:pt x="983" y="910"/>
                  </a:cubicBezTo>
                  <a:cubicBezTo>
                    <a:pt x="987" y="910"/>
                    <a:pt x="993" y="906"/>
                    <a:pt x="999" y="900"/>
                  </a:cubicBezTo>
                  <a:lnTo>
                    <a:pt x="999" y="900"/>
                  </a:lnTo>
                  <a:cubicBezTo>
                    <a:pt x="982" y="917"/>
                    <a:pt x="982" y="917"/>
                    <a:pt x="982" y="933"/>
                  </a:cubicBezTo>
                  <a:cubicBezTo>
                    <a:pt x="982" y="933"/>
                    <a:pt x="982" y="933"/>
                    <a:pt x="999" y="900"/>
                  </a:cubicBezTo>
                  <a:lnTo>
                    <a:pt x="999" y="900"/>
                  </a:lnTo>
                  <a:cubicBezTo>
                    <a:pt x="993" y="922"/>
                    <a:pt x="997" y="928"/>
                    <a:pt x="1003" y="928"/>
                  </a:cubicBezTo>
                  <a:cubicBezTo>
                    <a:pt x="1009" y="928"/>
                    <a:pt x="1018" y="922"/>
                    <a:pt x="1022" y="922"/>
                  </a:cubicBezTo>
                  <a:cubicBezTo>
                    <a:pt x="1026" y="922"/>
                    <a:pt x="1026" y="928"/>
                    <a:pt x="1015" y="949"/>
                  </a:cubicBezTo>
                  <a:cubicBezTo>
                    <a:pt x="1048" y="933"/>
                    <a:pt x="1064" y="933"/>
                    <a:pt x="1081" y="933"/>
                  </a:cubicBezTo>
                  <a:cubicBezTo>
                    <a:pt x="1071" y="943"/>
                    <a:pt x="1066" y="945"/>
                    <a:pt x="1062" y="945"/>
                  </a:cubicBezTo>
                  <a:cubicBezTo>
                    <a:pt x="1058" y="945"/>
                    <a:pt x="1056" y="942"/>
                    <a:pt x="1053" y="942"/>
                  </a:cubicBezTo>
                  <a:cubicBezTo>
                    <a:pt x="1050" y="942"/>
                    <a:pt x="1044" y="947"/>
                    <a:pt x="1032" y="966"/>
                  </a:cubicBezTo>
                  <a:cubicBezTo>
                    <a:pt x="1055" y="954"/>
                    <a:pt x="1078" y="943"/>
                    <a:pt x="1089" y="943"/>
                  </a:cubicBezTo>
                  <a:cubicBezTo>
                    <a:pt x="1094" y="943"/>
                    <a:pt x="1097" y="945"/>
                    <a:pt x="1097" y="949"/>
                  </a:cubicBezTo>
                  <a:cubicBezTo>
                    <a:pt x="1097" y="949"/>
                    <a:pt x="1081" y="966"/>
                    <a:pt x="1081" y="966"/>
                  </a:cubicBezTo>
                  <a:cubicBezTo>
                    <a:pt x="1092" y="966"/>
                    <a:pt x="1095" y="973"/>
                    <a:pt x="1106" y="973"/>
                  </a:cubicBezTo>
                  <a:cubicBezTo>
                    <a:pt x="1110" y="973"/>
                    <a:pt x="1115" y="972"/>
                    <a:pt x="1121" y="970"/>
                  </a:cubicBezTo>
                  <a:lnTo>
                    <a:pt x="1121" y="970"/>
                  </a:lnTo>
                  <a:cubicBezTo>
                    <a:pt x="1118" y="974"/>
                    <a:pt x="1115" y="978"/>
                    <a:pt x="1113" y="982"/>
                  </a:cubicBezTo>
                  <a:cubicBezTo>
                    <a:pt x="1113" y="982"/>
                    <a:pt x="1113" y="986"/>
                    <a:pt x="1115" y="986"/>
                  </a:cubicBezTo>
                  <a:cubicBezTo>
                    <a:pt x="1117" y="986"/>
                    <a:pt x="1122" y="982"/>
                    <a:pt x="1130" y="966"/>
                  </a:cubicBezTo>
                  <a:lnTo>
                    <a:pt x="1130" y="966"/>
                  </a:lnTo>
                  <a:cubicBezTo>
                    <a:pt x="1127" y="967"/>
                    <a:pt x="1124" y="969"/>
                    <a:pt x="1121" y="970"/>
                  </a:cubicBezTo>
                  <a:lnTo>
                    <a:pt x="1121" y="970"/>
                  </a:lnTo>
                  <a:cubicBezTo>
                    <a:pt x="1142" y="942"/>
                    <a:pt x="1179" y="917"/>
                    <a:pt x="1179" y="917"/>
                  </a:cubicBezTo>
                  <a:lnTo>
                    <a:pt x="1179" y="917"/>
                  </a:lnTo>
                  <a:cubicBezTo>
                    <a:pt x="1151" y="959"/>
                    <a:pt x="1171" y="940"/>
                    <a:pt x="1146" y="977"/>
                  </a:cubicBezTo>
                  <a:lnTo>
                    <a:pt x="1146" y="977"/>
                  </a:lnTo>
                  <a:cubicBezTo>
                    <a:pt x="1146" y="974"/>
                    <a:pt x="1146" y="970"/>
                    <a:pt x="1146" y="966"/>
                  </a:cubicBezTo>
                  <a:lnTo>
                    <a:pt x="1146" y="966"/>
                  </a:lnTo>
                  <a:cubicBezTo>
                    <a:pt x="1146" y="972"/>
                    <a:pt x="1144" y="978"/>
                    <a:pt x="1141" y="983"/>
                  </a:cubicBezTo>
                  <a:lnTo>
                    <a:pt x="1141" y="983"/>
                  </a:lnTo>
                  <a:cubicBezTo>
                    <a:pt x="1143" y="981"/>
                    <a:pt x="1144" y="979"/>
                    <a:pt x="1146" y="977"/>
                  </a:cubicBezTo>
                  <a:lnTo>
                    <a:pt x="1146" y="977"/>
                  </a:lnTo>
                  <a:cubicBezTo>
                    <a:pt x="1145" y="983"/>
                    <a:pt x="1141" y="987"/>
                    <a:pt x="1130" y="998"/>
                  </a:cubicBezTo>
                  <a:cubicBezTo>
                    <a:pt x="1143" y="998"/>
                    <a:pt x="1156" y="978"/>
                    <a:pt x="1161" y="978"/>
                  </a:cubicBezTo>
                  <a:cubicBezTo>
                    <a:pt x="1162" y="978"/>
                    <a:pt x="1163" y="979"/>
                    <a:pt x="1163" y="982"/>
                  </a:cubicBezTo>
                  <a:cubicBezTo>
                    <a:pt x="1163" y="982"/>
                    <a:pt x="1146" y="982"/>
                    <a:pt x="1146" y="998"/>
                  </a:cubicBezTo>
                  <a:cubicBezTo>
                    <a:pt x="1158" y="987"/>
                    <a:pt x="1169" y="975"/>
                    <a:pt x="1175" y="975"/>
                  </a:cubicBezTo>
                  <a:cubicBezTo>
                    <a:pt x="1177" y="975"/>
                    <a:pt x="1179" y="977"/>
                    <a:pt x="1179" y="982"/>
                  </a:cubicBezTo>
                  <a:cubicBezTo>
                    <a:pt x="1163" y="982"/>
                    <a:pt x="1163" y="998"/>
                    <a:pt x="1163" y="998"/>
                  </a:cubicBezTo>
                  <a:cubicBezTo>
                    <a:pt x="1175" y="998"/>
                    <a:pt x="1196" y="971"/>
                    <a:pt x="1206" y="971"/>
                  </a:cubicBezTo>
                  <a:cubicBezTo>
                    <a:pt x="1210" y="971"/>
                    <a:pt x="1212" y="974"/>
                    <a:pt x="1212" y="982"/>
                  </a:cubicBezTo>
                  <a:cubicBezTo>
                    <a:pt x="1179" y="1015"/>
                    <a:pt x="1212" y="998"/>
                    <a:pt x="1179" y="1031"/>
                  </a:cubicBezTo>
                  <a:lnTo>
                    <a:pt x="1195" y="1031"/>
                  </a:lnTo>
                  <a:lnTo>
                    <a:pt x="1212" y="998"/>
                  </a:lnTo>
                  <a:cubicBezTo>
                    <a:pt x="1212" y="1002"/>
                    <a:pt x="1212" y="1003"/>
                    <a:pt x="1213" y="1003"/>
                  </a:cubicBezTo>
                  <a:cubicBezTo>
                    <a:pt x="1217" y="1003"/>
                    <a:pt x="1223" y="994"/>
                    <a:pt x="1226" y="994"/>
                  </a:cubicBezTo>
                  <a:cubicBezTo>
                    <a:pt x="1227" y="994"/>
                    <a:pt x="1228" y="995"/>
                    <a:pt x="1228" y="998"/>
                  </a:cubicBezTo>
                  <a:cubicBezTo>
                    <a:pt x="1254" y="985"/>
                    <a:pt x="1260" y="961"/>
                    <a:pt x="1260" y="961"/>
                  </a:cubicBezTo>
                  <a:cubicBezTo>
                    <a:pt x="1261" y="961"/>
                    <a:pt x="1261" y="963"/>
                    <a:pt x="1261" y="966"/>
                  </a:cubicBezTo>
                  <a:cubicBezTo>
                    <a:pt x="1261" y="966"/>
                    <a:pt x="1270" y="966"/>
                    <a:pt x="1268" y="979"/>
                  </a:cubicBezTo>
                  <a:lnTo>
                    <a:pt x="1268" y="979"/>
                  </a:lnTo>
                  <a:cubicBezTo>
                    <a:pt x="1270" y="977"/>
                    <a:pt x="1272" y="975"/>
                    <a:pt x="1274" y="975"/>
                  </a:cubicBezTo>
                  <a:cubicBezTo>
                    <a:pt x="1276" y="975"/>
                    <a:pt x="1277" y="977"/>
                    <a:pt x="1277" y="982"/>
                  </a:cubicBezTo>
                  <a:cubicBezTo>
                    <a:pt x="1264" y="996"/>
                    <a:pt x="1250" y="1020"/>
                    <a:pt x="1246" y="1028"/>
                  </a:cubicBezTo>
                  <a:lnTo>
                    <a:pt x="1246" y="1028"/>
                  </a:lnTo>
                  <a:cubicBezTo>
                    <a:pt x="1253" y="1015"/>
                    <a:pt x="1257" y="1015"/>
                    <a:pt x="1261" y="1015"/>
                  </a:cubicBezTo>
                  <a:cubicBezTo>
                    <a:pt x="1265" y="1015"/>
                    <a:pt x="1269" y="1015"/>
                    <a:pt x="1277" y="998"/>
                  </a:cubicBezTo>
                  <a:lnTo>
                    <a:pt x="1277" y="998"/>
                  </a:lnTo>
                  <a:cubicBezTo>
                    <a:pt x="1277" y="1015"/>
                    <a:pt x="1261" y="1031"/>
                    <a:pt x="1261" y="1031"/>
                  </a:cubicBezTo>
                  <a:lnTo>
                    <a:pt x="1261" y="1031"/>
                  </a:lnTo>
                  <a:lnTo>
                    <a:pt x="1277" y="1015"/>
                  </a:lnTo>
                  <a:lnTo>
                    <a:pt x="1277" y="1015"/>
                  </a:lnTo>
                  <a:cubicBezTo>
                    <a:pt x="1277" y="1015"/>
                    <a:pt x="1277" y="1031"/>
                    <a:pt x="1261" y="1031"/>
                  </a:cubicBezTo>
                  <a:cubicBezTo>
                    <a:pt x="1261" y="1034"/>
                    <a:pt x="1261" y="1035"/>
                    <a:pt x="1263" y="1035"/>
                  </a:cubicBezTo>
                  <a:cubicBezTo>
                    <a:pt x="1268" y="1035"/>
                    <a:pt x="1286" y="1011"/>
                    <a:pt x="1292" y="1011"/>
                  </a:cubicBezTo>
                  <a:cubicBezTo>
                    <a:pt x="1293" y="1011"/>
                    <a:pt x="1293" y="1012"/>
                    <a:pt x="1293" y="1015"/>
                  </a:cubicBezTo>
                  <a:cubicBezTo>
                    <a:pt x="1293" y="1015"/>
                    <a:pt x="1277" y="1031"/>
                    <a:pt x="1277" y="1031"/>
                  </a:cubicBezTo>
                  <a:cubicBezTo>
                    <a:pt x="1277" y="1035"/>
                    <a:pt x="1279" y="1036"/>
                    <a:pt x="1281" y="1036"/>
                  </a:cubicBezTo>
                  <a:cubicBezTo>
                    <a:pt x="1286" y="1036"/>
                    <a:pt x="1294" y="1032"/>
                    <a:pt x="1300" y="1032"/>
                  </a:cubicBezTo>
                  <a:cubicBezTo>
                    <a:pt x="1305" y="1032"/>
                    <a:pt x="1310" y="1036"/>
                    <a:pt x="1310" y="1048"/>
                  </a:cubicBezTo>
                  <a:cubicBezTo>
                    <a:pt x="1293" y="1064"/>
                    <a:pt x="1289" y="1064"/>
                    <a:pt x="1287" y="1064"/>
                  </a:cubicBezTo>
                  <a:cubicBezTo>
                    <a:pt x="1285" y="1064"/>
                    <a:pt x="1285" y="1064"/>
                    <a:pt x="1277" y="1080"/>
                  </a:cubicBezTo>
                  <a:cubicBezTo>
                    <a:pt x="1290" y="1080"/>
                    <a:pt x="1314" y="1059"/>
                    <a:pt x="1323" y="1059"/>
                  </a:cubicBezTo>
                  <a:cubicBezTo>
                    <a:pt x="1325" y="1059"/>
                    <a:pt x="1326" y="1061"/>
                    <a:pt x="1326" y="1064"/>
                  </a:cubicBezTo>
                  <a:cubicBezTo>
                    <a:pt x="1338" y="1052"/>
                    <a:pt x="1344" y="1048"/>
                    <a:pt x="1347" y="1048"/>
                  </a:cubicBezTo>
                  <a:lnTo>
                    <a:pt x="1347" y="1048"/>
                  </a:lnTo>
                  <a:cubicBezTo>
                    <a:pt x="1351" y="1048"/>
                    <a:pt x="1346" y="1060"/>
                    <a:pt x="1342" y="1067"/>
                  </a:cubicBezTo>
                  <a:lnTo>
                    <a:pt x="1342" y="1067"/>
                  </a:lnTo>
                  <a:cubicBezTo>
                    <a:pt x="1343" y="1066"/>
                    <a:pt x="1343" y="1065"/>
                    <a:pt x="1343" y="1064"/>
                  </a:cubicBezTo>
                  <a:lnTo>
                    <a:pt x="1343" y="1064"/>
                  </a:lnTo>
                  <a:cubicBezTo>
                    <a:pt x="1340" y="1070"/>
                    <a:pt x="1339" y="1072"/>
                    <a:pt x="1339" y="1072"/>
                  </a:cubicBezTo>
                  <a:cubicBezTo>
                    <a:pt x="1339" y="1072"/>
                    <a:pt x="1341" y="1070"/>
                    <a:pt x="1342" y="1067"/>
                  </a:cubicBezTo>
                  <a:lnTo>
                    <a:pt x="1342" y="1067"/>
                  </a:lnTo>
                  <a:cubicBezTo>
                    <a:pt x="1341" y="1082"/>
                    <a:pt x="1326" y="1097"/>
                    <a:pt x="1326" y="1097"/>
                  </a:cubicBezTo>
                  <a:cubicBezTo>
                    <a:pt x="1326" y="1101"/>
                    <a:pt x="1329" y="1103"/>
                    <a:pt x="1333" y="1103"/>
                  </a:cubicBezTo>
                  <a:cubicBezTo>
                    <a:pt x="1344" y="1103"/>
                    <a:pt x="1364" y="1092"/>
                    <a:pt x="1375" y="1080"/>
                  </a:cubicBezTo>
                  <a:lnTo>
                    <a:pt x="1375" y="1080"/>
                  </a:lnTo>
                  <a:lnTo>
                    <a:pt x="1359" y="1097"/>
                  </a:lnTo>
                  <a:cubicBezTo>
                    <a:pt x="1359" y="1113"/>
                    <a:pt x="1375" y="1113"/>
                    <a:pt x="1375" y="1113"/>
                  </a:cubicBezTo>
                  <a:cubicBezTo>
                    <a:pt x="1375" y="1113"/>
                    <a:pt x="1375" y="1113"/>
                    <a:pt x="1392" y="1097"/>
                  </a:cubicBezTo>
                  <a:lnTo>
                    <a:pt x="1392" y="1097"/>
                  </a:lnTo>
                  <a:cubicBezTo>
                    <a:pt x="1382" y="1121"/>
                    <a:pt x="1384" y="1128"/>
                    <a:pt x="1390" y="1128"/>
                  </a:cubicBezTo>
                  <a:cubicBezTo>
                    <a:pt x="1399" y="1128"/>
                    <a:pt x="1417" y="1115"/>
                    <a:pt x="1426" y="1115"/>
                  </a:cubicBezTo>
                  <a:cubicBezTo>
                    <a:pt x="1432" y="1115"/>
                    <a:pt x="1434" y="1122"/>
                    <a:pt x="1424" y="1146"/>
                  </a:cubicBezTo>
                  <a:cubicBezTo>
                    <a:pt x="1441" y="1129"/>
                    <a:pt x="1441" y="1129"/>
                    <a:pt x="1441" y="1113"/>
                  </a:cubicBezTo>
                  <a:cubicBezTo>
                    <a:pt x="1457" y="1097"/>
                    <a:pt x="1473" y="1097"/>
                    <a:pt x="1474" y="1097"/>
                  </a:cubicBezTo>
                  <a:lnTo>
                    <a:pt x="1474" y="1097"/>
                  </a:lnTo>
                  <a:cubicBezTo>
                    <a:pt x="1457" y="1113"/>
                    <a:pt x="1441" y="1129"/>
                    <a:pt x="1441" y="1146"/>
                  </a:cubicBezTo>
                  <a:cubicBezTo>
                    <a:pt x="1441" y="1146"/>
                    <a:pt x="1456" y="1130"/>
                    <a:pt x="1457" y="1129"/>
                  </a:cubicBezTo>
                  <a:lnTo>
                    <a:pt x="1457" y="1129"/>
                  </a:lnTo>
                  <a:cubicBezTo>
                    <a:pt x="1451" y="1135"/>
                    <a:pt x="1449" y="1137"/>
                    <a:pt x="1448" y="1137"/>
                  </a:cubicBezTo>
                  <a:cubicBezTo>
                    <a:pt x="1445" y="1137"/>
                    <a:pt x="1471" y="1105"/>
                    <a:pt x="1476" y="1105"/>
                  </a:cubicBezTo>
                  <a:lnTo>
                    <a:pt x="1476" y="1105"/>
                  </a:lnTo>
                  <a:cubicBezTo>
                    <a:pt x="1477" y="1105"/>
                    <a:pt x="1476" y="1107"/>
                    <a:pt x="1474" y="1113"/>
                  </a:cubicBezTo>
                  <a:lnTo>
                    <a:pt x="1474" y="1129"/>
                  </a:lnTo>
                  <a:cubicBezTo>
                    <a:pt x="1474" y="1113"/>
                    <a:pt x="1490" y="1113"/>
                    <a:pt x="1490" y="1113"/>
                  </a:cubicBezTo>
                  <a:lnTo>
                    <a:pt x="1490" y="1113"/>
                  </a:lnTo>
                  <a:cubicBezTo>
                    <a:pt x="1474" y="1146"/>
                    <a:pt x="1474" y="1129"/>
                    <a:pt x="1457" y="1146"/>
                  </a:cubicBezTo>
                  <a:cubicBezTo>
                    <a:pt x="1469" y="1146"/>
                    <a:pt x="1491" y="1118"/>
                    <a:pt x="1494" y="1118"/>
                  </a:cubicBezTo>
                  <a:lnTo>
                    <a:pt x="1494" y="1118"/>
                  </a:lnTo>
                  <a:cubicBezTo>
                    <a:pt x="1495" y="1118"/>
                    <a:pt x="1494" y="1121"/>
                    <a:pt x="1490" y="1129"/>
                  </a:cubicBezTo>
                  <a:cubicBezTo>
                    <a:pt x="1490" y="1129"/>
                    <a:pt x="1490" y="1129"/>
                    <a:pt x="1474" y="1146"/>
                  </a:cubicBezTo>
                  <a:cubicBezTo>
                    <a:pt x="1457" y="1179"/>
                    <a:pt x="1474" y="1162"/>
                    <a:pt x="1457" y="1179"/>
                  </a:cubicBezTo>
                  <a:lnTo>
                    <a:pt x="1457" y="1195"/>
                  </a:lnTo>
                  <a:lnTo>
                    <a:pt x="1474" y="1179"/>
                  </a:lnTo>
                  <a:cubicBezTo>
                    <a:pt x="1493" y="1152"/>
                    <a:pt x="1500" y="1147"/>
                    <a:pt x="1503" y="1147"/>
                  </a:cubicBezTo>
                  <a:cubicBezTo>
                    <a:pt x="1505" y="1147"/>
                    <a:pt x="1505" y="1149"/>
                    <a:pt x="1506" y="1149"/>
                  </a:cubicBezTo>
                  <a:cubicBezTo>
                    <a:pt x="1508" y="1149"/>
                    <a:pt x="1512" y="1146"/>
                    <a:pt x="1523" y="1130"/>
                  </a:cubicBezTo>
                  <a:lnTo>
                    <a:pt x="1523" y="1130"/>
                  </a:lnTo>
                  <a:cubicBezTo>
                    <a:pt x="1490" y="1179"/>
                    <a:pt x="1506" y="1162"/>
                    <a:pt x="1490" y="1195"/>
                  </a:cubicBezTo>
                  <a:cubicBezTo>
                    <a:pt x="1490" y="1195"/>
                    <a:pt x="1474" y="1211"/>
                    <a:pt x="1474" y="1211"/>
                  </a:cubicBezTo>
                  <a:cubicBezTo>
                    <a:pt x="1476" y="1209"/>
                    <a:pt x="1477" y="1208"/>
                    <a:pt x="1478" y="1208"/>
                  </a:cubicBezTo>
                  <a:lnTo>
                    <a:pt x="1478" y="1208"/>
                  </a:lnTo>
                  <a:cubicBezTo>
                    <a:pt x="1480" y="1208"/>
                    <a:pt x="1472" y="1223"/>
                    <a:pt x="1476" y="1223"/>
                  </a:cubicBezTo>
                  <a:cubicBezTo>
                    <a:pt x="1477" y="1223"/>
                    <a:pt x="1481" y="1220"/>
                    <a:pt x="1490" y="1211"/>
                  </a:cubicBezTo>
                  <a:lnTo>
                    <a:pt x="1490" y="1211"/>
                  </a:lnTo>
                  <a:cubicBezTo>
                    <a:pt x="1490" y="1211"/>
                    <a:pt x="1506" y="1211"/>
                    <a:pt x="1474" y="1228"/>
                  </a:cubicBezTo>
                  <a:cubicBezTo>
                    <a:pt x="1490" y="1228"/>
                    <a:pt x="1490" y="1211"/>
                    <a:pt x="1506" y="1211"/>
                  </a:cubicBezTo>
                  <a:cubicBezTo>
                    <a:pt x="1509" y="1206"/>
                    <a:pt x="1510" y="1203"/>
                    <a:pt x="1511" y="1203"/>
                  </a:cubicBezTo>
                  <a:lnTo>
                    <a:pt x="1511" y="1203"/>
                  </a:lnTo>
                  <a:cubicBezTo>
                    <a:pt x="1513" y="1203"/>
                    <a:pt x="1502" y="1236"/>
                    <a:pt x="1511" y="1236"/>
                  </a:cubicBezTo>
                  <a:cubicBezTo>
                    <a:pt x="1513" y="1236"/>
                    <a:pt x="1517" y="1233"/>
                    <a:pt x="1523" y="1228"/>
                  </a:cubicBezTo>
                  <a:cubicBezTo>
                    <a:pt x="1555" y="1211"/>
                    <a:pt x="1572" y="1179"/>
                    <a:pt x="1588" y="1162"/>
                  </a:cubicBezTo>
                  <a:lnTo>
                    <a:pt x="1588" y="1162"/>
                  </a:lnTo>
                  <a:cubicBezTo>
                    <a:pt x="1588" y="1179"/>
                    <a:pt x="1572" y="1195"/>
                    <a:pt x="1572" y="1195"/>
                  </a:cubicBezTo>
                  <a:cubicBezTo>
                    <a:pt x="1555" y="1211"/>
                    <a:pt x="1572" y="1211"/>
                    <a:pt x="1588" y="1211"/>
                  </a:cubicBezTo>
                  <a:lnTo>
                    <a:pt x="1621" y="1179"/>
                  </a:lnTo>
                  <a:lnTo>
                    <a:pt x="1588" y="1195"/>
                  </a:lnTo>
                  <a:cubicBezTo>
                    <a:pt x="1588" y="1195"/>
                    <a:pt x="1604" y="1162"/>
                    <a:pt x="1621" y="1162"/>
                  </a:cubicBezTo>
                  <a:cubicBezTo>
                    <a:pt x="1621" y="1158"/>
                    <a:pt x="1620" y="1157"/>
                    <a:pt x="1619" y="1157"/>
                  </a:cubicBezTo>
                  <a:cubicBezTo>
                    <a:pt x="1616" y="1157"/>
                    <a:pt x="1613" y="1161"/>
                    <a:pt x="1610" y="1161"/>
                  </a:cubicBezTo>
                  <a:cubicBezTo>
                    <a:pt x="1607" y="1161"/>
                    <a:pt x="1604" y="1158"/>
                    <a:pt x="1604" y="1146"/>
                  </a:cubicBezTo>
                  <a:cubicBezTo>
                    <a:pt x="1604" y="1146"/>
                    <a:pt x="1621" y="1129"/>
                    <a:pt x="1621" y="1129"/>
                  </a:cubicBezTo>
                  <a:cubicBezTo>
                    <a:pt x="1625" y="1121"/>
                    <a:pt x="1625" y="1118"/>
                    <a:pt x="1623" y="1118"/>
                  </a:cubicBezTo>
                  <a:lnTo>
                    <a:pt x="1623" y="1118"/>
                  </a:lnTo>
                  <a:cubicBezTo>
                    <a:pt x="1617" y="1118"/>
                    <a:pt x="1601" y="1133"/>
                    <a:pt x="1601" y="1133"/>
                  </a:cubicBezTo>
                  <a:cubicBezTo>
                    <a:pt x="1601" y="1133"/>
                    <a:pt x="1602" y="1132"/>
                    <a:pt x="1604" y="1129"/>
                  </a:cubicBezTo>
                  <a:lnTo>
                    <a:pt x="1604" y="1113"/>
                  </a:lnTo>
                  <a:cubicBezTo>
                    <a:pt x="1588" y="1129"/>
                    <a:pt x="1588" y="1146"/>
                    <a:pt x="1555" y="1179"/>
                  </a:cubicBezTo>
                  <a:lnTo>
                    <a:pt x="1588" y="1124"/>
                  </a:lnTo>
                  <a:lnTo>
                    <a:pt x="1588" y="1124"/>
                  </a:lnTo>
                  <a:cubicBezTo>
                    <a:pt x="1588" y="1129"/>
                    <a:pt x="1588" y="1129"/>
                    <a:pt x="1588" y="1129"/>
                  </a:cubicBezTo>
                  <a:lnTo>
                    <a:pt x="1604" y="1097"/>
                  </a:lnTo>
                  <a:lnTo>
                    <a:pt x="1588" y="1124"/>
                  </a:lnTo>
                  <a:cubicBezTo>
                    <a:pt x="1588" y="1122"/>
                    <a:pt x="1588" y="1118"/>
                    <a:pt x="1588" y="1113"/>
                  </a:cubicBezTo>
                  <a:cubicBezTo>
                    <a:pt x="1572" y="1129"/>
                    <a:pt x="1588" y="1129"/>
                    <a:pt x="1572" y="1146"/>
                  </a:cubicBezTo>
                  <a:cubicBezTo>
                    <a:pt x="1572" y="1127"/>
                    <a:pt x="1561" y="1130"/>
                    <a:pt x="1558" y="1126"/>
                  </a:cubicBezTo>
                  <a:lnTo>
                    <a:pt x="1558" y="1126"/>
                  </a:lnTo>
                  <a:cubicBezTo>
                    <a:pt x="1557" y="1127"/>
                    <a:pt x="1556" y="1128"/>
                    <a:pt x="1555" y="1129"/>
                  </a:cubicBezTo>
                  <a:cubicBezTo>
                    <a:pt x="1556" y="1128"/>
                    <a:pt x="1557" y="1127"/>
                    <a:pt x="1558" y="1126"/>
                  </a:cubicBezTo>
                  <a:lnTo>
                    <a:pt x="1558" y="1126"/>
                  </a:lnTo>
                  <a:cubicBezTo>
                    <a:pt x="1558" y="1126"/>
                    <a:pt x="1558" y="1126"/>
                    <a:pt x="1558" y="1126"/>
                  </a:cubicBezTo>
                  <a:lnTo>
                    <a:pt x="1558" y="1126"/>
                  </a:lnTo>
                  <a:cubicBezTo>
                    <a:pt x="1562" y="1122"/>
                    <a:pt x="1563" y="1119"/>
                    <a:pt x="1563" y="1117"/>
                  </a:cubicBezTo>
                  <a:lnTo>
                    <a:pt x="1563" y="1117"/>
                  </a:lnTo>
                  <a:cubicBezTo>
                    <a:pt x="1562" y="1119"/>
                    <a:pt x="1560" y="1122"/>
                    <a:pt x="1558" y="1126"/>
                  </a:cubicBezTo>
                  <a:lnTo>
                    <a:pt x="1558" y="1126"/>
                  </a:lnTo>
                  <a:cubicBezTo>
                    <a:pt x="1556" y="1124"/>
                    <a:pt x="1557" y="1120"/>
                    <a:pt x="1564" y="1109"/>
                  </a:cubicBezTo>
                  <a:lnTo>
                    <a:pt x="1564" y="1109"/>
                  </a:lnTo>
                  <a:cubicBezTo>
                    <a:pt x="1563" y="1112"/>
                    <a:pt x="1564" y="1114"/>
                    <a:pt x="1563" y="1117"/>
                  </a:cubicBezTo>
                  <a:lnTo>
                    <a:pt x="1563" y="1117"/>
                  </a:lnTo>
                  <a:cubicBezTo>
                    <a:pt x="1567" y="1109"/>
                    <a:pt x="1568" y="1107"/>
                    <a:pt x="1566" y="1107"/>
                  </a:cubicBezTo>
                  <a:lnTo>
                    <a:pt x="1566" y="1107"/>
                  </a:lnTo>
                  <a:cubicBezTo>
                    <a:pt x="1566" y="1107"/>
                    <a:pt x="1565" y="1107"/>
                    <a:pt x="1565" y="1107"/>
                  </a:cubicBezTo>
                  <a:lnTo>
                    <a:pt x="1565" y="1107"/>
                  </a:lnTo>
                  <a:cubicBezTo>
                    <a:pt x="1567" y="1104"/>
                    <a:pt x="1569" y="1101"/>
                    <a:pt x="1572" y="1097"/>
                  </a:cubicBezTo>
                  <a:lnTo>
                    <a:pt x="1572" y="1097"/>
                  </a:lnTo>
                  <a:cubicBezTo>
                    <a:pt x="1567" y="1101"/>
                    <a:pt x="1565" y="1105"/>
                    <a:pt x="1564" y="1107"/>
                  </a:cubicBezTo>
                  <a:lnTo>
                    <a:pt x="1564" y="1107"/>
                  </a:lnTo>
                  <a:cubicBezTo>
                    <a:pt x="1560" y="1109"/>
                    <a:pt x="1552" y="1117"/>
                    <a:pt x="1552" y="1117"/>
                  </a:cubicBezTo>
                  <a:cubicBezTo>
                    <a:pt x="1552" y="1117"/>
                    <a:pt x="1553" y="1116"/>
                    <a:pt x="1555" y="1113"/>
                  </a:cubicBezTo>
                  <a:cubicBezTo>
                    <a:pt x="1572" y="1080"/>
                    <a:pt x="1572" y="1097"/>
                    <a:pt x="1572" y="1080"/>
                  </a:cubicBezTo>
                  <a:lnTo>
                    <a:pt x="1572" y="1080"/>
                  </a:lnTo>
                  <a:cubicBezTo>
                    <a:pt x="1564" y="1089"/>
                    <a:pt x="1559" y="1092"/>
                    <a:pt x="1558" y="1092"/>
                  </a:cubicBezTo>
                  <a:cubicBezTo>
                    <a:pt x="1553" y="1092"/>
                    <a:pt x="1572" y="1064"/>
                    <a:pt x="1572" y="1064"/>
                  </a:cubicBezTo>
                  <a:lnTo>
                    <a:pt x="1572" y="1064"/>
                  </a:lnTo>
                  <a:cubicBezTo>
                    <a:pt x="1555" y="1080"/>
                    <a:pt x="1547" y="1084"/>
                    <a:pt x="1543" y="1084"/>
                  </a:cubicBezTo>
                  <a:cubicBezTo>
                    <a:pt x="1539" y="1084"/>
                    <a:pt x="1539" y="1080"/>
                    <a:pt x="1539" y="1080"/>
                  </a:cubicBezTo>
                  <a:cubicBezTo>
                    <a:pt x="1539" y="1064"/>
                    <a:pt x="1539" y="1048"/>
                    <a:pt x="1539" y="1031"/>
                  </a:cubicBezTo>
                  <a:cubicBezTo>
                    <a:pt x="1523" y="1048"/>
                    <a:pt x="1514" y="1052"/>
                    <a:pt x="1510" y="1052"/>
                  </a:cubicBezTo>
                  <a:cubicBezTo>
                    <a:pt x="1506" y="1052"/>
                    <a:pt x="1506" y="1048"/>
                    <a:pt x="1506" y="1048"/>
                  </a:cubicBezTo>
                  <a:cubicBezTo>
                    <a:pt x="1523" y="1031"/>
                    <a:pt x="1523" y="1031"/>
                    <a:pt x="1539" y="1015"/>
                  </a:cubicBezTo>
                  <a:lnTo>
                    <a:pt x="1523" y="1015"/>
                  </a:lnTo>
                  <a:cubicBezTo>
                    <a:pt x="1523" y="1015"/>
                    <a:pt x="1523" y="1015"/>
                    <a:pt x="1523" y="1015"/>
                  </a:cubicBezTo>
                  <a:lnTo>
                    <a:pt x="1523" y="1015"/>
                  </a:lnTo>
                  <a:cubicBezTo>
                    <a:pt x="1523" y="1015"/>
                    <a:pt x="1508" y="1022"/>
                    <a:pt x="1503" y="1022"/>
                  </a:cubicBezTo>
                  <a:cubicBezTo>
                    <a:pt x="1501" y="1022"/>
                    <a:pt x="1501" y="1020"/>
                    <a:pt x="1506" y="1015"/>
                  </a:cubicBezTo>
                  <a:lnTo>
                    <a:pt x="1506" y="1015"/>
                  </a:lnTo>
                  <a:cubicBezTo>
                    <a:pt x="1490" y="1032"/>
                    <a:pt x="1457" y="1080"/>
                    <a:pt x="1441" y="1097"/>
                  </a:cubicBezTo>
                  <a:cubicBezTo>
                    <a:pt x="1441" y="1080"/>
                    <a:pt x="1457" y="1064"/>
                    <a:pt x="1474" y="1048"/>
                  </a:cubicBezTo>
                  <a:lnTo>
                    <a:pt x="1474" y="1048"/>
                  </a:lnTo>
                  <a:cubicBezTo>
                    <a:pt x="1473" y="1048"/>
                    <a:pt x="1466" y="1055"/>
                    <a:pt x="1461" y="1055"/>
                  </a:cubicBezTo>
                  <a:cubicBezTo>
                    <a:pt x="1459" y="1055"/>
                    <a:pt x="1457" y="1053"/>
                    <a:pt x="1457" y="1048"/>
                  </a:cubicBezTo>
                  <a:cubicBezTo>
                    <a:pt x="1470" y="1048"/>
                    <a:pt x="1483" y="1027"/>
                    <a:pt x="1480" y="1027"/>
                  </a:cubicBezTo>
                  <a:lnTo>
                    <a:pt x="1480" y="1027"/>
                  </a:lnTo>
                  <a:cubicBezTo>
                    <a:pt x="1479" y="1027"/>
                    <a:pt x="1477" y="1028"/>
                    <a:pt x="1474" y="1031"/>
                  </a:cubicBezTo>
                  <a:lnTo>
                    <a:pt x="1474" y="1031"/>
                  </a:lnTo>
                  <a:cubicBezTo>
                    <a:pt x="1478" y="1027"/>
                    <a:pt x="1482" y="1023"/>
                    <a:pt x="1490" y="1015"/>
                  </a:cubicBezTo>
                  <a:cubicBezTo>
                    <a:pt x="1490" y="1015"/>
                    <a:pt x="1490" y="999"/>
                    <a:pt x="1506" y="982"/>
                  </a:cubicBezTo>
                  <a:lnTo>
                    <a:pt x="1506" y="982"/>
                  </a:lnTo>
                  <a:cubicBezTo>
                    <a:pt x="1490" y="999"/>
                    <a:pt x="1474" y="1015"/>
                    <a:pt x="1474" y="1015"/>
                  </a:cubicBezTo>
                  <a:cubicBezTo>
                    <a:pt x="1474" y="1015"/>
                    <a:pt x="1490" y="982"/>
                    <a:pt x="1490" y="982"/>
                  </a:cubicBezTo>
                  <a:cubicBezTo>
                    <a:pt x="1490" y="982"/>
                    <a:pt x="1490" y="978"/>
                    <a:pt x="1488" y="978"/>
                  </a:cubicBezTo>
                  <a:cubicBezTo>
                    <a:pt x="1487" y="978"/>
                    <a:pt x="1486" y="979"/>
                    <a:pt x="1484" y="981"/>
                  </a:cubicBezTo>
                  <a:lnTo>
                    <a:pt x="1484" y="981"/>
                  </a:lnTo>
                  <a:cubicBezTo>
                    <a:pt x="1479" y="980"/>
                    <a:pt x="1476" y="978"/>
                    <a:pt x="1471" y="978"/>
                  </a:cubicBezTo>
                  <a:cubicBezTo>
                    <a:pt x="1465" y="978"/>
                    <a:pt x="1457" y="982"/>
                    <a:pt x="1441" y="998"/>
                  </a:cubicBezTo>
                  <a:lnTo>
                    <a:pt x="1441" y="1015"/>
                  </a:lnTo>
                  <a:cubicBezTo>
                    <a:pt x="1436" y="1017"/>
                    <a:pt x="1433" y="1018"/>
                    <a:pt x="1430" y="1018"/>
                  </a:cubicBezTo>
                  <a:cubicBezTo>
                    <a:pt x="1416" y="1018"/>
                    <a:pt x="1438" y="982"/>
                    <a:pt x="1424" y="982"/>
                  </a:cubicBezTo>
                  <a:lnTo>
                    <a:pt x="1424" y="966"/>
                  </a:lnTo>
                  <a:cubicBezTo>
                    <a:pt x="1416" y="974"/>
                    <a:pt x="1412" y="974"/>
                    <a:pt x="1408" y="974"/>
                  </a:cubicBezTo>
                  <a:cubicBezTo>
                    <a:pt x="1404" y="974"/>
                    <a:pt x="1400" y="974"/>
                    <a:pt x="1392" y="982"/>
                  </a:cubicBezTo>
                  <a:cubicBezTo>
                    <a:pt x="1392" y="982"/>
                    <a:pt x="1392" y="966"/>
                    <a:pt x="1408" y="949"/>
                  </a:cubicBezTo>
                  <a:lnTo>
                    <a:pt x="1408" y="949"/>
                  </a:lnTo>
                  <a:cubicBezTo>
                    <a:pt x="1400" y="958"/>
                    <a:pt x="1396" y="962"/>
                    <a:pt x="1394" y="962"/>
                  </a:cubicBezTo>
                  <a:cubicBezTo>
                    <a:pt x="1392" y="962"/>
                    <a:pt x="1392" y="958"/>
                    <a:pt x="1392" y="949"/>
                  </a:cubicBezTo>
                  <a:cubicBezTo>
                    <a:pt x="1400" y="941"/>
                    <a:pt x="1404" y="937"/>
                    <a:pt x="1406" y="937"/>
                  </a:cubicBezTo>
                  <a:cubicBezTo>
                    <a:pt x="1408" y="937"/>
                    <a:pt x="1408" y="941"/>
                    <a:pt x="1408" y="949"/>
                  </a:cubicBezTo>
                  <a:lnTo>
                    <a:pt x="1408" y="949"/>
                  </a:lnTo>
                  <a:cubicBezTo>
                    <a:pt x="1408" y="938"/>
                    <a:pt x="1408" y="926"/>
                    <a:pt x="1402" y="926"/>
                  </a:cubicBezTo>
                  <a:cubicBezTo>
                    <a:pt x="1400" y="926"/>
                    <a:pt x="1396" y="928"/>
                    <a:pt x="1392" y="933"/>
                  </a:cubicBezTo>
                  <a:cubicBezTo>
                    <a:pt x="1408" y="917"/>
                    <a:pt x="1408" y="900"/>
                    <a:pt x="1408" y="900"/>
                  </a:cubicBezTo>
                  <a:lnTo>
                    <a:pt x="1408" y="900"/>
                  </a:lnTo>
                  <a:lnTo>
                    <a:pt x="1392" y="933"/>
                  </a:lnTo>
                  <a:cubicBezTo>
                    <a:pt x="1392" y="933"/>
                    <a:pt x="1392" y="933"/>
                    <a:pt x="1392" y="917"/>
                  </a:cubicBezTo>
                  <a:lnTo>
                    <a:pt x="1408" y="884"/>
                  </a:lnTo>
                  <a:cubicBezTo>
                    <a:pt x="1411" y="879"/>
                    <a:pt x="1411" y="877"/>
                    <a:pt x="1409" y="877"/>
                  </a:cubicBezTo>
                  <a:lnTo>
                    <a:pt x="1409" y="877"/>
                  </a:lnTo>
                  <a:cubicBezTo>
                    <a:pt x="1405" y="877"/>
                    <a:pt x="1381" y="901"/>
                    <a:pt x="1372" y="901"/>
                  </a:cubicBezTo>
                  <a:cubicBezTo>
                    <a:pt x="1366" y="901"/>
                    <a:pt x="1365" y="893"/>
                    <a:pt x="1375" y="868"/>
                  </a:cubicBezTo>
                  <a:lnTo>
                    <a:pt x="1375" y="868"/>
                  </a:lnTo>
                  <a:cubicBezTo>
                    <a:pt x="1359" y="884"/>
                    <a:pt x="1375" y="884"/>
                    <a:pt x="1359" y="917"/>
                  </a:cubicBezTo>
                  <a:cubicBezTo>
                    <a:pt x="1343" y="900"/>
                    <a:pt x="1375" y="851"/>
                    <a:pt x="1375" y="851"/>
                  </a:cubicBezTo>
                  <a:cubicBezTo>
                    <a:pt x="1375" y="849"/>
                    <a:pt x="1375" y="849"/>
                    <a:pt x="1374" y="849"/>
                  </a:cubicBezTo>
                  <a:cubicBezTo>
                    <a:pt x="1366" y="849"/>
                    <a:pt x="1337" y="887"/>
                    <a:pt x="1339" y="887"/>
                  </a:cubicBezTo>
                  <a:cubicBezTo>
                    <a:pt x="1340" y="887"/>
                    <a:pt x="1341" y="886"/>
                    <a:pt x="1343" y="884"/>
                  </a:cubicBezTo>
                  <a:lnTo>
                    <a:pt x="1343" y="884"/>
                  </a:lnTo>
                  <a:cubicBezTo>
                    <a:pt x="1326" y="900"/>
                    <a:pt x="1310" y="917"/>
                    <a:pt x="1293" y="933"/>
                  </a:cubicBezTo>
                  <a:cubicBezTo>
                    <a:pt x="1293" y="917"/>
                    <a:pt x="1326" y="884"/>
                    <a:pt x="1326" y="868"/>
                  </a:cubicBezTo>
                  <a:cubicBezTo>
                    <a:pt x="1326" y="868"/>
                    <a:pt x="1326" y="868"/>
                    <a:pt x="1326" y="884"/>
                  </a:cubicBezTo>
                  <a:cubicBezTo>
                    <a:pt x="1326" y="884"/>
                    <a:pt x="1343" y="868"/>
                    <a:pt x="1343" y="851"/>
                  </a:cubicBezTo>
                  <a:cubicBezTo>
                    <a:pt x="1343" y="847"/>
                    <a:pt x="1343" y="843"/>
                    <a:pt x="1343" y="835"/>
                  </a:cubicBezTo>
                  <a:cubicBezTo>
                    <a:pt x="1343" y="835"/>
                    <a:pt x="1343" y="851"/>
                    <a:pt x="1326" y="851"/>
                  </a:cubicBezTo>
                  <a:cubicBezTo>
                    <a:pt x="1334" y="843"/>
                    <a:pt x="1334" y="843"/>
                    <a:pt x="1332" y="843"/>
                  </a:cubicBezTo>
                  <a:cubicBezTo>
                    <a:pt x="1330" y="843"/>
                    <a:pt x="1326" y="843"/>
                    <a:pt x="1326" y="835"/>
                  </a:cubicBezTo>
                  <a:cubicBezTo>
                    <a:pt x="1326" y="835"/>
                    <a:pt x="1310" y="851"/>
                    <a:pt x="1310" y="851"/>
                  </a:cubicBezTo>
                  <a:cubicBezTo>
                    <a:pt x="1310" y="848"/>
                    <a:pt x="1309" y="847"/>
                    <a:pt x="1308" y="847"/>
                  </a:cubicBezTo>
                  <a:cubicBezTo>
                    <a:pt x="1303" y="847"/>
                    <a:pt x="1290" y="868"/>
                    <a:pt x="1277" y="868"/>
                  </a:cubicBezTo>
                  <a:cubicBezTo>
                    <a:pt x="1293" y="851"/>
                    <a:pt x="1310" y="835"/>
                    <a:pt x="1293" y="835"/>
                  </a:cubicBezTo>
                  <a:cubicBezTo>
                    <a:pt x="1293" y="835"/>
                    <a:pt x="1310" y="818"/>
                    <a:pt x="1326" y="802"/>
                  </a:cubicBezTo>
                  <a:lnTo>
                    <a:pt x="1326" y="802"/>
                  </a:lnTo>
                  <a:cubicBezTo>
                    <a:pt x="1320" y="805"/>
                    <a:pt x="1316" y="807"/>
                    <a:pt x="1314" y="807"/>
                  </a:cubicBezTo>
                  <a:cubicBezTo>
                    <a:pt x="1305" y="807"/>
                    <a:pt x="1326" y="783"/>
                    <a:pt x="1326" y="769"/>
                  </a:cubicBezTo>
                  <a:lnTo>
                    <a:pt x="1326" y="769"/>
                  </a:lnTo>
                  <a:lnTo>
                    <a:pt x="1310" y="802"/>
                  </a:lnTo>
                  <a:cubicBezTo>
                    <a:pt x="1310" y="786"/>
                    <a:pt x="1310" y="786"/>
                    <a:pt x="1310" y="786"/>
                  </a:cubicBezTo>
                  <a:cubicBezTo>
                    <a:pt x="1310" y="786"/>
                    <a:pt x="1293" y="818"/>
                    <a:pt x="1277" y="835"/>
                  </a:cubicBezTo>
                  <a:cubicBezTo>
                    <a:pt x="1277" y="818"/>
                    <a:pt x="1261" y="835"/>
                    <a:pt x="1277" y="802"/>
                  </a:cubicBezTo>
                  <a:cubicBezTo>
                    <a:pt x="1277" y="805"/>
                    <a:pt x="1278" y="807"/>
                    <a:pt x="1279" y="807"/>
                  </a:cubicBezTo>
                  <a:cubicBezTo>
                    <a:pt x="1284" y="807"/>
                    <a:pt x="1297" y="786"/>
                    <a:pt x="1310" y="786"/>
                  </a:cubicBezTo>
                  <a:lnTo>
                    <a:pt x="1310" y="786"/>
                  </a:lnTo>
                  <a:cubicBezTo>
                    <a:pt x="1310" y="786"/>
                    <a:pt x="1310" y="786"/>
                    <a:pt x="1310" y="786"/>
                  </a:cubicBezTo>
                  <a:cubicBezTo>
                    <a:pt x="1294" y="786"/>
                    <a:pt x="1293" y="786"/>
                    <a:pt x="1293" y="771"/>
                  </a:cubicBezTo>
                  <a:lnTo>
                    <a:pt x="1293" y="771"/>
                  </a:lnTo>
                  <a:cubicBezTo>
                    <a:pt x="1287" y="779"/>
                    <a:pt x="1281" y="788"/>
                    <a:pt x="1278" y="788"/>
                  </a:cubicBezTo>
                  <a:cubicBezTo>
                    <a:pt x="1278" y="788"/>
                    <a:pt x="1277" y="788"/>
                    <a:pt x="1277" y="786"/>
                  </a:cubicBezTo>
                  <a:cubicBezTo>
                    <a:pt x="1277" y="782"/>
                    <a:pt x="1278" y="779"/>
                    <a:pt x="1279" y="776"/>
                  </a:cubicBezTo>
                  <a:lnTo>
                    <a:pt x="1279" y="776"/>
                  </a:lnTo>
                  <a:cubicBezTo>
                    <a:pt x="1270" y="784"/>
                    <a:pt x="1261" y="793"/>
                    <a:pt x="1261" y="802"/>
                  </a:cubicBezTo>
                  <a:cubicBezTo>
                    <a:pt x="1261" y="797"/>
                    <a:pt x="1259" y="795"/>
                    <a:pt x="1256" y="795"/>
                  </a:cubicBezTo>
                  <a:cubicBezTo>
                    <a:pt x="1252" y="795"/>
                    <a:pt x="1244" y="802"/>
                    <a:pt x="1244" y="802"/>
                  </a:cubicBezTo>
                  <a:lnTo>
                    <a:pt x="1244" y="818"/>
                  </a:lnTo>
                  <a:cubicBezTo>
                    <a:pt x="1239" y="824"/>
                    <a:pt x="1235" y="826"/>
                    <a:pt x="1232" y="826"/>
                  </a:cubicBezTo>
                  <a:cubicBezTo>
                    <a:pt x="1226" y="826"/>
                    <a:pt x="1223" y="818"/>
                    <a:pt x="1212" y="818"/>
                  </a:cubicBezTo>
                  <a:lnTo>
                    <a:pt x="1223" y="818"/>
                  </a:lnTo>
                  <a:cubicBezTo>
                    <a:pt x="1224" y="810"/>
                    <a:pt x="1236" y="783"/>
                    <a:pt x="1232" y="783"/>
                  </a:cubicBezTo>
                  <a:lnTo>
                    <a:pt x="1232" y="783"/>
                  </a:lnTo>
                  <a:cubicBezTo>
                    <a:pt x="1231" y="783"/>
                    <a:pt x="1230" y="784"/>
                    <a:pt x="1228" y="786"/>
                  </a:cubicBezTo>
                  <a:cubicBezTo>
                    <a:pt x="1228" y="769"/>
                    <a:pt x="1244" y="753"/>
                    <a:pt x="1244" y="753"/>
                  </a:cubicBezTo>
                  <a:lnTo>
                    <a:pt x="1244" y="753"/>
                  </a:lnTo>
                  <a:cubicBezTo>
                    <a:pt x="1242" y="755"/>
                    <a:pt x="1241" y="756"/>
                    <a:pt x="1240" y="756"/>
                  </a:cubicBezTo>
                  <a:cubicBezTo>
                    <a:pt x="1237" y="756"/>
                    <a:pt x="1252" y="733"/>
                    <a:pt x="1249" y="733"/>
                  </a:cubicBezTo>
                  <a:lnTo>
                    <a:pt x="1249" y="733"/>
                  </a:lnTo>
                  <a:cubicBezTo>
                    <a:pt x="1248" y="733"/>
                    <a:pt x="1247" y="734"/>
                    <a:pt x="1244" y="737"/>
                  </a:cubicBezTo>
                  <a:cubicBezTo>
                    <a:pt x="1228" y="753"/>
                    <a:pt x="1228" y="753"/>
                    <a:pt x="1212" y="769"/>
                  </a:cubicBezTo>
                  <a:lnTo>
                    <a:pt x="1228" y="769"/>
                  </a:lnTo>
                  <a:lnTo>
                    <a:pt x="1195" y="786"/>
                  </a:lnTo>
                  <a:lnTo>
                    <a:pt x="1212" y="786"/>
                  </a:lnTo>
                  <a:cubicBezTo>
                    <a:pt x="1200" y="797"/>
                    <a:pt x="1197" y="800"/>
                    <a:pt x="1196" y="807"/>
                  </a:cubicBezTo>
                  <a:lnTo>
                    <a:pt x="1196" y="807"/>
                  </a:lnTo>
                  <a:cubicBezTo>
                    <a:pt x="1191" y="807"/>
                    <a:pt x="1182" y="814"/>
                    <a:pt x="1178" y="814"/>
                  </a:cubicBezTo>
                  <a:cubicBezTo>
                    <a:pt x="1175" y="814"/>
                    <a:pt x="1174" y="811"/>
                    <a:pt x="1179" y="802"/>
                  </a:cubicBezTo>
                  <a:lnTo>
                    <a:pt x="1212" y="753"/>
                  </a:lnTo>
                  <a:cubicBezTo>
                    <a:pt x="1216" y="744"/>
                    <a:pt x="1216" y="741"/>
                    <a:pt x="1213" y="741"/>
                  </a:cubicBezTo>
                  <a:cubicBezTo>
                    <a:pt x="1207" y="741"/>
                    <a:pt x="1189" y="756"/>
                    <a:pt x="1182" y="756"/>
                  </a:cubicBezTo>
                  <a:cubicBezTo>
                    <a:pt x="1180" y="756"/>
                    <a:pt x="1179" y="755"/>
                    <a:pt x="1179" y="753"/>
                  </a:cubicBezTo>
                  <a:cubicBezTo>
                    <a:pt x="1173" y="765"/>
                    <a:pt x="1171" y="768"/>
                    <a:pt x="1171" y="768"/>
                  </a:cubicBezTo>
                  <a:cubicBezTo>
                    <a:pt x="1170" y="768"/>
                    <a:pt x="1171" y="764"/>
                    <a:pt x="1169" y="764"/>
                  </a:cubicBezTo>
                  <a:cubicBezTo>
                    <a:pt x="1168" y="764"/>
                    <a:pt x="1166" y="766"/>
                    <a:pt x="1163" y="769"/>
                  </a:cubicBezTo>
                  <a:cubicBezTo>
                    <a:pt x="1179" y="753"/>
                    <a:pt x="1179" y="737"/>
                    <a:pt x="1179" y="721"/>
                  </a:cubicBezTo>
                  <a:lnTo>
                    <a:pt x="1179" y="721"/>
                  </a:lnTo>
                  <a:cubicBezTo>
                    <a:pt x="1179" y="736"/>
                    <a:pt x="1179" y="721"/>
                    <a:pt x="1146" y="753"/>
                  </a:cubicBezTo>
                  <a:lnTo>
                    <a:pt x="1163" y="720"/>
                  </a:lnTo>
                  <a:cubicBezTo>
                    <a:pt x="1163" y="718"/>
                    <a:pt x="1162" y="718"/>
                    <a:pt x="1161" y="718"/>
                  </a:cubicBezTo>
                  <a:cubicBezTo>
                    <a:pt x="1152" y="718"/>
                    <a:pt x="1113" y="769"/>
                    <a:pt x="1113" y="769"/>
                  </a:cubicBezTo>
                  <a:cubicBezTo>
                    <a:pt x="1130" y="737"/>
                    <a:pt x="1130" y="720"/>
                    <a:pt x="1146" y="720"/>
                  </a:cubicBezTo>
                  <a:cubicBezTo>
                    <a:pt x="1146" y="717"/>
                    <a:pt x="1145" y="715"/>
                    <a:pt x="1143" y="715"/>
                  </a:cubicBezTo>
                  <a:cubicBezTo>
                    <a:pt x="1137" y="715"/>
                    <a:pt x="1126" y="725"/>
                    <a:pt x="1125" y="725"/>
                  </a:cubicBezTo>
                  <a:cubicBezTo>
                    <a:pt x="1125" y="725"/>
                    <a:pt x="1126" y="724"/>
                    <a:pt x="1129" y="721"/>
                  </a:cubicBezTo>
                  <a:lnTo>
                    <a:pt x="1129" y="721"/>
                  </a:lnTo>
                  <a:cubicBezTo>
                    <a:pt x="1124" y="726"/>
                    <a:pt x="1118" y="732"/>
                    <a:pt x="1113" y="737"/>
                  </a:cubicBezTo>
                  <a:lnTo>
                    <a:pt x="1113" y="737"/>
                  </a:lnTo>
                  <a:cubicBezTo>
                    <a:pt x="1113" y="737"/>
                    <a:pt x="1097" y="737"/>
                    <a:pt x="1097" y="753"/>
                  </a:cubicBezTo>
                  <a:lnTo>
                    <a:pt x="1097" y="753"/>
                  </a:lnTo>
                  <a:cubicBezTo>
                    <a:pt x="1093" y="757"/>
                    <a:pt x="1089" y="761"/>
                    <a:pt x="1081" y="769"/>
                  </a:cubicBezTo>
                  <a:cubicBezTo>
                    <a:pt x="1113" y="704"/>
                    <a:pt x="1048" y="753"/>
                    <a:pt x="1081" y="704"/>
                  </a:cubicBezTo>
                  <a:lnTo>
                    <a:pt x="1048" y="704"/>
                  </a:lnTo>
                  <a:cubicBezTo>
                    <a:pt x="1064" y="687"/>
                    <a:pt x="1064" y="687"/>
                    <a:pt x="1064" y="687"/>
                  </a:cubicBezTo>
                  <a:cubicBezTo>
                    <a:pt x="1064" y="686"/>
                    <a:pt x="1064" y="685"/>
                    <a:pt x="1063" y="685"/>
                  </a:cubicBezTo>
                  <a:cubicBezTo>
                    <a:pt x="1057" y="685"/>
                    <a:pt x="1030" y="728"/>
                    <a:pt x="1028" y="728"/>
                  </a:cubicBezTo>
                  <a:cubicBezTo>
                    <a:pt x="1028" y="728"/>
                    <a:pt x="1029" y="726"/>
                    <a:pt x="1032" y="720"/>
                  </a:cubicBezTo>
                  <a:cubicBezTo>
                    <a:pt x="1048" y="687"/>
                    <a:pt x="1048" y="704"/>
                    <a:pt x="1048" y="687"/>
                  </a:cubicBezTo>
                  <a:cubicBezTo>
                    <a:pt x="1066" y="663"/>
                    <a:pt x="1069" y="657"/>
                    <a:pt x="1065" y="657"/>
                  </a:cubicBezTo>
                  <a:lnTo>
                    <a:pt x="1065" y="657"/>
                  </a:lnTo>
                  <a:cubicBezTo>
                    <a:pt x="1062" y="657"/>
                    <a:pt x="1051" y="665"/>
                    <a:pt x="1047" y="665"/>
                  </a:cubicBezTo>
                  <a:cubicBezTo>
                    <a:pt x="1045" y="665"/>
                    <a:pt x="1044" y="662"/>
                    <a:pt x="1048" y="655"/>
                  </a:cubicBezTo>
                  <a:cubicBezTo>
                    <a:pt x="1052" y="646"/>
                    <a:pt x="1053" y="643"/>
                    <a:pt x="1052" y="643"/>
                  </a:cubicBezTo>
                  <a:lnTo>
                    <a:pt x="1052" y="643"/>
                  </a:lnTo>
                  <a:cubicBezTo>
                    <a:pt x="1050" y="643"/>
                    <a:pt x="1038" y="658"/>
                    <a:pt x="1034" y="658"/>
                  </a:cubicBezTo>
                  <a:cubicBezTo>
                    <a:pt x="1032" y="658"/>
                    <a:pt x="1032" y="657"/>
                    <a:pt x="1032" y="655"/>
                  </a:cubicBezTo>
                  <a:cubicBezTo>
                    <a:pt x="999" y="671"/>
                    <a:pt x="982" y="687"/>
                    <a:pt x="966" y="687"/>
                  </a:cubicBezTo>
                  <a:cubicBezTo>
                    <a:pt x="982" y="687"/>
                    <a:pt x="999" y="655"/>
                    <a:pt x="999" y="655"/>
                  </a:cubicBezTo>
                  <a:lnTo>
                    <a:pt x="999" y="655"/>
                  </a:lnTo>
                  <a:cubicBezTo>
                    <a:pt x="982" y="671"/>
                    <a:pt x="999" y="655"/>
                    <a:pt x="966" y="687"/>
                  </a:cubicBezTo>
                  <a:cubicBezTo>
                    <a:pt x="966" y="671"/>
                    <a:pt x="982" y="655"/>
                    <a:pt x="999" y="638"/>
                  </a:cubicBezTo>
                  <a:cubicBezTo>
                    <a:pt x="1005" y="626"/>
                    <a:pt x="1006" y="623"/>
                    <a:pt x="1006" y="623"/>
                  </a:cubicBezTo>
                  <a:lnTo>
                    <a:pt x="1006" y="623"/>
                  </a:lnTo>
                  <a:cubicBezTo>
                    <a:pt x="1006" y="623"/>
                    <a:pt x="1003" y="627"/>
                    <a:pt x="1001" y="627"/>
                  </a:cubicBezTo>
                  <a:cubicBezTo>
                    <a:pt x="1000" y="627"/>
                    <a:pt x="999" y="626"/>
                    <a:pt x="999" y="622"/>
                  </a:cubicBezTo>
                  <a:lnTo>
                    <a:pt x="999" y="606"/>
                  </a:lnTo>
                  <a:cubicBezTo>
                    <a:pt x="999" y="606"/>
                    <a:pt x="975" y="642"/>
                    <a:pt x="958" y="642"/>
                  </a:cubicBezTo>
                  <a:cubicBezTo>
                    <a:pt x="955" y="642"/>
                    <a:pt x="952" y="641"/>
                    <a:pt x="950" y="638"/>
                  </a:cubicBezTo>
                  <a:lnTo>
                    <a:pt x="950" y="655"/>
                  </a:lnTo>
                  <a:cubicBezTo>
                    <a:pt x="943" y="662"/>
                    <a:pt x="940" y="664"/>
                    <a:pt x="938" y="664"/>
                  </a:cubicBezTo>
                  <a:cubicBezTo>
                    <a:pt x="935" y="664"/>
                    <a:pt x="948" y="645"/>
                    <a:pt x="945" y="645"/>
                  </a:cubicBezTo>
                  <a:lnTo>
                    <a:pt x="945" y="645"/>
                  </a:lnTo>
                  <a:cubicBezTo>
                    <a:pt x="944" y="645"/>
                    <a:pt x="940" y="648"/>
                    <a:pt x="933" y="655"/>
                  </a:cubicBezTo>
                  <a:lnTo>
                    <a:pt x="966" y="606"/>
                  </a:lnTo>
                  <a:lnTo>
                    <a:pt x="966" y="606"/>
                  </a:lnTo>
                  <a:cubicBezTo>
                    <a:pt x="950" y="622"/>
                    <a:pt x="917" y="638"/>
                    <a:pt x="917" y="638"/>
                  </a:cubicBezTo>
                  <a:cubicBezTo>
                    <a:pt x="928" y="628"/>
                    <a:pt x="938" y="617"/>
                    <a:pt x="949" y="606"/>
                  </a:cubicBezTo>
                  <a:lnTo>
                    <a:pt x="949" y="606"/>
                  </a:lnTo>
                  <a:cubicBezTo>
                    <a:pt x="933" y="622"/>
                    <a:pt x="917" y="638"/>
                    <a:pt x="901" y="638"/>
                  </a:cubicBezTo>
                  <a:cubicBezTo>
                    <a:pt x="950" y="557"/>
                    <a:pt x="901" y="606"/>
                    <a:pt x="933" y="540"/>
                  </a:cubicBezTo>
                  <a:lnTo>
                    <a:pt x="933" y="540"/>
                  </a:lnTo>
                  <a:cubicBezTo>
                    <a:pt x="931" y="542"/>
                    <a:pt x="929" y="543"/>
                    <a:pt x="928" y="543"/>
                  </a:cubicBezTo>
                  <a:cubicBezTo>
                    <a:pt x="921" y="543"/>
                    <a:pt x="931" y="505"/>
                    <a:pt x="917" y="491"/>
                  </a:cubicBezTo>
                  <a:cubicBezTo>
                    <a:pt x="901" y="524"/>
                    <a:pt x="897" y="524"/>
                    <a:pt x="892" y="524"/>
                  </a:cubicBezTo>
                  <a:cubicBezTo>
                    <a:pt x="888" y="524"/>
                    <a:pt x="884" y="524"/>
                    <a:pt x="868" y="557"/>
                  </a:cubicBezTo>
                  <a:lnTo>
                    <a:pt x="884" y="507"/>
                  </a:lnTo>
                  <a:cubicBezTo>
                    <a:pt x="884" y="499"/>
                    <a:pt x="884" y="499"/>
                    <a:pt x="886" y="499"/>
                  </a:cubicBezTo>
                  <a:cubicBezTo>
                    <a:pt x="888" y="499"/>
                    <a:pt x="892" y="499"/>
                    <a:pt x="901" y="491"/>
                  </a:cubicBezTo>
                  <a:cubicBezTo>
                    <a:pt x="901" y="475"/>
                    <a:pt x="917" y="458"/>
                    <a:pt x="917" y="442"/>
                  </a:cubicBezTo>
                  <a:lnTo>
                    <a:pt x="917" y="442"/>
                  </a:lnTo>
                  <a:cubicBezTo>
                    <a:pt x="905" y="454"/>
                    <a:pt x="902" y="465"/>
                    <a:pt x="901" y="465"/>
                  </a:cubicBezTo>
                  <a:cubicBezTo>
                    <a:pt x="901" y="465"/>
                    <a:pt x="901" y="463"/>
                    <a:pt x="901" y="458"/>
                  </a:cubicBezTo>
                  <a:lnTo>
                    <a:pt x="884" y="491"/>
                  </a:lnTo>
                  <a:cubicBezTo>
                    <a:pt x="881" y="493"/>
                    <a:pt x="879" y="493"/>
                    <a:pt x="877" y="493"/>
                  </a:cubicBezTo>
                  <a:cubicBezTo>
                    <a:pt x="863" y="493"/>
                    <a:pt x="885" y="451"/>
                    <a:pt x="878" y="451"/>
                  </a:cubicBezTo>
                  <a:lnTo>
                    <a:pt x="878" y="451"/>
                  </a:lnTo>
                  <a:cubicBezTo>
                    <a:pt x="877" y="451"/>
                    <a:pt x="873" y="453"/>
                    <a:pt x="868" y="458"/>
                  </a:cubicBezTo>
                  <a:lnTo>
                    <a:pt x="884" y="442"/>
                  </a:lnTo>
                  <a:cubicBezTo>
                    <a:pt x="884" y="442"/>
                    <a:pt x="882" y="439"/>
                    <a:pt x="876" y="439"/>
                  </a:cubicBezTo>
                  <a:cubicBezTo>
                    <a:pt x="869" y="439"/>
                    <a:pt x="855" y="445"/>
                    <a:pt x="835" y="475"/>
                  </a:cubicBezTo>
                  <a:cubicBezTo>
                    <a:pt x="835" y="458"/>
                    <a:pt x="852" y="442"/>
                    <a:pt x="852" y="442"/>
                  </a:cubicBezTo>
                  <a:cubicBezTo>
                    <a:pt x="852" y="439"/>
                    <a:pt x="850" y="439"/>
                    <a:pt x="848" y="439"/>
                  </a:cubicBezTo>
                  <a:cubicBezTo>
                    <a:pt x="838" y="439"/>
                    <a:pt x="813" y="453"/>
                    <a:pt x="804" y="453"/>
                  </a:cubicBezTo>
                  <a:cubicBezTo>
                    <a:pt x="799" y="453"/>
                    <a:pt x="798" y="451"/>
                    <a:pt x="802" y="442"/>
                  </a:cubicBezTo>
                  <a:lnTo>
                    <a:pt x="819" y="426"/>
                  </a:lnTo>
                  <a:cubicBezTo>
                    <a:pt x="808" y="426"/>
                    <a:pt x="797" y="433"/>
                    <a:pt x="796" y="433"/>
                  </a:cubicBezTo>
                  <a:cubicBezTo>
                    <a:pt x="795" y="433"/>
                    <a:pt x="797" y="431"/>
                    <a:pt x="802" y="426"/>
                  </a:cubicBezTo>
                  <a:cubicBezTo>
                    <a:pt x="802" y="426"/>
                    <a:pt x="802" y="409"/>
                    <a:pt x="802" y="409"/>
                  </a:cubicBezTo>
                  <a:cubicBezTo>
                    <a:pt x="802" y="421"/>
                    <a:pt x="794" y="432"/>
                    <a:pt x="789" y="432"/>
                  </a:cubicBezTo>
                  <a:cubicBezTo>
                    <a:pt x="787" y="432"/>
                    <a:pt x="786" y="430"/>
                    <a:pt x="786" y="426"/>
                  </a:cubicBezTo>
                  <a:lnTo>
                    <a:pt x="802" y="409"/>
                  </a:lnTo>
                  <a:lnTo>
                    <a:pt x="802" y="409"/>
                  </a:lnTo>
                  <a:cubicBezTo>
                    <a:pt x="802" y="409"/>
                    <a:pt x="802" y="409"/>
                    <a:pt x="802" y="409"/>
                  </a:cubicBezTo>
                  <a:cubicBezTo>
                    <a:pt x="802" y="407"/>
                    <a:pt x="801" y="406"/>
                    <a:pt x="800" y="406"/>
                  </a:cubicBezTo>
                  <a:cubicBezTo>
                    <a:pt x="789" y="406"/>
                    <a:pt x="751" y="442"/>
                    <a:pt x="737" y="442"/>
                  </a:cubicBezTo>
                  <a:cubicBezTo>
                    <a:pt x="770" y="393"/>
                    <a:pt x="770" y="376"/>
                    <a:pt x="770" y="376"/>
                  </a:cubicBezTo>
                  <a:lnTo>
                    <a:pt x="770" y="360"/>
                  </a:lnTo>
                  <a:cubicBezTo>
                    <a:pt x="767" y="357"/>
                    <a:pt x="763" y="356"/>
                    <a:pt x="759" y="356"/>
                  </a:cubicBezTo>
                  <a:cubicBezTo>
                    <a:pt x="741" y="356"/>
                    <a:pt x="717" y="380"/>
                    <a:pt x="704" y="393"/>
                  </a:cubicBezTo>
                  <a:cubicBezTo>
                    <a:pt x="721" y="344"/>
                    <a:pt x="688" y="344"/>
                    <a:pt x="688" y="311"/>
                  </a:cubicBezTo>
                  <a:cubicBezTo>
                    <a:pt x="688" y="327"/>
                    <a:pt x="671" y="344"/>
                    <a:pt x="655" y="344"/>
                  </a:cubicBezTo>
                  <a:cubicBezTo>
                    <a:pt x="664" y="344"/>
                    <a:pt x="658" y="354"/>
                    <a:pt x="653" y="354"/>
                  </a:cubicBezTo>
                  <a:cubicBezTo>
                    <a:pt x="650" y="354"/>
                    <a:pt x="648" y="348"/>
                    <a:pt x="655" y="327"/>
                  </a:cubicBezTo>
                  <a:lnTo>
                    <a:pt x="655" y="344"/>
                  </a:lnTo>
                  <a:cubicBezTo>
                    <a:pt x="688" y="295"/>
                    <a:pt x="671" y="295"/>
                    <a:pt x="671" y="295"/>
                  </a:cubicBezTo>
                  <a:lnTo>
                    <a:pt x="671" y="295"/>
                  </a:lnTo>
                  <a:lnTo>
                    <a:pt x="622" y="344"/>
                  </a:lnTo>
                  <a:cubicBezTo>
                    <a:pt x="642" y="310"/>
                    <a:pt x="638" y="304"/>
                    <a:pt x="629" y="304"/>
                  </a:cubicBezTo>
                  <a:cubicBezTo>
                    <a:pt x="624" y="304"/>
                    <a:pt x="617" y="306"/>
                    <a:pt x="613" y="306"/>
                  </a:cubicBezTo>
                  <a:cubicBezTo>
                    <a:pt x="606" y="306"/>
                    <a:pt x="605" y="302"/>
                    <a:pt x="622" y="278"/>
                  </a:cubicBezTo>
                  <a:lnTo>
                    <a:pt x="622" y="278"/>
                  </a:lnTo>
                  <a:cubicBezTo>
                    <a:pt x="606" y="295"/>
                    <a:pt x="606" y="295"/>
                    <a:pt x="590" y="295"/>
                  </a:cubicBezTo>
                  <a:lnTo>
                    <a:pt x="606" y="278"/>
                  </a:lnTo>
                  <a:cubicBezTo>
                    <a:pt x="606" y="263"/>
                    <a:pt x="606" y="248"/>
                    <a:pt x="592" y="246"/>
                  </a:cubicBezTo>
                  <a:lnTo>
                    <a:pt x="592" y="246"/>
                  </a:lnTo>
                  <a:cubicBezTo>
                    <a:pt x="576" y="266"/>
                    <a:pt x="549" y="297"/>
                    <a:pt x="542" y="297"/>
                  </a:cubicBezTo>
                  <a:cubicBezTo>
                    <a:pt x="541" y="297"/>
                    <a:pt x="541" y="296"/>
                    <a:pt x="541" y="295"/>
                  </a:cubicBezTo>
                  <a:lnTo>
                    <a:pt x="557" y="262"/>
                  </a:lnTo>
                  <a:cubicBezTo>
                    <a:pt x="557" y="262"/>
                    <a:pt x="566" y="234"/>
                    <a:pt x="550" y="234"/>
                  </a:cubicBezTo>
                  <a:cubicBezTo>
                    <a:pt x="545" y="234"/>
                    <a:pt x="536" y="237"/>
                    <a:pt x="524" y="246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0"/>
                    <a:pt x="541" y="206"/>
                    <a:pt x="535" y="206"/>
                  </a:cubicBezTo>
                  <a:cubicBezTo>
                    <a:pt x="532" y="206"/>
                    <a:pt x="528" y="210"/>
                    <a:pt x="522" y="220"/>
                  </a:cubicBezTo>
                  <a:lnTo>
                    <a:pt x="522" y="220"/>
                  </a:lnTo>
                  <a:cubicBezTo>
                    <a:pt x="522" y="220"/>
                    <a:pt x="521" y="220"/>
                    <a:pt x="521" y="220"/>
                  </a:cubicBezTo>
                  <a:lnTo>
                    <a:pt x="521" y="220"/>
                  </a:lnTo>
                  <a:cubicBezTo>
                    <a:pt x="517" y="220"/>
                    <a:pt x="501" y="236"/>
                    <a:pt x="491" y="246"/>
                  </a:cubicBezTo>
                  <a:lnTo>
                    <a:pt x="508" y="213"/>
                  </a:lnTo>
                  <a:lnTo>
                    <a:pt x="508" y="213"/>
                  </a:lnTo>
                  <a:cubicBezTo>
                    <a:pt x="475" y="246"/>
                    <a:pt x="475" y="246"/>
                    <a:pt x="459" y="262"/>
                  </a:cubicBezTo>
                  <a:cubicBezTo>
                    <a:pt x="459" y="250"/>
                    <a:pt x="467" y="239"/>
                    <a:pt x="466" y="239"/>
                  </a:cubicBezTo>
                  <a:lnTo>
                    <a:pt x="466" y="239"/>
                  </a:lnTo>
                  <a:cubicBezTo>
                    <a:pt x="465" y="239"/>
                    <a:pt x="463" y="241"/>
                    <a:pt x="459" y="246"/>
                  </a:cubicBezTo>
                  <a:cubicBezTo>
                    <a:pt x="462" y="242"/>
                    <a:pt x="463" y="241"/>
                    <a:pt x="463" y="241"/>
                  </a:cubicBezTo>
                  <a:lnTo>
                    <a:pt x="463" y="241"/>
                  </a:lnTo>
                  <a:cubicBezTo>
                    <a:pt x="463" y="241"/>
                    <a:pt x="452" y="250"/>
                    <a:pt x="446" y="250"/>
                  </a:cubicBezTo>
                  <a:cubicBezTo>
                    <a:pt x="444" y="250"/>
                    <a:pt x="442" y="249"/>
                    <a:pt x="442" y="246"/>
                  </a:cubicBezTo>
                  <a:cubicBezTo>
                    <a:pt x="438" y="250"/>
                    <a:pt x="435" y="252"/>
                    <a:pt x="433" y="252"/>
                  </a:cubicBezTo>
                  <a:cubicBezTo>
                    <a:pt x="428" y="252"/>
                    <a:pt x="429" y="242"/>
                    <a:pt x="436" y="226"/>
                  </a:cubicBezTo>
                  <a:lnTo>
                    <a:pt x="436" y="226"/>
                  </a:lnTo>
                  <a:cubicBezTo>
                    <a:pt x="431" y="232"/>
                    <a:pt x="424" y="236"/>
                    <a:pt x="422" y="236"/>
                  </a:cubicBezTo>
                  <a:cubicBezTo>
                    <a:pt x="421" y="236"/>
                    <a:pt x="421" y="234"/>
                    <a:pt x="426" y="229"/>
                  </a:cubicBezTo>
                  <a:cubicBezTo>
                    <a:pt x="426" y="229"/>
                    <a:pt x="426" y="229"/>
                    <a:pt x="426" y="213"/>
                  </a:cubicBezTo>
                  <a:cubicBezTo>
                    <a:pt x="428" y="210"/>
                    <a:pt x="429" y="209"/>
                    <a:pt x="429" y="209"/>
                  </a:cubicBezTo>
                  <a:lnTo>
                    <a:pt x="429" y="209"/>
                  </a:lnTo>
                  <a:cubicBezTo>
                    <a:pt x="429" y="209"/>
                    <a:pt x="428" y="210"/>
                    <a:pt x="426" y="212"/>
                  </a:cubicBezTo>
                  <a:lnTo>
                    <a:pt x="426" y="212"/>
                  </a:lnTo>
                  <a:cubicBezTo>
                    <a:pt x="442" y="180"/>
                    <a:pt x="443" y="180"/>
                    <a:pt x="475" y="148"/>
                  </a:cubicBezTo>
                  <a:lnTo>
                    <a:pt x="475" y="148"/>
                  </a:lnTo>
                  <a:cubicBezTo>
                    <a:pt x="461" y="161"/>
                    <a:pt x="438" y="185"/>
                    <a:pt x="429" y="185"/>
                  </a:cubicBezTo>
                  <a:cubicBezTo>
                    <a:pt x="427" y="185"/>
                    <a:pt x="426" y="183"/>
                    <a:pt x="426" y="180"/>
                  </a:cubicBezTo>
                  <a:cubicBezTo>
                    <a:pt x="426" y="180"/>
                    <a:pt x="426" y="180"/>
                    <a:pt x="426" y="164"/>
                  </a:cubicBezTo>
                  <a:cubicBezTo>
                    <a:pt x="442" y="147"/>
                    <a:pt x="426" y="147"/>
                    <a:pt x="426" y="147"/>
                  </a:cubicBezTo>
                  <a:cubicBezTo>
                    <a:pt x="410" y="164"/>
                    <a:pt x="410" y="164"/>
                    <a:pt x="393" y="180"/>
                  </a:cubicBezTo>
                  <a:cubicBezTo>
                    <a:pt x="410" y="180"/>
                    <a:pt x="410" y="180"/>
                    <a:pt x="410" y="196"/>
                  </a:cubicBezTo>
                  <a:cubicBezTo>
                    <a:pt x="399" y="196"/>
                    <a:pt x="395" y="204"/>
                    <a:pt x="394" y="204"/>
                  </a:cubicBezTo>
                  <a:cubicBezTo>
                    <a:pt x="393" y="204"/>
                    <a:pt x="393" y="202"/>
                    <a:pt x="393" y="196"/>
                  </a:cubicBezTo>
                  <a:cubicBezTo>
                    <a:pt x="377" y="213"/>
                    <a:pt x="360" y="229"/>
                    <a:pt x="360" y="229"/>
                  </a:cubicBezTo>
                  <a:cubicBezTo>
                    <a:pt x="377" y="196"/>
                    <a:pt x="393" y="164"/>
                    <a:pt x="410" y="147"/>
                  </a:cubicBezTo>
                  <a:cubicBezTo>
                    <a:pt x="395" y="147"/>
                    <a:pt x="380" y="147"/>
                    <a:pt x="339" y="173"/>
                  </a:cubicBezTo>
                  <a:lnTo>
                    <a:pt x="339" y="173"/>
                  </a:lnTo>
                  <a:cubicBezTo>
                    <a:pt x="342" y="168"/>
                    <a:pt x="344" y="164"/>
                    <a:pt x="344" y="164"/>
                  </a:cubicBezTo>
                  <a:cubicBezTo>
                    <a:pt x="344" y="164"/>
                    <a:pt x="360" y="164"/>
                    <a:pt x="360" y="147"/>
                  </a:cubicBezTo>
                  <a:lnTo>
                    <a:pt x="360" y="147"/>
                  </a:lnTo>
                  <a:cubicBezTo>
                    <a:pt x="344" y="164"/>
                    <a:pt x="344" y="147"/>
                    <a:pt x="311" y="180"/>
                  </a:cubicBezTo>
                  <a:cubicBezTo>
                    <a:pt x="328" y="164"/>
                    <a:pt x="344" y="147"/>
                    <a:pt x="328" y="147"/>
                  </a:cubicBezTo>
                  <a:lnTo>
                    <a:pt x="344" y="147"/>
                  </a:lnTo>
                  <a:cubicBezTo>
                    <a:pt x="348" y="128"/>
                    <a:pt x="345" y="122"/>
                    <a:pt x="338" y="122"/>
                  </a:cubicBezTo>
                  <a:cubicBezTo>
                    <a:pt x="322" y="122"/>
                    <a:pt x="287" y="157"/>
                    <a:pt x="276" y="157"/>
                  </a:cubicBezTo>
                  <a:cubicBezTo>
                    <a:pt x="272" y="157"/>
                    <a:pt x="271" y="151"/>
                    <a:pt x="277" y="135"/>
                  </a:cubicBezTo>
                  <a:lnTo>
                    <a:pt x="277" y="135"/>
                  </a:lnTo>
                  <a:cubicBezTo>
                    <a:pt x="267" y="104"/>
                    <a:pt x="215" y="125"/>
                    <a:pt x="230" y="65"/>
                  </a:cubicBezTo>
                  <a:lnTo>
                    <a:pt x="230" y="65"/>
                  </a:lnTo>
                  <a:cubicBezTo>
                    <a:pt x="229" y="66"/>
                    <a:pt x="213" y="82"/>
                    <a:pt x="197" y="98"/>
                  </a:cubicBezTo>
                  <a:lnTo>
                    <a:pt x="213" y="65"/>
                  </a:lnTo>
                  <a:lnTo>
                    <a:pt x="180" y="98"/>
                  </a:lnTo>
                  <a:cubicBezTo>
                    <a:pt x="178" y="99"/>
                    <a:pt x="176" y="100"/>
                    <a:pt x="174" y="100"/>
                  </a:cubicBezTo>
                  <a:cubicBezTo>
                    <a:pt x="160" y="100"/>
                    <a:pt x="195" y="42"/>
                    <a:pt x="179" y="42"/>
                  </a:cubicBezTo>
                  <a:cubicBezTo>
                    <a:pt x="176" y="42"/>
                    <a:pt x="171" y="44"/>
                    <a:pt x="164" y="49"/>
                  </a:cubicBezTo>
                  <a:lnTo>
                    <a:pt x="164" y="65"/>
                  </a:lnTo>
                  <a:cubicBezTo>
                    <a:pt x="164" y="65"/>
                    <a:pt x="131" y="65"/>
                    <a:pt x="148" y="49"/>
                  </a:cubicBezTo>
                  <a:lnTo>
                    <a:pt x="148" y="49"/>
                  </a:lnTo>
                  <a:lnTo>
                    <a:pt x="131" y="65"/>
                  </a:lnTo>
                  <a:cubicBezTo>
                    <a:pt x="131" y="49"/>
                    <a:pt x="164" y="0"/>
                    <a:pt x="164" y="0"/>
                  </a:cubicBezTo>
                  <a:close/>
                  <a:moveTo>
                    <a:pt x="1595" y="1231"/>
                  </a:moveTo>
                  <a:cubicBezTo>
                    <a:pt x="1591" y="1238"/>
                    <a:pt x="1588" y="1244"/>
                    <a:pt x="1588" y="1244"/>
                  </a:cubicBezTo>
                  <a:cubicBezTo>
                    <a:pt x="1585" y="1247"/>
                    <a:pt x="1583" y="1249"/>
                    <a:pt x="1582" y="1249"/>
                  </a:cubicBezTo>
                  <a:cubicBezTo>
                    <a:pt x="1579" y="1249"/>
                    <a:pt x="1586" y="1237"/>
                    <a:pt x="1595" y="1231"/>
                  </a:cubicBezTo>
                  <a:close/>
                  <a:moveTo>
                    <a:pt x="1615" y="1189"/>
                  </a:moveTo>
                  <a:cubicBezTo>
                    <a:pt x="1610" y="1189"/>
                    <a:pt x="1588" y="1211"/>
                    <a:pt x="1588" y="1211"/>
                  </a:cubicBezTo>
                  <a:cubicBezTo>
                    <a:pt x="1574" y="1211"/>
                    <a:pt x="1572" y="1224"/>
                    <a:pt x="1572" y="1238"/>
                  </a:cubicBezTo>
                  <a:lnTo>
                    <a:pt x="1572" y="1238"/>
                  </a:lnTo>
                  <a:cubicBezTo>
                    <a:pt x="1568" y="1244"/>
                    <a:pt x="1564" y="1252"/>
                    <a:pt x="1555" y="1260"/>
                  </a:cubicBezTo>
                  <a:cubicBezTo>
                    <a:pt x="1572" y="1244"/>
                    <a:pt x="1588" y="1228"/>
                    <a:pt x="1588" y="1228"/>
                  </a:cubicBezTo>
                  <a:lnTo>
                    <a:pt x="1588" y="1228"/>
                  </a:lnTo>
                  <a:cubicBezTo>
                    <a:pt x="1588" y="1244"/>
                    <a:pt x="1572" y="1244"/>
                    <a:pt x="1555" y="1260"/>
                  </a:cubicBezTo>
                  <a:cubicBezTo>
                    <a:pt x="1572" y="1260"/>
                    <a:pt x="1588" y="1260"/>
                    <a:pt x="1604" y="1228"/>
                  </a:cubicBezTo>
                  <a:lnTo>
                    <a:pt x="1604" y="1211"/>
                  </a:lnTo>
                  <a:cubicBezTo>
                    <a:pt x="1615" y="1195"/>
                    <a:pt x="1617" y="1189"/>
                    <a:pt x="1615" y="11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15"/>
            <p:cNvSpPr/>
            <p:nvPr/>
          </p:nvSpPr>
          <p:spPr>
            <a:xfrm>
              <a:off x="3651525" y="373901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15"/>
            <p:cNvSpPr/>
            <p:nvPr/>
          </p:nvSpPr>
          <p:spPr>
            <a:xfrm>
              <a:off x="3849369" y="389343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15"/>
            <p:cNvSpPr/>
            <p:nvPr/>
          </p:nvSpPr>
          <p:spPr>
            <a:xfrm>
              <a:off x="3660775" y="38037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15"/>
            <p:cNvSpPr/>
            <p:nvPr/>
          </p:nvSpPr>
          <p:spPr>
            <a:xfrm>
              <a:off x="3852390" y="39243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15"/>
            <p:cNvSpPr/>
            <p:nvPr/>
          </p:nvSpPr>
          <p:spPr>
            <a:xfrm>
              <a:off x="3855411" y="392741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"/>
                  </a:moveTo>
                  <a:cubicBezTo>
                    <a:pt x="1" y="1"/>
                    <a:pt x="1" y="17"/>
                    <a:pt x="1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15"/>
            <p:cNvSpPr/>
            <p:nvPr/>
          </p:nvSpPr>
          <p:spPr>
            <a:xfrm>
              <a:off x="3784428" y="389041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0"/>
                    <a:pt x="0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15"/>
            <p:cNvSpPr/>
            <p:nvPr/>
          </p:nvSpPr>
          <p:spPr>
            <a:xfrm>
              <a:off x="3812179" y="389041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15"/>
            <p:cNvSpPr/>
            <p:nvPr/>
          </p:nvSpPr>
          <p:spPr>
            <a:xfrm>
              <a:off x="3759698" y="387795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15"/>
            <p:cNvSpPr/>
            <p:nvPr/>
          </p:nvSpPr>
          <p:spPr>
            <a:xfrm>
              <a:off x="3812179" y="389343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15"/>
            <p:cNvSpPr/>
            <p:nvPr/>
          </p:nvSpPr>
          <p:spPr>
            <a:xfrm>
              <a:off x="3870891" y="394591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15"/>
            <p:cNvSpPr/>
            <p:nvPr/>
          </p:nvSpPr>
          <p:spPr>
            <a:xfrm>
              <a:off x="3874100" y="39428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cubicBezTo>
                    <a:pt x="0" y="0"/>
                    <a:pt x="0" y="0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15"/>
            <p:cNvSpPr/>
            <p:nvPr/>
          </p:nvSpPr>
          <p:spPr>
            <a:xfrm>
              <a:off x="3874100" y="39428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15"/>
            <p:cNvSpPr/>
            <p:nvPr/>
          </p:nvSpPr>
          <p:spPr>
            <a:xfrm>
              <a:off x="3864661" y="3936668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8" y="19"/>
                    <a:pt x="10" y="21"/>
                  </a:cubicBezTo>
                  <a:lnTo>
                    <a:pt x="10" y="21"/>
                  </a:lnTo>
                  <a:cubicBezTo>
                    <a:pt x="14" y="15"/>
                    <a:pt x="17" y="8"/>
                    <a:pt x="17" y="1"/>
                  </a:cubicBezTo>
                  <a:close/>
                  <a:moveTo>
                    <a:pt x="17" y="17"/>
                  </a:moveTo>
                  <a:lnTo>
                    <a:pt x="17" y="17"/>
                  </a:lnTo>
                  <a:cubicBezTo>
                    <a:pt x="14" y="20"/>
                    <a:pt x="12" y="22"/>
                    <a:pt x="11" y="22"/>
                  </a:cubicBezTo>
                  <a:cubicBezTo>
                    <a:pt x="11" y="22"/>
                    <a:pt x="11" y="21"/>
                    <a:pt x="10" y="21"/>
                  </a:cubicBezTo>
                  <a:lnTo>
                    <a:pt x="10" y="21"/>
                  </a:lnTo>
                  <a:cubicBezTo>
                    <a:pt x="6" y="28"/>
                    <a:pt x="1" y="33"/>
                    <a:pt x="1" y="33"/>
                  </a:cubicBezTo>
                  <a:lnTo>
                    <a:pt x="17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15"/>
            <p:cNvSpPr/>
            <p:nvPr/>
          </p:nvSpPr>
          <p:spPr>
            <a:xfrm>
              <a:off x="3877121" y="3905518"/>
              <a:ext cx="4342" cy="6607"/>
            </a:xfrm>
            <a:custGeom>
              <a:avLst/>
              <a:gdLst/>
              <a:ahLst/>
              <a:cxnLst/>
              <a:rect l="l" t="t" r="r" b="b"/>
              <a:pathLst>
                <a:path w="23" h="35" extrusionOk="0">
                  <a:moveTo>
                    <a:pt x="21" y="0"/>
                  </a:moveTo>
                  <a:cubicBezTo>
                    <a:pt x="18" y="0"/>
                    <a:pt x="0" y="35"/>
                    <a:pt x="0" y="35"/>
                  </a:cubicBezTo>
                  <a:cubicBezTo>
                    <a:pt x="0" y="35"/>
                    <a:pt x="17" y="18"/>
                    <a:pt x="17" y="18"/>
                  </a:cubicBezTo>
                  <a:cubicBezTo>
                    <a:pt x="21" y="5"/>
                    <a:pt x="22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15"/>
            <p:cNvSpPr/>
            <p:nvPr/>
          </p:nvSpPr>
          <p:spPr>
            <a:xfrm>
              <a:off x="3874100" y="3899666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6" y="0"/>
                  </a:moveTo>
                  <a:cubicBezTo>
                    <a:pt x="0" y="17"/>
                    <a:pt x="0" y="17"/>
                    <a:pt x="0" y="33"/>
                  </a:cubicBezTo>
                  <a:cubicBezTo>
                    <a:pt x="0" y="33"/>
                    <a:pt x="0" y="17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15"/>
            <p:cNvSpPr/>
            <p:nvPr/>
          </p:nvSpPr>
          <p:spPr>
            <a:xfrm>
              <a:off x="3843140" y="387795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lnTo>
                    <a:pt x="0" y="17"/>
                  </a:ln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15"/>
            <p:cNvSpPr/>
            <p:nvPr/>
          </p:nvSpPr>
          <p:spPr>
            <a:xfrm>
              <a:off x="3818409" y="390268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lnTo>
                    <a:pt x="0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15"/>
            <p:cNvSpPr/>
            <p:nvPr/>
          </p:nvSpPr>
          <p:spPr>
            <a:xfrm>
              <a:off x="3836910" y="3865685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15"/>
            <p:cNvSpPr/>
            <p:nvPr/>
          </p:nvSpPr>
          <p:spPr>
            <a:xfrm>
              <a:off x="3781408" y="3830761"/>
              <a:ext cx="6230" cy="7174"/>
            </a:xfrm>
            <a:custGeom>
              <a:avLst/>
              <a:gdLst/>
              <a:ahLst/>
              <a:cxnLst/>
              <a:rect l="l" t="t" r="r" b="b"/>
              <a:pathLst>
                <a:path w="33" h="38" extrusionOk="0">
                  <a:moveTo>
                    <a:pt x="31" y="1"/>
                  </a:moveTo>
                  <a:cubicBezTo>
                    <a:pt x="27" y="1"/>
                    <a:pt x="13" y="25"/>
                    <a:pt x="0" y="38"/>
                  </a:cubicBezTo>
                  <a:lnTo>
                    <a:pt x="33" y="5"/>
                  </a:lnTo>
                  <a:cubicBezTo>
                    <a:pt x="33" y="2"/>
                    <a:pt x="32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15"/>
            <p:cNvSpPr/>
            <p:nvPr/>
          </p:nvSpPr>
          <p:spPr>
            <a:xfrm>
              <a:off x="3759698" y="3816224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7"/>
                  </a:moveTo>
                  <a:cubicBezTo>
                    <a:pt x="17" y="0"/>
                    <a:pt x="17" y="0"/>
                    <a:pt x="0" y="17"/>
                  </a:cubicBezTo>
                  <a:cubicBezTo>
                    <a:pt x="0" y="17"/>
                    <a:pt x="0" y="33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15"/>
            <p:cNvSpPr/>
            <p:nvPr/>
          </p:nvSpPr>
          <p:spPr>
            <a:xfrm>
              <a:off x="3697966" y="376053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lnTo>
                    <a:pt x="0" y="1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15"/>
            <p:cNvSpPr/>
            <p:nvPr/>
          </p:nvSpPr>
          <p:spPr>
            <a:xfrm>
              <a:off x="3911101" y="307147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15"/>
            <p:cNvSpPr/>
            <p:nvPr/>
          </p:nvSpPr>
          <p:spPr>
            <a:xfrm>
              <a:off x="3852390" y="304372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15"/>
            <p:cNvSpPr/>
            <p:nvPr/>
          </p:nvSpPr>
          <p:spPr>
            <a:xfrm>
              <a:off x="4604124" y="2947825"/>
              <a:ext cx="11516" cy="12648"/>
            </a:xfrm>
            <a:custGeom>
              <a:avLst/>
              <a:gdLst/>
              <a:ahLst/>
              <a:cxnLst/>
              <a:rect l="l" t="t" r="r" b="b"/>
              <a:pathLst>
                <a:path w="61" h="67" extrusionOk="0">
                  <a:moveTo>
                    <a:pt x="29" y="1"/>
                  </a:moveTo>
                  <a:lnTo>
                    <a:pt x="29" y="1"/>
                  </a:lnTo>
                  <a:cubicBezTo>
                    <a:pt x="60" y="32"/>
                    <a:pt x="0" y="33"/>
                    <a:pt x="41" y="63"/>
                  </a:cubicBezTo>
                  <a:lnTo>
                    <a:pt x="41" y="63"/>
                  </a:lnTo>
                  <a:cubicBezTo>
                    <a:pt x="37" y="52"/>
                    <a:pt x="57" y="15"/>
                    <a:pt x="29" y="1"/>
                  </a:cubicBezTo>
                  <a:close/>
                  <a:moveTo>
                    <a:pt x="41" y="63"/>
                  </a:moveTo>
                  <a:cubicBezTo>
                    <a:pt x="41" y="65"/>
                    <a:pt x="43" y="66"/>
                    <a:pt x="45" y="66"/>
                  </a:cubicBezTo>
                  <a:cubicBezTo>
                    <a:pt x="44" y="65"/>
                    <a:pt x="42" y="64"/>
                    <a:pt x="4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15"/>
            <p:cNvSpPr/>
            <p:nvPr/>
          </p:nvSpPr>
          <p:spPr>
            <a:xfrm>
              <a:off x="4875216" y="2929325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17" y="1"/>
                    <a:pt x="17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15"/>
            <p:cNvSpPr/>
            <p:nvPr/>
          </p:nvSpPr>
          <p:spPr>
            <a:xfrm>
              <a:off x="4838214" y="2932345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15"/>
            <p:cNvSpPr/>
            <p:nvPr/>
          </p:nvSpPr>
          <p:spPr>
            <a:xfrm>
              <a:off x="4031545" y="3049768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1"/>
                  </a:moveTo>
                  <a:cubicBezTo>
                    <a:pt x="34" y="34"/>
                    <a:pt x="1" y="34"/>
                    <a:pt x="34" y="34"/>
                  </a:cubicBezTo>
                  <a:cubicBezTo>
                    <a:pt x="34" y="17"/>
                    <a:pt x="34" y="17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15"/>
            <p:cNvSpPr/>
            <p:nvPr/>
          </p:nvSpPr>
          <p:spPr>
            <a:xfrm>
              <a:off x="4875216" y="2978786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0"/>
                  </a:moveTo>
                  <a:lnTo>
                    <a:pt x="0" y="0"/>
                  </a:lnTo>
                  <a:cubicBezTo>
                    <a:pt x="17" y="0"/>
                    <a:pt x="17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15"/>
            <p:cNvSpPr/>
            <p:nvPr/>
          </p:nvSpPr>
          <p:spPr>
            <a:xfrm>
              <a:off x="4334353" y="3025037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"/>
                  </a:moveTo>
                  <a:lnTo>
                    <a:pt x="1" y="17"/>
                  </a:lnTo>
                  <a:cubicBezTo>
                    <a:pt x="1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15"/>
            <p:cNvSpPr/>
            <p:nvPr/>
          </p:nvSpPr>
          <p:spPr>
            <a:xfrm>
              <a:off x="4850485" y="2978786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" y="0"/>
                  </a:moveTo>
                  <a:lnTo>
                    <a:pt x="33" y="17"/>
                  </a:ln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15"/>
            <p:cNvSpPr/>
            <p:nvPr/>
          </p:nvSpPr>
          <p:spPr>
            <a:xfrm>
              <a:off x="3852390" y="2884583"/>
              <a:ext cx="1607105" cy="187083"/>
            </a:xfrm>
            <a:custGeom>
              <a:avLst/>
              <a:gdLst/>
              <a:ahLst/>
              <a:cxnLst/>
              <a:rect l="l" t="t" r="r" b="b"/>
              <a:pathLst>
                <a:path w="8513" h="991" extrusionOk="0">
                  <a:moveTo>
                    <a:pt x="7743" y="25"/>
                  </a:moveTo>
                  <a:cubicBezTo>
                    <a:pt x="7743" y="25"/>
                    <a:pt x="7743" y="25"/>
                    <a:pt x="7743" y="25"/>
                  </a:cubicBezTo>
                  <a:lnTo>
                    <a:pt x="7743" y="25"/>
                  </a:lnTo>
                  <a:close/>
                  <a:moveTo>
                    <a:pt x="7481" y="41"/>
                  </a:moveTo>
                  <a:cubicBezTo>
                    <a:pt x="7481" y="41"/>
                    <a:pt x="7481" y="41"/>
                    <a:pt x="7481" y="41"/>
                  </a:cubicBezTo>
                  <a:cubicBezTo>
                    <a:pt x="7481" y="41"/>
                    <a:pt x="7481" y="41"/>
                    <a:pt x="7481" y="41"/>
                  </a:cubicBezTo>
                  <a:close/>
                  <a:moveTo>
                    <a:pt x="8054" y="41"/>
                  </a:moveTo>
                  <a:cubicBezTo>
                    <a:pt x="8047" y="47"/>
                    <a:pt x="8051" y="51"/>
                    <a:pt x="8056" y="55"/>
                  </a:cubicBezTo>
                  <a:lnTo>
                    <a:pt x="8056" y="55"/>
                  </a:lnTo>
                  <a:cubicBezTo>
                    <a:pt x="8055" y="51"/>
                    <a:pt x="8054" y="47"/>
                    <a:pt x="8054" y="41"/>
                  </a:cubicBezTo>
                  <a:close/>
                  <a:moveTo>
                    <a:pt x="7399" y="57"/>
                  </a:moveTo>
                  <a:cubicBezTo>
                    <a:pt x="7399" y="57"/>
                    <a:pt x="7399" y="57"/>
                    <a:pt x="7399" y="57"/>
                  </a:cubicBezTo>
                  <a:cubicBezTo>
                    <a:pt x="7399" y="57"/>
                    <a:pt x="7399" y="57"/>
                    <a:pt x="7399" y="57"/>
                  </a:cubicBezTo>
                  <a:close/>
                  <a:moveTo>
                    <a:pt x="8056" y="55"/>
                  </a:moveTo>
                  <a:lnTo>
                    <a:pt x="8056" y="55"/>
                  </a:lnTo>
                  <a:cubicBezTo>
                    <a:pt x="8058" y="60"/>
                    <a:pt x="8061" y="62"/>
                    <a:pt x="8065" y="64"/>
                  </a:cubicBezTo>
                  <a:lnTo>
                    <a:pt x="8065" y="64"/>
                  </a:lnTo>
                  <a:cubicBezTo>
                    <a:pt x="8065" y="60"/>
                    <a:pt x="8060" y="58"/>
                    <a:pt x="8056" y="55"/>
                  </a:cubicBezTo>
                  <a:close/>
                  <a:moveTo>
                    <a:pt x="8496" y="57"/>
                  </a:moveTo>
                  <a:lnTo>
                    <a:pt x="8508" y="69"/>
                  </a:lnTo>
                  <a:lnTo>
                    <a:pt x="8508" y="69"/>
                  </a:lnTo>
                  <a:cubicBezTo>
                    <a:pt x="8506" y="63"/>
                    <a:pt x="8502" y="57"/>
                    <a:pt x="8496" y="57"/>
                  </a:cubicBezTo>
                  <a:close/>
                  <a:moveTo>
                    <a:pt x="8419" y="70"/>
                  </a:moveTo>
                  <a:cubicBezTo>
                    <a:pt x="8414" y="71"/>
                    <a:pt x="8411" y="74"/>
                    <a:pt x="8408" y="78"/>
                  </a:cubicBezTo>
                  <a:lnTo>
                    <a:pt x="8408" y="78"/>
                  </a:lnTo>
                  <a:cubicBezTo>
                    <a:pt x="8412" y="76"/>
                    <a:pt x="8415" y="73"/>
                    <a:pt x="8419" y="70"/>
                  </a:cubicBezTo>
                  <a:close/>
                  <a:moveTo>
                    <a:pt x="8463" y="74"/>
                  </a:moveTo>
                  <a:cubicBezTo>
                    <a:pt x="8463" y="80"/>
                    <a:pt x="8465" y="88"/>
                    <a:pt x="8469" y="94"/>
                  </a:cubicBezTo>
                  <a:lnTo>
                    <a:pt x="8469" y="94"/>
                  </a:lnTo>
                  <a:cubicBezTo>
                    <a:pt x="8471" y="87"/>
                    <a:pt x="8470" y="81"/>
                    <a:pt x="8463" y="74"/>
                  </a:cubicBezTo>
                  <a:close/>
                  <a:moveTo>
                    <a:pt x="8408" y="78"/>
                  </a:moveTo>
                  <a:cubicBezTo>
                    <a:pt x="8399" y="85"/>
                    <a:pt x="8389" y="90"/>
                    <a:pt x="8381" y="90"/>
                  </a:cubicBezTo>
                  <a:cubicBezTo>
                    <a:pt x="8381" y="94"/>
                    <a:pt x="8381" y="98"/>
                    <a:pt x="8381" y="107"/>
                  </a:cubicBezTo>
                  <a:cubicBezTo>
                    <a:pt x="8401" y="107"/>
                    <a:pt x="8403" y="89"/>
                    <a:pt x="8408" y="78"/>
                  </a:cubicBezTo>
                  <a:close/>
                  <a:moveTo>
                    <a:pt x="6581" y="107"/>
                  </a:moveTo>
                  <a:lnTo>
                    <a:pt x="6581" y="107"/>
                  </a:lnTo>
                  <a:cubicBezTo>
                    <a:pt x="6581" y="107"/>
                    <a:pt x="6581" y="107"/>
                    <a:pt x="6581" y="107"/>
                  </a:cubicBezTo>
                  <a:close/>
                  <a:moveTo>
                    <a:pt x="7546" y="107"/>
                  </a:moveTo>
                  <a:lnTo>
                    <a:pt x="7546" y="107"/>
                  </a:lnTo>
                  <a:cubicBezTo>
                    <a:pt x="7542" y="107"/>
                    <a:pt x="7538" y="109"/>
                    <a:pt x="7536" y="113"/>
                  </a:cubicBezTo>
                  <a:lnTo>
                    <a:pt x="7536" y="113"/>
                  </a:lnTo>
                  <a:cubicBezTo>
                    <a:pt x="7541" y="112"/>
                    <a:pt x="7546" y="107"/>
                    <a:pt x="7546" y="107"/>
                  </a:cubicBezTo>
                  <a:close/>
                  <a:moveTo>
                    <a:pt x="8459" y="48"/>
                  </a:moveTo>
                  <a:cubicBezTo>
                    <a:pt x="8447" y="48"/>
                    <a:pt x="8433" y="60"/>
                    <a:pt x="8419" y="70"/>
                  </a:cubicBezTo>
                  <a:lnTo>
                    <a:pt x="8419" y="70"/>
                  </a:lnTo>
                  <a:cubicBezTo>
                    <a:pt x="8419" y="70"/>
                    <a:pt x="8419" y="70"/>
                    <a:pt x="8419" y="70"/>
                  </a:cubicBezTo>
                  <a:cubicBezTo>
                    <a:pt x="8422" y="70"/>
                    <a:pt x="8426" y="71"/>
                    <a:pt x="8430" y="74"/>
                  </a:cubicBezTo>
                  <a:cubicBezTo>
                    <a:pt x="8414" y="90"/>
                    <a:pt x="8414" y="107"/>
                    <a:pt x="8414" y="123"/>
                  </a:cubicBezTo>
                  <a:cubicBezTo>
                    <a:pt x="8430" y="107"/>
                    <a:pt x="8447" y="90"/>
                    <a:pt x="8463" y="74"/>
                  </a:cubicBezTo>
                  <a:lnTo>
                    <a:pt x="8479" y="74"/>
                  </a:lnTo>
                  <a:cubicBezTo>
                    <a:pt x="8475" y="55"/>
                    <a:pt x="8467" y="48"/>
                    <a:pt x="8459" y="48"/>
                  </a:cubicBezTo>
                  <a:close/>
                  <a:moveTo>
                    <a:pt x="8508" y="69"/>
                  </a:moveTo>
                  <a:cubicBezTo>
                    <a:pt x="8509" y="79"/>
                    <a:pt x="8505" y="90"/>
                    <a:pt x="8496" y="90"/>
                  </a:cubicBezTo>
                  <a:cubicBezTo>
                    <a:pt x="8491" y="100"/>
                    <a:pt x="8486" y="104"/>
                    <a:pt x="8481" y="104"/>
                  </a:cubicBezTo>
                  <a:cubicBezTo>
                    <a:pt x="8476" y="104"/>
                    <a:pt x="8472" y="100"/>
                    <a:pt x="8469" y="94"/>
                  </a:cubicBezTo>
                  <a:lnTo>
                    <a:pt x="8469" y="94"/>
                  </a:lnTo>
                  <a:cubicBezTo>
                    <a:pt x="8466" y="104"/>
                    <a:pt x="8456" y="113"/>
                    <a:pt x="8447" y="123"/>
                  </a:cubicBezTo>
                  <a:cubicBezTo>
                    <a:pt x="8479" y="123"/>
                    <a:pt x="8512" y="107"/>
                    <a:pt x="8512" y="74"/>
                  </a:cubicBezTo>
                  <a:lnTo>
                    <a:pt x="8508" y="69"/>
                  </a:lnTo>
                  <a:close/>
                  <a:moveTo>
                    <a:pt x="8012" y="169"/>
                  </a:moveTo>
                  <a:cubicBezTo>
                    <a:pt x="8009" y="169"/>
                    <a:pt x="8007" y="170"/>
                    <a:pt x="8005" y="172"/>
                  </a:cubicBezTo>
                  <a:lnTo>
                    <a:pt x="8005" y="172"/>
                  </a:lnTo>
                  <a:cubicBezTo>
                    <a:pt x="8010" y="172"/>
                    <a:pt x="8011" y="171"/>
                    <a:pt x="8012" y="169"/>
                  </a:cubicBezTo>
                  <a:close/>
                  <a:moveTo>
                    <a:pt x="7710" y="172"/>
                  </a:moveTo>
                  <a:cubicBezTo>
                    <a:pt x="7710" y="172"/>
                    <a:pt x="7710" y="172"/>
                    <a:pt x="7710" y="172"/>
                  </a:cubicBezTo>
                  <a:cubicBezTo>
                    <a:pt x="7710" y="172"/>
                    <a:pt x="7710" y="172"/>
                    <a:pt x="7710" y="172"/>
                  </a:cubicBezTo>
                  <a:close/>
                  <a:moveTo>
                    <a:pt x="6310" y="349"/>
                  </a:moveTo>
                  <a:cubicBezTo>
                    <a:pt x="6307" y="350"/>
                    <a:pt x="6305" y="351"/>
                    <a:pt x="6302" y="352"/>
                  </a:cubicBezTo>
                  <a:cubicBezTo>
                    <a:pt x="6307" y="352"/>
                    <a:pt x="6309" y="351"/>
                    <a:pt x="6310" y="349"/>
                  </a:cubicBezTo>
                  <a:close/>
                  <a:moveTo>
                    <a:pt x="1326" y="581"/>
                  </a:moveTo>
                  <a:cubicBezTo>
                    <a:pt x="1326" y="581"/>
                    <a:pt x="1326" y="581"/>
                    <a:pt x="1326" y="581"/>
                  </a:cubicBezTo>
                  <a:cubicBezTo>
                    <a:pt x="1326" y="581"/>
                    <a:pt x="1326" y="581"/>
                    <a:pt x="1326" y="581"/>
                  </a:cubicBezTo>
                  <a:close/>
                  <a:moveTo>
                    <a:pt x="1670" y="581"/>
                  </a:moveTo>
                  <a:cubicBezTo>
                    <a:pt x="1670" y="581"/>
                    <a:pt x="1670" y="581"/>
                    <a:pt x="1670" y="581"/>
                  </a:cubicBezTo>
                  <a:cubicBezTo>
                    <a:pt x="1670" y="581"/>
                    <a:pt x="1670" y="581"/>
                    <a:pt x="1670" y="581"/>
                  </a:cubicBezTo>
                  <a:close/>
                  <a:moveTo>
                    <a:pt x="1425" y="581"/>
                  </a:moveTo>
                  <a:cubicBezTo>
                    <a:pt x="1441" y="581"/>
                    <a:pt x="1441" y="581"/>
                    <a:pt x="1441" y="598"/>
                  </a:cubicBezTo>
                  <a:lnTo>
                    <a:pt x="1425" y="598"/>
                  </a:lnTo>
                  <a:cubicBezTo>
                    <a:pt x="1425" y="598"/>
                    <a:pt x="1425" y="581"/>
                    <a:pt x="1425" y="581"/>
                  </a:cubicBezTo>
                  <a:close/>
                  <a:moveTo>
                    <a:pt x="4273" y="587"/>
                  </a:moveTo>
                  <a:cubicBezTo>
                    <a:pt x="4273" y="598"/>
                    <a:pt x="4275" y="600"/>
                    <a:pt x="4289" y="614"/>
                  </a:cubicBezTo>
                  <a:cubicBezTo>
                    <a:pt x="4281" y="606"/>
                    <a:pt x="4277" y="594"/>
                    <a:pt x="4273" y="587"/>
                  </a:cubicBezTo>
                  <a:close/>
                  <a:moveTo>
                    <a:pt x="1556" y="778"/>
                  </a:moveTo>
                  <a:cubicBezTo>
                    <a:pt x="1556" y="778"/>
                    <a:pt x="1572" y="794"/>
                    <a:pt x="1588" y="794"/>
                  </a:cubicBezTo>
                  <a:lnTo>
                    <a:pt x="1556" y="794"/>
                  </a:lnTo>
                  <a:cubicBezTo>
                    <a:pt x="1556" y="794"/>
                    <a:pt x="1556" y="778"/>
                    <a:pt x="1556" y="778"/>
                  </a:cubicBezTo>
                  <a:close/>
                  <a:moveTo>
                    <a:pt x="773" y="930"/>
                  </a:moveTo>
                  <a:cubicBezTo>
                    <a:pt x="773" y="934"/>
                    <a:pt x="774" y="938"/>
                    <a:pt x="774" y="941"/>
                  </a:cubicBezTo>
                  <a:lnTo>
                    <a:pt x="774" y="941"/>
                  </a:lnTo>
                  <a:cubicBezTo>
                    <a:pt x="775" y="937"/>
                    <a:pt x="775" y="933"/>
                    <a:pt x="773" y="930"/>
                  </a:cubicBezTo>
                  <a:close/>
                  <a:moveTo>
                    <a:pt x="112" y="971"/>
                  </a:moveTo>
                  <a:lnTo>
                    <a:pt x="112" y="971"/>
                  </a:lnTo>
                  <a:cubicBezTo>
                    <a:pt x="112" y="972"/>
                    <a:pt x="112" y="973"/>
                    <a:pt x="111" y="974"/>
                  </a:cubicBezTo>
                  <a:lnTo>
                    <a:pt x="115" y="974"/>
                  </a:lnTo>
                  <a:lnTo>
                    <a:pt x="112" y="971"/>
                  </a:lnTo>
                  <a:close/>
                  <a:moveTo>
                    <a:pt x="774" y="941"/>
                  </a:moveTo>
                  <a:lnTo>
                    <a:pt x="774" y="941"/>
                  </a:lnTo>
                  <a:cubicBezTo>
                    <a:pt x="771" y="957"/>
                    <a:pt x="753" y="974"/>
                    <a:pt x="753" y="974"/>
                  </a:cubicBezTo>
                  <a:cubicBezTo>
                    <a:pt x="771" y="974"/>
                    <a:pt x="775" y="960"/>
                    <a:pt x="774" y="941"/>
                  </a:cubicBezTo>
                  <a:close/>
                  <a:moveTo>
                    <a:pt x="8293" y="0"/>
                  </a:moveTo>
                  <a:cubicBezTo>
                    <a:pt x="8270" y="0"/>
                    <a:pt x="8257" y="24"/>
                    <a:pt x="8246" y="24"/>
                  </a:cubicBezTo>
                  <a:cubicBezTo>
                    <a:pt x="8242" y="24"/>
                    <a:pt x="8238" y="20"/>
                    <a:pt x="8234" y="8"/>
                  </a:cubicBezTo>
                  <a:cubicBezTo>
                    <a:pt x="8185" y="41"/>
                    <a:pt x="8234" y="41"/>
                    <a:pt x="8201" y="90"/>
                  </a:cubicBezTo>
                  <a:lnTo>
                    <a:pt x="8152" y="8"/>
                  </a:lnTo>
                  <a:lnTo>
                    <a:pt x="8152" y="41"/>
                  </a:lnTo>
                  <a:cubicBezTo>
                    <a:pt x="8152" y="41"/>
                    <a:pt x="8136" y="41"/>
                    <a:pt x="8136" y="25"/>
                  </a:cubicBezTo>
                  <a:lnTo>
                    <a:pt x="8136" y="25"/>
                  </a:lnTo>
                  <a:cubicBezTo>
                    <a:pt x="8119" y="57"/>
                    <a:pt x="8152" y="41"/>
                    <a:pt x="8136" y="74"/>
                  </a:cubicBezTo>
                  <a:cubicBezTo>
                    <a:pt x="8126" y="64"/>
                    <a:pt x="8115" y="62"/>
                    <a:pt x="8104" y="62"/>
                  </a:cubicBezTo>
                  <a:cubicBezTo>
                    <a:pt x="8092" y="62"/>
                    <a:pt x="8081" y="64"/>
                    <a:pt x="8072" y="64"/>
                  </a:cubicBezTo>
                  <a:cubicBezTo>
                    <a:pt x="8070" y="64"/>
                    <a:pt x="8067" y="64"/>
                    <a:pt x="8065" y="64"/>
                  </a:cubicBezTo>
                  <a:lnTo>
                    <a:pt x="8065" y="64"/>
                  </a:lnTo>
                  <a:cubicBezTo>
                    <a:pt x="8065" y="66"/>
                    <a:pt x="8063" y="69"/>
                    <a:pt x="8054" y="74"/>
                  </a:cubicBezTo>
                  <a:cubicBezTo>
                    <a:pt x="8049" y="54"/>
                    <a:pt x="8044" y="48"/>
                    <a:pt x="8038" y="48"/>
                  </a:cubicBezTo>
                  <a:cubicBezTo>
                    <a:pt x="8029" y="48"/>
                    <a:pt x="8019" y="66"/>
                    <a:pt x="8005" y="66"/>
                  </a:cubicBezTo>
                  <a:cubicBezTo>
                    <a:pt x="8000" y="66"/>
                    <a:pt x="7994" y="63"/>
                    <a:pt x="7988" y="57"/>
                  </a:cubicBezTo>
                  <a:cubicBezTo>
                    <a:pt x="7988" y="25"/>
                    <a:pt x="8021" y="41"/>
                    <a:pt x="7988" y="25"/>
                  </a:cubicBezTo>
                  <a:cubicBezTo>
                    <a:pt x="7988" y="39"/>
                    <a:pt x="7984" y="43"/>
                    <a:pt x="7978" y="43"/>
                  </a:cubicBezTo>
                  <a:cubicBezTo>
                    <a:pt x="7966" y="43"/>
                    <a:pt x="7944" y="22"/>
                    <a:pt x="7930" y="22"/>
                  </a:cubicBezTo>
                  <a:cubicBezTo>
                    <a:pt x="7927" y="22"/>
                    <a:pt x="7925" y="23"/>
                    <a:pt x="7923" y="25"/>
                  </a:cubicBezTo>
                  <a:cubicBezTo>
                    <a:pt x="7923" y="49"/>
                    <a:pt x="7911" y="53"/>
                    <a:pt x="7894" y="53"/>
                  </a:cubicBezTo>
                  <a:cubicBezTo>
                    <a:pt x="7886" y="53"/>
                    <a:pt x="7877" y="52"/>
                    <a:pt x="7868" y="52"/>
                  </a:cubicBezTo>
                  <a:cubicBezTo>
                    <a:pt x="7858" y="52"/>
                    <a:pt x="7849" y="53"/>
                    <a:pt x="7841" y="57"/>
                  </a:cubicBezTo>
                  <a:cubicBezTo>
                    <a:pt x="7841" y="57"/>
                    <a:pt x="7776" y="41"/>
                    <a:pt x="7743" y="41"/>
                  </a:cubicBezTo>
                  <a:lnTo>
                    <a:pt x="7743" y="25"/>
                  </a:lnTo>
                  <a:cubicBezTo>
                    <a:pt x="7743" y="74"/>
                    <a:pt x="7694" y="74"/>
                    <a:pt x="7677" y="74"/>
                  </a:cubicBezTo>
                  <a:cubicBezTo>
                    <a:pt x="7677" y="57"/>
                    <a:pt x="7677" y="41"/>
                    <a:pt x="7694" y="25"/>
                  </a:cubicBezTo>
                  <a:lnTo>
                    <a:pt x="7661" y="25"/>
                  </a:lnTo>
                  <a:cubicBezTo>
                    <a:pt x="7661" y="41"/>
                    <a:pt x="7661" y="57"/>
                    <a:pt x="7645" y="57"/>
                  </a:cubicBezTo>
                  <a:lnTo>
                    <a:pt x="7645" y="25"/>
                  </a:lnTo>
                  <a:cubicBezTo>
                    <a:pt x="7617" y="25"/>
                    <a:pt x="7588" y="61"/>
                    <a:pt x="7560" y="61"/>
                  </a:cubicBezTo>
                  <a:cubicBezTo>
                    <a:pt x="7556" y="61"/>
                    <a:pt x="7551" y="60"/>
                    <a:pt x="7546" y="57"/>
                  </a:cubicBezTo>
                  <a:lnTo>
                    <a:pt x="7546" y="57"/>
                  </a:lnTo>
                  <a:cubicBezTo>
                    <a:pt x="7546" y="90"/>
                    <a:pt x="7579" y="139"/>
                    <a:pt x="7546" y="156"/>
                  </a:cubicBezTo>
                  <a:cubicBezTo>
                    <a:pt x="7535" y="144"/>
                    <a:pt x="7531" y="124"/>
                    <a:pt x="7536" y="113"/>
                  </a:cubicBezTo>
                  <a:lnTo>
                    <a:pt x="7536" y="113"/>
                  </a:lnTo>
                  <a:cubicBezTo>
                    <a:pt x="7536" y="114"/>
                    <a:pt x="7535" y="114"/>
                    <a:pt x="7534" y="114"/>
                  </a:cubicBezTo>
                  <a:cubicBezTo>
                    <a:pt x="7532" y="114"/>
                    <a:pt x="7530" y="112"/>
                    <a:pt x="7530" y="107"/>
                  </a:cubicBezTo>
                  <a:lnTo>
                    <a:pt x="7530" y="90"/>
                  </a:lnTo>
                  <a:cubicBezTo>
                    <a:pt x="7527" y="87"/>
                    <a:pt x="7525" y="86"/>
                    <a:pt x="7524" y="86"/>
                  </a:cubicBezTo>
                  <a:lnTo>
                    <a:pt x="7524" y="86"/>
                  </a:lnTo>
                  <a:cubicBezTo>
                    <a:pt x="7519" y="86"/>
                    <a:pt x="7527" y="107"/>
                    <a:pt x="7514" y="107"/>
                  </a:cubicBezTo>
                  <a:cubicBezTo>
                    <a:pt x="7514" y="90"/>
                    <a:pt x="7497" y="90"/>
                    <a:pt x="7497" y="74"/>
                  </a:cubicBezTo>
                  <a:lnTo>
                    <a:pt x="7514" y="74"/>
                  </a:lnTo>
                  <a:cubicBezTo>
                    <a:pt x="7497" y="74"/>
                    <a:pt x="7481" y="57"/>
                    <a:pt x="7481" y="41"/>
                  </a:cubicBezTo>
                  <a:cubicBezTo>
                    <a:pt x="7481" y="57"/>
                    <a:pt x="7481" y="74"/>
                    <a:pt x="7465" y="74"/>
                  </a:cubicBezTo>
                  <a:cubicBezTo>
                    <a:pt x="7432" y="74"/>
                    <a:pt x="7448" y="41"/>
                    <a:pt x="7432" y="41"/>
                  </a:cubicBezTo>
                  <a:cubicBezTo>
                    <a:pt x="7432" y="57"/>
                    <a:pt x="7399" y="41"/>
                    <a:pt x="7415" y="74"/>
                  </a:cubicBezTo>
                  <a:cubicBezTo>
                    <a:pt x="7399" y="74"/>
                    <a:pt x="7399" y="57"/>
                    <a:pt x="7399" y="57"/>
                  </a:cubicBezTo>
                  <a:cubicBezTo>
                    <a:pt x="7383" y="74"/>
                    <a:pt x="7317" y="57"/>
                    <a:pt x="7334" y="90"/>
                  </a:cubicBezTo>
                  <a:lnTo>
                    <a:pt x="7350" y="107"/>
                  </a:lnTo>
                  <a:lnTo>
                    <a:pt x="7334" y="107"/>
                  </a:lnTo>
                  <a:cubicBezTo>
                    <a:pt x="7321" y="115"/>
                    <a:pt x="7308" y="118"/>
                    <a:pt x="7295" y="118"/>
                  </a:cubicBezTo>
                  <a:cubicBezTo>
                    <a:pt x="7265" y="118"/>
                    <a:pt x="7234" y="103"/>
                    <a:pt x="7198" y="103"/>
                  </a:cubicBezTo>
                  <a:cubicBezTo>
                    <a:pt x="7189" y="103"/>
                    <a:pt x="7180" y="104"/>
                    <a:pt x="7170" y="107"/>
                  </a:cubicBezTo>
                  <a:cubicBezTo>
                    <a:pt x="7137" y="123"/>
                    <a:pt x="7104" y="107"/>
                    <a:pt x="7088" y="139"/>
                  </a:cubicBezTo>
                  <a:cubicBezTo>
                    <a:pt x="7072" y="139"/>
                    <a:pt x="7055" y="123"/>
                    <a:pt x="7072" y="107"/>
                  </a:cubicBezTo>
                  <a:lnTo>
                    <a:pt x="7072" y="107"/>
                  </a:lnTo>
                  <a:cubicBezTo>
                    <a:pt x="7049" y="118"/>
                    <a:pt x="7042" y="130"/>
                    <a:pt x="7028" y="130"/>
                  </a:cubicBezTo>
                  <a:cubicBezTo>
                    <a:pt x="7023" y="130"/>
                    <a:pt x="7016" y="128"/>
                    <a:pt x="7006" y="123"/>
                  </a:cubicBezTo>
                  <a:cubicBezTo>
                    <a:pt x="7011" y="114"/>
                    <a:pt x="7012" y="108"/>
                    <a:pt x="7011" y="105"/>
                  </a:cubicBezTo>
                  <a:lnTo>
                    <a:pt x="7011" y="105"/>
                  </a:lnTo>
                  <a:cubicBezTo>
                    <a:pt x="7013" y="106"/>
                    <a:pt x="7017" y="107"/>
                    <a:pt x="7023" y="107"/>
                  </a:cubicBezTo>
                  <a:cubicBezTo>
                    <a:pt x="7004" y="97"/>
                    <a:pt x="6996" y="88"/>
                    <a:pt x="6986" y="88"/>
                  </a:cubicBezTo>
                  <a:cubicBezTo>
                    <a:pt x="6979" y="88"/>
                    <a:pt x="6971" y="93"/>
                    <a:pt x="6957" y="107"/>
                  </a:cubicBezTo>
                  <a:cubicBezTo>
                    <a:pt x="6957" y="87"/>
                    <a:pt x="6946" y="79"/>
                    <a:pt x="6933" y="79"/>
                  </a:cubicBezTo>
                  <a:cubicBezTo>
                    <a:pt x="6924" y="79"/>
                    <a:pt x="6915" y="83"/>
                    <a:pt x="6908" y="90"/>
                  </a:cubicBezTo>
                  <a:lnTo>
                    <a:pt x="6941" y="107"/>
                  </a:lnTo>
                  <a:lnTo>
                    <a:pt x="6892" y="107"/>
                  </a:lnTo>
                  <a:lnTo>
                    <a:pt x="6892" y="74"/>
                  </a:lnTo>
                  <a:cubicBezTo>
                    <a:pt x="6881" y="66"/>
                    <a:pt x="6871" y="63"/>
                    <a:pt x="6862" y="63"/>
                  </a:cubicBezTo>
                  <a:cubicBezTo>
                    <a:pt x="6826" y="63"/>
                    <a:pt x="6799" y="109"/>
                    <a:pt x="6765" y="109"/>
                  </a:cubicBezTo>
                  <a:cubicBezTo>
                    <a:pt x="6754" y="109"/>
                    <a:pt x="6742" y="104"/>
                    <a:pt x="6728" y="90"/>
                  </a:cubicBezTo>
                  <a:lnTo>
                    <a:pt x="6728" y="90"/>
                  </a:lnTo>
                  <a:cubicBezTo>
                    <a:pt x="6712" y="107"/>
                    <a:pt x="6761" y="107"/>
                    <a:pt x="6761" y="139"/>
                  </a:cubicBezTo>
                  <a:cubicBezTo>
                    <a:pt x="6728" y="139"/>
                    <a:pt x="6695" y="74"/>
                    <a:pt x="6679" y="74"/>
                  </a:cubicBezTo>
                  <a:cubicBezTo>
                    <a:pt x="6674" y="72"/>
                    <a:pt x="6670" y="72"/>
                    <a:pt x="6667" y="72"/>
                  </a:cubicBezTo>
                  <a:cubicBezTo>
                    <a:pt x="6636" y="72"/>
                    <a:pt x="6640" y="125"/>
                    <a:pt x="6609" y="125"/>
                  </a:cubicBezTo>
                  <a:cubicBezTo>
                    <a:pt x="6605" y="125"/>
                    <a:pt x="6602" y="124"/>
                    <a:pt x="6597" y="123"/>
                  </a:cubicBezTo>
                  <a:lnTo>
                    <a:pt x="6597" y="123"/>
                  </a:lnTo>
                  <a:cubicBezTo>
                    <a:pt x="6613" y="139"/>
                    <a:pt x="6613" y="172"/>
                    <a:pt x="6597" y="188"/>
                  </a:cubicBezTo>
                  <a:cubicBezTo>
                    <a:pt x="6564" y="188"/>
                    <a:pt x="6548" y="139"/>
                    <a:pt x="6564" y="123"/>
                  </a:cubicBezTo>
                  <a:lnTo>
                    <a:pt x="6564" y="123"/>
                  </a:lnTo>
                  <a:cubicBezTo>
                    <a:pt x="6564" y="123"/>
                    <a:pt x="6581" y="123"/>
                    <a:pt x="6581" y="139"/>
                  </a:cubicBezTo>
                  <a:cubicBezTo>
                    <a:pt x="6581" y="123"/>
                    <a:pt x="6597" y="123"/>
                    <a:pt x="6581" y="107"/>
                  </a:cubicBezTo>
                  <a:lnTo>
                    <a:pt x="6581" y="123"/>
                  </a:lnTo>
                  <a:cubicBezTo>
                    <a:pt x="6564" y="107"/>
                    <a:pt x="6532" y="107"/>
                    <a:pt x="6532" y="90"/>
                  </a:cubicBezTo>
                  <a:lnTo>
                    <a:pt x="6532" y="90"/>
                  </a:lnTo>
                  <a:cubicBezTo>
                    <a:pt x="6515" y="107"/>
                    <a:pt x="6532" y="107"/>
                    <a:pt x="6548" y="123"/>
                  </a:cubicBezTo>
                  <a:cubicBezTo>
                    <a:pt x="6523" y="115"/>
                    <a:pt x="6507" y="115"/>
                    <a:pt x="6491" y="115"/>
                  </a:cubicBezTo>
                  <a:cubicBezTo>
                    <a:pt x="6474" y="115"/>
                    <a:pt x="6458" y="115"/>
                    <a:pt x="6433" y="107"/>
                  </a:cubicBezTo>
                  <a:lnTo>
                    <a:pt x="6433" y="107"/>
                  </a:lnTo>
                  <a:cubicBezTo>
                    <a:pt x="6450" y="123"/>
                    <a:pt x="6450" y="139"/>
                    <a:pt x="6450" y="139"/>
                  </a:cubicBezTo>
                  <a:cubicBezTo>
                    <a:pt x="6437" y="136"/>
                    <a:pt x="6429" y="135"/>
                    <a:pt x="6423" y="135"/>
                  </a:cubicBezTo>
                  <a:cubicBezTo>
                    <a:pt x="6399" y="135"/>
                    <a:pt x="6424" y="159"/>
                    <a:pt x="6384" y="172"/>
                  </a:cubicBezTo>
                  <a:cubicBezTo>
                    <a:pt x="6371" y="159"/>
                    <a:pt x="6379" y="135"/>
                    <a:pt x="6365" y="135"/>
                  </a:cubicBezTo>
                  <a:cubicBezTo>
                    <a:pt x="6362" y="135"/>
                    <a:pt x="6358" y="136"/>
                    <a:pt x="6351" y="139"/>
                  </a:cubicBezTo>
                  <a:cubicBezTo>
                    <a:pt x="6335" y="139"/>
                    <a:pt x="6351" y="107"/>
                    <a:pt x="6351" y="90"/>
                  </a:cubicBezTo>
                  <a:lnTo>
                    <a:pt x="6351" y="90"/>
                  </a:lnTo>
                  <a:cubicBezTo>
                    <a:pt x="6341" y="100"/>
                    <a:pt x="6331" y="104"/>
                    <a:pt x="6322" y="104"/>
                  </a:cubicBezTo>
                  <a:cubicBezTo>
                    <a:pt x="6300" y="104"/>
                    <a:pt x="6281" y="85"/>
                    <a:pt x="6270" y="74"/>
                  </a:cubicBezTo>
                  <a:lnTo>
                    <a:pt x="6253" y="74"/>
                  </a:lnTo>
                  <a:lnTo>
                    <a:pt x="6270" y="107"/>
                  </a:lnTo>
                  <a:cubicBezTo>
                    <a:pt x="6253" y="107"/>
                    <a:pt x="6253" y="107"/>
                    <a:pt x="6253" y="90"/>
                  </a:cubicBezTo>
                  <a:cubicBezTo>
                    <a:pt x="6237" y="107"/>
                    <a:pt x="6253" y="139"/>
                    <a:pt x="6237" y="156"/>
                  </a:cubicBezTo>
                  <a:cubicBezTo>
                    <a:pt x="6228" y="156"/>
                    <a:pt x="6218" y="166"/>
                    <a:pt x="6209" y="166"/>
                  </a:cubicBezTo>
                  <a:cubicBezTo>
                    <a:pt x="6202" y="166"/>
                    <a:pt x="6195" y="160"/>
                    <a:pt x="6188" y="139"/>
                  </a:cubicBezTo>
                  <a:lnTo>
                    <a:pt x="6188" y="139"/>
                  </a:lnTo>
                  <a:cubicBezTo>
                    <a:pt x="6195" y="142"/>
                    <a:pt x="6200" y="143"/>
                    <a:pt x="6203" y="143"/>
                  </a:cubicBezTo>
                  <a:cubicBezTo>
                    <a:pt x="6225" y="143"/>
                    <a:pt x="6192" y="107"/>
                    <a:pt x="6221" y="107"/>
                  </a:cubicBezTo>
                  <a:lnTo>
                    <a:pt x="6188" y="107"/>
                  </a:lnTo>
                  <a:cubicBezTo>
                    <a:pt x="6188" y="90"/>
                    <a:pt x="6188" y="90"/>
                    <a:pt x="6204" y="90"/>
                  </a:cubicBezTo>
                  <a:cubicBezTo>
                    <a:pt x="6196" y="85"/>
                    <a:pt x="6190" y="82"/>
                    <a:pt x="6186" y="82"/>
                  </a:cubicBezTo>
                  <a:cubicBezTo>
                    <a:pt x="6164" y="82"/>
                    <a:pt x="6180" y="139"/>
                    <a:pt x="6139" y="139"/>
                  </a:cubicBezTo>
                  <a:cubicBezTo>
                    <a:pt x="6139" y="126"/>
                    <a:pt x="6128" y="102"/>
                    <a:pt x="6124" y="102"/>
                  </a:cubicBezTo>
                  <a:cubicBezTo>
                    <a:pt x="6123" y="102"/>
                    <a:pt x="6122" y="103"/>
                    <a:pt x="6122" y="107"/>
                  </a:cubicBezTo>
                  <a:cubicBezTo>
                    <a:pt x="6139" y="107"/>
                    <a:pt x="6122" y="139"/>
                    <a:pt x="6106" y="156"/>
                  </a:cubicBezTo>
                  <a:cubicBezTo>
                    <a:pt x="6099" y="152"/>
                    <a:pt x="6094" y="151"/>
                    <a:pt x="6090" y="151"/>
                  </a:cubicBezTo>
                  <a:cubicBezTo>
                    <a:pt x="6073" y="151"/>
                    <a:pt x="6070" y="172"/>
                    <a:pt x="6057" y="172"/>
                  </a:cubicBezTo>
                  <a:lnTo>
                    <a:pt x="6090" y="172"/>
                  </a:lnTo>
                  <a:cubicBezTo>
                    <a:pt x="6073" y="188"/>
                    <a:pt x="6057" y="188"/>
                    <a:pt x="6040" y="205"/>
                  </a:cubicBezTo>
                  <a:cubicBezTo>
                    <a:pt x="6040" y="202"/>
                    <a:pt x="6041" y="200"/>
                    <a:pt x="6042" y="198"/>
                  </a:cubicBezTo>
                  <a:lnTo>
                    <a:pt x="6042" y="198"/>
                  </a:lnTo>
                  <a:cubicBezTo>
                    <a:pt x="6042" y="198"/>
                    <a:pt x="6042" y="198"/>
                    <a:pt x="6043" y="198"/>
                  </a:cubicBezTo>
                  <a:cubicBezTo>
                    <a:pt x="6048" y="198"/>
                    <a:pt x="6053" y="195"/>
                    <a:pt x="6057" y="188"/>
                  </a:cubicBezTo>
                  <a:lnTo>
                    <a:pt x="6057" y="188"/>
                  </a:lnTo>
                  <a:cubicBezTo>
                    <a:pt x="6057" y="188"/>
                    <a:pt x="6046" y="188"/>
                    <a:pt x="6042" y="198"/>
                  </a:cubicBezTo>
                  <a:lnTo>
                    <a:pt x="6042" y="198"/>
                  </a:lnTo>
                  <a:cubicBezTo>
                    <a:pt x="6026" y="197"/>
                    <a:pt x="6005" y="179"/>
                    <a:pt x="5989" y="179"/>
                  </a:cubicBezTo>
                  <a:cubicBezTo>
                    <a:pt x="5983" y="179"/>
                    <a:pt x="5978" y="181"/>
                    <a:pt x="5975" y="188"/>
                  </a:cubicBezTo>
                  <a:cubicBezTo>
                    <a:pt x="5959" y="172"/>
                    <a:pt x="5959" y="139"/>
                    <a:pt x="5959" y="139"/>
                  </a:cubicBezTo>
                  <a:cubicBezTo>
                    <a:pt x="5952" y="146"/>
                    <a:pt x="5946" y="149"/>
                    <a:pt x="5940" y="149"/>
                  </a:cubicBezTo>
                  <a:cubicBezTo>
                    <a:pt x="5924" y="149"/>
                    <a:pt x="5911" y="130"/>
                    <a:pt x="5896" y="130"/>
                  </a:cubicBezTo>
                  <a:cubicBezTo>
                    <a:pt x="5890" y="130"/>
                    <a:pt x="5884" y="132"/>
                    <a:pt x="5877" y="139"/>
                  </a:cubicBezTo>
                  <a:cubicBezTo>
                    <a:pt x="5893" y="156"/>
                    <a:pt x="5893" y="156"/>
                    <a:pt x="5860" y="188"/>
                  </a:cubicBezTo>
                  <a:lnTo>
                    <a:pt x="5926" y="156"/>
                  </a:lnTo>
                  <a:lnTo>
                    <a:pt x="5893" y="205"/>
                  </a:lnTo>
                  <a:cubicBezTo>
                    <a:pt x="5910" y="205"/>
                    <a:pt x="5926" y="188"/>
                    <a:pt x="5942" y="188"/>
                  </a:cubicBezTo>
                  <a:cubicBezTo>
                    <a:pt x="5926" y="205"/>
                    <a:pt x="5926" y="205"/>
                    <a:pt x="5942" y="221"/>
                  </a:cubicBezTo>
                  <a:cubicBezTo>
                    <a:pt x="5935" y="214"/>
                    <a:pt x="5929" y="212"/>
                    <a:pt x="5923" y="212"/>
                  </a:cubicBezTo>
                  <a:cubicBezTo>
                    <a:pt x="5908" y="212"/>
                    <a:pt x="5895" y="231"/>
                    <a:pt x="5879" y="231"/>
                  </a:cubicBezTo>
                  <a:cubicBezTo>
                    <a:pt x="5874" y="231"/>
                    <a:pt x="5867" y="228"/>
                    <a:pt x="5860" y="221"/>
                  </a:cubicBezTo>
                  <a:lnTo>
                    <a:pt x="5844" y="156"/>
                  </a:lnTo>
                  <a:cubicBezTo>
                    <a:pt x="5840" y="154"/>
                    <a:pt x="5837" y="153"/>
                    <a:pt x="5833" y="153"/>
                  </a:cubicBezTo>
                  <a:cubicBezTo>
                    <a:pt x="5807" y="153"/>
                    <a:pt x="5779" y="191"/>
                    <a:pt x="5734" y="191"/>
                  </a:cubicBezTo>
                  <a:cubicBezTo>
                    <a:pt x="5727" y="191"/>
                    <a:pt x="5721" y="190"/>
                    <a:pt x="5713" y="188"/>
                  </a:cubicBezTo>
                  <a:lnTo>
                    <a:pt x="5713" y="188"/>
                  </a:lnTo>
                  <a:lnTo>
                    <a:pt x="5746" y="205"/>
                  </a:lnTo>
                  <a:cubicBezTo>
                    <a:pt x="5738" y="213"/>
                    <a:pt x="5725" y="213"/>
                    <a:pt x="5713" y="213"/>
                  </a:cubicBezTo>
                  <a:cubicBezTo>
                    <a:pt x="5701" y="213"/>
                    <a:pt x="5689" y="213"/>
                    <a:pt x="5680" y="221"/>
                  </a:cubicBezTo>
                  <a:cubicBezTo>
                    <a:pt x="5680" y="205"/>
                    <a:pt x="5680" y="188"/>
                    <a:pt x="5664" y="172"/>
                  </a:cubicBezTo>
                  <a:cubicBezTo>
                    <a:pt x="5664" y="188"/>
                    <a:pt x="5615" y="172"/>
                    <a:pt x="5615" y="221"/>
                  </a:cubicBezTo>
                  <a:lnTo>
                    <a:pt x="5599" y="188"/>
                  </a:lnTo>
                  <a:cubicBezTo>
                    <a:pt x="5549" y="188"/>
                    <a:pt x="5549" y="270"/>
                    <a:pt x="5500" y="270"/>
                  </a:cubicBezTo>
                  <a:cubicBezTo>
                    <a:pt x="5517" y="238"/>
                    <a:pt x="5484" y="221"/>
                    <a:pt x="5517" y="205"/>
                  </a:cubicBezTo>
                  <a:cubicBezTo>
                    <a:pt x="5500" y="205"/>
                    <a:pt x="5484" y="205"/>
                    <a:pt x="5484" y="221"/>
                  </a:cubicBezTo>
                  <a:cubicBezTo>
                    <a:pt x="5484" y="219"/>
                    <a:pt x="5483" y="218"/>
                    <a:pt x="5482" y="218"/>
                  </a:cubicBezTo>
                  <a:cubicBezTo>
                    <a:pt x="5476" y="218"/>
                    <a:pt x="5457" y="241"/>
                    <a:pt x="5443" y="241"/>
                  </a:cubicBezTo>
                  <a:cubicBezTo>
                    <a:pt x="5440" y="241"/>
                    <a:pt x="5437" y="240"/>
                    <a:pt x="5435" y="238"/>
                  </a:cubicBezTo>
                  <a:cubicBezTo>
                    <a:pt x="5435" y="238"/>
                    <a:pt x="5435" y="270"/>
                    <a:pt x="5418" y="270"/>
                  </a:cubicBezTo>
                  <a:cubicBezTo>
                    <a:pt x="5418" y="254"/>
                    <a:pt x="5418" y="254"/>
                    <a:pt x="5418" y="254"/>
                  </a:cubicBezTo>
                  <a:cubicBezTo>
                    <a:pt x="5418" y="270"/>
                    <a:pt x="5386" y="270"/>
                    <a:pt x="5402" y="303"/>
                  </a:cubicBezTo>
                  <a:cubicBezTo>
                    <a:pt x="5386" y="276"/>
                    <a:pt x="5366" y="268"/>
                    <a:pt x="5345" y="268"/>
                  </a:cubicBezTo>
                  <a:cubicBezTo>
                    <a:pt x="5322" y="268"/>
                    <a:pt x="5297" y="278"/>
                    <a:pt x="5277" y="278"/>
                  </a:cubicBezTo>
                  <a:cubicBezTo>
                    <a:pt x="5261" y="278"/>
                    <a:pt x="5248" y="273"/>
                    <a:pt x="5238" y="254"/>
                  </a:cubicBezTo>
                  <a:cubicBezTo>
                    <a:pt x="5206" y="270"/>
                    <a:pt x="5157" y="270"/>
                    <a:pt x="5140" y="287"/>
                  </a:cubicBezTo>
                  <a:cubicBezTo>
                    <a:pt x="5140" y="270"/>
                    <a:pt x="5124" y="270"/>
                    <a:pt x="5140" y="270"/>
                  </a:cubicBezTo>
                  <a:cubicBezTo>
                    <a:pt x="5136" y="269"/>
                    <a:pt x="5132" y="268"/>
                    <a:pt x="5129" y="268"/>
                  </a:cubicBezTo>
                  <a:cubicBezTo>
                    <a:pt x="5100" y="268"/>
                    <a:pt x="5115" y="322"/>
                    <a:pt x="5086" y="322"/>
                  </a:cubicBezTo>
                  <a:cubicBezTo>
                    <a:pt x="5083" y="322"/>
                    <a:pt x="5079" y="321"/>
                    <a:pt x="5075" y="319"/>
                  </a:cubicBezTo>
                  <a:cubicBezTo>
                    <a:pt x="5042" y="287"/>
                    <a:pt x="5091" y="303"/>
                    <a:pt x="5075" y="287"/>
                  </a:cubicBezTo>
                  <a:cubicBezTo>
                    <a:pt x="5070" y="260"/>
                    <a:pt x="5063" y="253"/>
                    <a:pt x="5054" y="253"/>
                  </a:cubicBezTo>
                  <a:cubicBezTo>
                    <a:pt x="5043" y="253"/>
                    <a:pt x="5029" y="268"/>
                    <a:pt x="5014" y="268"/>
                  </a:cubicBezTo>
                  <a:cubicBezTo>
                    <a:pt x="5007" y="268"/>
                    <a:pt x="5000" y="265"/>
                    <a:pt x="4993" y="254"/>
                  </a:cubicBezTo>
                  <a:cubicBezTo>
                    <a:pt x="4988" y="252"/>
                    <a:pt x="4984" y="251"/>
                    <a:pt x="4980" y="251"/>
                  </a:cubicBezTo>
                  <a:cubicBezTo>
                    <a:pt x="4955" y="251"/>
                    <a:pt x="4937" y="287"/>
                    <a:pt x="4895" y="287"/>
                  </a:cubicBezTo>
                  <a:cubicBezTo>
                    <a:pt x="4895" y="287"/>
                    <a:pt x="4895" y="287"/>
                    <a:pt x="4895" y="270"/>
                  </a:cubicBezTo>
                  <a:cubicBezTo>
                    <a:pt x="4878" y="319"/>
                    <a:pt x="4829" y="336"/>
                    <a:pt x="4796" y="352"/>
                  </a:cubicBezTo>
                  <a:cubicBezTo>
                    <a:pt x="4796" y="319"/>
                    <a:pt x="4813" y="336"/>
                    <a:pt x="4796" y="303"/>
                  </a:cubicBezTo>
                  <a:cubicBezTo>
                    <a:pt x="4780" y="303"/>
                    <a:pt x="4796" y="352"/>
                    <a:pt x="4780" y="368"/>
                  </a:cubicBezTo>
                  <a:cubicBezTo>
                    <a:pt x="4764" y="352"/>
                    <a:pt x="4731" y="336"/>
                    <a:pt x="4731" y="303"/>
                  </a:cubicBezTo>
                  <a:lnTo>
                    <a:pt x="4764" y="303"/>
                  </a:lnTo>
                  <a:cubicBezTo>
                    <a:pt x="4753" y="287"/>
                    <a:pt x="4744" y="281"/>
                    <a:pt x="4736" y="281"/>
                  </a:cubicBezTo>
                  <a:cubicBezTo>
                    <a:pt x="4720" y="281"/>
                    <a:pt x="4709" y="303"/>
                    <a:pt x="4698" y="303"/>
                  </a:cubicBezTo>
                  <a:lnTo>
                    <a:pt x="4698" y="287"/>
                  </a:lnTo>
                  <a:cubicBezTo>
                    <a:pt x="4649" y="287"/>
                    <a:pt x="4649" y="336"/>
                    <a:pt x="4600" y="336"/>
                  </a:cubicBezTo>
                  <a:lnTo>
                    <a:pt x="4616" y="352"/>
                  </a:lnTo>
                  <a:cubicBezTo>
                    <a:pt x="4608" y="364"/>
                    <a:pt x="4602" y="368"/>
                    <a:pt x="4597" y="368"/>
                  </a:cubicBezTo>
                  <a:cubicBezTo>
                    <a:pt x="4587" y="368"/>
                    <a:pt x="4581" y="352"/>
                    <a:pt x="4570" y="352"/>
                  </a:cubicBezTo>
                  <a:cubicBezTo>
                    <a:pt x="4565" y="352"/>
                    <a:pt x="4559" y="356"/>
                    <a:pt x="4551" y="368"/>
                  </a:cubicBezTo>
                  <a:lnTo>
                    <a:pt x="4551" y="319"/>
                  </a:lnTo>
                  <a:cubicBezTo>
                    <a:pt x="4535" y="336"/>
                    <a:pt x="4485" y="368"/>
                    <a:pt x="4453" y="385"/>
                  </a:cubicBezTo>
                  <a:cubicBezTo>
                    <a:pt x="4469" y="352"/>
                    <a:pt x="4502" y="319"/>
                    <a:pt x="4535" y="303"/>
                  </a:cubicBezTo>
                  <a:cubicBezTo>
                    <a:pt x="4502" y="303"/>
                    <a:pt x="4469" y="319"/>
                    <a:pt x="4453" y="336"/>
                  </a:cubicBezTo>
                  <a:cubicBezTo>
                    <a:pt x="4469" y="336"/>
                    <a:pt x="4469" y="319"/>
                    <a:pt x="4485" y="319"/>
                  </a:cubicBezTo>
                  <a:cubicBezTo>
                    <a:pt x="4469" y="368"/>
                    <a:pt x="4436" y="385"/>
                    <a:pt x="4404" y="385"/>
                  </a:cubicBezTo>
                  <a:cubicBezTo>
                    <a:pt x="4387" y="303"/>
                    <a:pt x="4305" y="368"/>
                    <a:pt x="4273" y="303"/>
                  </a:cubicBezTo>
                  <a:cubicBezTo>
                    <a:pt x="4249" y="320"/>
                    <a:pt x="4226" y="325"/>
                    <a:pt x="4202" y="325"/>
                  </a:cubicBezTo>
                  <a:cubicBezTo>
                    <a:pt x="4169" y="325"/>
                    <a:pt x="4135" y="316"/>
                    <a:pt x="4097" y="316"/>
                  </a:cubicBezTo>
                  <a:cubicBezTo>
                    <a:pt x="4085" y="316"/>
                    <a:pt x="4073" y="317"/>
                    <a:pt x="4060" y="319"/>
                  </a:cubicBezTo>
                  <a:cubicBezTo>
                    <a:pt x="4093" y="385"/>
                    <a:pt x="4044" y="319"/>
                    <a:pt x="4044" y="401"/>
                  </a:cubicBezTo>
                  <a:lnTo>
                    <a:pt x="4027" y="401"/>
                  </a:lnTo>
                  <a:lnTo>
                    <a:pt x="3962" y="352"/>
                  </a:lnTo>
                  <a:cubicBezTo>
                    <a:pt x="3945" y="336"/>
                    <a:pt x="3978" y="336"/>
                    <a:pt x="3978" y="319"/>
                  </a:cubicBezTo>
                  <a:cubicBezTo>
                    <a:pt x="3945" y="319"/>
                    <a:pt x="3962" y="303"/>
                    <a:pt x="3929" y="287"/>
                  </a:cubicBezTo>
                  <a:lnTo>
                    <a:pt x="3929" y="287"/>
                  </a:lnTo>
                  <a:cubicBezTo>
                    <a:pt x="3945" y="303"/>
                    <a:pt x="3929" y="319"/>
                    <a:pt x="3896" y="319"/>
                  </a:cubicBezTo>
                  <a:lnTo>
                    <a:pt x="3929" y="336"/>
                  </a:lnTo>
                  <a:cubicBezTo>
                    <a:pt x="3919" y="346"/>
                    <a:pt x="3910" y="350"/>
                    <a:pt x="3903" y="350"/>
                  </a:cubicBezTo>
                  <a:cubicBezTo>
                    <a:pt x="3885" y="350"/>
                    <a:pt x="3875" y="322"/>
                    <a:pt x="3856" y="322"/>
                  </a:cubicBezTo>
                  <a:cubicBezTo>
                    <a:pt x="3849" y="322"/>
                    <a:pt x="3841" y="325"/>
                    <a:pt x="3831" y="336"/>
                  </a:cubicBezTo>
                  <a:lnTo>
                    <a:pt x="3847" y="303"/>
                  </a:lnTo>
                  <a:lnTo>
                    <a:pt x="3847" y="303"/>
                  </a:lnTo>
                  <a:cubicBezTo>
                    <a:pt x="3814" y="319"/>
                    <a:pt x="3749" y="319"/>
                    <a:pt x="3716" y="368"/>
                  </a:cubicBezTo>
                  <a:cubicBezTo>
                    <a:pt x="3716" y="368"/>
                    <a:pt x="3700" y="352"/>
                    <a:pt x="3716" y="336"/>
                  </a:cubicBezTo>
                  <a:cubicBezTo>
                    <a:pt x="3662" y="336"/>
                    <a:pt x="3596" y="393"/>
                    <a:pt x="3547" y="393"/>
                  </a:cubicBezTo>
                  <a:cubicBezTo>
                    <a:pt x="3537" y="393"/>
                    <a:pt x="3528" y="390"/>
                    <a:pt x="3520" y="385"/>
                  </a:cubicBezTo>
                  <a:lnTo>
                    <a:pt x="3520" y="368"/>
                  </a:lnTo>
                  <a:cubicBezTo>
                    <a:pt x="3507" y="368"/>
                    <a:pt x="3504" y="389"/>
                    <a:pt x="3495" y="389"/>
                  </a:cubicBezTo>
                  <a:cubicBezTo>
                    <a:pt x="3493" y="389"/>
                    <a:pt x="3490" y="388"/>
                    <a:pt x="3487" y="385"/>
                  </a:cubicBezTo>
                  <a:cubicBezTo>
                    <a:pt x="3487" y="385"/>
                    <a:pt x="3487" y="368"/>
                    <a:pt x="3487" y="368"/>
                  </a:cubicBezTo>
                  <a:cubicBezTo>
                    <a:pt x="3471" y="368"/>
                    <a:pt x="3454" y="401"/>
                    <a:pt x="3438" y="401"/>
                  </a:cubicBezTo>
                  <a:lnTo>
                    <a:pt x="3454" y="368"/>
                  </a:lnTo>
                  <a:cubicBezTo>
                    <a:pt x="3447" y="367"/>
                    <a:pt x="3440" y="366"/>
                    <a:pt x="3434" y="366"/>
                  </a:cubicBezTo>
                  <a:cubicBezTo>
                    <a:pt x="3369" y="366"/>
                    <a:pt x="3350" y="435"/>
                    <a:pt x="3291" y="450"/>
                  </a:cubicBezTo>
                  <a:cubicBezTo>
                    <a:pt x="3291" y="401"/>
                    <a:pt x="3241" y="385"/>
                    <a:pt x="3209" y="385"/>
                  </a:cubicBezTo>
                  <a:lnTo>
                    <a:pt x="3209" y="368"/>
                  </a:lnTo>
                  <a:cubicBezTo>
                    <a:pt x="3143" y="368"/>
                    <a:pt x="3094" y="434"/>
                    <a:pt x="3029" y="450"/>
                  </a:cubicBezTo>
                  <a:cubicBezTo>
                    <a:pt x="3010" y="431"/>
                    <a:pt x="2981" y="427"/>
                    <a:pt x="2949" y="427"/>
                  </a:cubicBezTo>
                  <a:cubicBezTo>
                    <a:pt x="2923" y="427"/>
                    <a:pt x="2895" y="430"/>
                    <a:pt x="2868" y="430"/>
                  </a:cubicBezTo>
                  <a:cubicBezTo>
                    <a:pt x="2843" y="430"/>
                    <a:pt x="2819" y="427"/>
                    <a:pt x="2800" y="418"/>
                  </a:cubicBezTo>
                  <a:lnTo>
                    <a:pt x="2800" y="418"/>
                  </a:lnTo>
                  <a:cubicBezTo>
                    <a:pt x="2816" y="434"/>
                    <a:pt x="2800" y="467"/>
                    <a:pt x="2783" y="467"/>
                  </a:cubicBezTo>
                  <a:cubicBezTo>
                    <a:pt x="2772" y="467"/>
                    <a:pt x="2761" y="488"/>
                    <a:pt x="2755" y="488"/>
                  </a:cubicBezTo>
                  <a:cubicBezTo>
                    <a:pt x="2752" y="488"/>
                    <a:pt x="2750" y="483"/>
                    <a:pt x="2750" y="467"/>
                  </a:cubicBezTo>
                  <a:cubicBezTo>
                    <a:pt x="2741" y="437"/>
                    <a:pt x="2725" y="431"/>
                    <a:pt x="2707" y="431"/>
                  </a:cubicBezTo>
                  <a:cubicBezTo>
                    <a:pt x="2695" y="431"/>
                    <a:pt x="2682" y="434"/>
                    <a:pt x="2669" y="434"/>
                  </a:cubicBezTo>
                  <a:lnTo>
                    <a:pt x="2669" y="499"/>
                  </a:lnTo>
                  <a:cubicBezTo>
                    <a:pt x="2651" y="473"/>
                    <a:pt x="2631" y="464"/>
                    <a:pt x="2610" y="464"/>
                  </a:cubicBezTo>
                  <a:cubicBezTo>
                    <a:pt x="2572" y="464"/>
                    <a:pt x="2531" y="493"/>
                    <a:pt x="2498" y="493"/>
                  </a:cubicBezTo>
                  <a:cubicBezTo>
                    <a:pt x="2482" y="493"/>
                    <a:pt x="2467" y="486"/>
                    <a:pt x="2456" y="467"/>
                  </a:cubicBezTo>
                  <a:cubicBezTo>
                    <a:pt x="2439" y="483"/>
                    <a:pt x="2423" y="483"/>
                    <a:pt x="2407" y="499"/>
                  </a:cubicBezTo>
                  <a:lnTo>
                    <a:pt x="2407" y="467"/>
                  </a:lnTo>
                  <a:cubicBezTo>
                    <a:pt x="2358" y="467"/>
                    <a:pt x="2325" y="467"/>
                    <a:pt x="2276" y="483"/>
                  </a:cubicBezTo>
                  <a:lnTo>
                    <a:pt x="2276" y="450"/>
                  </a:lnTo>
                  <a:cubicBezTo>
                    <a:pt x="2243" y="450"/>
                    <a:pt x="2259" y="549"/>
                    <a:pt x="2227" y="565"/>
                  </a:cubicBezTo>
                  <a:lnTo>
                    <a:pt x="2210" y="516"/>
                  </a:lnTo>
                  <a:cubicBezTo>
                    <a:pt x="2173" y="516"/>
                    <a:pt x="2141" y="505"/>
                    <a:pt x="2111" y="505"/>
                  </a:cubicBezTo>
                  <a:cubicBezTo>
                    <a:pt x="2089" y="505"/>
                    <a:pt x="2068" y="511"/>
                    <a:pt x="2047" y="532"/>
                  </a:cubicBezTo>
                  <a:cubicBezTo>
                    <a:pt x="2047" y="516"/>
                    <a:pt x="2047" y="499"/>
                    <a:pt x="2047" y="499"/>
                  </a:cubicBezTo>
                  <a:cubicBezTo>
                    <a:pt x="2041" y="499"/>
                    <a:pt x="2028" y="498"/>
                    <a:pt x="2014" y="498"/>
                  </a:cubicBezTo>
                  <a:cubicBezTo>
                    <a:pt x="1987" y="498"/>
                    <a:pt x="1954" y="505"/>
                    <a:pt x="1965" y="549"/>
                  </a:cubicBezTo>
                  <a:cubicBezTo>
                    <a:pt x="1960" y="533"/>
                    <a:pt x="1951" y="527"/>
                    <a:pt x="1941" y="527"/>
                  </a:cubicBezTo>
                  <a:cubicBezTo>
                    <a:pt x="1919" y="527"/>
                    <a:pt x="1889" y="554"/>
                    <a:pt x="1867" y="565"/>
                  </a:cubicBezTo>
                  <a:lnTo>
                    <a:pt x="1883" y="532"/>
                  </a:lnTo>
                  <a:lnTo>
                    <a:pt x="1883" y="532"/>
                  </a:lnTo>
                  <a:cubicBezTo>
                    <a:pt x="1850" y="581"/>
                    <a:pt x="1850" y="598"/>
                    <a:pt x="1817" y="614"/>
                  </a:cubicBezTo>
                  <a:cubicBezTo>
                    <a:pt x="1817" y="598"/>
                    <a:pt x="1817" y="581"/>
                    <a:pt x="1817" y="581"/>
                  </a:cubicBezTo>
                  <a:cubicBezTo>
                    <a:pt x="1785" y="581"/>
                    <a:pt x="1801" y="614"/>
                    <a:pt x="1768" y="614"/>
                  </a:cubicBezTo>
                  <a:lnTo>
                    <a:pt x="1785" y="581"/>
                  </a:lnTo>
                  <a:cubicBezTo>
                    <a:pt x="1752" y="581"/>
                    <a:pt x="1752" y="598"/>
                    <a:pt x="1736" y="614"/>
                  </a:cubicBezTo>
                  <a:cubicBezTo>
                    <a:pt x="1731" y="618"/>
                    <a:pt x="1726" y="620"/>
                    <a:pt x="1720" y="620"/>
                  </a:cubicBezTo>
                  <a:cubicBezTo>
                    <a:pt x="1703" y="620"/>
                    <a:pt x="1682" y="605"/>
                    <a:pt x="1670" y="581"/>
                  </a:cubicBezTo>
                  <a:cubicBezTo>
                    <a:pt x="1670" y="614"/>
                    <a:pt x="1654" y="630"/>
                    <a:pt x="1637" y="630"/>
                  </a:cubicBezTo>
                  <a:cubicBezTo>
                    <a:pt x="1637" y="614"/>
                    <a:pt x="1637" y="614"/>
                    <a:pt x="1654" y="598"/>
                  </a:cubicBezTo>
                  <a:cubicBezTo>
                    <a:pt x="1646" y="596"/>
                    <a:pt x="1639" y="595"/>
                    <a:pt x="1633" y="595"/>
                  </a:cubicBezTo>
                  <a:cubicBezTo>
                    <a:pt x="1596" y="595"/>
                    <a:pt x="1577" y="623"/>
                    <a:pt x="1558" y="623"/>
                  </a:cubicBezTo>
                  <a:cubicBezTo>
                    <a:pt x="1552" y="623"/>
                    <a:pt x="1546" y="621"/>
                    <a:pt x="1539" y="614"/>
                  </a:cubicBezTo>
                  <a:cubicBezTo>
                    <a:pt x="1539" y="614"/>
                    <a:pt x="1539" y="598"/>
                    <a:pt x="1539" y="598"/>
                  </a:cubicBezTo>
                  <a:lnTo>
                    <a:pt x="1605" y="598"/>
                  </a:lnTo>
                  <a:cubicBezTo>
                    <a:pt x="1605" y="565"/>
                    <a:pt x="1572" y="565"/>
                    <a:pt x="1588" y="516"/>
                  </a:cubicBezTo>
                  <a:lnTo>
                    <a:pt x="1588" y="516"/>
                  </a:lnTo>
                  <a:cubicBezTo>
                    <a:pt x="1572" y="549"/>
                    <a:pt x="1523" y="598"/>
                    <a:pt x="1490" y="598"/>
                  </a:cubicBezTo>
                  <a:cubicBezTo>
                    <a:pt x="1490" y="581"/>
                    <a:pt x="1490" y="581"/>
                    <a:pt x="1490" y="581"/>
                  </a:cubicBezTo>
                  <a:lnTo>
                    <a:pt x="1441" y="581"/>
                  </a:lnTo>
                  <a:cubicBezTo>
                    <a:pt x="1441" y="565"/>
                    <a:pt x="1433" y="561"/>
                    <a:pt x="1423" y="561"/>
                  </a:cubicBezTo>
                  <a:cubicBezTo>
                    <a:pt x="1412" y="561"/>
                    <a:pt x="1400" y="565"/>
                    <a:pt x="1392" y="565"/>
                  </a:cubicBezTo>
                  <a:cubicBezTo>
                    <a:pt x="1392" y="598"/>
                    <a:pt x="1375" y="598"/>
                    <a:pt x="1408" y="614"/>
                  </a:cubicBezTo>
                  <a:lnTo>
                    <a:pt x="1457" y="614"/>
                  </a:lnTo>
                  <a:cubicBezTo>
                    <a:pt x="1446" y="626"/>
                    <a:pt x="1442" y="637"/>
                    <a:pt x="1436" y="637"/>
                  </a:cubicBezTo>
                  <a:cubicBezTo>
                    <a:pt x="1433" y="637"/>
                    <a:pt x="1429" y="635"/>
                    <a:pt x="1425" y="630"/>
                  </a:cubicBezTo>
                  <a:cubicBezTo>
                    <a:pt x="1408" y="647"/>
                    <a:pt x="1408" y="663"/>
                    <a:pt x="1408" y="679"/>
                  </a:cubicBezTo>
                  <a:cubicBezTo>
                    <a:pt x="1375" y="630"/>
                    <a:pt x="1326" y="614"/>
                    <a:pt x="1326" y="581"/>
                  </a:cubicBezTo>
                  <a:cubicBezTo>
                    <a:pt x="1277" y="614"/>
                    <a:pt x="1212" y="614"/>
                    <a:pt x="1195" y="679"/>
                  </a:cubicBezTo>
                  <a:cubicBezTo>
                    <a:pt x="1179" y="679"/>
                    <a:pt x="1179" y="663"/>
                    <a:pt x="1163" y="647"/>
                  </a:cubicBezTo>
                  <a:cubicBezTo>
                    <a:pt x="1179" y="647"/>
                    <a:pt x="1179" y="647"/>
                    <a:pt x="1179" y="630"/>
                  </a:cubicBezTo>
                  <a:lnTo>
                    <a:pt x="1179" y="630"/>
                  </a:lnTo>
                  <a:cubicBezTo>
                    <a:pt x="1163" y="647"/>
                    <a:pt x="1114" y="647"/>
                    <a:pt x="1097" y="696"/>
                  </a:cubicBezTo>
                  <a:cubicBezTo>
                    <a:pt x="1071" y="683"/>
                    <a:pt x="1098" y="659"/>
                    <a:pt x="1092" y="659"/>
                  </a:cubicBezTo>
                  <a:lnTo>
                    <a:pt x="1092" y="659"/>
                  </a:lnTo>
                  <a:cubicBezTo>
                    <a:pt x="1090" y="659"/>
                    <a:pt x="1087" y="660"/>
                    <a:pt x="1081" y="663"/>
                  </a:cubicBezTo>
                  <a:lnTo>
                    <a:pt x="1081" y="647"/>
                  </a:lnTo>
                  <a:cubicBezTo>
                    <a:pt x="1066" y="637"/>
                    <a:pt x="1053" y="633"/>
                    <a:pt x="1040" y="633"/>
                  </a:cubicBezTo>
                  <a:cubicBezTo>
                    <a:pt x="982" y="633"/>
                    <a:pt x="940" y="716"/>
                    <a:pt x="884" y="716"/>
                  </a:cubicBezTo>
                  <a:cubicBezTo>
                    <a:pt x="869" y="716"/>
                    <a:pt x="853" y="710"/>
                    <a:pt x="835" y="696"/>
                  </a:cubicBezTo>
                  <a:cubicBezTo>
                    <a:pt x="835" y="696"/>
                    <a:pt x="835" y="696"/>
                    <a:pt x="835" y="712"/>
                  </a:cubicBezTo>
                  <a:cubicBezTo>
                    <a:pt x="815" y="706"/>
                    <a:pt x="795" y="704"/>
                    <a:pt x="775" y="704"/>
                  </a:cubicBezTo>
                  <a:cubicBezTo>
                    <a:pt x="708" y="704"/>
                    <a:pt x="642" y="728"/>
                    <a:pt x="575" y="728"/>
                  </a:cubicBezTo>
                  <a:cubicBezTo>
                    <a:pt x="547" y="728"/>
                    <a:pt x="519" y="724"/>
                    <a:pt x="492" y="712"/>
                  </a:cubicBezTo>
                  <a:cubicBezTo>
                    <a:pt x="459" y="712"/>
                    <a:pt x="459" y="729"/>
                    <a:pt x="426" y="761"/>
                  </a:cubicBezTo>
                  <a:lnTo>
                    <a:pt x="426" y="729"/>
                  </a:lnTo>
                  <a:lnTo>
                    <a:pt x="393" y="761"/>
                  </a:lnTo>
                  <a:cubicBezTo>
                    <a:pt x="384" y="770"/>
                    <a:pt x="375" y="774"/>
                    <a:pt x="366" y="774"/>
                  </a:cubicBezTo>
                  <a:cubicBezTo>
                    <a:pt x="335" y="774"/>
                    <a:pt x="304" y="732"/>
                    <a:pt x="273" y="732"/>
                  </a:cubicBezTo>
                  <a:cubicBezTo>
                    <a:pt x="264" y="732"/>
                    <a:pt x="255" y="736"/>
                    <a:pt x="246" y="745"/>
                  </a:cubicBezTo>
                  <a:lnTo>
                    <a:pt x="262" y="778"/>
                  </a:lnTo>
                  <a:cubicBezTo>
                    <a:pt x="246" y="778"/>
                    <a:pt x="226" y="782"/>
                    <a:pt x="209" y="782"/>
                  </a:cubicBezTo>
                  <a:cubicBezTo>
                    <a:pt x="193" y="782"/>
                    <a:pt x="181" y="778"/>
                    <a:pt x="181" y="761"/>
                  </a:cubicBezTo>
                  <a:cubicBezTo>
                    <a:pt x="181" y="767"/>
                    <a:pt x="181" y="773"/>
                    <a:pt x="181" y="778"/>
                  </a:cubicBezTo>
                  <a:lnTo>
                    <a:pt x="164" y="761"/>
                  </a:lnTo>
                  <a:lnTo>
                    <a:pt x="115" y="794"/>
                  </a:lnTo>
                  <a:cubicBezTo>
                    <a:pt x="82" y="794"/>
                    <a:pt x="115" y="729"/>
                    <a:pt x="66" y="729"/>
                  </a:cubicBezTo>
                  <a:cubicBezTo>
                    <a:pt x="33" y="745"/>
                    <a:pt x="1" y="794"/>
                    <a:pt x="17" y="794"/>
                  </a:cubicBezTo>
                  <a:cubicBezTo>
                    <a:pt x="17" y="794"/>
                    <a:pt x="33" y="810"/>
                    <a:pt x="33" y="827"/>
                  </a:cubicBezTo>
                  <a:lnTo>
                    <a:pt x="17" y="843"/>
                  </a:lnTo>
                  <a:cubicBezTo>
                    <a:pt x="17" y="892"/>
                    <a:pt x="1" y="958"/>
                    <a:pt x="66" y="990"/>
                  </a:cubicBezTo>
                  <a:lnTo>
                    <a:pt x="82" y="974"/>
                  </a:lnTo>
                  <a:lnTo>
                    <a:pt x="82" y="974"/>
                  </a:lnTo>
                  <a:cubicBezTo>
                    <a:pt x="87" y="984"/>
                    <a:pt x="93" y="988"/>
                    <a:pt x="97" y="988"/>
                  </a:cubicBezTo>
                  <a:cubicBezTo>
                    <a:pt x="103" y="988"/>
                    <a:pt x="108" y="982"/>
                    <a:pt x="111" y="974"/>
                  </a:cubicBezTo>
                  <a:lnTo>
                    <a:pt x="82" y="974"/>
                  </a:lnTo>
                  <a:lnTo>
                    <a:pt x="99" y="958"/>
                  </a:lnTo>
                  <a:lnTo>
                    <a:pt x="112" y="971"/>
                  </a:lnTo>
                  <a:lnTo>
                    <a:pt x="112" y="971"/>
                  </a:lnTo>
                  <a:cubicBezTo>
                    <a:pt x="114" y="967"/>
                    <a:pt x="115" y="962"/>
                    <a:pt x="115" y="958"/>
                  </a:cubicBezTo>
                  <a:cubicBezTo>
                    <a:pt x="115" y="974"/>
                    <a:pt x="131" y="990"/>
                    <a:pt x="131" y="990"/>
                  </a:cubicBezTo>
                  <a:lnTo>
                    <a:pt x="164" y="941"/>
                  </a:lnTo>
                  <a:lnTo>
                    <a:pt x="164" y="941"/>
                  </a:lnTo>
                  <a:cubicBezTo>
                    <a:pt x="181" y="958"/>
                    <a:pt x="148" y="974"/>
                    <a:pt x="181" y="990"/>
                  </a:cubicBezTo>
                  <a:cubicBezTo>
                    <a:pt x="197" y="958"/>
                    <a:pt x="164" y="941"/>
                    <a:pt x="181" y="925"/>
                  </a:cubicBezTo>
                  <a:lnTo>
                    <a:pt x="181" y="925"/>
                  </a:lnTo>
                  <a:cubicBezTo>
                    <a:pt x="192" y="937"/>
                    <a:pt x="196" y="948"/>
                    <a:pt x="202" y="948"/>
                  </a:cubicBezTo>
                  <a:cubicBezTo>
                    <a:pt x="205" y="948"/>
                    <a:pt x="209" y="946"/>
                    <a:pt x="213" y="941"/>
                  </a:cubicBezTo>
                  <a:cubicBezTo>
                    <a:pt x="230" y="958"/>
                    <a:pt x="213" y="958"/>
                    <a:pt x="213" y="974"/>
                  </a:cubicBezTo>
                  <a:cubicBezTo>
                    <a:pt x="230" y="958"/>
                    <a:pt x="262" y="958"/>
                    <a:pt x="262" y="925"/>
                  </a:cubicBezTo>
                  <a:cubicBezTo>
                    <a:pt x="295" y="958"/>
                    <a:pt x="328" y="925"/>
                    <a:pt x="328" y="974"/>
                  </a:cubicBezTo>
                  <a:cubicBezTo>
                    <a:pt x="328" y="958"/>
                    <a:pt x="361" y="925"/>
                    <a:pt x="377" y="925"/>
                  </a:cubicBezTo>
                  <a:lnTo>
                    <a:pt x="377" y="925"/>
                  </a:lnTo>
                  <a:cubicBezTo>
                    <a:pt x="361" y="958"/>
                    <a:pt x="373" y="958"/>
                    <a:pt x="389" y="958"/>
                  </a:cubicBezTo>
                  <a:cubicBezTo>
                    <a:pt x="406" y="958"/>
                    <a:pt x="426" y="958"/>
                    <a:pt x="426" y="990"/>
                  </a:cubicBezTo>
                  <a:cubicBezTo>
                    <a:pt x="442" y="925"/>
                    <a:pt x="508" y="958"/>
                    <a:pt x="541" y="925"/>
                  </a:cubicBezTo>
                  <a:cubicBezTo>
                    <a:pt x="541" y="925"/>
                    <a:pt x="541" y="941"/>
                    <a:pt x="541" y="941"/>
                  </a:cubicBezTo>
                  <a:cubicBezTo>
                    <a:pt x="557" y="941"/>
                    <a:pt x="573" y="958"/>
                    <a:pt x="573" y="958"/>
                  </a:cubicBezTo>
                  <a:cubicBezTo>
                    <a:pt x="573" y="925"/>
                    <a:pt x="606" y="909"/>
                    <a:pt x="623" y="876"/>
                  </a:cubicBezTo>
                  <a:cubicBezTo>
                    <a:pt x="655" y="909"/>
                    <a:pt x="623" y="925"/>
                    <a:pt x="623" y="974"/>
                  </a:cubicBezTo>
                  <a:cubicBezTo>
                    <a:pt x="623" y="925"/>
                    <a:pt x="672" y="925"/>
                    <a:pt x="655" y="892"/>
                  </a:cubicBezTo>
                  <a:lnTo>
                    <a:pt x="655" y="892"/>
                  </a:lnTo>
                  <a:cubicBezTo>
                    <a:pt x="688" y="925"/>
                    <a:pt x="672" y="909"/>
                    <a:pt x="688" y="941"/>
                  </a:cubicBezTo>
                  <a:cubicBezTo>
                    <a:pt x="688" y="917"/>
                    <a:pt x="692" y="917"/>
                    <a:pt x="698" y="917"/>
                  </a:cubicBezTo>
                  <a:cubicBezTo>
                    <a:pt x="704" y="917"/>
                    <a:pt x="713" y="917"/>
                    <a:pt x="721" y="892"/>
                  </a:cubicBezTo>
                  <a:cubicBezTo>
                    <a:pt x="744" y="915"/>
                    <a:pt x="742" y="939"/>
                    <a:pt x="751" y="939"/>
                  </a:cubicBezTo>
                  <a:cubicBezTo>
                    <a:pt x="755" y="939"/>
                    <a:pt x="760" y="935"/>
                    <a:pt x="770" y="925"/>
                  </a:cubicBezTo>
                  <a:lnTo>
                    <a:pt x="770" y="925"/>
                  </a:lnTo>
                  <a:cubicBezTo>
                    <a:pt x="771" y="926"/>
                    <a:pt x="772" y="928"/>
                    <a:pt x="773" y="930"/>
                  </a:cubicBezTo>
                  <a:lnTo>
                    <a:pt x="773" y="930"/>
                  </a:lnTo>
                  <a:cubicBezTo>
                    <a:pt x="772" y="917"/>
                    <a:pt x="770" y="904"/>
                    <a:pt x="770" y="892"/>
                  </a:cubicBezTo>
                  <a:cubicBezTo>
                    <a:pt x="777" y="890"/>
                    <a:pt x="782" y="889"/>
                    <a:pt x="787" y="889"/>
                  </a:cubicBezTo>
                  <a:cubicBezTo>
                    <a:pt x="815" y="889"/>
                    <a:pt x="805" y="929"/>
                    <a:pt x="819" y="958"/>
                  </a:cubicBezTo>
                  <a:cubicBezTo>
                    <a:pt x="835" y="941"/>
                    <a:pt x="852" y="892"/>
                    <a:pt x="868" y="892"/>
                  </a:cubicBezTo>
                  <a:cubicBezTo>
                    <a:pt x="868" y="909"/>
                    <a:pt x="868" y="909"/>
                    <a:pt x="868" y="909"/>
                  </a:cubicBezTo>
                  <a:cubicBezTo>
                    <a:pt x="899" y="877"/>
                    <a:pt x="945" y="906"/>
                    <a:pt x="978" y="866"/>
                  </a:cubicBezTo>
                  <a:lnTo>
                    <a:pt x="978" y="866"/>
                  </a:lnTo>
                  <a:cubicBezTo>
                    <a:pt x="979" y="869"/>
                    <a:pt x="981" y="872"/>
                    <a:pt x="983" y="876"/>
                  </a:cubicBezTo>
                  <a:cubicBezTo>
                    <a:pt x="983" y="860"/>
                    <a:pt x="983" y="860"/>
                    <a:pt x="983" y="860"/>
                  </a:cubicBezTo>
                  <a:cubicBezTo>
                    <a:pt x="981" y="862"/>
                    <a:pt x="980" y="864"/>
                    <a:pt x="978" y="866"/>
                  </a:cubicBezTo>
                  <a:lnTo>
                    <a:pt x="978" y="866"/>
                  </a:lnTo>
                  <a:cubicBezTo>
                    <a:pt x="966" y="840"/>
                    <a:pt x="966" y="825"/>
                    <a:pt x="966" y="810"/>
                  </a:cubicBezTo>
                  <a:cubicBezTo>
                    <a:pt x="977" y="810"/>
                    <a:pt x="988" y="796"/>
                    <a:pt x="994" y="796"/>
                  </a:cubicBezTo>
                  <a:cubicBezTo>
                    <a:pt x="997" y="796"/>
                    <a:pt x="999" y="799"/>
                    <a:pt x="999" y="810"/>
                  </a:cubicBezTo>
                  <a:cubicBezTo>
                    <a:pt x="999" y="810"/>
                    <a:pt x="999" y="810"/>
                    <a:pt x="999" y="810"/>
                  </a:cubicBezTo>
                  <a:lnTo>
                    <a:pt x="999" y="810"/>
                  </a:lnTo>
                  <a:lnTo>
                    <a:pt x="983" y="827"/>
                  </a:lnTo>
                  <a:cubicBezTo>
                    <a:pt x="999" y="827"/>
                    <a:pt x="999" y="810"/>
                    <a:pt x="999" y="810"/>
                  </a:cubicBezTo>
                  <a:lnTo>
                    <a:pt x="999" y="810"/>
                  </a:lnTo>
                  <a:cubicBezTo>
                    <a:pt x="1015" y="860"/>
                    <a:pt x="983" y="827"/>
                    <a:pt x="983" y="860"/>
                  </a:cubicBezTo>
                  <a:cubicBezTo>
                    <a:pt x="1015" y="843"/>
                    <a:pt x="1048" y="810"/>
                    <a:pt x="1081" y="810"/>
                  </a:cubicBezTo>
                  <a:cubicBezTo>
                    <a:pt x="1081" y="860"/>
                    <a:pt x="1015" y="827"/>
                    <a:pt x="1048" y="860"/>
                  </a:cubicBezTo>
                  <a:lnTo>
                    <a:pt x="1015" y="860"/>
                  </a:lnTo>
                  <a:cubicBezTo>
                    <a:pt x="1032" y="884"/>
                    <a:pt x="1028" y="884"/>
                    <a:pt x="1024" y="884"/>
                  </a:cubicBezTo>
                  <a:cubicBezTo>
                    <a:pt x="1019" y="884"/>
                    <a:pt x="1015" y="884"/>
                    <a:pt x="1032" y="909"/>
                  </a:cubicBezTo>
                  <a:cubicBezTo>
                    <a:pt x="1042" y="912"/>
                    <a:pt x="1049" y="913"/>
                    <a:pt x="1056" y="913"/>
                  </a:cubicBezTo>
                  <a:cubicBezTo>
                    <a:pt x="1083" y="913"/>
                    <a:pt x="1091" y="892"/>
                    <a:pt x="1130" y="892"/>
                  </a:cubicBezTo>
                  <a:cubicBezTo>
                    <a:pt x="1130" y="876"/>
                    <a:pt x="1130" y="860"/>
                    <a:pt x="1130" y="843"/>
                  </a:cubicBezTo>
                  <a:cubicBezTo>
                    <a:pt x="1140" y="836"/>
                    <a:pt x="1148" y="833"/>
                    <a:pt x="1155" y="833"/>
                  </a:cubicBezTo>
                  <a:cubicBezTo>
                    <a:pt x="1187" y="833"/>
                    <a:pt x="1198" y="893"/>
                    <a:pt x="1221" y="893"/>
                  </a:cubicBezTo>
                  <a:cubicBezTo>
                    <a:pt x="1228" y="893"/>
                    <a:pt x="1235" y="888"/>
                    <a:pt x="1245" y="876"/>
                  </a:cubicBezTo>
                  <a:cubicBezTo>
                    <a:pt x="1245" y="851"/>
                    <a:pt x="1245" y="816"/>
                    <a:pt x="1267" y="816"/>
                  </a:cubicBezTo>
                  <a:cubicBezTo>
                    <a:pt x="1273" y="816"/>
                    <a:pt x="1282" y="819"/>
                    <a:pt x="1294" y="827"/>
                  </a:cubicBezTo>
                  <a:lnTo>
                    <a:pt x="1277" y="876"/>
                  </a:lnTo>
                  <a:cubicBezTo>
                    <a:pt x="1318" y="876"/>
                    <a:pt x="1302" y="819"/>
                    <a:pt x="1324" y="819"/>
                  </a:cubicBezTo>
                  <a:cubicBezTo>
                    <a:pt x="1329" y="819"/>
                    <a:pt x="1335" y="821"/>
                    <a:pt x="1343" y="827"/>
                  </a:cubicBezTo>
                  <a:cubicBezTo>
                    <a:pt x="1343" y="843"/>
                    <a:pt x="1310" y="843"/>
                    <a:pt x="1326" y="843"/>
                  </a:cubicBezTo>
                  <a:cubicBezTo>
                    <a:pt x="1335" y="851"/>
                    <a:pt x="1340" y="854"/>
                    <a:pt x="1343" y="854"/>
                  </a:cubicBezTo>
                  <a:cubicBezTo>
                    <a:pt x="1353" y="854"/>
                    <a:pt x="1347" y="827"/>
                    <a:pt x="1359" y="827"/>
                  </a:cubicBezTo>
                  <a:lnTo>
                    <a:pt x="1375" y="860"/>
                  </a:lnTo>
                  <a:cubicBezTo>
                    <a:pt x="1425" y="843"/>
                    <a:pt x="1474" y="810"/>
                    <a:pt x="1523" y="794"/>
                  </a:cubicBezTo>
                  <a:cubicBezTo>
                    <a:pt x="1523" y="810"/>
                    <a:pt x="1523" y="827"/>
                    <a:pt x="1539" y="843"/>
                  </a:cubicBezTo>
                  <a:cubicBezTo>
                    <a:pt x="1567" y="829"/>
                    <a:pt x="1597" y="824"/>
                    <a:pt x="1628" y="824"/>
                  </a:cubicBezTo>
                  <a:cubicBezTo>
                    <a:pt x="1671" y="824"/>
                    <a:pt x="1714" y="834"/>
                    <a:pt x="1752" y="843"/>
                  </a:cubicBezTo>
                  <a:lnTo>
                    <a:pt x="1768" y="810"/>
                  </a:lnTo>
                  <a:cubicBezTo>
                    <a:pt x="1768" y="810"/>
                    <a:pt x="1785" y="827"/>
                    <a:pt x="1768" y="827"/>
                  </a:cubicBezTo>
                  <a:cubicBezTo>
                    <a:pt x="1775" y="830"/>
                    <a:pt x="1778" y="831"/>
                    <a:pt x="1781" y="831"/>
                  </a:cubicBezTo>
                  <a:cubicBezTo>
                    <a:pt x="1790" y="831"/>
                    <a:pt x="1771" y="807"/>
                    <a:pt x="1785" y="794"/>
                  </a:cubicBezTo>
                  <a:cubicBezTo>
                    <a:pt x="1801" y="794"/>
                    <a:pt x="1801" y="810"/>
                    <a:pt x="1801" y="827"/>
                  </a:cubicBezTo>
                  <a:cubicBezTo>
                    <a:pt x="1826" y="802"/>
                    <a:pt x="1880" y="767"/>
                    <a:pt x="1926" y="767"/>
                  </a:cubicBezTo>
                  <a:cubicBezTo>
                    <a:pt x="1940" y="767"/>
                    <a:pt x="1953" y="770"/>
                    <a:pt x="1965" y="778"/>
                  </a:cubicBezTo>
                  <a:lnTo>
                    <a:pt x="1965" y="794"/>
                  </a:lnTo>
                  <a:cubicBezTo>
                    <a:pt x="1992" y="794"/>
                    <a:pt x="1997" y="737"/>
                    <a:pt x="2016" y="737"/>
                  </a:cubicBezTo>
                  <a:cubicBezTo>
                    <a:pt x="2020" y="737"/>
                    <a:pt x="2025" y="739"/>
                    <a:pt x="2030" y="745"/>
                  </a:cubicBezTo>
                  <a:cubicBezTo>
                    <a:pt x="2043" y="747"/>
                    <a:pt x="2056" y="748"/>
                    <a:pt x="2068" y="748"/>
                  </a:cubicBezTo>
                  <a:cubicBezTo>
                    <a:pt x="2108" y="748"/>
                    <a:pt x="2147" y="739"/>
                    <a:pt x="2184" y="739"/>
                  </a:cubicBezTo>
                  <a:cubicBezTo>
                    <a:pt x="2211" y="739"/>
                    <a:pt x="2236" y="744"/>
                    <a:pt x="2259" y="761"/>
                  </a:cubicBezTo>
                  <a:cubicBezTo>
                    <a:pt x="2265" y="745"/>
                    <a:pt x="2276" y="741"/>
                    <a:pt x="2288" y="741"/>
                  </a:cubicBezTo>
                  <a:cubicBezTo>
                    <a:pt x="2298" y="741"/>
                    <a:pt x="2308" y="744"/>
                    <a:pt x="2317" y="744"/>
                  </a:cubicBezTo>
                  <a:cubicBezTo>
                    <a:pt x="2331" y="744"/>
                    <a:pt x="2341" y="738"/>
                    <a:pt x="2341" y="712"/>
                  </a:cubicBezTo>
                  <a:cubicBezTo>
                    <a:pt x="2390" y="745"/>
                    <a:pt x="2390" y="745"/>
                    <a:pt x="2456" y="761"/>
                  </a:cubicBezTo>
                  <a:cubicBezTo>
                    <a:pt x="2458" y="764"/>
                    <a:pt x="2460" y="765"/>
                    <a:pt x="2462" y="765"/>
                  </a:cubicBezTo>
                  <a:cubicBezTo>
                    <a:pt x="2472" y="765"/>
                    <a:pt x="2474" y="726"/>
                    <a:pt x="2489" y="712"/>
                  </a:cubicBezTo>
                  <a:lnTo>
                    <a:pt x="2505" y="745"/>
                  </a:lnTo>
                  <a:lnTo>
                    <a:pt x="2521" y="712"/>
                  </a:lnTo>
                  <a:lnTo>
                    <a:pt x="2538" y="745"/>
                  </a:lnTo>
                  <a:lnTo>
                    <a:pt x="2554" y="745"/>
                  </a:lnTo>
                  <a:cubicBezTo>
                    <a:pt x="2554" y="745"/>
                    <a:pt x="2538" y="729"/>
                    <a:pt x="2538" y="712"/>
                  </a:cubicBezTo>
                  <a:cubicBezTo>
                    <a:pt x="2544" y="709"/>
                    <a:pt x="2551" y="708"/>
                    <a:pt x="2558" y="708"/>
                  </a:cubicBezTo>
                  <a:cubicBezTo>
                    <a:pt x="2587" y="708"/>
                    <a:pt x="2619" y="732"/>
                    <a:pt x="2619" y="745"/>
                  </a:cubicBezTo>
                  <a:lnTo>
                    <a:pt x="2701" y="712"/>
                  </a:lnTo>
                  <a:lnTo>
                    <a:pt x="2701" y="712"/>
                  </a:lnTo>
                  <a:cubicBezTo>
                    <a:pt x="2701" y="729"/>
                    <a:pt x="2685" y="729"/>
                    <a:pt x="2669" y="745"/>
                  </a:cubicBezTo>
                  <a:cubicBezTo>
                    <a:pt x="2679" y="738"/>
                    <a:pt x="2686" y="735"/>
                    <a:pt x="2690" y="735"/>
                  </a:cubicBezTo>
                  <a:cubicBezTo>
                    <a:pt x="2702" y="735"/>
                    <a:pt x="2698" y="754"/>
                    <a:pt x="2704" y="754"/>
                  </a:cubicBezTo>
                  <a:cubicBezTo>
                    <a:pt x="2707" y="754"/>
                    <a:pt x="2711" y="752"/>
                    <a:pt x="2718" y="745"/>
                  </a:cubicBezTo>
                  <a:cubicBezTo>
                    <a:pt x="2718" y="745"/>
                    <a:pt x="2718" y="729"/>
                    <a:pt x="2718" y="712"/>
                  </a:cubicBezTo>
                  <a:cubicBezTo>
                    <a:pt x="2726" y="729"/>
                    <a:pt x="2742" y="733"/>
                    <a:pt x="2761" y="733"/>
                  </a:cubicBezTo>
                  <a:cubicBezTo>
                    <a:pt x="2779" y="733"/>
                    <a:pt x="2800" y="729"/>
                    <a:pt x="2816" y="729"/>
                  </a:cubicBezTo>
                  <a:lnTo>
                    <a:pt x="2816" y="745"/>
                  </a:lnTo>
                  <a:cubicBezTo>
                    <a:pt x="2865" y="745"/>
                    <a:pt x="2930" y="729"/>
                    <a:pt x="2980" y="712"/>
                  </a:cubicBezTo>
                  <a:cubicBezTo>
                    <a:pt x="2963" y="712"/>
                    <a:pt x="2963" y="663"/>
                    <a:pt x="2980" y="663"/>
                  </a:cubicBezTo>
                  <a:lnTo>
                    <a:pt x="2996" y="696"/>
                  </a:lnTo>
                  <a:cubicBezTo>
                    <a:pt x="2996" y="663"/>
                    <a:pt x="2980" y="679"/>
                    <a:pt x="2996" y="647"/>
                  </a:cubicBezTo>
                  <a:cubicBezTo>
                    <a:pt x="3012" y="647"/>
                    <a:pt x="3012" y="696"/>
                    <a:pt x="2996" y="712"/>
                  </a:cubicBezTo>
                  <a:lnTo>
                    <a:pt x="3029" y="696"/>
                  </a:lnTo>
                  <a:cubicBezTo>
                    <a:pt x="3029" y="696"/>
                    <a:pt x="3029" y="712"/>
                    <a:pt x="3029" y="729"/>
                  </a:cubicBezTo>
                  <a:cubicBezTo>
                    <a:pt x="3029" y="721"/>
                    <a:pt x="3031" y="719"/>
                    <a:pt x="3035" y="719"/>
                  </a:cubicBezTo>
                  <a:cubicBezTo>
                    <a:pt x="3043" y="719"/>
                    <a:pt x="3059" y="731"/>
                    <a:pt x="3073" y="731"/>
                  </a:cubicBezTo>
                  <a:cubicBezTo>
                    <a:pt x="3082" y="731"/>
                    <a:pt x="3089" y="727"/>
                    <a:pt x="3094" y="712"/>
                  </a:cubicBezTo>
                  <a:lnTo>
                    <a:pt x="3094" y="729"/>
                  </a:lnTo>
                  <a:cubicBezTo>
                    <a:pt x="3160" y="712"/>
                    <a:pt x="3176" y="696"/>
                    <a:pt x="3225" y="696"/>
                  </a:cubicBezTo>
                  <a:cubicBezTo>
                    <a:pt x="3225" y="663"/>
                    <a:pt x="3241" y="663"/>
                    <a:pt x="3258" y="647"/>
                  </a:cubicBezTo>
                  <a:cubicBezTo>
                    <a:pt x="3307" y="647"/>
                    <a:pt x="3340" y="663"/>
                    <a:pt x="3389" y="663"/>
                  </a:cubicBezTo>
                  <a:cubicBezTo>
                    <a:pt x="3422" y="647"/>
                    <a:pt x="3389" y="630"/>
                    <a:pt x="3405" y="614"/>
                  </a:cubicBezTo>
                  <a:lnTo>
                    <a:pt x="3405" y="614"/>
                  </a:lnTo>
                  <a:cubicBezTo>
                    <a:pt x="3405" y="647"/>
                    <a:pt x="3454" y="630"/>
                    <a:pt x="3438" y="663"/>
                  </a:cubicBezTo>
                  <a:cubicBezTo>
                    <a:pt x="3487" y="647"/>
                    <a:pt x="3503" y="647"/>
                    <a:pt x="3569" y="614"/>
                  </a:cubicBezTo>
                  <a:cubicBezTo>
                    <a:pt x="3552" y="598"/>
                    <a:pt x="3552" y="598"/>
                    <a:pt x="3552" y="598"/>
                  </a:cubicBezTo>
                  <a:cubicBezTo>
                    <a:pt x="3557" y="593"/>
                    <a:pt x="3562" y="591"/>
                    <a:pt x="3566" y="591"/>
                  </a:cubicBezTo>
                  <a:cubicBezTo>
                    <a:pt x="3577" y="591"/>
                    <a:pt x="3585" y="602"/>
                    <a:pt x="3585" y="614"/>
                  </a:cubicBezTo>
                  <a:cubicBezTo>
                    <a:pt x="3596" y="606"/>
                    <a:pt x="3608" y="603"/>
                    <a:pt x="3622" y="603"/>
                  </a:cubicBezTo>
                  <a:cubicBezTo>
                    <a:pt x="3667" y="603"/>
                    <a:pt x="3723" y="642"/>
                    <a:pt x="3767" y="642"/>
                  </a:cubicBezTo>
                  <a:cubicBezTo>
                    <a:pt x="3786" y="642"/>
                    <a:pt x="3802" y="634"/>
                    <a:pt x="3814" y="614"/>
                  </a:cubicBezTo>
                  <a:lnTo>
                    <a:pt x="3814" y="630"/>
                  </a:lnTo>
                  <a:lnTo>
                    <a:pt x="3880" y="581"/>
                  </a:lnTo>
                  <a:lnTo>
                    <a:pt x="3880" y="581"/>
                  </a:lnTo>
                  <a:cubicBezTo>
                    <a:pt x="3896" y="581"/>
                    <a:pt x="3863" y="614"/>
                    <a:pt x="3880" y="630"/>
                  </a:cubicBezTo>
                  <a:cubicBezTo>
                    <a:pt x="3906" y="604"/>
                    <a:pt x="3930" y="599"/>
                    <a:pt x="3952" y="599"/>
                  </a:cubicBezTo>
                  <a:cubicBezTo>
                    <a:pt x="3966" y="599"/>
                    <a:pt x="3980" y="601"/>
                    <a:pt x="3994" y="601"/>
                  </a:cubicBezTo>
                  <a:cubicBezTo>
                    <a:pt x="4011" y="601"/>
                    <a:pt x="4027" y="598"/>
                    <a:pt x="4044" y="581"/>
                  </a:cubicBezTo>
                  <a:cubicBezTo>
                    <a:pt x="4059" y="608"/>
                    <a:pt x="4080" y="615"/>
                    <a:pt x="4103" y="615"/>
                  </a:cubicBezTo>
                  <a:cubicBezTo>
                    <a:pt x="4136" y="615"/>
                    <a:pt x="4174" y="599"/>
                    <a:pt x="4209" y="599"/>
                  </a:cubicBezTo>
                  <a:cubicBezTo>
                    <a:pt x="4226" y="599"/>
                    <a:pt x="4242" y="603"/>
                    <a:pt x="4256" y="614"/>
                  </a:cubicBezTo>
                  <a:lnTo>
                    <a:pt x="4256" y="598"/>
                  </a:lnTo>
                  <a:cubicBezTo>
                    <a:pt x="4261" y="587"/>
                    <a:pt x="4265" y="584"/>
                    <a:pt x="4268" y="584"/>
                  </a:cubicBezTo>
                  <a:cubicBezTo>
                    <a:pt x="4270" y="584"/>
                    <a:pt x="4271" y="585"/>
                    <a:pt x="4273" y="587"/>
                  </a:cubicBezTo>
                  <a:lnTo>
                    <a:pt x="4273" y="587"/>
                  </a:lnTo>
                  <a:cubicBezTo>
                    <a:pt x="4273" y="586"/>
                    <a:pt x="4273" y="584"/>
                    <a:pt x="4273" y="581"/>
                  </a:cubicBezTo>
                  <a:cubicBezTo>
                    <a:pt x="4313" y="571"/>
                    <a:pt x="4354" y="567"/>
                    <a:pt x="4395" y="567"/>
                  </a:cubicBezTo>
                  <a:cubicBezTo>
                    <a:pt x="4485" y="567"/>
                    <a:pt x="4575" y="586"/>
                    <a:pt x="4666" y="598"/>
                  </a:cubicBezTo>
                  <a:cubicBezTo>
                    <a:pt x="4706" y="598"/>
                    <a:pt x="4691" y="520"/>
                    <a:pt x="4721" y="520"/>
                  </a:cubicBezTo>
                  <a:cubicBezTo>
                    <a:pt x="4727" y="520"/>
                    <a:pt x="4736" y="523"/>
                    <a:pt x="4747" y="532"/>
                  </a:cubicBezTo>
                  <a:lnTo>
                    <a:pt x="4747" y="565"/>
                  </a:lnTo>
                  <a:cubicBezTo>
                    <a:pt x="4829" y="516"/>
                    <a:pt x="4944" y="549"/>
                    <a:pt x="5026" y="499"/>
                  </a:cubicBezTo>
                  <a:lnTo>
                    <a:pt x="5026" y="499"/>
                  </a:lnTo>
                  <a:cubicBezTo>
                    <a:pt x="5026" y="516"/>
                    <a:pt x="5026" y="516"/>
                    <a:pt x="5009" y="516"/>
                  </a:cubicBezTo>
                  <a:cubicBezTo>
                    <a:pt x="5019" y="526"/>
                    <a:pt x="5031" y="530"/>
                    <a:pt x="5043" y="530"/>
                  </a:cubicBezTo>
                  <a:cubicBezTo>
                    <a:pt x="5068" y="530"/>
                    <a:pt x="5091" y="511"/>
                    <a:pt x="5091" y="499"/>
                  </a:cubicBezTo>
                  <a:cubicBezTo>
                    <a:pt x="5107" y="499"/>
                    <a:pt x="5091" y="516"/>
                    <a:pt x="5107" y="532"/>
                  </a:cubicBezTo>
                  <a:cubicBezTo>
                    <a:pt x="5120" y="532"/>
                    <a:pt x="5141" y="505"/>
                    <a:pt x="5151" y="505"/>
                  </a:cubicBezTo>
                  <a:cubicBezTo>
                    <a:pt x="5155" y="505"/>
                    <a:pt x="5157" y="508"/>
                    <a:pt x="5157" y="516"/>
                  </a:cubicBezTo>
                  <a:cubicBezTo>
                    <a:pt x="5173" y="516"/>
                    <a:pt x="5222" y="516"/>
                    <a:pt x="5206" y="483"/>
                  </a:cubicBezTo>
                  <a:lnTo>
                    <a:pt x="5206" y="483"/>
                  </a:lnTo>
                  <a:cubicBezTo>
                    <a:pt x="5213" y="486"/>
                    <a:pt x="5220" y="488"/>
                    <a:pt x="5226" y="488"/>
                  </a:cubicBezTo>
                  <a:cubicBezTo>
                    <a:pt x="5245" y="488"/>
                    <a:pt x="5264" y="478"/>
                    <a:pt x="5283" y="478"/>
                  </a:cubicBezTo>
                  <a:cubicBezTo>
                    <a:pt x="5290" y="478"/>
                    <a:pt x="5297" y="480"/>
                    <a:pt x="5304" y="483"/>
                  </a:cubicBezTo>
                  <a:cubicBezTo>
                    <a:pt x="5304" y="473"/>
                    <a:pt x="5308" y="471"/>
                    <a:pt x="5314" y="471"/>
                  </a:cubicBezTo>
                  <a:cubicBezTo>
                    <a:pt x="5321" y="471"/>
                    <a:pt x="5329" y="474"/>
                    <a:pt x="5337" y="474"/>
                  </a:cubicBezTo>
                  <a:cubicBezTo>
                    <a:pt x="5346" y="474"/>
                    <a:pt x="5353" y="469"/>
                    <a:pt x="5353" y="450"/>
                  </a:cubicBezTo>
                  <a:cubicBezTo>
                    <a:pt x="5360" y="472"/>
                    <a:pt x="5374" y="481"/>
                    <a:pt x="5391" y="481"/>
                  </a:cubicBezTo>
                  <a:cubicBezTo>
                    <a:pt x="5410" y="481"/>
                    <a:pt x="5433" y="468"/>
                    <a:pt x="5451" y="450"/>
                  </a:cubicBezTo>
                  <a:lnTo>
                    <a:pt x="5451" y="450"/>
                  </a:lnTo>
                  <a:cubicBezTo>
                    <a:pt x="5435" y="467"/>
                    <a:pt x="5468" y="467"/>
                    <a:pt x="5468" y="499"/>
                  </a:cubicBezTo>
                  <a:cubicBezTo>
                    <a:pt x="5484" y="483"/>
                    <a:pt x="5500" y="483"/>
                    <a:pt x="5500" y="450"/>
                  </a:cubicBezTo>
                  <a:cubicBezTo>
                    <a:pt x="5511" y="464"/>
                    <a:pt x="5521" y="469"/>
                    <a:pt x="5532" y="469"/>
                  </a:cubicBezTo>
                  <a:cubicBezTo>
                    <a:pt x="5557" y="469"/>
                    <a:pt x="5582" y="439"/>
                    <a:pt x="5603" y="439"/>
                  </a:cubicBezTo>
                  <a:cubicBezTo>
                    <a:pt x="5614" y="439"/>
                    <a:pt x="5623" y="446"/>
                    <a:pt x="5631" y="467"/>
                  </a:cubicBezTo>
                  <a:cubicBezTo>
                    <a:pt x="5697" y="434"/>
                    <a:pt x="5762" y="401"/>
                    <a:pt x="5828" y="385"/>
                  </a:cubicBezTo>
                  <a:lnTo>
                    <a:pt x="5828" y="385"/>
                  </a:lnTo>
                  <a:cubicBezTo>
                    <a:pt x="5844" y="434"/>
                    <a:pt x="5762" y="401"/>
                    <a:pt x="5762" y="450"/>
                  </a:cubicBezTo>
                  <a:cubicBezTo>
                    <a:pt x="5819" y="422"/>
                    <a:pt x="5851" y="382"/>
                    <a:pt x="5901" y="382"/>
                  </a:cubicBezTo>
                  <a:cubicBezTo>
                    <a:pt x="5909" y="382"/>
                    <a:pt x="5917" y="383"/>
                    <a:pt x="5926" y="385"/>
                  </a:cubicBezTo>
                  <a:cubicBezTo>
                    <a:pt x="5942" y="385"/>
                    <a:pt x="5926" y="401"/>
                    <a:pt x="5910" y="418"/>
                  </a:cubicBezTo>
                  <a:cubicBezTo>
                    <a:pt x="5975" y="385"/>
                    <a:pt x="6040" y="401"/>
                    <a:pt x="6090" y="368"/>
                  </a:cubicBezTo>
                  <a:cubicBezTo>
                    <a:pt x="6090" y="385"/>
                    <a:pt x="6090" y="385"/>
                    <a:pt x="6090" y="385"/>
                  </a:cubicBezTo>
                  <a:cubicBezTo>
                    <a:pt x="6090" y="385"/>
                    <a:pt x="6094" y="389"/>
                    <a:pt x="6098" y="389"/>
                  </a:cubicBezTo>
                  <a:cubicBezTo>
                    <a:pt x="6100" y="389"/>
                    <a:pt x="6103" y="387"/>
                    <a:pt x="6104" y="383"/>
                  </a:cubicBezTo>
                  <a:lnTo>
                    <a:pt x="6104" y="383"/>
                  </a:lnTo>
                  <a:cubicBezTo>
                    <a:pt x="6105" y="384"/>
                    <a:pt x="6105" y="384"/>
                    <a:pt x="6106" y="385"/>
                  </a:cubicBezTo>
                  <a:lnTo>
                    <a:pt x="6106" y="368"/>
                  </a:lnTo>
                  <a:cubicBezTo>
                    <a:pt x="6106" y="375"/>
                    <a:pt x="6105" y="380"/>
                    <a:pt x="6104" y="383"/>
                  </a:cubicBezTo>
                  <a:lnTo>
                    <a:pt x="6104" y="383"/>
                  </a:lnTo>
                  <a:cubicBezTo>
                    <a:pt x="6078" y="353"/>
                    <a:pt x="6130" y="309"/>
                    <a:pt x="6138" y="290"/>
                  </a:cubicBezTo>
                  <a:lnTo>
                    <a:pt x="6138" y="290"/>
                  </a:lnTo>
                  <a:cubicBezTo>
                    <a:pt x="6126" y="350"/>
                    <a:pt x="6204" y="305"/>
                    <a:pt x="6171" y="385"/>
                  </a:cubicBezTo>
                  <a:cubicBezTo>
                    <a:pt x="6188" y="385"/>
                    <a:pt x="6188" y="368"/>
                    <a:pt x="6188" y="352"/>
                  </a:cubicBezTo>
                  <a:cubicBezTo>
                    <a:pt x="6204" y="352"/>
                    <a:pt x="6204" y="368"/>
                    <a:pt x="6188" y="385"/>
                  </a:cubicBezTo>
                  <a:cubicBezTo>
                    <a:pt x="6237" y="368"/>
                    <a:pt x="6221" y="352"/>
                    <a:pt x="6253" y="336"/>
                  </a:cubicBezTo>
                  <a:cubicBezTo>
                    <a:pt x="6253" y="352"/>
                    <a:pt x="6253" y="352"/>
                    <a:pt x="6253" y="368"/>
                  </a:cubicBezTo>
                  <a:cubicBezTo>
                    <a:pt x="6267" y="355"/>
                    <a:pt x="6280" y="331"/>
                    <a:pt x="6302" y="331"/>
                  </a:cubicBezTo>
                  <a:cubicBezTo>
                    <a:pt x="6307" y="331"/>
                    <a:pt x="6313" y="333"/>
                    <a:pt x="6319" y="336"/>
                  </a:cubicBezTo>
                  <a:cubicBezTo>
                    <a:pt x="6307" y="336"/>
                    <a:pt x="6312" y="345"/>
                    <a:pt x="6310" y="349"/>
                  </a:cubicBezTo>
                  <a:lnTo>
                    <a:pt x="6310" y="349"/>
                  </a:lnTo>
                  <a:cubicBezTo>
                    <a:pt x="6350" y="332"/>
                    <a:pt x="6380" y="284"/>
                    <a:pt x="6429" y="284"/>
                  </a:cubicBezTo>
                  <a:cubicBezTo>
                    <a:pt x="6436" y="284"/>
                    <a:pt x="6443" y="285"/>
                    <a:pt x="6450" y="287"/>
                  </a:cubicBezTo>
                  <a:cubicBezTo>
                    <a:pt x="6433" y="352"/>
                    <a:pt x="6482" y="303"/>
                    <a:pt x="6482" y="352"/>
                  </a:cubicBezTo>
                  <a:lnTo>
                    <a:pt x="6515" y="336"/>
                  </a:lnTo>
                  <a:lnTo>
                    <a:pt x="6499" y="319"/>
                  </a:lnTo>
                  <a:cubicBezTo>
                    <a:pt x="6527" y="319"/>
                    <a:pt x="6543" y="283"/>
                    <a:pt x="6557" y="283"/>
                  </a:cubicBezTo>
                  <a:cubicBezTo>
                    <a:pt x="6560" y="283"/>
                    <a:pt x="6562" y="284"/>
                    <a:pt x="6564" y="287"/>
                  </a:cubicBezTo>
                  <a:lnTo>
                    <a:pt x="6548" y="303"/>
                  </a:lnTo>
                  <a:lnTo>
                    <a:pt x="6597" y="303"/>
                  </a:lnTo>
                  <a:lnTo>
                    <a:pt x="6581" y="287"/>
                  </a:lnTo>
                  <a:cubicBezTo>
                    <a:pt x="6594" y="260"/>
                    <a:pt x="6575" y="233"/>
                    <a:pt x="6585" y="233"/>
                  </a:cubicBezTo>
                  <a:cubicBezTo>
                    <a:pt x="6587" y="233"/>
                    <a:pt x="6591" y="235"/>
                    <a:pt x="6597" y="238"/>
                  </a:cubicBezTo>
                  <a:cubicBezTo>
                    <a:pt x="6597" y="238"/>
                    <a:pt x="6630" y="238"/>
                    <a:pt x="6646" y="254"/>
                  </a:cubicBezTo>
                  <a:cubicBezTo>
                    <a:pt x="6658" y="242"/>
                    <a:pt x="6669" y="231"/>
                    <a:pt x="6681" y="231"/>
                  </a:cubicBezTo>
                  <a:cubicBezTo>
                    <a:pt x="6686" y="231"/>
                    <a:pt x="6690" y="233"/>
                    <a:pt x="6695" y="238"/>
                  </a:cubicBezTo>
                  <a:cubicBezTo>
                    <a:pt x="6695" y="254"/>
                    <a:pt x="6695" y="287"/>
                    <a:pt x="6695" y="287"/>
                  </a:cubicBezTo>
                  <a:cubicBezTo>
                    <a:pt x="6712" y="254"/>
                    <a:pt x="6761" y="270"/>
                    <a:pt x="6777" y="238"/>
                  </a:cubicBezTo>
                  <a:cubicBezTo>
                    <a:pt x="6793" y="254"/>
                    <a:pt x="6793" y="254"/>
                    <a:pt x="6793" y="270"/>
                  </a:cubicBezTo>
                  <a:cubicBezTo>
                    <a:pt x="6836" y="270"/>
                    <a:pt x="6793" y="234"/>
                    <a:pt x="6811" y="234"/>
                  </a:cubicBezTo>
                  <a:cubicBezTo>
                    <a:pt x="6814" y="234"/>
                    <a:pt x="6819" y="235"/>
                    <a:pt x="6826" y="238"/>
                  </a:cubicBezTo>
                  <a:cubicBezTo>
                    <a:pt x="6826" y="238"/>
                    <a:pt x="6826" y="238"/>
                    <a:pt x="6826" y="254"/>
                  </a:cubicBezTo>
                  <a:cubicBezTo>
                    <a:pt x="6865" y="254"/>
                    <a:pt x="6894" y="233"/>
                    <a:pt x="6929" y="233"/>
                  </a:cubicBezTo>
                  <a:cubicBezTo>
                    <a:pt x="6938" y="233"/>
                    <a:pt x="6947" y="234"/>
                    <a:pt x="6957" y="238"/>
                  </a:cubicBezTo>
                  <a:cubicBezTo>
                    <a:pt x="6974" y="270"/>
                    <a:pt x="6924" y="254"/>
                    <a:pt x="6941" y="287"/>
                  </a:cubicBezTo>
                  <a:cubicBezTo>
                    <a:pt x="6990" y="270"/>
                    <a:pt x="7055" y="221"/>
                    <a:pt x="7121" y="221"/>
                  </a:cubicBezTo>
                  <a:lnTo>
                    <a:pt x="7104" y="221"/>
                  </a:lnTo>
                  <a:cubicBezTo>
                    <a:pt x="7104" y="201"/>
                    <a:pt x="7109" y="195"/>
                    <a:pt x="7116" y="195"/>
                  </a:cubicBezTo>
                  <a:cubicBezTo>
                    <a:pt x="7127" y="195"/>
                    <a:pt x="7145" y="213"/>
                    <a:pt x="7158" y="213"/>
                  </a:cubicBezTo>
                  <a:cubicBezTo>
                    <a:pt x="7163" y="213"/>
                    <a:pt x="7167" y="211"/>
                    <a:pt x="7170" y="205"/>
                  </a:cubicBezTo>
                  <a:cubicBezTo>
                    <a:pt x="7170" y="214"/>
                    <a:pt x="7170" y="230"/>
                    <a:pt x="7170" y="238"/>
                  </a:cubicBezTo>
                  <a:cubicBezTo>
                    <a:pt x="7179" y="241"/>
                    <a:pt x="7187" y="242"/>
                    <a:pt x="7196" y="242"/>
                  </a:cubicBezTo>
                  <a:cubicBezTo>
                    <a:pt x="7232" y="242"/>
                    <a:pt x="7264" y="215"/>
                    <a:pt x="7317" y="188"/>
                  </a:cubicBezTo>
                  <a:lnTo>
                    <a:pt x="7317" y="188"/>
                  </a:lnTo>
                  <a:lnTo>
                    <a:pt x="7301" y="205"/>
                  </a:lnTo>
                  <a:cubicBezTo>
                    <a:pt x="7317" y="213"/>
                    <a:pt x="7334" y="213"/>
                    <a:pt x="7350" y="213"/>
                  </a:cubicBezTo>
                  <a:cubicBezTo>
                    <a:pt x="7366" y="213"/>
                    <a:pt x="7383" y="213"/>
                    <a:pt x="7399" y="221"/>
                  </a:cubicBezTo>
                  <a:cubicBezTo>
                    <a:pt x="7399" y="205"/>
                    <a:pt x="7415" y="205"/>
                    <a:pt x="7415" y="172"/>
                  </a:cubicBezTo>
                  <a:cubicBezTo>
                    <a:pt x="7435" y="191"/>
                    <a:pt x="7453" y="198"/>
                    <a:pt x="7470" y="198"/>
                  </a:cubicBezTo>
                  <a:cubicBezTo>
                    <a:pt x="7510" y="198"/>
                    <a:pt x="7547" y="163"/>
                    <a:pt x="7582" y="163"/>
                  </a:cubicBezTo>
                  <a:cubicBezTo>
                    <a:pt x="7598" y="163"/>
                    <a:pt x="7613" y="169"/>
                    <a:pt x="7628" y="188"/>
                  </a:cubicBezTo>
                  <a:cubicBezTo>
                    <a:pt x="7628" y="188"/>
                    <a:pt x="7612" y="205"/>
                    <a:pt x="7628" y="205"/>
                  </a:cubicBezTo>
                  <a:lnTo>
                    <a:pt x="7677" y="172"/>
                  </a:lnTo>
                  <a:cubicBezTo>
                    <a:pt x="7677" y="156"/>
                    <a:pt x="7677" y="156"/>
                    <a:pt x="7661" y="139"/>
                  </a:cubicBezTo>
                  <a:cubicBezTo>
                    <a:pt x="7661" y="123"/>
                    <a:pt x="7677" y="107"/>
                    <a:pt x="7694" y="107"/>
                  </a:cubicBezTo>
                  <a:lnTo>
                    <a:pt x="7694" y="107"/>
                  </a:lnTo>
                  <a:cubicBezTo>
                    <a:pt x="7661" y="123"/>
                    <a:pt x="7694" y="156"/>
                    <a:pt x="7710" y="172"/>
                  </a:cubicBezTo>
                  <a:cubicBezTo>
                    <a:pt x="7710" y="156"/>
                    <a:pt x="7710" y="156"/>
                    <a:pt x="7710" y="139"/>
                  </a:cubicBezTo>
                  <a:cubicBezTo>
                    <a:pt x="7717" y="149"/>
                    <a:pt x="7721" y="153"/>
                    <a:pt x="7723" y="153"/>
                  </a:cubicBezTo>
                  <a:cubicBezTo>
                    <a:pt x="7732" y="153"/>
                    <a:pt x="7722" y="105"/>
                    <a:pt x="7749" y="105"/>
                  </a:cubicBezTo>
                  <a:cubicBezTo>
                    <a:pt x="7752" y="105"/>
                    <a:pt x="7755" y="105"/>
                    <a:pt x="7759" y="107"/>
                  </a:cubicBezTo>
                  <a:lnTo>
                    <a:pt x="7759" y="123"/>
                  </a:lnTo>
                  <a:cubicBezTo>
                    <a:pt x="7776" y="123"/>
                    <a:pt x="7776" y="107"/>
                    <a:pt x="7792" y="107"/>
                  </a:cubicBezTo>
                  <a:lnTo>
                    <a:pt x="7792" y="107"/>
                  </a:lnTo>
                  <a:cubicBezTo>
                    <a:pt x="7808" y="139"/>
                    <a:pt x="7776" y="123"/>
                    <a:pt x="7792" y="139"/>
                  </a:cubicBezTo>
                  <a:cubicBezTo>
                    <a:pt x="7805" y="139"/>
                    <a:pt x="7818" y="97"/>
                    <a:pt x="7840" y="97"/>
                  </a:cubicBezTo>
                  <a:cubicBezTo>
                    <a:pt x="7845" y="97"/>
                    <a:pt x="7851" y="100"/>
                    <a:pt x="7857" y="107"/>
                  </a:cubicBezTo>
                  <a:cubicBezTo>
                    <a:pt x="7841" y="123"/>
                    <a:pt x="7825" y="123"/>
                    <a:pt x="7825" y="123"/>
                  </a:cubicBezTo>
                  <a:cubicBezTo>
                    <a:pt x="7834" y="152"/>
                    <a:pt x="7838" y="158"/>
                    <a:pt x="7847" y="158"/>
                  </a:cubicBezTo>
                  <a:cubicBezTo>
                    <a:pt x="7850" y="158"/>
                    <a:pt x="7855" y="157"/>
                    <a:pt x="7860" y="157"/>
                  </a:cubicBezTo>
                  <a:lnTo>
                    <a:pt x="7860" y="157"/>
                  </a:lnTo>
                  <a:lnTo>
                    <a:pt x="7907" y="172"/>
                  </a:lnTo>
                  <a:lnTo>
                    <a:pt x="7907" y="172"/>
                  </a:lnTo>
                  <a:lnTo>
                    <a:pt x="7890" y="156"/>
                  </a:lnTo>
                  <a:cubicBezTo>
                    <a:pt x="7907" y="115"/>
                    <a:pt x="7923" y="111"/>
                    <a:pt x="7939" y="111"/>
                  </a:cubicBezTo>
                  <a:cubicBezTo>
                    <a:pt x="7943" y="111"/>
                    <a:pt x="7947" y="111"/>
                    <a:pt x="7952" y="111"/>
                  </a:cubicBezTo>
                  <a:cubicBezTo>
                    <a:pt x="7964" y="111"/>
                    <a:pt x="7976" y="109"/>
                    <a:pt x="7988" y="90"/>
                  </a:cubicBezTo>
                  <a:lnTo>
                    <a:pt x="7988" y="90"/>
                  </a:lnTo>
                  <a:cubicBezTo>
                    <a:pt x="7956" y="139"/>
                    <a:pt x="7988" y="123"/>
                    <a:pt x="7988" y="156"/>
                  </a:cubicBezTo>
                  <a:cubicBezTo>
                    <a:pt x="8000" y="156"/>
                    <a:pt x="8012" y="164"/>
                    <a:pt x="8012" y="169"/>
                  </a:cubicBezTo>
                  <a:lnTo>
                    <a:pt x="8012" y="169"/>
                  </a:lnTo>
                  <a:cubicBezTo>
                    <a:pt x="8012" y="169"/>
                    <a:pt x="8013" y="169"/>
                    <a:pt x="8013" y="169"/>
                  </a:cubicBezTo>
                  <a:cubicBezTo>
                    <a:pt x="8024" y="169"/>
                    <a:pt x="8036" y="178"/>
                    <a:pt x="8048" y="178"/>
                  </a:cubicBezTo>
                  <a:cubicBezTo>
                    <a:pt x="8057" y="178"/>
                    <a:pt x="8064" y="173"/>
                    <a:pt x="8070" y="156"/>
                  </a:cubicBezTo>
                  <a:cubicBezTo>
                    <a:pt x="8070" y="172"/>
                    <a:pt x="8087" y="156"/>
                    <a:pt x="8087" y="188"/>
                  </a:cubicBezTo>
                  <a:cubicBezTo>
                    <a:pt x="8119" y="172"/>
                    <a:pt x="8087" y="172"/>
                    <a:pt x="8087" y="156"/>
                  </a:cubicBezTo>
                  <a:cubicBezTo>
                    <a:pt x="8095" y="143"/>
                    <a:pt x="8106" y="139"/>
                    <a:pt x="8118" y="139"/>
                  </a:cubicBezTo>
                  <a:cubicBezTo>
                    <a:pt x="8137" y="139"/>
                    <a:pt x="8161" y="150"/>
                    <a:pt x="8184" y="150"/>
                  </a:cubicBezTo>
                  <a:cubicBezTo>
                    <a:pt x="8201" y="150"/>
                    <a:pt x="8218" y="144"/>
                    <a:pt x="8234" y="123"/>
                  </a:cubicBezTo>
                  <a:cubicBezTo>
                    <a:pt x="8267" y="107"/>
                    <a:pt x="8283" y="57"/>
                    <a:pt x="8316" y="41"/>
                  </a:cubicBezTo>
                  <a:cubicBezTo>
                    <a:pt x="8332" y="57"/>
                    <a:pt x="8316" y="90"/>
                    <a:pt x="8316" y="90"/>
                  </a:cubicBezTo>
                  <a:cubicBezTo>
                    <a:pt x="8332" y="90"/>
                    <a:pt x="8348" y="90"/>
                    <a:pt x="8381" y="74"/>
                  </a:cubicBezTo>
                  <a:cubicBezTo>
                    <a:pt x="8381" y="82"/>
                    <a:pt x="8381" y="86"/>
                    <a:pt x="8381" y="90"/>
                  </a:cubicBezTo>
                  <a:lnTo>
                    <a:pt x="8398" y="41"/>
                  </a:lnTo>
                  <a:lnTo>
                    <a:pt x="8365" y="74"/>
                  </a:lnTo>
                  <a:cubicBezTo>
                    <a:pt x="8365" y="74"/>
                    <a:pt x="8348" y="41"/>
                    <a:pt x="8365" y="41"/>
                  </a:cubicBezTo>
                  <a:cubicBezTo>
                    <a:pt x="8360" y="32"/>
                    <a:pt x="8357" y="29"/>
                    <a:pt x="8354" y="29"/>
                  </a:cubicBezTo>
                  <a:cubicBezTo>
                    <a:pt x="8350" y="29"/>
                    <a:pt x="8347" y="37"/>
                    <a:pt x="8343" y="37"/>
                  </a:cubicBezTo>
                  <a:cubicBezTo>
                    <a:pt x="8340" y="37"/>
                    <a:pt x="8337" y="34"/>
                    <a:pt x="8332" y="25"/>
                  </a:cubicBezTo>
                  <a:lnTo>
                    <a:pt x="8299" y="41"/>
                  </a:lnTo>
                  <a:cubicBezTo>
                    <a:pt x="8299" y="25"/>
                    <a:pt x="8299" y="8"/>
                    <a:pt x="8316" y="8"/>
                  </a:cubicBezTo>
                  <a:cubicBezTo>
                    <a:pt x="8307" y="3"/>
                    <a:pt x="8299" y="0"/>
                    <a:pt x="8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15"/>
            <p:cNvSpPr/>
            <p:nvPr/>
          </p:nvSpPr>
          <p:spPr>
            <a:xfrm>
              <a:off x="4118196" y="300351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15"/>
            <p:cNvSpPr/>
            <p:nvPr/>
          </p:nvSpPr>
          <p:spPr>
            <a:xfrm>
              <a:off x="4322082" y="302824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15"/>
            <p:cNvSpPr/>
            <p:nvPr/>
          </p:nvSpPr>
          <p:spPr>
            <a:xfrm>
              <a:off x="4881446" y="297878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15"/>
            <p:cNvSpPr/>
            <p:nvPr/>
          </p:nvSpPr>
          <p:spPr>
            <a:xfrm>
              <a:off x="4844255" y="2926304"/>
              <a:ext cx="3398" cy="9439"/>
            </a:xfrm>
            <a:custGeom>
              <a:avLst/>
              <a:gdLst/>
              <a:ahLst/>
              <a:cxnLst/>
              <a:rect l="l" t="t" r="r" b="b"/>
              <a:pathLst>
                <a:path w="18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17" y="33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15"/>
            <p:cNvSpPr/>
            <p:nvPr/>
          </p:nvSpPr>
          <p:spPr>
            <a:xfrm>
              <a:off x="4714562" y="2942728"/>
              <a:ext cx="6419" cy="5286"/>
            </a:xfrm>
            <a:custGeom>
              <a:avLst/>
              <a:gdLst/>
              <a:ahLst/>
              <a:cxnLst/>
              <a:rect l="l" t="t" r="r" b="b"/>
              <a:pathLst>
                <a:path w="34" h="28" extrusionOk="0">
                  <a:moveTo>
                    <a:pt x="20" y="1"/>
                  </a:moveTo>
                  <a:cubicBezTo>
                    <a:pt x="14" y="1"/>
                    <a:pt x="7" y="5"/>
                    <a:pt x="0" y="11"/>
                  </a:cubicBezTo>
                  <a:cubicBezTo>
                    <a:pt x="17" y="11"/>
                    <a:pt x="33" y="28"/>
                    <a:pt x="33" y="28"/>
                  </a:cubicBezTo>
                  <a:cubicBezTo>
                    <a:pt x="33" y="9"/>
                    <a:pt x="27" y="1"/>
                    <a:pt x="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15"/>
            <p:cNvSpPr/>
            <p:nvPr/>
          </p:nvSpPr>
          <p:spPr>
            <a:xfrm>
              <a:off x="4346812" y="2969535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33" y="0"/>
                  </a:moveTo>
                  <a:lnTo>
                    <a:pt x="0" y="17"/>
                  </a:lnTo>
                  <a:lnTo>
                    <a:pt x="17" y="17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15"/>
            <p:cNvSpPr/>
            <p:nvPr/>
          </p:nvSpPr>
          <p:spPr>
            <a:xfrm>
              <a:off x="4674351" y="2270285"/>
              <a:ext cx="3209" cy="7174"/>
            </a:xfrm>
            <a:custGeom>
              <a:avLst/>
              <a:gdLst/>
              <a:ahLst/>
              <a:cxnLst/>
              <a:rect l="l" t="t" r="r" b="b"/>
              <a:pathLst>
                <a:path w="17" h="38" extrusionOk="0">
                  <a:moveTo>
                    <a:pt x="9" y="0"/>
                  </a:moveTo>
                  <a:cubicBezTo>
                    <a:pt x="6" y="0"/>
                    <a:pt x="4" y="2"/>
                    <a:pt x="1" y="5"/>
                  </a:cubicBezTo>
                  <a:lnTo>
                    <a:pt x="1" y="38"/>
                  </a:lnTo>
                  <a:lnTo>
                    <a:pt x="17" y="21"/>
                  </a:lnTo>
                  <a:cubicBezTo>
                    <a:pt x="17" y="21"/>
                    <a:pt x="17" y="0"/>
                    <a:pt x="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15"/>
            <p:cNvSpPr/>
            <p:nvPr/>
          </p:nvSpPr>
          <p:spPr>
            <a:xfrm>
              <a:off x="4665100" y="2261790"/>
              <a:ext cx="9439" cy="15669"/>
            </a:xfrm>
            <a:custGeom>
              <a:avLst/>
              <a:gdLst/>
              <a:ahLst/>
              <a:cxnLst/>
              <a:rect l="l" t="t" r="r" b="b"/>
              <a:pathLst>
                <a:path w="50" h="83" extrusionOk="0">
                  <a:moveTo>
                    <a:pt x="17" y="1"/>
                  </a:moveTo>
                  <a:cubicBezTo>
                    <a:pt x="17" y="17"/>
                    <a:pt x="0" y="50"/>
                    <a:pt x="17" y="83"/>
                  </a:cubicBezTo>
                  <a:cubicBezTo>
                    <a:pt x="17" y="50"/>
                    <a:pt x="17" y="66"/>
                    <a:pt x="33" y="17"/>
                  </a:cubicBezTo>
                  <a:cubicBezTo>
                    <a:pt x="33" y="17"/>
                    <a:pt x="33" y="34"/>
                    <a:pt x="33" y="50"/>
                  </a:cubicBezTo>
                  <a:cubicBezTo>
                    <a:pt x="33" y="46"/>
                    <a:pt x="34" y="45"/>
                    <a:pt x="35" y="45"/>
                  </a:cubicBezTo>
                  <a:cubicBezTo>
                    <a:pt x="38" y="45"/>
                    <a:pt x="41" y="49"/>
                    <a:pt x="44" y="49"/>
                  </a:cubicBezTo>
                  <a:cubicBezTo>
                    <a:pt x="47" y="49"/>
                    <a:pt x="50" y="46"/>
                    <a:pt x="50" y="34"/>
                  </a:cubicBezTo>
                  <a:cubicBezTo>
                    <a:pt x="41" y="17"/>
                    <a:pt x="37" y="9"/>
                    <a:pt x="33" y="9"/>
                  </a:cubicBezTo>
                  <a:cubicBezTo>
                    <a:pt x="29" y="9"/>
                    <a:pt x="25" y="17"/>
                    <a:pt x="17" y="34"/>
                  </a:cubicBez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15"/>
            <p:cNvSpPr/>
            <p:nvPr/>
          </p:nvSpPr>
          <p:spPr>
            <a:xfrm>
              <a:off x="4510676" y="224649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16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15"/>
            <p:cNvSpPr/>
            <p:nvPr/>
          </p:nvSpPr>
          <p:spPr>
            <a:xfrm>
              <a:off x="4501237" y="223706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15"/>
            <p:cNvSpPr/>
            <p:nvPr/>
          </p:nvSpPr>
          <p:spPr>
            <a:xfrm>
              <a:off x="4569388" y="224951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cubicBezTo>
                    <a:pt x="0" y="0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15"/>
            <p:cNvSpPr/>
            <p:nvPr/>
          </p:nvSpPr>
          <p:spPr>
            <a:xfrm>
              <a:off x="4655850" y="227727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15"/>
            <p:cNvSpPr/>
            <p:nvPr/>
          </p:nvSpPr>
          <p:spPr>
            <a:xfrm>
              <a:off x="4600159" y="224026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7"/>
                    <a:pt x="1" y="1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15"/>
            <p:cNvSpPr/>
            <p:nvPr/>
          </p:nvSpPr>
          <p:spPr>
            <a:xfrm>
              <a:off x="4618660" y="2243289"/>
              <a:ext cx="189" cy="9439"/>
            </a:xfrm>
            <a:custGeom>
              <a:avLst/>
              <a:gdLst/>
              <a:ahLst/>
              <a:cxnLst/>
              <a:rect l="l" t="t" r="r" b="b"/>
              <a:pathLst>
                <a:path w="1" h="50" extrusionOk="0">
                  <a:moveTo>
                    <a:pt x="1" y="50"/>
                  </a:moveTo>
                  <a:cubicBezTo>
                    <a:pt x="1" y="33"/>
                    <a:pt x="1" y="33"/>
                    <a:pt x="1" y="17"/>
                  </a:cubicBezTo>
                  <a:cubicBezTo>
                    <a:pt x="1" y="17"/>
                    <a:pt x="1" y="17"/>
                    <a:pt x="1" y="1"/>
                  </a:cubicBezTo>
                  <a:cubicBezTo>
                    <a:pt x="1" y="1"/>
                    <a:pt x="1" y="33"/>
                    <a:pt x="1" y="5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15"/>
            <p:cNvSpPr/>
            <p:nvPr/>
          </p:nvSpPr>
          <p:spPr>
            <a:xfrm>
              <a:off x="3988314" y="225574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15"/>
            <p:cNvSpPr/>
            <p:nvPr/>
          </p:nvSpPr>
          <p:spPr>
            <a:xfrm>
              <a:off x="4482736" y="223101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15"/>
            <p:cNvSpPr/>
            <p:nvPr/>
          </p:nvSpPr>
          <p:spPr>
            <a:xfrm>
              <a:off x="4306602" y="2234039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17" y="1"/>
                  </a:moveTo>
                  <a:cubicBezTo>
                    <a:pt x="17" y="33"/>
                    <a:pt x="1" y="50"/>
                    <a:pt x="17" y="82"/>
                  </a:cubicBezTo>
                  <a:cubicBezTo>
                    <a:pt x="17" y="66"/>
                    <a:pt x="33" y="33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15"/>
            <p:cNvSpPr/>
            <p:nvPr/>
          </p:nvSpPr>
          <p:spPr>
            <a:xfrm>
              <a:off x="4439505" y="223403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"/>
                    <a:pt x="1" y="1"/>
                  </a:cubicBezTo>
                  <a:cubicBezTo>
                    <a:pt x="1" y="1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15"/>
            <p:cNvSpPr/>
            <p:nvPr/>
          </p:nvSpPr>
          <p:spPr>
            <a:xfrm>
              <a:off x="4421004" y="22432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15"/>
            <p:cNvSpPr/>
            <p:nvPr/>
          </p:nvSpPr>
          <p:spPr>
            <a:xfrm>
              <a:off x="4405524" y="22432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15"/>
            <p:cNvSpPr/>
            <p:nvPr/>
          </p:nvSpPr>
          <p:spPr>
            <a:xfrm>
              <a:off x="4062505" y="2280480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cubicBezTo>
                    <a:pt x="17" y="33"/>
                    <a:pt x="1" y="33"/>
                    <a:pt x="17" y="33"/>
                  </a:cubicBezTo>
                  <a:cubicBezTo>
                    <a:pt x="17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15"/>
            <p:cNvSpPr/>
            <p:nvPr/>
          </p:nvSpPr>
          <p:spPr>
            <a:xfrm>
              <a:off x="4655850" y="227727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15"/>
            <p:cNvSpPr/>
            <p:nvPr/>
          </p:nvSpPr>
          <p:spPr>
            <a:xfrm>
              <a:off x="4192388" y="228652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15"/>
            <p:cNvSpPr/>
            <p:nvPr/>
          </p:nvSpPr>
          <p:spPr>
            <a:xfrm>
              <a:off x="4408544" y="2286521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" y="1"/>
                  </a:moveTo>
                  <a:cubicBezTo>
                    <a:pt x="1" y="1"/>
                    <a:pt x="1" y="17"/>
                    <a:pt x="1" y="17"/>
                  </a:cubicBezTo>
                  <a:lnTo>
                    <a:pt x="17" y="34"/>
                  </a:lnTo>
                  <a:cubicBezTo>
                    <a:pt x="17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15"/>
            <p:cNvSpPr/>
            <p:nvPr/>
          </p:nvSpPr>
          <p:spPr>
            <a:xfrm>
              <a:off x="3985293" y="2224789"/>
              <a:ext cx="676974" cy="71549"/>
            </a:xfrm>
            <a:custGeom>
              <a:avLst/>
              <a:gdLst/>
              <a:ahLst/>
              <a:cxnLst/>
              <a:rect l="l" t="t" r="r" b="b"/>
              <a:pathLst>
                <a:path w="3586" h="379" extrusionOk="0">
                  <a:moveTo>
                    <a:pt x="982" y="17"/>
                  </a:moveTo>
                  <a:lnTo>
                    <a:pt x="982" y="17"/>
                  </a:lnTo>
                  <a:cubicBezTo>
                    <a:pt x="980" y="17"/>
                    <a:pt x="978" y="19"/>
                    <a:pt x="976" y="24"/>
                  </a:cubicBezTo>
                  <a:lnTo>
                    <a:pt x="976" y="24"/>
                  </a:lnTo>
                  <a:lnTo>
                    <a:pt x="982" y="17"/>
                  </a:lnTo>
                  <a:close/>
                  <a:moveTo>
                    <a:pt x="976" y="24"/>
                  </a:moveTo>
                  <a:lnTo>
                    <a:pt x="966" y="33"/>
                  </a:lnTo>
                  <a:lnTo>
                    <a:pt x="972" y="33"/>
                  </a:lnTo>
                  <a:cubicBezTo>
                    <a:pt x="973" y="29"/>
                    <a:pt x="975" y="26"/>
                    <a:pt x="976" y="24"/>
                  </a:cubicBezTo>
                  <a:close/>
                  <a:moveTo>
                    <a:pt x="2767" y="66"/>
                  </a:moveTo>
                  <a:lnTo>
                    <a:pt x="2767" y="66"/>
                  </a:lnTo>
                  <a:cubicBezTo>
                    <a:pt x="2767" y="68"/>
                    <a:pt x="2767" y="70"/>
                    <a:pt x="2767" y="71"/>
                  </a:cubicBezTo>
                  <a:lnTo>
                    <a:pt x="2767" y="71"/>
                  </a:lnTo>
                  <a:cubicBezTo>
                    <a:pt x="2767" y="68"/>
                    <a:pt x="2767" y="66"/>
                    <a:pt x="2767" y="66"/>
                  </a:cubicBezTo>
                  <a:close/>
                  <a:moveTo>
                    <a:pt x="2121" y="79"/>
                  </a:moveTo>
                  <a:cubicBezTo>
                    <a:pt x="2119" y="79"/>
                    <a:pt x="2116" y="80"/>
                    <a:pt x="2113" y="82"/>
                  </a:cubicBezTo>
                  <a:lnTo>
                    <a:pt x="2128" y="82"/>
                  </a:lnTo>
                  <a:cubicBezTo>
                    <a:pt x="2126" y="80"/>
                    <a:pt x="2124" y="79"/>
                    <a:pt x="2121" y="79"/>
                  </a:cubicBezTo>
                  <a:close/>
                  <a:moveTo>
                    <a:pt x="2112" y="82"/>
                  </a:moveTo>
                  <a:cubicBezTo>
                    <a:pt x="2112" y="83"/>
                    <a:pt x="2112" y="83"/>
                    <a:pt x="2112" y="83"/>
                  </a:cubicBezTo>
                  <a:lnTo>
                    <a:pt x="2112" y="83"/>
                  </a:lnTo>
                  <a:cubicBezTo>
                    <a:pt x="2113" y="83"/>
                    <a:pt x="2113" y="83"/>
                    <a:pt x="2113" y="82"/>
                  </a:cubicBezTo>
                  <a:close/>
                  <a:moveTo>
                    <a:pt x="601" y="88"/>
                  </a:moveTo>
                  <a:lnTo>
                    <a:pt x="601" y="88"/>
                  </a:lnTo>
                  <a:cubicBezTo>
                    <a:pt x="598" y="93"/>
                    <a:pt x="596" y="99"/>
                    <a:pt x="606" y="99"/>
                  </a:cubicBezTo>
                  <a:cubicBezTo>
                    <a:pt x="604" y="95"/>
                    <a:pt x="602" y="91"/>
                    <a:pt x="601" y="88"/>
                  </a:cubicBezTo>
                  <a:close/>
                  <a:moveTo>
                    <a:pt x="180" y="99"/>
                  </a:moveTo>
                  <a:lnTo>
                    <a:pt x="180" y="99"/>
                  </a:lnTo>
                  <a:lnTo>
                    <a:pt x="180" y="99"/>
                  </a:ln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753" y="99"/>
                  </a:moveTo>
                  <a:cubicBezTo>
                    <a:pt x="753" y="99"/>
                    <a:pt x="753" y="99"/>
                    <a:pt x="753" y="99"/>
                  </a:cubicBezTo>
                  <a:lnTo>
                    <a:pt x="753" y="99"/>
                  </a:ln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1932" y="99"/>
                  </a:moveTo>
                  <a:cubicBezTo>
                    <a:pt x="1932" y="99"/>
                    <a:pt x="1932" y="99"/>
                    <a:pt x="1932" y="99"/>
                  </a:cubicBezTo>
                  <a:lnTo>
                    <a:pt x="1932" y="99"/>
                  </a:ln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3143" y="99"/>
                  </a:moveTo>
                  <a:cubicBezTo>
                    <a:pt x="3143" y="99"/>
                    <a:pt x="3143" y="99"/>
                    <a:pt x="3143" y="99"/>
                  </a:cubicBezTo>
                  <a:cubicBezTo>
                    <a:pt x="3143" y="99"/>
                    <a:pt x="3143" y="99"/>
                    <a:pt x="3143" y="99"/>
                  </a:cubicBezTo>
                  <a:close/>
                  <a:moveTo>
                    <a:pt x="3159" y="99"/>
                  </a:moveTo>
                  <a:cubicBezTo>
                    <a:pt x="3159" y="99"/>
                    <a:pt x="3159" y="99"/>
                    <a:pt x="3159" y="99"/>
                  </a:cubicBezTo>
                  <a:cubicBezTo>
                    <a:pt x="3159" y="99"/>
                    <a:pt x="3159" y="99"/>
                    <a:pt x="3159" y="99"/>
                  </a:cubicBez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3159" y="99"/>
                  </a:moveTo>
                  <a:cubicBezTo>
                    <a:pt x="3159" y="99"/>
                    <a:pt x="3159" y="99"/>
                    <a:pt x="3159" y="99"/>
                  </a:cubicBezTo>
                  <a:cubicBezTo>
                    <a:pt x="3159" y="99"/>
                    <a:pt x="3159" y="99"/>
                    <a:pt x="3159" y="99"/>
                  </a:cubicBez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3159" y="99"/>
                  </a:moveTo>
                  <a:cubicBezTo>
                    <a:pt x="3159" y="103"/>
                    <a:pt x="3158" y="105"/>
                    <a:pt x="3156" y="106"/>
                  </a:cubicBezTo>
                  <a:lnTo>
                    <a:pt x="3156" y="106"/>
                  </a:lnTo>
                  <a:cubicBezTo>
                    <a:pt x="3153" y="104"/>
                    <a:pt x="3148" y="101"/>
                    <a:pt x="3143" y="99"/>
                  </a:cubicBezTo>
                  <a:lnTo>
                    <a:pt x="3143" y="99"/>
                  </a:lnTo>
                  <a:cubicBezTo>
                    <a:pt x="3147" y="102"/>
                    <a:pt x="3149" y="106"/>
                    <a:pt x="3152" y="109"/>
                  </a:cubicBezTo>
                  <a:lnTo>
                    <a:pt x="3152" y="109"/>
                  </a:lnTo>
                  <a:cubicBezTo>
                    <a:pt x="3153" y="108"/>
                    <a:pt x="3155" y="107"/>
                    <a:pt x="3156" y="106"/>
                  </a:cubicBezTo>
                  <a:lnTo>
                    <a:pt x="3156" y="106"/>
                  </a:lnTo>
                  <a:cubicBezTo>
                    <a:pt x="3158" y="107"/>
                    <a:pt x="3159" y="108"/>
                    <a:pt x="3160" y="109"/>
                  </a:cubicBezTo>
                  <a:lnTo>
                    <a:pt x="3160" y="109"/>
                  </a:lnTo>
                  <a:cubicBezTo>
                    <a:pt x="3159" y="103"/>
                    <a:pt x="3159" y="99"/>
                    <a:pt x="3159" y="99"/>
                  </a:cubicBezTo>
                  <a:close/>
                  <a:moveTo>
                    <a:pt x="82" y="115"/>
                  </a:moveTo>
                  <a:lnTo>
                    <a:pt x="82" y="115"/>
                  </a:lnTo>
                  <a:cubicBezTo>
                    <a:pt x="82" y="115"/>
                    <a:pt x="82" y="115"/>
                    <a:pt x="82" y="115"/>
                  </a:cubicBezTo>
                  <a:close/>
                  <a:moveTo>
                    <a:pt x="2570" y="115"/>
                  </a:moveTo>
                  <a:cubicBezTo>
                    <a:pt x="2570" y="115"/>
                    <a:pt x="2570" y="115"/>
                    <a:pt x="2570" y="115"/>
                  </a:cubicBezTo>
                  <a:cubicBezTo>
                    <a:pt x="2570" y="115"/>
                    <a:pt x="2570" y="115"/>
                    <a:pt x="2570" y="115"/>
                  </a:cubicBezTo>
                  <a:close/>
                  <a:moveTo>
                    <a:pt x="3258" y="115"/>
                  </a:moveTo>
                  <a:cubicBezTo>
                    <a:pt x="3258" y="115"/>
                    <a:pt x="3258" y="115"/>
                    <a:pt x="3258" y="115"/>
                  </a:cubicBezTo>
                  <a:cubicBezTo>
                    <a:pt x="3258" y="115"/>
                    <a:pt x="3258" y="115"/>
                    <a:pt x="3258" y="115"/>
                  </a:cubicBezTo>
                  <a:close/>
                  <a:moveTo>
                    <a:pt x="1915" y="82"/>
                  </a:moveTo>
                  <a:cubicBezTo>
                    <a:pt x="1915" y="82"/>
                    <a:pt x="1899" y="82"/>
                    <a:pt x="1899" y="115"/>
                  </a:cubicBezTo>
                  <a:cubicBezTo>
                    <a:pt x="1899" y="115"/>
                    <a:pt x="1899" y="99"/>
                    <a:pt x="1899" y="99"/>
                  </a:cubicBezTo>
                  <a:cubicBezTo>
                    <a:pt x="1899" y="111"/>
                    <a:pt x="1898" y="121"/>
                    <a:pt x="1896" y="129"/>
                  </a:cubicBezTo>
                  <a:lnTo>
                    <a:pt x="1896" y="129"/>
                  </a:lnTo>
                  <a:cubicBezTo>
                    <a:pt x="1907" y="106"/>
                    <a:pt x="1915" y="94"/>
                    <a:pt x="1915" y="82"/>
                  </a:cubicBezTo>
                  <a:close/>
                  <a:moveTo>
                    <a:pt x="3160" y="109"/>
                  </a:moveTo>
                  <a:cubicBezTo>
                    <a:pt x="3162" y="119"/>
                    <a:pt x="3166" y="131"/>
                    <a:pt x="3176" y="131"/>
                  </a:cubicBezTo>
                  <a:cubicBezTo>
                    <a:pt x="3176" y="131"/>
                    <a:pt x="3176" y="122"/>
                    <a:pt x="3160" y="109"/>
                  </a:cubicBezTo>
                  <a:close/>
                  <a:moveTo>
                    <a:pt x="3470" y="148"/>
                  </a:moveTo>
                  <a:cubicBezTo>
                    <a:pt x="3470" y="148"/>
                    <a:pt x="3470" y="148"/>
                    <a:pt x="3470" y="148"/>
                  </a:cubicBezTo>
                  <a:cubicBezTo>
                    <a:pt x="3470" y="148"/>
                    <a:pt x="3470" y="148"/>
                    <a:pt x="3470" y="148"/>
                  </a:cubicBezTo>
                  <a:close/>
                  <a:moveTo>
                    <a:pt x="2046" y="115"/>
                  </a:moveTo>
                  <a:cubicBezTo>
                    <a:pt x="2036" y="115"/>
                    <a:pt x="2039" y="135"/>
                    <a:pt x="2038" y="150"/>
                  </a:cubicBezTo>
                  <a:lnTo>
                    <a:pt x="2038" y="150"/>
                  </a:lnTo>
                  <a:cubicBezTo>
                    <a:pt x="2046" y="136"/>
                    <a:pt x="2046" y="141"/>
                    <a:pt x="2046" y="115"/>
                  </a:cubicBezTo>
                  <a:close/>
                  <a:moveTo>
                    <a:pt x="1896" y="129"/>
                  </a:moveTo>
                  <a:lnTo>
                    <a:pt x="1896" y="129"/>
                  </a:lnTo>
                  <a:cubicBezTo>
                    <a:pt x="1893" y="136"/>
                    <a:pt x="1890" y="144"/>
                    <a:pt x="1887" y="153"/>
                  </a:cubicBezTo>
                  <a:lnTo>
                    <a:pt x="1887" y="153"/>
                  </a:lnTo>
                  <a:cubicBezTo>
                    <a:pt x="1891" y="148"/>
                    <a:pt x="1894" y="140"/>
                    <a:pt x="1896" y="129"/>
                  </a:cubicBezTo>
                  <a:close/>
                  <a:moveTo>
                    <a:pt x="3438" y="148"/>
                  </a:moveTo>
                  <a:cubicBezTo>
                    <a:pt x="3430" y="156"/>
                    <a:pt x="3430" y="160"/>
                    <a:pt x="3431" y="162"/>
                  </a:cubicBezTo>
                  <a:lnTo>
                    <a:pt x="3431" y="162"/>
                  </a:lnTo>
                  <a:cubicBezTo>
                    <a:pt x="3433" y="159"/>
                    <a:pt x="3435" y="154"/>
                    <a:pt x="3438" y="148"/>
                  </a:cubicBezTo>
                  <a:close/>
                  <a:moveTo>
                    <a:pt x="2783" y="99"/>
                  </a:moveTo>
                  <a:lnTo>
                    <a:pt x="2783" y="99"/>
                  </a:lnTo>
                  <a:cubicBezTo>
                    <a:pt x="2783" y="99"/>
                    <a:pt x="2799" y="99"/>
                    <a:pt x="2799" y="115"/>
                  </a:cubicBezTo>
                  <a:cubicBezTo>
                    <a:pt x="2799" y="136"/>
                    <a:pt x="2799" y="164"/>
                    <a:pt x="2799" y="164"/>
                  </a:cubicBezTo>
                  <a:cubicBezTo>
                    <a:pt x="2783" y="164"/>
                    <a:pt x="2783" y="115"/>
                    <a:pt x="2783" y="99"/>
                  </a:cubicBezTo>
                  <a:close/>
                  <a:moveTo>
                    <a:pt x="3176" y="148"/>
                  </a:moveTo>
                  <a:cubicBezTo>
                    <a:pt x="3168" y="148"/>
                    <a:pt x="3168" y="156"/>
                    <a:pt x="3168" y="164"/>
                  </a:cubicBezTo>
                  <a:lnTo>
                    <a:pt x="3176" y="148"/>
                  </a:lnTo>
                  <a:close/>
                  <a:moveTo>
                    <a:pt x="3389" y="148"/>
                  </a:moveTo>
                  <a:cubicBezTo>
                    <a:pt x="3389" y="162"/>
                    <a:pt x="3391" y="169"/>
                    <a:pt x="3395" y="173"/>
                  </a:cubicBezTo>
                  <a:lnTo>
                    <a:pt x="3395" y="173"/>
                  </a:lnTo>
                  <a:cubicBezTo>
                    <a:pt x="3393" y="169"/>
                    <a:pt x="3389" y="166"/>
                    <a:pt x="3389" y="148"/>
                  </a:cubicBezTo>
                  <a:close/>
                  <a:moveTo>
                    <a:pt x="3305" y="204"/>
                  </a:moveTo>
                  <a:cubicBezTo>
                    <a:pt x="3306" y="204"/>
                    <a:pt x="3307" y="207"/>
                    <a:pt x="3307" y="213"/>
                  </a:cubicBezTo>
                  <a:cubicBezTo>
                    <a:pt x="3307" y="228"/>
                    <a:pt x="3307" y="229"/>
                    <a:pt x="3295" y="230"/>
                  </a:cubicBezTo>
                  <a:lnTo>
                    <a:pt x="3295" y="230"/>
                  </a:lnTo>
                  <a:cubicBezTo>
                    <a:pt x="3298" y="218"/>
                    <a:pt x="3303" y="204"/>
                    <a:pt x="3305" y="204"/>
                  </a:cubicBezTo>
                  <a:close/>
                  <a:moveTo>
                    <a:pt x="2767" y="262"/>
                  </a:moveTo>
                  <a:lnTo>
                    <a:pt x="2767" y="279"/>
                  </a:lnTo>
                  <a:lnTo>
                    <a:pt x="2783" y="279"/>
                  </a:lnTo>
                  <a:lnTo>
                    <a:pt x="2767" y="262"/>
                  </a:lnTo>
                  <a:close/>
                  <a:moveTo>
                    <a:pt x="3326" y="265"/>
                  </a:moveTo>
                  <a:cubicBezTo>
                    <a:pt x="3325" y="269"/>
                    <a:pt x="3324" y="274"/>
                    <a:pt x="3323" y="279"/>
                  </a:cubicBezTo>
                  <a:lnTo>
                    <a:pt x="3340" y="279"/>
                  </a:lnTo>
                  <a:lnTo>
                    <a:pt x="3326" y="265"/>
                  </a:lnTo>
                  <a:close/>
                  <a:moveTo>
                    <a:pt x="3405" y="279"/>
                  </a:moveTo>
                  <a:cubicBezTo>
                    <a:pt x="3405" y="279"/>
                    <a:pt x="3405" y="279"/>
                    <a:pt x="3405" y="279"/>
                  </a:cubicBezTo>
                  <a:cubicBezTo>
                    <a:pt x="3405" y="279"/>
                    <a:pt x="3405" y="279"/>
                    <a:pt x="3405" y="279"/>
                  </a:cubicBezTo>
                  <a:close/>
                  <a:moveTo>
                    <a:pt x="573" y="295"/>
                  </a:moveTo>
                  <a:cubicBezTo>
                    <a:pt x="569" y="295"/>
                    <a:pt x="567" y="298"/>
                    <a:pt x="566" y="302"/>
                  </a:cubicBezTo>
                  <a:lnTo>
                    <a:pt x="566" y="302"/>
                  </a:lnTo>
                  <a:cubicBezTo>
                    <a:pt x="568" y="300"/>
                    <a:pt x="570" y="298"/>
                    <a:pt x="573" y="295"/>
                  </a:cubicBezTo>
                  <a:close/>
                  <a:moveTo>
                    <a:pt x="3405" y="279"/>
                  </a:moveTo>
                  <a:cubicBezTo>
                    <a:pt x="3405" y="295"/>
                    <a:pt x="3405" y="279"/>
                    <a:pt x="3405" y="311"/>
                  </a:cubicBezTo>
                  <a:cubicBezTo>
                    <a:pt x="3421" y="311"/>
                    <a:pt x="3405" y="295"/>
                    <a:pt x="3405" y="279"/>
                  </a:cubicBezTo>
                  <a:close/>
                  <a:moveTo>
                    <a:pt x="230" y="311"/>
                  </a:moveTo>
                  <a:cubicBezTo>
                    <a:pt x="230" y="311"/>
                    <a:pt x="230" y="319"/>
                    <a:pt x="225" y="319"/>
                  </a:cubicBezTo>
                  <a:lnTo>
                    <a:pt x="225" y="319"/>
                  </a:lnTo>
                  <a:cubicBezTo>
                    <a:pt x="226" y="317"/>
                    <a:pt x="228" y="314"/>
                    <a:pt x="230" y="311"/>
                  </a:cubicBezTo>
                  <a:close/>
                  <a:moveTo>
                    <a:pt x="566" y="302"/>
                  </a:moveTo>
                  <a:cubicBezTo>
                    <a:pt x="557" y="311"/>
                    <a:pt x="557" y="311"/>
                    <a:pt x="557" y="311"/>
                  </a:cubicBezTo>
                  <a:cubicBezTo>
                    <a:pt x="561" y="320"/>
                    <a:pt x="563" y="323"/>
                    <a:pt x="564" y="323"/>
                  </a:cubicBezTo>
                  <a:cubicBezTo>
                    <a:pt x="566" y="323"/>
                    <a:pt x="564" y="310"/>
                    <a:pt x="566" y="302"/>
                  </a:cubicBezTo>
                  <a:close/>
                  <a:moveTo>
                    <a:pt x="17" y="328"/>
                  </a:moveTo>
                  <a:cubicBezTo>
                    <a:pt x="17" y="328"/>
                    <a:pt x="17" y="328"/>
                    <a:pt x="17" y="328"/>
                  </a:cubicBezTo>
                  <a:lnTo>
                    <a:pt x="17" y="328"/>
                  </a:lnTo>
                  <a:close/>
                  <a:moveTo>
                    <a:pt x="82" y="328"/>
                  </a:moveTo>
                  <a:cubicBezTo>
                    <a:pt x="82" y="328"/>
                    <a:pt x="82" y="328"/>
                    <a:pt x="82" y="328"/>
                  </a:cubicBezTo>
                  <a:cubicBezTo>
                    <a:pt x="82" y="328"/>
                    <a:pt x="82" y="328"/>
                    <a:pt x="82" y="328"/>
                  </a:cubicBezTo>
                  <a:close/>
                  <a:moveTo>
                    <a:pt x="131" y="328"/>
                  </a:moveTo>
                  <a:cubicBezTo>
                    <a:pt x="131" y="328"/>
                    <a:pt x="131" y="328"/>
                    <a:pt x="131" y="328"/>
                  </a:cubicBezTo>
                  <a:cubicBezTo>
                    <a:pt x="131" y="328"/>
                    <a:pt x="131" y="328"/>
                    <a:pt x="131" y="328"/>
                  </a:cubicBezTo>
                  <a:close/>
                  <a:moveTo>
                    <a:pt x="360" y="328"/>
                  </a:moveTo>
                  <a:cubicBezTo>
                    <a:pt x="360" y="328"/>
                    <a:pt x="360" y="328"/>
                    <a:pt x="360" y="328"/>
                  </a:cubicBezTo>
                  <a:cubicBezTo>
                    <a:pt x="360" y="328"/>
                    <a:pt x="360" y="328"/>
                    <a:pt x="360" y="328"/>
                  </a:cubicBezTo>
                  <a:close/>
                  <a:moveTo>
                    <a:pt x="639" y="328"/>
                  </a:moveTo>
                  <a:cubicBezTo>
                    <a:pt x="639" y="328"/>
                    <a:pt x="639" y="328"/>
                    <a:pt x="639" y="328"/>
                  </a:cubicBezTo>
                  <a:cubicBezTo>
                    <a:pt x="639" y="328"/>
                    <a:pt x="639" y="328"/>
                    <a:pt x="639" y="328"/>
                  </a:cubicBezTo>
                  <a:close/>
                  <a:moveTo>
                    <a:pt x="950" y="328"/>
                  </a:moveTo>
                  <a:cubicBezTo>
                    <a:pt x="950" y="328"/>
                    <a:pt x="950" y="328"/>
                    <a:pt x="950" y="328"/>
                  </a:cubicBezTo>
                  <a:cubicBezTo>
                    <a:pt x="950" y="328"/>
                    <a:pt x="950" y="328"/>
                    <a:pt x="950" y="328"/>
                  </a:cubicBezTo>
                  <a:close/>
                  <a:moveTo>
                    <a:pt x="1048" y="328"/>
                  </a:moveTo>
                  <a:lnTo>
                    <a:pt x="1048" y="328"/>
                  </a:lnTo>
                  <a:lnTo>
                    <a:pt x="1048" y="328"/>
                  </a:lnTo>
                  <a:close/>
                  <a:moveTo>
                    <a:pt x="2226" y="328"/>
                  </a:moveTo>
                  <a:cubicBezTo>
                    <a:pt x="2226" y="328"/>
                    <a:pt x="2226" y="328"/>
                    <a:pt x="2226" y="328"/>
                  </a:cubicBezTo>
                  <a:cubicBezTo>
                    <a:pt x="2226" y="328"/>
                    <a:pt x="2226" y="328"/>
                    <a:pt x="2226" y="328"/>
                  </a:cubicBezTo>
                  <a:close/>
                  <a:moveTo>
                    <a:pt x="66" y="279"/>
                  </a:moveTo>
                  <a:cubicBezTo>
                    <a:pt x="66" y="311"/>
                    <a:pt x="66" y="328"/>
                    <a:pt x="66" y="344"/>
                  </a:cubicBezTo>
                  <a:cubicBezTo>
                    <a:pt x="82" y="311"/>
                    <a:pt x="66" y="295"/>
                    <a:pt x="66" y="279"/>
                  </a:cubicBezTo>
                  <a:close/>
                  <a:moveTo>
                    <a:pt x="1790" y="349"/>
                  </a:moveTo>
                  <a:lnTo>
                    <a:pt x="1801" y="361"/>
                  </a:lnTo>
                  <a:cubicBezTo>
                    <a:pt x="1797" y="355"/>
                    <a:pt x="1794" y="352"/>
                    <a:pt x="1790" y="349"/>
                  </a:cubicBezTo>
                  <a:close/>
                  <a:moveTo>
                    <a:pt x="1670" y="0"/>
                  </a:moveTo>
                  <a:lnTo>
                    <a:pt x="1670" y="0"/>
                  </a:lnTo>
                  <a:cubicBezTo>
                    <a:pt x="1682" y="24"/>
                    <a:pt x="1676" y="40"/>
                    <a:pt x="1673" y="40"/>
                  </a:cubicBezTo>
                  <a:cubicBezTo>
                    <a:pt x="1671" y="40"/>
                    <a:pt x="1670" y="38"/>
                    <a:pt x="1670" y="33"/>
                  </a:cubicBezTo>
                  <a:lnTo>
                    <a:pt x="1670" y="66"/>
                  </a:lnTo>
                  <a:cubicBezTo>
                    <a:pt x="1668" y="71"/>
                    <a:pt x="1665" y="73"/>
                    <a:pt x="1664" y="73"/>
                  </a:cubicBezTo>
                  <a:cubicBezTo>
                    <a:pt x="1656" y="73"/>
                    <a:pt x="1653" y="36"/>
                    <a:pt x="1646" y="36"/>
                  </a:cubicBezTo>
                  <a:cubicBezTo>
                    <a:pt x="1643" y="36"/>
                    <a:pt x="1641" y="39"/>
                    <a:pt x="1637" y="50"/>
                  </a:cubicBezTo>
                  <a:lnTo>
                    <a:pt x="1637" y="17"/>
                  </a:lnTo>
                  <a:cubicBezTo>
                    <a:pt x="1621" y="33"/>
                    <a:pt x="1588" y="17"/>
                    <a:pt x="1588" y="82"/>
                  </a:cubicBezTo>
                  <a:cubicBezTo>
                    <a:pt x="1588" y="66"/>
                    <a:pt x="1572" y="50"/>
                    <a:pt x="1588" y="50"/>
                  </a:cubicBezTo>
                  <a:cubicBezTo>
                    <a:pt x="1584" y="48"/>
                    <a:pt x="1581" y="47"/>
                    <a:pt x="1577" y="47"/>
                  </a:cubicBezTo>
                  <a:cubicBezTo>
                    <a:pt x="1555" y="47"/>
                    <a:pt x="1534" y="75"/>
                    <a:pt x="1518" y="75"/>
                  </a:cubicBezTo>
                  <a:cubicBezTo>
                    <a:pt x="1514" y="75"/>
                    <a:pt x="1510" y="73"/>
                    <a:pt x="1506" y="66"/>
                  </a:cubicBezTo>
                  <a:lnTo>
                    <a:pt x="1506" y="50"/>
                  </a:lnTo>
                  <a:cubicBezTo>
                    <a:pt x="1493" y="50"/>
                    <a:pt x="1491" y="71"/>
                    <a:pt x="1490" y="71"/>
                  </a:cubicBezTo>
                  <a:cubicBezTo>
                    <a:pt x="1490" y="71"/>
                    <a:pt x="1490" y="69"/>
                    <a:pt x="1490" y="66"/>
                  </a:cubicBezTo>
                  <a:cubicBezTo>
                    <a:pt x="1490" y="66"/>
                    <a:pt x="1490" y="50"/>
                    <a:pt x="1490" y="50"/>
                  </a:cubicBezTo>
                  <a:cubicBezTo>
                    <a:pt x="1490" y="50"/>
                    <a:pt x="1479" y="71"/>
                    <a:pt x="1467" y="71"/>
                  </a:cubicBezTo>
                  <a:cubicBezTo>
                    <a:pt x="1464" y="71"/>
                    <a:pt x="1460" y="69"/>
                    <a:pt x="1457" y="66"/>
                  </a:cubicBezTo>
                  <a:lnTo>
                    <a:pt x="1474" y="50"/>
                  </a:lnTo>
                  <a:cubicBezTo>
                    <a:pt x="1470" y="48"/>
                    <a:pt x="1467" y="47"/>
                    <a:pt x="1463" y="47"/>
                  </a:cubicBezTo>
                  <a:cubicBezTo>
                    <a:pt x="1437" y="47"/>
                    <a:pt x="1423" y="100"/>
                    <a:pt x="1408" y="115"/>
                  </a:cubicBezTo>
                  <a:cubicBezTo>
                    <a:pt x="1408" y="50"/>
                    <a:pt x="1375" y="33"/>
                    <a:pt x="1375" y="33"/>
                  </a:cubicBezTo>
                  <a:lnTo>
                    <a:pt x="1375" y="17"/>
                  </a:lnTo>
                  <a:cubicBezTo>
                    <a:pt x="1343" y="17"/>
                    <a:pt x="1310" y="66"/>
                    <a:pt x="1293" y="82"/>
                  </a:cubicBezTo>
                  <a:cubicBezTo>
                    <a:pt x="1277" y="33"/>
                    <a:pt x="1228" y="66"/>
                    <a:pt x="1195" y="33"/>
                  </a:cubicBezTo>
                  <a:cubicBezTo>
                    <a:pt x="1195" y="33"/>
                    <a:pt x="1195" y="66"/>
                    <a:pt x="1195" y="82"/>
                  </a:cubicBezTo>
                  <a:cubicBezTo>
                    <a:pt x="1193" y="80"/>
                    <a:pt x="1191" y="79"/>
                    <a:pt x="1189" y="79"/>
                  </a:cubicBezTo>
                  <a:cubicBezTo>
                    <a:pt x="1183" y="79"/>
                    <a:pt x="1181" y="88"/>
                    <a:pt x="1180" y="88"/>
                  </a:cubicBezTo>
                  <a:cubicBezTo>
                    <a:pt x="1179" y="88"/>
                    <a:pt x="1179" y="83"/>
                    <a:pt x="1179" y="66"/>
                  </a:cubicBezTo>
                  <a:cubicBezTo>
                    <a:pt x="1169" y="36"/>
                    <a:pt x="1159" y="31"/>
                    <a:pt x="1153" y="31"/>
                  </a:cubicBezTo>
                  <a:cubicBezTo>
                    <a:pt x="1149" y="31"/>
                    <a:pt x="1146" y="33"/>
                    <a:pt x="1146" y="33"/>
                  </a:cubicBezTo>
                  <a:lnTo>
                    <a:pt x="1146" y="82"/>
                  </a:lnTo>
                  <a:cubicBezTo>
                    <a:pt x="1137" y="59"/>
                    <a:pt x="1126" y="51"/>
                    <a:pt x="1115" y="51"/>
                  </a:cubicBezTo>
                  <a:cubicBezTo>
                    <a:pt x="1097" y="51"/>
                    <a:pt x="1079" y="71"/>
                    <a:pt x="1065" y="71"/>
                  </a:cubicBezTo>
                  <a:cubicBezTo>
                    <a:pt x="1058" y="71"/>
                    <a:pt x="1052" y="66"/>
                    <a:pt x="1048" y="50"/>
                  </a:cubicBezTo>
                  <a:cubicBezTo>
                    <a:pt x="1048" y="58"/>
                    <a:pt x="1044" y="58"/>
                    <a:pt x="1040" y="58"/>
                  </a:cubicBezTo>
                  <a:cubicBezTo>
                    <a:pt x="1036" y="58"/>
                    <a:pt x="1032" y="58"/>
                    <a:pt x="1032" y="66"/>
                  </a:cubicBezTo>
                  <a:lnTo>
                    <a:pt x="1032" y="33"/>
                  </a:lnTo>
                  <a:lnTo>
                    <a:pt x="972" y="33"/>
                  </a:lnTo>
                  <a:cubicBezTo>
                    <a:pt x="965" y="61"/>
                    <a:pt x="962" y="115"/>
                    <a:pt x="950" y="115"/>
                  </a:cubicBezTo>
                  <a:lnTo>
                    <a:pt x="950" y="66"/>
                  </a:lnTo>
                  <a:cubicBezTo>
                    <a:pt x="928" y="66"/>
                    <a:pt x="913" y="44"/>
                    <a:pt x="896" y="44"/>
                  </a:cubicBezTo>
                  <a:cubicBezTo>
                    <a:pt x="888" y="44"/>
                    <a:pt x="879" y="50"/>
                    <a:pt x="868" y="66"/>
                  </a:cubicBezTo>
                  <a:cubicBezTo>
                    <a:pt x="868" y="50"/>
                    <a:pt x="868" y="33"/>
                    <a:pt x="868" y="33"/>
                  </a:cubicBezTo>
                  <a:cubicBezTo>
                    <a:pt x="868" y="33"/>
                    <a:pt x="860" y="25"/>
                    <a:pt x="852" y="25"/>
                  </a:cubicBezTo>
                  <a:cubicBezTo>
                    <a:pt x="843" y="25"/>
                    <a:pt x="835" y="33"/>
                    <a:pt x="835" y="66"/>
                  </a:cubicBezTo>
                  <a:cubicBezTo>
                    <a:pt x="835" y="56"/>
                    <a:pt x="834" y="52"/>
                    <a:pt x="831" y="52"/>
                  </a:cubicBezTo>
                  <a:cubicBezTo>
                    <a:pt x="825" y="52"/>
                    <a:pt x="814" y="71"/>
                    <a:pt x="802" y="82"/>
                  </a:cubicBezTo>
                  <a:lnTo>
                    <a:pt x="802" y="50"/>
                  </a:lnTo>
                  <a:cubicBezTo>
                    <a:pt x="786" y="99"/>
                    <a:pt x="786" y="115"/>
                    <a:pt x="770" y="115"/>
                  </a:cubicBezTo>
                  <a:cubicBezTo>
                    <a:pt x="770" y="115"/>
                    <a:pt x="770" y="99"/>
                    <a:pt x="770" y="99"/>
                  </a:cubicBezTo>
                  <a:cubicBezTo>
                    <a:pt x="770" y="96"/>
                    <a:pt x="770" y="95"/>
                    <a:pt x="770" y="95"/>
                  </a:cubicBezTo>
                  <a:cubicBezTo>
                    <a:pt x="769" y="95"/>
                    <a:pt x="768" y="118"/>
                    <a:pt x="759" y="118"/>
                  </a:cubicBezTo>
                  <a:cubicBezTo>
                    <a:pt x="758" y="118"/>
                    <a:pt x="756" y="117"/>
                    <a:pt x="753" y="115"/>
                  </a:cubicBezTo>
                  <a:lnTo>
                    <a:pt x="753" y="99"/>
                  </a:lnTo>
                  <a:cubicBezTo>
                    <a:pt x="753" y="99"/>
                    <a:pt x="753" y="99"/>
                    <a:pt x="737" y="131"/>
                  </a:cubicBezTo>
                  <a:cubicBezTo>
                    <a:pt x="737" y="135"/>
                    <a:pt x="736" y="136"/>
                    <a:pt x="735" y="136"/>
                  </a:cubicBezTo>
                  <a:cubicBezTo>
                    <a:pt x="731" y="136"/>
                    <a:pt x="721" y="112"/>
                    <a:pt x="721" y="99"/>
                  </a:cubicBezTo>
                  <a:cubicBezTo>
                    <a:pt x="721" y="115"/>
                    <a:pt x="704" y="131"/>
                    <a:pt x="704" y="131"/>
                  </a:cubicBezTo>
                  <a:cubicBezTo>
                    <a:pt x="704" y="115"/>
                    <a:pt x="704" y="99"/>
                    <a:pt x="704" y="99"/>
                  </a:cubicBezTo>
                  <a:cubicBezTo>
                    <a:pt x="702" y="97"/>
                    <a:pt x="700" y="96"/>
                    <a:pt x="699" y="96"/>
                  </a:cubicBezTo>
                  <a:cubicBezTo>
                    <a:pt x="687" y="96"/>
                    <a:pt x="676" y="124"/>
                    <a:pt x="665" y="124"/>
                  </a:cubicBezTo>
                  <a:cubicBezTo>
                    <a:pt x="662" y="124"/>
                    <a:pt x="658" y="122"/>
                    <a:pt x="655" y="115"/>
                  </a:cubicBezTo>
                  <a:cubicBezTo>
                    <a:pt x="655" y="99"/>
                    <a:pt x="655" y="99"/>
                    <a:pt x="655" y="82"/>
                  </a:cubicBezTo>
                  <a:cubicBezTo>
                    <a:pt x="671" y="82"/>
                    <a:pt x="688" y="82"/>
                    <a:pt x="688" y="99"/>
                  </a:cubicBezTo>
                  <a:cubicBezTo>
                    <a:pt x="688" y="66"/>
                    <a:pt x="671" y="50"/>
                    <a:pt x="688" y="17"/>
                  </a:cubicBezTo>
                  <a:lnTo>
                    <a:pt x="688" y="17"/>
                  </a:lnTo>
                  <a:cubicBezTo>
                    <a:pt x="674" y="31"/>
                    <a:pt x="660" y="69"/>
                    <a:pt x="646" y="69"/>
                  </a:cubicBezTo>
                  <a:cubicBezTo>
                    <a:pt x="643" y="69"/>
                    <a:pt x="641" y="68"/>
                    <a:pt x="639" y="66"/>
                  </a:cubicBezTo>
                  <a:cubicBezTo>
                    <a:pt x="622" y="50"/>
                    <a:pt x="622" y="50"/>
                    <a:pt x="622" y="50"/>
                  </a:cubicBezTo>
                  <a:cubicBezTo>
                    <a:pt x="622" y="33"/>
                    <a:pt x="606" y="33"/>
                    <a:pt x="606" y="33"/>
                  </a:cubicBezTo>
                  <a:cubicBezTo>
                    <a:pt x="606" y="62"/>
                    <a:pt x="593" y="65"/>
                    <a:pt x="601" y="88"/>
                  </a:cubicBezTo>
                  <a:lnTo>
                    <a:pt x="601" y="88"/>
                  </a:lnTo>
                  <a:cubicBezTo>
                    <a:pt x="603" y="85"/>
                    <a:pt x="606" y="82"/>
                    <a:pt x="606" y="82"/>
                  </a:cubicBezTo>
                  <a:lnTo>
                    <a:pt x="622" y="82"/>
                  </a:lnTo>
                  <a:cubicBezTo>
                    <a:pt x="622" y="94"/>
                    <a:pt x="614" y="105"/>
                    <a:pt x="609" y="105"/>
                  </a:cubicBezTo>
                  <a:cubicBezTo>
                    <a:pt x="607" y="105"/>
                    <a:pt x="606" y="103"/>
                    <a:pt x="606" y="99"/>
                  </a:cubicBezTo>
                  <a:cubicBezTo>
                    <a:pt x="606" y="115"/>
                    <a:pt x="606" y="131"/>
                    <a:pt x="590" y="148"/>
                  </a:cubicBezTo>
                  <a:cubicBezTo>
                    <a:pt x="590" y="99"/>
                    <a:pt x="573" y="82"/>
                    <a:pt x="573" y="50"/>
                  </a:cubicBezTo>
                  <a:cubicBezTo>
                    <a:pt x="541" y="66"/>
                    <a:pt x="524" y="66"/>
                    <a:pt x="508" y="115"/>
                  </a:cubicBezTo>
                  <a:cubicBezTo>
                    <a:pt x="508" y="109"/>
                    <a:pt x="508" y="99"/>
                    <a:pt x="508" y="99"/>
                  </a:cubicBezTo>
                  <a:cubicBezTo>
                    <a:pt x="508" y="82"/>
                    <a:pt x="508" y="82"/>
                    <a:pt x="508" y="82"/>
                  </a:cubicBezTo>
                  <a:cubicBezTo>
                    <a:pt x="491" y="99"/>
                    <a:pt x="475" y="82"/>
                    <a:pt x="475" y="131"/>
                  </a:cubicBezTo>
                  <a:cubicBezTo>
                    <a:pt x="459" y="115"/>
                    <a:pt x="475" y="99"/>
                    <a:pt x="459" y="99"/>
                  </a:cubicBezTo>
                  <a:lnTo>
                    <a:pt x="459" y="82"/>
                  </a:lnTo>
                  <a:cubicBezTo>
                    <a:pt x="453" y="72"/>
                    <a:pt x="448" y="68"/>
                    <a:pt x="443" y="68"/>
                  </a:cubicBezTo>
                  <a:cubicBezTo>
                    <a:pt x="422" y="68"/>
                    <a:pt x="401" y="137"/>
                    <a:pt x="379" y="137"/>
                  </a:cubicBezTo>
                  <a:cubicBezTo>
                    <a:pt x="373" y="137"/>
                    <a:pt x="367" y="131"/>
                    <a:pt x="360" y="115"/>
                  </a:cubicBezTo>
                  <a:cubicBezTo>
                    <a:pt x="352" y="109"/>
                    <a:pt x="343" y="107"/>
                    <a:pt x="334" y="107"/>
                  </a:cubicBezTo>
                  <a:cubicBezTo>
                    <a:pt x="309" y="107"/>
                    <a:pt x="283" y="125"/>
                    <a:pt x="258" y="125"/>
                  </a:cubicBezTo>
                  <a:cubicBezTo>
                    <a:pt x="243" y="125"/>
                    <a:pt x="228" y="119"/>
                    <a:pt x="213" y="99"/>
                  </a:cubicBezTo>
                  <a:cubicBezTo>
                    <a:pt x="210" y="96"/>
                    <a:pt x="207" y="94"/>
                    <a:pt x="205" y="94"/>
                  </a:cubicBezTo>
                  <a:cubicBezTo>
                    <a:pt x="196" y="94"/>
                    <a:pt x="194" y="118"/>
                    <a:pt x="180" y="131"/>
                  </a:cubicBezTo>
                  <a:lnTo>
                    <a:pt x="180" y="99"/>
                  </a:lnTo>
                  <a:lnTo>
                    <a:pt x="164" y="148"/>
                  </a:lnTo>
                  <a:cubicBezTo>
                    <a:pt x="163" y="149"/>
                    <a:pt x="162" y="149"/>
                    <a:pt x="161" y="149"/>
                  </a:cubicBezTo>
                  <a:cubicBezTo>
                    <a:pt x="149" y="149"/>
                    <a:pt x="138" y="95"/>
                    <a:pt x="126" y="95"/>
                  </a:cubicBezTo>
                  <a:cubicBezTo>
                    <a:pt x="122" y="95"/>
                    <a:pt x="119" y="100"/>
                    <a:pt x="115" y="115"/>
                  </a:cubicBezTo>
                  <a:lnTo>
                    <a:pt x="115" y="131"/>
                  </a:lnTo>
                  <a:cubicBezTo>
                    <a:pt x="107" y="131"/>
                    <a:pt x="99" y="136"/>
                    <a:pt x="92" y="136"/>
                  </a:cubicBezTo>
                  <a:cubicBezTo>
                    <a:pt x="86" y="136"/>
                    <a:pt x="82" y="131"/>
                    <a:pt x="82" y="115"/>
                  </a:cubicBezTo>
                  <a:lnTo>
                    <a:pt x="49" y="148"/>
                  </a:lnTo>
                  <a:cubicBezTo>
                    <a:pt x="33" y="131"/>
                    <a:pt x="49" y="66"/>
                    <a:pt x="33" y="66"/>
                  </a:cubicBezTo>
                  <a:cubicBezTo>
                    <a:pt x="17" y="82"/>
                    <a:pt x="0" y="115"/>
                    <a:pt x="0" y="131"/>
                  </a:cubicBezTo>
                  <a:cubicBezTo>
                    <a:pt x="17" y="131"/>
                    <a:pt x="17" y="148"/>
                    <a:pt x="17" y="164"/>
                  </a:cubicBezTo>
                  <a:lnTo>
                    <a:pt x="17" y="181"/>
                  </a:lnTo>
                  <a:cubicBezTo>
                    <a:pt x="0" y="230"/>
                    <a:pt x="0" y="279"/>
                    <a:pt x="17" y="328"/>
                  </a:cubicBezTo>
                  <a:lnTo>
                    <a:pt x="33" y="295"/>
                  </a:lnTo>
                  <a:lnTo>
                    <a:pt x="33" y="311"/>
                  </a:lnTo>
                  <a:lnTo>
                    <a:pt x="33" y="328"/>
                  </a:lnTo>
                  <a:cubicBezTo>
                    <a:pt x="33" y="333"/>
                    <a:pt x="33" y="335"/>
                    <a:pt x="34" y="335"/>
                  </a:cubicBezTo>
                  <a:cubicBezTo>
                    <a:pt x="34" y="335"/>
                    <a:pt x="38" y="323"/>
                    <a:pt x="49" y="311"/>
                  </a:cubicBezTo>
                  <a:cubicBezTo>
                    <a:pt x="49" y="328"/>
                    <a:pt x="49" y="328"/>
                    <a:pt x="49" y="344"/>
                  </a:cubicBezTo>
                  <a:lnTo>
                    <a:pt x="66" y="279"/>
                  </a:lnTo>
                  <a:cubicBezTo>
                    <a:pt x="66" y="279"/>
                    <a:pt x="66" y="279"/>
                    <a:pt x="66" y="279"/>
                  </a:cubicBezTo>
                  <a:lnTo>
                    <a:pt x="66" y="279"/>
                  </a:lnTo>
                  <a:cubicBezTo>
                    <a:pt x="77" y="290"/>
                    <a:pt x="81" y="309"/>
                    <a:pt x="82" y="309"/>
                  </a:cubicBezTo>
                  <a:cubicBezTo>
                    <a:pt x="82" y="309"/>
                    <a:pt x="82" y="305"/>
                    <a:pt x="82" y="295"/>
                  </a:cubicBezTo>
                  <a:cubicBezTo>
                    <a:pt x="82" y="311"/>
                    <a:pt x="82" y="328"/>
                    <a:pt x="82" y="328"/>
                  </a:cubicBezTo>
                  <a:cubicBezTo>
                    <a:pt x="99" y="311"/>
                    <a:pt x="99" y="328"/>
                    <a:pt x="115" y="295"/>
                  </a:cubicBezTo>
                  <a:cubicBezTo>
                    <a:pt x="115" y="305"/>
                    <a:pt x="116" y="307"/>
                    <a:pt x="118" y="307"/>
                  </a:cubicBezTo>
                  <a:cubicBezTo>
                    <a:pt x="121" y="307"/>
                    <a:pt x="123" y="305"/>
                    <a:pt x="126" y="305"/>
                  </a:cubicBezTo>
                  <a:cubicBezTo>
                    <a:pt x="129" y="305"/>
                    <a:pt x="131" y="309"/>
                    <a:pt x="131" y="328"/>
                  </a:cubicBezTo>
                  <a:cubicBezTo>
                    <a:pt x="131" y="328"/>
                    <a:pt x="148" y="295"/>
                    <a:pt x="148" y="295"/>
                  </a:cubicBezTo>
                  <a:cubicBezTo>
                    <a:pt x="148" y="328"/>
                    <a:pt x="156" y="328"/>
                    <a:pt x="164" y="328"/>
                  </a:cubicBezTo>
                  <a:cubicBezTo>
                    <a:pt x="172" y="328"/>
                    <a:pt x="180" y="328"/>
                    <a:pt x="180" y="361"/>
                  </a:cubicBezTo>
                  <a:cubicBezTo>
                    <a:pt x="180" y="318"/>
                    <a:pt x="205" y="337"/>
                    <a:pt x="222" y="322"/>
                  </a:cubicBezTo>
                  <a:lnTo>
                    <a:pt x="222" y="322"/>
                  </a:lnTo>
                  <a:cubicBezTo>
                    <a:pt x="230" y="334"/>
                    <a:pt x="233" y="344"/>
                    <a:pt x="246" y="344"/>
                  </a:cubicBezTo>
                  <a:cubicBezTo>
                    <a:pt x="246" y="311"/>
                    <a:pt x="262" y="295"/>
                    <a:pt x="262" y="262"/>
                  </a:cubicBezTo>
                  <a:cubicBezTo>
                    <a:pt x="279" y="311"/>
                    <a:pt x="262" y="311"/>
                    <a:pt x="262" y="361"/>
                  </a:cubicBezTo>
                  <a:cubicBezTo>
                    <a:pt x="262" y="328"/>
                    <a:pt x="279" y="328"/>
                    <a:pt x="279" y="295"/>
                  </a:cubicBezTo>
                  <a:cubicBezTo>
                    <a:pt x="279" y="328"/>
                    <a:pt x="279" y="311"/>
                    <a:pt x="279" y="344"/>
                  </a:cubicBezTo>
                  <a:cubicBezTo>
                    <a:pt x="295" y="295"/>
                    <a:pt x="295" y="328"/>
                    <a:pt x="295" y="295"/>
                  </a:cubicBezTo>
                  <a:cubicBezTo>
                    <a:pt x="308" y="322"/>
                    <a:pt x="311" y="349"/>
                    <a:pt x="311" y="349"/>
                  </a:cubicBezTo>
                  <a:cubicBezTo>
                    <a:pt x="311" y="349"/>
                    <a:pt x="311" y="347"/>
                    <a:pt x="311" y="344"/>
                  </a:cubicBezTo>
                  <a:cubicBezTo>
                    <a:pt x="328" y="361"/>
                    <a:pt x="311" y="377"/>
                    <a:pt x="311" y="377"/>
                  </a:cubicBezTo>
                  <a:cubicBezTo>
                    <a:pt x="328" y="377"/>
                    <a:pt x="311" y="328"/>
                    <a:pt x="328" y="311"/>
                  </a:cubicBezTo>
                  <a:cubicBezTo>
                    <a:pt x="330" y="309"/>
                    <a:pt x="332" y="308"/>
                    <a:pt x="333" y="308"/>
                  </a:cubicBezTo>
                  <a:lnTo>
                    <a:pt x="333" y="308"/>
                  </a:lnTo>
                  <a:cubicBezTo>
                    <a:pt x="340" y="308"/>
                    <a:pt x="330" y="347"/>
                    <a:pt x="344" y="361"/>
                  </a:cubicBezTo>
                  <a:cubicBezTo>
                    <a:pt x="344" y="344"/>
                    <a:pt x="360" y="311"/>
                    <a:pt x="360" y="311"/>
                  </a:cubicBezTo>
                  <a:cubicBezTo>
                    <a:pt x="360" y="311"/>
                    <a:pt x="360" y="328"/>
                    <a:pt x="360" y="328"/>
                  </a:cubicBezTo>
                  <a:cubicBezTo>
                    <a:pt x="377" y="295"/>
                    <a:pt x="393" y="328"/>
                    <a:pt x="410" y="279"/>
                  </a:cubicBezTo>
                  <a:cubicBezTo>
                    <a:pt x="410" y="262"/>
                    <a:pt x="410" y="242"/>
                    <a:pt x="410" y="230"/>
                  </a:cubicBezTo>
                  <a:cubicBezTo>
                    <a:pt x="410" y="230"/>
                    <a:pt x="417" y="222"/>
                    <a:pt x="422" y="222"/>
                  </a:cubicBezTo>
                  <a:cubicBezTo>
                    <a:pt x="424" y="222"/>
                    <a:pt x="426" y="224"/>
                    <a:pt x="426" y="230"/>
                  </a:cubicBezTo>
                  <a:cubicBezTo>
                    <a:pt x="426" y="230"/>
                    <a:pt x="426" y="246"/>
                    <a:pt x="410" y="262"/>
                  </a:cubicBezTo>
                  <a:lnTo>
                    <a:pt x="426" y="246"/>
                  </a:lnTo>
                  <a:lnTo>
                    <a:pt x="426" y="246"/>
                  </a:lnTo>
                  <a:cubicBezTo>
                    <a:pt x="426" y="279"/>
                    <a:pt x="410" y="262"/>
                    <a:pt x="410" y="295"/>
                  </a:cubicBezTo>
                  <a:cubicBezTo>
                    <a:pt x="423" y="282"/>
                    <a:pt x="436" y="258"/>
                    <a:pt x="449" y="258"/>
                  </a:cubicBezTo>
                  <a:cubicBezTo>
                    <a:pt x="452" y="258"/>
                    <a:pt x="456" y="259"/>
                    <a:pt x="459" y="262"/>
                  </a:cubicBezTo>
                  <a:cubicBezTo>
                    <a:pt x="459" y="295"/>
                    <a:pt x="426" y="262"/>
                    <a:pt x="442" y="311"/>
                  </a:cubicBezTo>
                  <a:lnTo>
                    <a:pt x="426" y="295"/>
                  </a:lnTo>
                  <a:lnTo>
                    <a:pt x="426" y="295"/>
                  </a:lnTo>
                  <a:cubicBezTo>
                    <a:pt x="432" y="318"/>
                    <a:pt x="431" y="323"/>
                    <a:pt x="429" y="323"/>
                  </a:cubicBezTo>
                  <a:cubicBezTo>
                    <a:pt x="428" y="323"/>
                    <a:pt x="426" y="321"/>
                    <a:pt x="424" y="321"/>
                  </a:cubicBezTo>
                  <a:lnTo>
                    <a:pt x="424" y="321"/>
                  </a:lnTo>
                  <a:cubicBezTo>
                    <a:pt x="421" y="321"/>
                    <a:pt x="419" y="327"/>
                    <a:pt x="426" y="361"/>
                  </a:cubicBezTo>
                  <a:cubicBezTo>
                    <a:pt x="439" y="361"/>
                    <a:pt x="452" y="340"/>
                    <a:pt x="465" y="340"/>
                  </a:cubicBezTo>
                  <a:cubicBezTo>
                    <a:pt x="468" y="340"/>
                    <a:pt x="472" y="341"/>
                    <a:pt x="475" y="344"/>
                  </a:cubicBezTo>
                  <a:cubicBezTo>
                    <a:pt x="475" y="328"/>
                    <a:pt x="475" y="311"/>
                    <a:pt x="475" y="295"/>
                  </a:cubicBezTo>
                  <a:cubicBezTo>
                    <a:pt x="480" y="288"/>
                    <a:pt x="484" y="285"/>
                    <a:pt x="487" y="285"/>
                  </a:cubicBezTo>
                  <a:cubicBezTo>
                    <a:pt x="501" y="285"/>
                    <a:pt x="498" y="354"/>
                    <a:pt x="513" y="354"/>
                  </a:cubicBezTo>
                  <a:cubicBezTo>
                    <a:pt x="516" y="354"/>
                    <a:pt x="519" y="351"/>
                    <a:pt x="524" y="344"/>
                  </a:cubicBezTo>
                  <a:cubicBezTo>
                    <a:pt x="524" y="316"/>
                    <a:pt x="524" y="275"/>
                    <a:pt x="535" y="275"/>
                  </a:cubicBezTo>
                  <a:cubicBezTo>
                    <a:pt x="536" y="275"/>
                    <a:pt x="538" y="277"/>
                    <a:pt x="541" y="279"/>
                  </a:cubicBezTo>
                  <a:lnTo>
                    <a:pt x="541" y="328"/>
                  </a:lnTo>
                  <a:cubicBezTo>
                    <a:pt x="554" y="328"/>
                    <a:pt x="546" y="286"/>
                    <a:pt x="559" y="286"/>
                  </a:cubicBezTo>
                  <a:cubicBezTo>
                    <a:pt x="562" y="286"/>
                    <a:pt x="567" y="289"/>
                    <a:pt x="573" y="295"/>
                  </a:cubicBezTo>
                  <a:lnTo>
                    <a:pt x="573" y="328"/>
                  </a:lnTo>
                  <a:cubicBezTo>
                    <a:pt x="590" y="328"/>
                    <a:pt x="622" y="295"/>
                    <a:pt x="639" y="295"/>
                  </a:cubicBezTo>
                  <a:cubicBezTo>
                    <a:pt x="639" y="295"/>
                    <a:pt x="639" y="311"/>
                    <a:pt x="639" y="328"/>
                  </a:cubicBezTo>
                  <a:cubicBezTo>
                    <a:pt x="648" y="323"/>
                    <a:pt x="656" y="321"/>
                    <a:pt x="665" y="321"/>
                  </a:cubicBezTo>
                  <a:cubicBezTo>
                    <a:pt x="689" y="321"/>
                    <a:pt x="713" y="337"/>
                    <a:pt x="737" y="361"/>
                  </a:cubicBezTo>
                  <a:lnTo>
                    <a:pt x="737" y="328"/>
                  </a:lnTo>
                  <a:cubicBezTo>
                    <a:pt x="737" y="328"/>
                    <a:pt x="753" y="344"/>
                    <a:pt x="737" y="344"/>
                  </a:cubicBezTo>
                  <a:cubicBezTo>
                    <a:pt x="740" y="347"/>
                    <a:pt x="742" y="349"/>
                    <a:pt x="743" y="349"/>
                  </a:cubicBezTo>
                  <a:cubicBezTo>
                    <a:pt x="748" y="349"/>
                    <a:pt x="740" y="325"/>
                    <a:pt x="753" y="311"/>
                  </a:cubicBezTo>
                  <a:cubicBezTo>
                    <a:pt x="753" y="311"/>
                    <a:pt x="753" y="328"/>
                    <a:pt x="753" y="344"/>
                  </a:cubicBezTo>
                  <a:cubicBezTo>
                    <a:pt x="765" y="321"/>
                    <a:pt x="785" y="298"/>
                    <a:pt x="807" y="298"/>
                  </a:cubicBezTo>
                  <a:cubicBezTo>
                    <a:pt x="816" y="298"/>
                    <a:pt x="826" y="302"/>
                    <a:pt x="835" y="311"/>
                  </a:cubicBezTo>
                  <a:lnTo>
                    <a:pt x="819" y="328"/>
                  </a:lnTo>
                  <a:cubicBezTo>
                    <a:pt x="820" y="329"/>
                    <a:pt x="821" y="330"/>
                    <a:pt x="823" y="330"/>
                  </a:cubicBezTo>
                  <a:cubicBezTo>
                    <a:pt x="835" y="330"/>
                    <a:pt x="847" y="272"/>
                    <a:pt x="851" y="272"/>
                  </a:cubicBezTo>
                  <a:cubicBezTo>
                    <a:pt x="851" y="272"/>
                    <a:pt x="852" y="274"/>
                    <a:pt x="852" y="279"/>
                  </a:cubicBezTo>
                  <a:lnTo>
                    <a:pt x="852" y="295"/>
                  </a:lnTo>
                  <a:cubicBezTo>
                    <a:pt x="860" y="299"/>
                    <a:pt x="869" y="300"/>
                    <a:pt x="878" y="300"/>
                  </a:cubicBezTo>
                  <a:cubicBezTo>
                    <a:pt x="888" y="300"/>
                    <a:pt x="898" y="299"/>
                    <a:pt x="907" y="299"/>
                  </a:cubicBezTo>
                  <a:cubicBezTo>
                    <a:pt x="925" y="299"/>
                    <a:pt x="942" y="303"/>
                    <a:pt x="950" y="328"/>
                  </a:cubicBezTo>
                  <a:cubicBezTo>
                    <a:pt x="955" y="311"/>
                    <a:pt x="961" y="308"/>
                    <a:pt x="966" y="308"/>
                  </a:cubicBezTo>
                  <a:cubicBezTo>
                    <a:pt x="970" y="308"/>
                    <a:pt x="975" y="310"/>
                    <a:pt x="979" y="310"/>
                  </a:cubicBezTo>
                  <a:cubicBezTo>
                    <a:pt x="986" y="310"/>
                    <a:pt x="992" y="305"/>
                    <a:pt x="999" y="279"/>
                  </a:cubicBezTo>
                  <a:cubicBezTo>
                    <a:pt x="1015" y="311"/>
                    <a:pt x="999" y="328"/>
                    <a:pt x="1032" y="344"/>
                  </a:cubicBezTo>
                  <a:cubicBezTo>
                    <a:pt x="1048" y="344"/>
                    <a:pt x="1048" y="311"/>
                    <a:pt x="1048" y="295"/>
                  </a:cubicBezTo>
                  <a:lnTo>
                    <a:pt x="1048" y="328"/>
                  </a:lnTo>
                  <a:lnTo>
                    <a:pt x="1064" y="295"/>
                  </a:lnTo>
                  <a:lnTo>
                    <a:pt x="1064" y="344"/>
                  </a:lnTo>
                  <a:lnTo>
                    <a:pt x="1081" y="328"/>
                  </a:lnTo>
                  <a:cubicBezTo>
                    <a:pt x="1081" y="328"/>
                    <a:pt x="1064" y="311"/>
                    <a:pt x="1081" y="295"/>
                  </a:cubicBezTo>
                  <a:cubicBezTo>
                    <a:pt x="1081" y="293"/>
                    <a:pt x="1081" y="292"/>
                    <a:pt x="1082" y="292"/>
                  </a:cubicBezTo>
                  <a:cubicBezTo>
                    <a:pt x="1089" y="292"/>
                    <a:pt x="1113" y="330"/>
                    <a:pt x="1113" y="344"/>
                  </a:cubicBezTo>
                  <a:lnTo>
                    <a:pt x="1130" y="311"/>
                  </a:lnTo>
                  <a:cubicBezTo>
                    <a:pt x="1130" y="328"/>
                    <a:pt x="1130" y="328"/>
                    <a:pt x="1130" y="344"/>
                  </a:cubicBezTo>
                  <a:cubicBezTo>
                    <a:pt x="1133" y="337"/>
                    <a:pt x="1135" y="335"/>
                    <a:pt x="1136" y="335"/>
                  </a:cubicBezTo>
                  <a:cubicBezTo>
                    <a:pt x="1140" y="335"/>
                    <a:pt x="1136" y="354"/>
                    <a:pt x="1140" y="354"/>
                  </a:cubicBezTo>
                  <a:cubicBezTo>
                    <a:pt x="1141" y="354"/>
                    <a:pt x="1143" y="351"/>
                    <a:pt x="1146" y="344"/>
                  </a:cubicBezTo>
                  <a:cubicBezTo>
                    <a:pt x="1146" y="344"/>
                    <a:pt x="1146" y="328"/>
                    <a:pt x="1146" y="311"/>
                  </a:cubicBezTo>
                  <a:cubicBezTo>
                    <a:pt x="1156" y="331"/>
                    <a:pt x="1165" y="339"/>
                    <a:pt x="1172" y="339"/>
                  </a:cubicBezTo>
                  <a:cubicBezTo>
                    <a:pt x="1176" y="339"/>
                    <a:pt x="1179" y="335"/>
                    <a:pt x="1179" y="328"/>
                  </a:cubicBezTo>
                  <a:lnTo>
                    <a:pt x="1179" y="361"/>
                  </a:lnTo>
                  <a:cubicBezTo>
                    <a:pt x="1212" y="361"/>
                    <a:pt x="1228" y="344"/>
                    <a:pt x="1261" y="344"/>
                  </a:cubicBezTo>
                  <a:cubicBezTo>
                    <a:pt x="1244" y="328"/>
                    <a:pt x="1244" y="279"/>
                    <a:pt x="1261" y="279"/>
                  </a:cubicBezTo>
                  <a:cubicBezTo>
                    <a:pt x="1277" y="279"/>
                    <a:pt x="1277" y="328"/>
                    <a:pt x="1261" y="328"/>
                  </a:cubicBezTo>
                  <a:lnTo>
                    <a:pt x="1277" y="328"/>
                  </a:lnTo>
                  <a:cubicBezTo>
                    <a:pt x="1277" y="328"/>
                    <a:pt x="1277" y="344"/>
                    <a:pt x="1277" y="361"/>
                  </a:cubicBezTo>
                  <a:cubicBezTo>
                    <a:pt x="1277" y="353"/>
                    <a:pt x="1278" y="351"/>
                    <a:pt x="1279" y="351"/>
                  </a:cubicBezTo>
                  <a:cubicBezTo>
                    <a:pt x="1282" y="351"/>
                    <a:pt x="1287" y="363"/>
                    <a:pt x="1290" y="363"/>
                  </a:cubicBezTo>
                  <a:cubicBezTo>
                    <a:pt x="1292" y="363"/>
                    <a:pt x="1293" y="359"/>
                    <a:pt x="1293" y="344"/>
                  </a:cubicBezTo>
                  <a:lnTo>
                    <a:pt x="1293" y="361"/>
                  </a:lnTo>
                  <a:cubicBezTo>
                    <a:pt x="1326" y="361"/>
                    <a:pt x="1343" y="344"/>
                    <a:pt x="1359" y="344"/>
                  </a:cubicBezTo>
                  <a:cubicBezTo>
                    <a:pt x="1359" y="311"/>
                    <a:pt x="1375" y="328"/>
                    <a:pt x="1375" y="295"/>
                  </a:cubicBezTo>
                  <a:cubicBezTo>
                    <a:pt x="1392" y="311"/>
                    <a:pt x="1408" y="328"/>
                    <a:pt x="1424" y="328"/>
                  </a:cubicBezTo>
                  <a:cubicBezTo>
                    <a:pt x="1441" y="311"/>
                    <a:pt x="1424" y="295"/>
                    <a:pt x="1441" y="279"/>
                  </a:cubicBezTo>
                  <a:cubicBezTo>
                    <a:pt x="1441" y="311"/>
                    <a:pt x="1457" y="311"/>
                    <a:pt x="1441" y="328"/>
                  </a:cubicBezTo>
                  <a:lnTo>
                    <a:pt x="1441" y="328"/>
                  </a:lnTo>
                  <a:cubicBezTo>
                    <a:pt x="1474" y="328"/>
                    <a:pt x="1474" y="328"/>
                    <a:pt x="1506" y="295"/>
                  </a:cubicBezTo>
                  <a:cubicBezTo>
                    <a:pt x="1506" y="295"/>
                    <a:pt x="1490" y="279"/>
                    <a:pt x="1506" y="279"/>
                  </a:cubicBezTo>
                  <a:cubicBezTo>
                    <a:pt x="1506" y="283"/>
                    <a:pt x="1506" y="289"/>
                    <a:pt x="1506" y="295"/>
                  </a:cubicBezTo>
                  <a:cubicBezTo>
                    <a:pt x="1510" y="291"/>
                    <a:pt x="1514" y="290"/>
                    <a:pt x="1518" y="290"/>
                  </a:cubicBezTo>
                  <a:cubicBezTo>
                    <a:pt x="1542" y="290"/>
                    <a:pt x="1572" y="346"/>
                    <a:pt x="1591" y="346"/>
                  </a:cubicBezTo>
                  <a:cubicBezTo>
                    <a:pt x="1596" y="346"/>
                    <a:pt x="1601" y="341"/>
                    <a:pt x="1604" y="328"/>
                  </a:cubicBezTo>
                  <a:lnTo>
                    <a:pt x="1637" y="295"/>
                  </a:lnTo>
                  <a:lnTo>
                    <a:pt x="1637" y="295"/>
                  </a:lnTo>
                  <a:cubicBezTo>
                    <a:pt x="1637" y="311"/>
                    <a:pt x="1621" y="328"/>
                    <a:pt x="1637" y="344"/>
                  </a:cubicBezTo>
                  <a:cubicBezTo>
                    <a:pt x="1650" y="325"/>
                    <a:pt x="1660" y="321"/>
                    <a:pt x="1669" y="321"/>
                  </a:cubicBezTo>
                  <a:cubicBezTo>
                    <a:pt x="1676" y="321"/>
                    <a:pt x="1682" y="324"/>
                    <a:pt x="1688" y="324"/>
                  </a:cubicBezTo>
                  <a:cubicBezTo>
                    <a:pt x="1693" y="324"/>
                    <a:pt x="1698" y="321"/>
                    <a:pt x="1703" y="311"/>
                  </a:cubicBezTo>
                  <a:cubicBezTo>
                    <a:pt x="1709" y="348"/>
                    <a:pt x="1719" y="357"/>
                    <a:pt x="1732" y="357"/>
                  </a:cubicBezTo>
                  <a:cubicBezTo>
                    <a:pt x="1745" y="357"/>
                    <a:pt x="1761" y="346"/>
                    <a:pt x="1777" y="346"/>
                  </a:cubicBezTo>
                  <a:cubicBezTo>
                    <a:pt x="1781" y="346"/>
                    <a:pt x="1785" y="347"/>
                    <a:pt x="1790" y="349"/>
                  </a:cubicBezTo>
                  <a:lnTo>
                    <a:pt x="1790" y="349"/>
                  </a:lnTo>
                  <a:lnTo>
                    <a:pt x="1785" y="344"/>
                  </a:lnTo>
                  <a:cubicBezTo>
                    <a:pt x="1788" y="341"/>
                    <a:pt x="1790" y="340"/>
                    <a:pt x="1793" y="340"/>
                  </a:cubicBezTo>
                  <a:cubicBezTo>
                    <a:pt x="1801" y="340"/>
                    <a:pt x="1801" y="361"/>
                    <a:pt x="1801" y="361"/>
                  </a:cubicBezTo>
                  <a:cubicBezTo>
                    <a:pt x="1801" y="344"/>
                    <a:pt x="1801" y="344"/>
                    <a:pt x="1801" y="328"/>
                  </a:cubicBezTo>
                  <a:cubicBezTo>
                    <a:pt x="1808" y="326"/>
                    <a:pt x="1815" y="325"/>
                    <a:pt x="1822" y="325"/>
                  </a:cubicBezTo>
                  <a:cubicBezTo>
                    <a:pt x="1868" y="325"/>
                    <a:pt x="1922" y="363"/>
                    <a:pt x="1965" y="377"/>
                  </a:cubicBezTo>
                  <a:cubicBezTo>
                    <a:pt x="1966" y="378"/>
                    <a:pt x="1967" y="379"/>
                    <a:pt x="1968" y="379"/>
                  </a:cubicBezTo>
                  <a:cubicBezTo>
                    <a:pt x="1978" y="379"/>
                    <a:pt x="1981" y="316"/>
                    <a:pt x="1990" y="316"/>
                  </a:cubicBezTo>
                  <a:cubicBezTo>
                    <a:pt x="1992" y="316"/>
                    <a:pt x="1994" y="319"/>
                    <a:pt x="1997" y="328"/>
                  </a:cubicBezTo>
                  <a:lnTo>
                    <a:pt x="1997" y="361"/>
                  </a:lnTo>
                  <a:cubicBezTo>
                    <a:pt x="2010" y="342"/>
                    <a:pt x="2025" y="337"/>
                    <a:pt x="2041" y="337"/>
                  </a:cubicBezTo>
                  <a:cubicBezTo>
                    <a:pt x="2054" y="337"/>
                    <a:pt x="2067" y="340"/>
                    <a:pt x="2079" y="340"/>
                  </a:cubicBezTo>
                  <a:cubicBezTo>
                    <a:pt x="2091" y="340"/>
                    <a:pt x="2102" y="338"/>
                    <a:pt x="2112" y="328"/>
                  </a:cubicBezTo>
                  <a:cubicBezTo>
                    <a:pt x="2112" y="328"/>
                    <a:pt x="2112" y="344"/>
                    <a:pt x="2112" y="344"/>
                  </a:cubicBezTo>
                  <a:cubicBezTo>
                    <a:pt x="2117" y="354"/>
                    <a:pt x="2122" y="358"/>
                    <a:pt x="2127" y="358"/>
                  </a:cubicBezTo>
                  <a:cubicBezTo>
                    <a:pt x="2137" y="358"/>
                    <a:pt x="2145" y="339"/>
                    <a:pt x="2145" y="328"/>
                  </a:cubicBezTo>
                  <a:cubicBezTo>
                    <a:pt x="2145" y="328"/>
                    <a:pt x="2145" y="344"/>
                    <a:pt x="2145" y="361"/>
                  </a:cubicBezTo>
                  <a:cubicBezTo>
                    <a:pt x="2147" y="362"/>
                    <a:pt x="2148" y="363"/>
                    <a:pt x="2150" y="363"/>
                  </a:cubicBezTo>
                  <a:cubicBezTo>
                    <a:pt x="2161" y="363"/>
                    <a:pt x="2171" y="335"/>
                    <a:pt x="2175" y="335"/>
                  </a:cubicBezTo>
                  <a:cubicBezTo>
                    <a:pt x="2177" y="335"/>
                    <a:pt x="2177" y="337"/>
                    <a:pt x="2177" y="344"/>
                  </a:cubicBezTo>
                  <a:cubicBezTo>
                    <a:pt x="2177" y="344"/>
                    <a:pt x="2177" y="361"/>
                    <a:pt x="2177" y="361"/>
                  </a:cubicBezTo>
                  <a:cubicBezTo>
                    <a:pt x="2177" y="344"/>
                    <a:pt x="2194" y="361"/>
                    <a:pt x="2194" y="328"/>
                  </a:cubicBezTo>
                  <a:cubicBezTo>
                    <a:pt x="2197" y="331"/>
                    <a:pt x="2201" y="333"/>
                    <a:pt x="2204" y="333"/>
                  </a:cubicBezTo>
                  <a:cubicBezTo>
                    <a:pt x="2213" y="333"/>
                    <a:pt x="2221" y="323"/>
                    <a:pt x="2224" y="323"/>
                  </a:cubicBezTo>
                  <a:cubicBezTo>
                    <a:pt x="2226" y="323"/>
                    <a:pt x="2226" y="324"/>
                    <a:pt x="2226" y="328"/>
                  </a:cubicBezTo>
                  <a:cubicBezTo>
                    <a:pt x="2230" y="320"/>
                    <a:pt x="2234" y="318"/>
                    <a:pt x="2237" y="318"/>
                  </a:cubicBezTo>
                  <a:cubicBezTo>
                    <a:pt x="2244" y="318"/>
                    <a:pt x="2249" y="326"/>
                    <a:pt x="2253" y="326"/>
                  </a:cubicBezTo>
                  <a:cubicBezTo>
                    <a:pt x="2257" y="326"/>
                    <a:pt x="2259" y="319"/>
                    <a:pt x="2259" y="295"/>
                  </a:cubicBezTo>
                  <a:cubicBezTo>
                    <a:pt x="2259" y="328"/>
                    <a:pt x="2267" y="340"/>
                    <a:pt x="2276" y="340"/>
                  </a:cubicBezTo>
                  <a:cubicBezTo>
                    <a:pt x="2284" y="340"/>
                    <a:pt x="2292" y="328"/>
                    <a:pt x="2292" y="311"/>
                  </a:cubicBezTo>
                  <a:cubicBezTo>
                    <a:pt x="2292" y="328"/>
                    <a:pt x="2308" y="328"/>
                    <a:pt x="2308" y="361"/>
                  </a:cubicBezTo>
                  <a:cubicBezTo>
                    <a:pt x="2308" y="361"/>
                    <a:pt x="2325" y="344"/>
                    <a:pt x="2325" y="311"/>
                  </a:cubicBezTo>
                  <a:cubicBezTo>
                    <a:pt x="2329" y="327"/>
                    <a:pt x="2333" y="333"/>
                    <a:pt x="2337" y="333"/>
                  </a:cubicBezTo>
                  <a:cubicBezTo>
                    <a:pt x="2344" y="333"/>
                    <a:pt x="2352" y="313"/>
                    <a:pt x="2360" y="313"/>
                  </a:cubicBezTo>
                  <a:cubicBezTo>
                    <a:pt x="2364" y="313"/>
                    <a:pt x="2369" y="321"/>
                    <a:pt x="2374" y="344"/>
                  </a:cubicBezTo>
                  <a:cubicBezTo>
                    <a:pt x="2407" y="328"/>
                    <a:pt x="2439" y="295"/>
                    <a:pt x="2456" y="295"/>
                  </a:cubicBezTo>
                  <a:lnTo>
                    <a:pt x="2456" y="295"/>
                  </a:lnTo>
                  <a:cubicBezTo>
                    <a:pt x="2456" y="320"/>
                    <a:pt x="2447" y="320"/>
                    <a:pt x="2439" y="320"/>
                  </a:cubicBezTo>
                  <a:cubicBezTo>
                    <a:pt x="2431" y="320"/>
                    <a:pt x="2423" y="320"/>
                    <a:pt x="2423" y="344"/>
                  </a:cubicBezTo>
                  <a:cubicBezTo>
                    <a:pt x="2451" y="330"/>
                    <a:pt x="2467" y="292"/>
                    <a:pt x="2492" y="292"/>
                  </a:cubicBezTo>
                  <a:cubicBezTo>
                    <a:pt x="2496" y="292"/>
                    <a:pt x="2500" y="293"/>
                    <a:pt x="2505" y="295"/>
                  </a:cubicBezTo>
                  <a:cubicBezTo>
                    <a:pt x="2505" y="311"/>
                    <a:pt x="2488" y="311"/>
                    <a:pt x="2488" y="328"/>
                  </a:cubicBezTo>
                  <a:cubicBezTo>
                    <a:pt x="2505" y="320"/>
                    <a:pt x="2521" y="320"/>
                    <a:pt x="2535" y="320"/>
                  </a:cubicBezTo>
                  <a:cubicBezTo>
                    <a:pt x="2550" y="320"/>
                    <a:pt x="2562" y="320"/>
                    <a:pt x="2570" y="311"/>
                  </a:cubicBezTo>
                  <a:cubicBezTo>
                    <a:pt x="2570" y="279"/>
                    <a:pt x="2587" y="230"/>
                    <a:pt x="2587" y="213"/>
                  </a:cubicBezTo>
                  <a:cubicBezTo>
                    <a:pt x="2587" y="270"/>
                    <a:pt x="2611" y="241"/>
                    <a:pt x="2607" y="295"/>
                  </a:cubicBezTo>
                  <a:lnTo>
                    <a:pt x="2607" y="295"/>
                  </a:lnTo>
                  <a:cubicBezTo>
                    <a:pt x="2606" y="295"/>
                    <a:pt x="2604" y="295"/>
                    <a:pt x="2603" y="295"/>
                  </a:cubicBezTo>
                  <a:cubicBezTo>
                    <a:pt x="2603" y="311"/>
                    <a:pt x="2603" y="311"/>
                    <a:pt x="2603" y="328"/>
                  </a:cubicBezTo>
                  <a:cubicBezTo>
                    <a:pt x="2605" y="314"/>
                    <a:pt x="2607" y="304"/>
                    <a:pt x="2607" y="295"/>
                  </a:cubicBezTo>
                  <a:lnTo>
                    <a:pt x="2607" y="295"/>
                  </a:lnTo>
                  <a:cubicBezTo>
                    <a:pt x="2619" y="295"/>
                    <a:pt x="2618" y="298"/>
                    <a:pt x="2603" y="328"/>
                  </a:cubicBezTo>
                  <a:cubicBezTo>
                    <a:pt x="2619" y="311"/>
                    <a:pt x="2619" y="279"/>
                    <a:pt x="2636" y="279"/>
                  </a:cubicBezTo>
                  <a:cubicBezTo>
                    <a:pt x="2636" y="295"/>
                    <a:pt x="2636" y="295"/>
                    <a:pt x="2636" y="311"/>
                  </a:cubicBezTo>
                  <a:cubicBezTo>
                    <a:pt x="2636" y="298"/>
                    <a:pt x="2646" y="274"/>
                    <a:pt x="2659" y="274"/>
                  </a:cubicBezTo>
                  <a:cubicBezTo>
                    <a:pt x="2662" y="274"/>
                    <a:pt x="2665" y="276"/>
                    <a:pt x="2668" y="279"/>
                  </a:cubicBezTo>
                  <a:cubicBezTo>
                    <a:pt x="2668" y="279"/>
                    <a:pt x="2668" y="295"/>
                    <a:pt x="2652" y="295"/>
                  </a:cubicBezTo>
                  <a:cubicBezTo>
                    <a:pt x="2678" y="295"/>
                    <a:pt x="2694" y="253"/>
                    <a:pt x="2708" y="253"/>
                  </a:cubicBezTo>
                  <a:cubicBezTo>
                    <a:pt x="2711" y="253"/>
                    <a:pt x="2714" y="256"/>
                    <a:pt x="2718" y="262"/>
                  </a:cubicBezTo>
                  <a:cubicBezTo>
                    <a:pt x="2718" y="311"/>
                    <a:pt x="2734" y="279"/>
                    <a:pt x="2734" y="311"/>
                  </a:cubicBezTo>
                  <a:lnTo>
                    <a:pt x="2750" y="311"/>
                  </a:lnTo>
                  <a:lnTo>
                    <a:pt x="2734" y="279"/>
                  </a:lnTo>
                  <a:cubicBezTo>
                    <a:pt x="2747" y="279"/>
                    <a:pt x="2760" y="258"/>
                    <a:pt x="2765" y="258"/>
                  </a:cubicBezTo>
                  <a:cubicBezTo>
                    <a:pt x="2766" y="258"/>
                    <a:pt x="2767" y="259"/>
                    <a:pt x="2767" y="262"/>
                  </a:cubicBezTo>
                  <a:cubicBezTo>
                    <a:pt x="2783" y="246"/>
                    <a:pt x="2767" y="213"/>
                    <a:pt x="2783" y="213"/>
                  </a:cubicBezTo>
                  <a:cubicBezTo>
                    <a:pt x="2783" y="230"/>
                    <a:pt x="2799" y="213"/>
                    <a:pt x="2799" y="246"/>
                  </a:cubicBezTo>
                  <a:cubicBezTo>
                    <a:pt x="2811" y="234"/>
                    <a:pt x="2814" y="223"/>
                    <a:pt x="2821" y="223"/>
                  </a:cubicBezTo>
                  <a:cubicBezTo>
                    <a:pt x="2824" y="223"/>
                    <a:pt x="2827" y="225"/>
                    <a:pt x="2832" y="230"/>
                  </a:cubicBezTo>
                  <a:cubicBezTo>
                    <a:pt x="2832" y="246"/>
                    <a:pt x="2832" y="279"/>
                    <a:pt x="2832" y="279"/>
                  </a:cubicBezTo>
                  <a:cubicBezTo>
                    <a:pt x="2832" y="246"/>
                    <a:pt x="2848" y="279"/>
                    <a:pt x="2865" y="230"/>
                  </a:cubicBezTo>
                  <a:cubicBezTo>
                    <a:pt x="2865" y="246"/>
                    <a:pt x="2865" y="262"/>
                    <a:pt x="2865" y="279"/>
                  </a:cubicBezTo>
                  <a:cubicBezTo>
                    <a:pt x="2878" y="279"/>
                    <a:pt x="2870" y="237"/>
                    <a:pt x="2875" y="237"/>
                  </a:cubicBezTo>
                  <a:lnTo>
                    <a:pt x="2875" y="237"/>
                  </a:lnTo>
                  <a:cubicBezTo>
                    <a:pt x="2876" y="237"/>
                    <a:pt x="2878" y="239"/>
                    <a:pt x="2881" y="246"/>
                  </a:cubicBezTo>
                  <a:cubicBezTo>
                    <a:pt x="2881" y="246"/>
                    <a:pt x="2881" y="246"/>
                    <a:pt x="2881" y="262"/>
                  </a:cubicBezTo>
                  <a:cubicBezTo>
                    <a:pt x="2894" y="262"/>
                    <a:pt x="2907" y="241"/>
                    <a:pt x="2921" y="241"/>
                  </a:cubicBezTo>
                  <a:cubicBezTo>
                    <a:pt x="2924" y="241"/>
                    <a:pt x="2927" y="243"/>
                    <a:pt x="2930" y="246"/>
                  </a:cubicBezTo>
                  <a:cubicBezTo>
                    <a:pt x="2947" y="295"/>
                    <a:pt x="2914" y="262"/>
                    <a:pt x="2930" y="295"/>
                  </a:cubicBezTo>
                  <a:cubicBezTo>
                    <a:pt x="2944" y="295"/>
                    <a:pt x="2970" y="259"/>
                    <a:pt x="2988" y="259"/>
                  </a:cubicBezTo>
                  <a:cubicBezTo>
                    <a:pt x="2991" y="259"/>
                    <a:pt x="2993" y="260"/>
                    <a:pt x="2996" y="262"/>
                  </a:cubicBezTo>
                  <a:lnTo>
                    <a:pt x="2996" y="246"/>
                  </a:lnTo>
                  <a:cubicBezTo>
                    <a:pt x="2996" y="229"/>
                    <a:pt x="2997" y="223"/>
                    <a:pt x="2999" y="223"/>
                  </a:cubicBezTo>
                  <a:cubicBezTo>
                    <a:pt x="3003" y="223"/>
                    <a:pt x="3012" y="253"/>
                    <a:pt x="3021" y="253"/>
                  </a:cubicBezTo>
                  <a:cubicBezTo>
                    <a:pt x="3024" y="253"/>
                    <a:pt x="3026" y="251"/>
                    <a:pt x="3029" y="246"/>
                  </a:cubicBezTo>
                  <a:cubicBezTo>
                    <a:pt x="3029" y="262"/>
                    <a:pt x="3029" y="279"/>
                    <a:pt x="3029" y="279"/>
                  </a:cubicBezTo>
                  <a:cubicBezTo>
                    <a:pt x="3032" y="282"/>
                    <a:pt x="3035" y="283"/>
                    <a:pt x="3038" y="283"/>
                  </a:cubicBezTo>
                  <a:cubicBezTo>
                    <a:pt x="3052" y="283"/>
                    <a:pt x="3068" y="259"/>
                    <a:pt x="3094" y="246"/>
                  </a:cubicBezTo>
                  <a:lnTo>
                    <a:pt x="3094" y="246"/>
                  </a:lnTo>
                  <a:lnTo>
                    <a:pt x="3078" y="262"/>
                  </a:lnTo>
                  <a:cubicBezTo>
                    <a:pt x="3086" y="271"/>
                    <a:pt x="3094" y="271"/>
                    <a:pt x="3102" y="271"/>
                  </a:cubicBezTo>
                  <a:cubicBezTo>
                    <a:pt x="3110" y="271"/>
                    <a:pt x="3119" y="271"/>
                    <a:pt x="3127" y="279"/>
                  </a:cubicBezTo>
                  <a:cubicBezTo>
                    <a:pt x="3127" y="262"/>
                    <a:pt x="3127" y="262"/>
                    <a:pt x="3127" y="246"/>
                  </a:cubicBezTo>
                  <a:cubicBezTo>
                    <a:pt x="3135" y="267"/>
                    <a:pt x="3143" y="274"/>
                    <a:pt x="3152" y="274"/>
                  </a:cubicBezTo>
                  <a:cubicBezTo>
                    <a:pt x="3169" y="274"/>
                    <a:pt x="3187" y="243"/>
                    <a:pt x="3204" y="243"/>
                  </a:cubicBezTo>
                  <a:cubicBezTo>
                    <a:pt x="3211" y="243"/>
                    <a:pt x="3218" y="248"/>
                    <a:pt x="3225" y="262"/>
                  </a:cubicBezTo>
                  <a:cubicBezTo>
                    <a:pt x="3209" y="262"/>
                    <a:pt x="3209" y="279"/>
                    <a:pt x="3209" y="279"/>
                  </a:cubicBezTo>
                  <a:lnTo>
                    <a:pt x="3241" y="262"/>
                  </a:lnTo>
                  <a:cubicBezTo>
                    <a:pt x="3241" y="246"/>
                    <a:pt x="3241" y="246"/>
                    <a:pt x="3225" y="230"/>
                  </a:cubicBezTo>
                  <a:cubicBezTo>
                    <a:pt x="3241" y="213"/>
                    <a:pt x="3241" y="197"/>
                    <a:pt x="3241" y="197"/>
                  </a:cubicBezTo>
                  <a:cubicBezTo>
                    <a:pt x="3241" y="213"/>
                    <a:pt x="3241" y="246"/>
                    <a:pt x="3258" y="262"/>
                  </a:cubicBezTo>
                  <a:lnTo>
                    <a:pt x="3258" y="230"/>
                  </a:lnTo>
                  <a:cubicBezTo>
                    <a:pt x="3258" y="240"/>
                    <a:pt x="3258" y="244"/>
                    <a:pt x="3258" y="244"/>
                  </a:cubicBezTo>
                  <a:cubicBezTo>
                    <a:pt x="3258" y="244"/>
                    <a:pt x="3260" y="206"/>
                    <a:pt x="3268" y="206"/>
                  </a:cubicBezTo>
                  <a:cubicBezTo>
                    <a:pt x="3270" y="206"/>
                    <a:pt x="3272" y="208"/>
                    <a:pt x="3274" y="213"/>
                  </a:cubicBezTo>
                  <a:lnTo>
                    <a:pt x="3274" y="230"/>
                  </a:lnTo>
                  <a:cubicBezTo>
                    <a:pt x="3274" y="213"/>
                    <a:pt x="3290" y="197"/>
                    <a:pt x="3290" y="197"/>
                  </a:cubicBezTo>
                  <a:cubicBezTo>
                    <a:pt x="3290" y="230"/>
                    <a:pt x="3290" y="213"/>
                    <a:pt x="3290" y="246"/>
                  </a:cubicBezTo>
                  <a:cubicBezTo>
                    <a:pt x="3290" y="246"/>
                    <a:pt x="3292" y="241"/>
                    <a:pt x="3293" y="235"/>
                  </a:cubicBezTo>
                  <a:lnTo>
                    <a:pt x="3293" y="235"/>
                  </a:lnTo>
                  <a:cubicBezTo>
                    <a:pt x="3307" y="262"/>
                    <a:pt x="3308" y="262"/>
                    <a:pt x="3323" y="262"/>
                  </a:cubicBezTo>
                  <a:lnTo>
                    <a:pt x="3326" y="265"/>
                  </a:lnTo>
                  <a:lnTo>
                    <a:pt x="3326" y="265"/>
                  </a:lnTo>
                  <a:cubicBezTo>
                    <a:pt x="3342" y="204"/>
                    <a:pt x="3357" y="258"/>
                    <a:pt x="3372" y="197"/>
                  </a:cubicBezTo>
                  <a:lnTo>
                    <a:pt x="3372" y="197"/>
                  </a:lnTo>
                  <a:cubicBezTo>
                    <a:pt x="3356" y="262"/>
                    <a:pt x="3372" y="230"/>
                    <a:pt x="3372" y="262"/>
                  </a:cubicBezTo>
                  <a:cubicBezTo>
                    <a:pt x="3372" y="279"/>
                    <a:pt x="3372" y="295"/>
                    <a:pt x="3372" y="295"/>
                  </a:cubicBezTo>
                  <a:cubicBezTo>
                    <a:pt x="3375" y="293"/>
                    <a:pt x="3377" y="292"/>
                    <a:pt x="3379" y="292"/>
                  </a:cubicBezTo>
                  <a:cubicBezTo>
                    <a:pt x="3385" y="292"/>
                    <a:pt x="3388" y="301"/>
                    <a:pt x="3392" y="301"/>
                  </a:cubicBezTo>
                  <a:cubicBezTo>
                    <a:pt x="3395" y="301"/>
                    <a:pt x="3399" y="296"/>
                    <a:pt x="3405" y="279"/>
                  </a:cubicBezTo>
                  <a:cubicBezTo>
                    <a:pt x="3408" y="273"/>
                    <a:pt x="3411" y="271"/>
                    <a:pt x="3414" y="271"/>
                  </a:cubicBezTo>
                  <a:cubicBezTo>
                    <a:pt x="3424" y="271"/>
                    <a:pt x="3434" y="295"/>
                    <a:pt x="3449" y="295"/>
                  </a:cubicBezTo>
                  <a:cubicBezTo>
                    <a:pt x="3456" y="295"/>
                    <a:pt x="3463" y="291"/>
                    <a:pt x="3470" y="279"/>
                  </a:cubicBezTo>
                  <a:cubicBezTo>
                    <a:pt x="3487" y="246"/>
                    <a:pt x="3487" y="213"/>
                    <a:pt x="3503" y="197"/>
                  </a:cubicBezTo>
                  <a:cubicBezTo>
                    <a:pt x="3520" y="213"/>
                    <a:pt x="3503" y="230"/>
                    <a:pt x="3503" y="230"/>
                  </a:cubicBezTo>
                  <a:cubicBezTo>
                    <a:pt x="3511" y="238"/>
                    <a:pt x="3515" y="242"/>
                    <a:pt x="3520" y="242"/>
                  </a:cubicBezTo>
                  <a:cubicBezTo>
                    <a:pt x="3524" y="242"/>
                    <a:pt x="3528" y="238"/>
                    <a:pt x="3536" y="230"/>
                  </a:cubicBezTo>
                  <a:lnTo>
                    <a:pt x="3536" y="230"/>
                  </a:lnTo>
                  <a:cubicBezTo>
                    <a:pt x="3520" y="246"/>
                    <a:pt x="3536" y="246"/>
                    <a:pt x="3536" y="262"/>
                  </a:cubicBezTo>
                  <a:cubicBezTo>
                    <a:pt x="3536" y="262"/>
                    <a:pt x="3536" y="241"/>
                    <a:pt x="3544" y="241"/>
                  </a:cubicBezTo>
                  <a:cubicBezTo>
                    <a:pt x="3546" y="241"/>
                    <a:pt x="3549" y="243"/>
                    <a:pt x="3552" y="246"/>
                  </a:cubicBezTo>
                  <a:cubicBezTo>
                    <a:pt x="3552" y="246"/>
                    <a:pt x="3536" y="279"/>
                    <a:pt x="3536" y="279"/>
                  </a:cubicBezTo>
                  <a:cubicBezTo>
                    <a:pt x="3552" y="279"/>
                    <a:pt x="3552" y="246"/>
                    <a:pt x="3569" y="246"/>
                  </a:cubicBezTo>
                  <a:lnTo>
                    <a:pt x="3569" y="246"/>
                  </a:lnTo>
                  <a:cubicBezTo>
                    <a:pt x="3569" y="262"/>
                    <a:pt x="3552" y="279"/>
                    <a:pt x="3552" y="279"/>
                  </a:cubicBezTo>
                  <a:cubicBezTo>
                    <a:pt x="3561" y="279"/>
                    <a:pt x="3569" y="275"/>
                    <a:pt x="3575" y="266"/>
                  </a:cubicBezTo>
                  <a:lnTo>
                    <a:pt x="3575" y="266"/>
                  </a:lnTo>
                  <a:cubicBezTo>
                    <a:pt x="3576" y="267"/>
                    <a:pt x="3577" y="267"/>
                    <a:pt x="3577" y="267"/>
                  </a:cubicBezTo>
                  <a:cubicBezTo>
                    <a:pt x="3579" y="267"/>
                    <a:pt x="3582" y="266"/>
                    <a:pt x="3585" y="262"/>
                  </a:cubicBezTo>
                  <a:cubicBezTo>
                    <a:pt x="3585" y="253"/>
                    <a:pt x="3585" y="237"/>
                    <a:pt x="3585" y="230"/>
                  </a:cubicBezTo>
                  <a:cubicBezTo>
                    <a:pt x="3585" y="246"/>
                    <a:pt x="3581" y="258"/>
                    <a:pt x="3575" y="266"/>
                  </a:cubicBezTo>
                  <a:lnTo>
                    <a:pt x="3575" y="266"/>
                  </a:lnTo>
                  <a:cubicBezTo>
                    <a:pt x="3569" y="262"/>
                    <a:pt x="3569" y="242"/>
                    <a:pt x="3569" y="230"/>
                  </a:cubicBezTo>
                  <a:cubicBezTo>
                    <a:pt x="3569" y="208"/>
                    <a:pt x="3567" y="201"/>
                    <a:pt x="3564" y="201"/>
                  </a:cubicBezTo>
                  <a:cubicBezTo>
                    <a:pt x="3558" y="201"/>
                    <a:pt x="3547" y="230"/>
                    <a:pt x="3536" y="230"/>
                  </a:cubicBezTo>
                  <a:lnTo>
                    <a:pt x="3536" y="181"/>
                  </a:lnTo>
                  <a:lnTo>
                    <a:pt x="3520" y="230"/>
                  </a:lnTo>
                  <a:cubicBezTo>
                    <a:pt x="3520" y="213"/>
                    <a:pt x="3520" y="181"/>
                    <a:pt x="3520" y="181"/>
                  </a:cubicBezTo>
                  <a:cubicBezTo>
                    <a:pt x="3520" y="171"/>
                    <a:pt x="3520" y="169"/>
                    <a:pt x="3519" y="169"/>
                  </a:cubicBezTo>
                  <a:cubicBezTo>
                    <a:pt x="3519" y="169"/>
                    <a:pt x="3517" y="176"/>
                    <a:pt x="3513" y="176"/>
                  </a:cubicBezTo>
                  <a:cubicBezTo>
                    <a:pt x="3511" y="176"/>
                    <a:pt x="3508" y="173"/>
                    <a:pt x="3503" y="164"/>
                  </a:cubicBezTo>
                  <a:cubicBezTo>
                    <a:pt x="3503" y="164"/>
                    <a:pt x="3503" y="154"/>
                    <a:pt x="3503" y="148"/>
                  </a:cubicBezTo>
                  <a:cubicBezTo>
                    <a:pt x="3500" y="141"/>
                    <a:pt x="3496" y="138"/>
                    <a:pt x="3493" y="138"/>
                  </a:cubicBezTo>
                  <a:cubicBezTo>
                    <a:pt x="3484" y="138"/>
                    <a:pt x="3476" y="157"/>
                    <a:pt x="3473" y="157"/>
                  </a:cubicBezTo>
                  <a:cubicBezTo>
                    <a:pt x="3471" y="157"/>
                    <a:pt x="3470" y="155"/>
                    <a:pt x="3470" y="148"/>
                  </a:cubicBezTo>
                  <a:cubicBezTo>
                    <a:pt x="3454" y="164"/>
                    <a:pt x="3470" y="181"/>
                    <a:pt x="3454" y="213"/>
                  </a:cubicBezTo>
                  <a:lnTo>
                    <a:pt x="3438" y="131"/>
                  </a:lnTo>
                  <a:lnTo>
                    <a:pt x="3438" y="164"/>
                  </a:lnTo>
                  <a:cubicBezTo>
                    <a:pt x="3438" y="164"/>
                    <a:pt x="3433" y="164"/>
                    <a:pt x="3431" y="162"/>
                  </a:cubicBezTo>
                  <a:lnTo>
                    <a:pt x="3431" y="162"/>
                  </a:lnTo>
                  <a:cubicBezTo>
                    <a:pt x="3426" y="176"/>
                    <a:pt x="3435" y="170"/>
                    <a:pt x="3421" y="197"/>
                  </a:cubicBezTo>
                  <a:cubicBezTo>
                    <a:pt x="3421" y="174"/>
                    <a:pt x="3405" y="183"/>
                    <a:pt x="3395" y="173"/>
                  </a:cubicBezTo>
                  <a:lnTo>
                    <a:pt x="3395" y="173"/>
                  </a:lnTo>
                  <a:cubicBezTo>
                    <a:pt x="3397" y="177"/>
                    <a:pt x="3396" y="182"/>
                    <a:pt x="3389" y="197"/>
                  </a:cubicBezTo>
                  <a:cubicBezTo>
                    <a:pt x="3389" y="173"/>
                    <a:pt x="3386" y="166"/>
                    <a:pt x="3384" y="166"/>
                  </a:cubicBezTo>
                  <a:cubicBezTo>
                    <a:pt x="3381" y="166"/>
                    <a:pt x="3377" y="174"/>
                    <a:pt x="3374" y="174"/>
                  </a:cubicBezTo>
                  <a:cubicBezTo>
                    <a:pt x="3373" y="174"/>
                    <a:pt x="3372" y="172"/>
                    <a:pt x="3372" y="164"/>
                  </a:cubicBezTo>
                  <a:cubicBezTo>
                    <a:pt x="3372" y="148"/>
                    <a:pt x="3372" y="164"/>
                    <a:pt x="3372" y="131"/>
                  </a:cubicBezTo>
                  <a:cubicBezTo>
                    <a:pt x="3368" y="145"/>
                    <a:pt x="3363" y="150"/>
                    <a:pt x="3359" y="150"/>
                  </a:cubicBezTo>
                  <a:cubicBezTo>
                    <a:pt x="3350" y="150"/>
                    <a:pt x="3342" y="129"/>
                    <a:pt x="3340" y="129"/>
                  </a:cubicBezTo>
                  <a:cubicBezTo>
                    <a:pt x="3340" y="129"/>
                    <a:pt x="3340" y="130"/>
                    <a:pt x="3340" y="131"/>
                  </a:cubicBezTo>
                  <a:cubicBezTo>
                    <a:pt x="3340" y="164"/>
                    <a:pt x="3323" y="148"/>
                    <a:pt x="3307" y="164"/>
                  </a:cubicBezTo>
                  <a:cubicBezTo>
                    <a:pt x="3307" y="148"/>
                    <a:pt x="3274" y="131"/>
                    <a:pt x="3258" y="115"/>
                  </a:cubicBezTo>
                  <a:cubicBezTo>
                    <a:pt x="3258" y="164"/>
                    <a:pt x="3241" y="148"/>
                    <a:pt x="3225" y="164"/>
                  </a:cubicBezTo>
                  <a:cubicBezTo>
                    <a:pt x="3225" y="131"/>
                    <a:pt x="3225" y="115"/>
                    <a:pt x="3241" y="115"/>
                  </a:cubicBezTo>
                  <a:lnTo>
                    <a:pt x="3225" y="115"/>
                  </a:lnTo>
                  <a:cubicBezTo>
                    <a:pt x="3225" y="131"/>
                    <a:pt x="3225" y="131"/>
                    <a:pt x="3209" y="131"/>
                  </a:cubicBezTo>
                  <a:lnTo>
                    <a:pt x="3225" y="99"/>
                  </a:lnTo>
                  <a:lnTo>
                    <a:pt x="3225" y="99"/>
                  </a:lnTo>
                  <a:cubicBezTo>
                    <a:pt x="3213" y="99"/>
                    <a:pt x="3200" y="126"/>
                    <a:pt x="3188" y="126"/>
                  </a:cubicBezTo>
                  <a:cubicBezTo>
                    <a:pt x="3184" y="126"/>
                    <a:pt x="3180" y="123"/>
                    <a:pt x="3176" y="115"/>
                  </a:cubicBezTo>
                  <a:lnTo>
                    <a:pt x="3176" y="115"/>
                  </a:lnTo>
                  <a:cubicBezTo>
                    <a:pt x="3176" y="148"/>
                    <a:pt x="3192" y="197"/>
                    <a:pt x="3176" y="230"/>
                  </a:cubicBezTo>
                  <a:cubicBezTo>
                    <a:pt x="3176" y="213"/>
                    <a:pt x="3176" y="181"/>
                    <a:pt x="3176" y="181"/>
                  </a:cubicBezTo>
                  <a:lnTo>
                    <a:pt x="3159" y="181"/>
                  </a:lnTo>
                  <a:cubicBezTo>
                    <a:pt x="3168" y="181"/>
                    <a:pt x="3168" y="172"/>
                    <a:pt x="3168" y="164"/>
                  </a:cubicBezTo>
                  <a:lnTo>
                    <a:pt x="3168" y="164"/>
                  </a:lnTo>
                  <a:lnTo>
                    <a:pt x="3159" y="181"/>
                  </a:lnTo>
                  <a:cubicBezTo>
                    <a:pt x="3159" y="148"/>
                    <a:pt x="3159" y="164"/>
                    <a:pt x="3159" y="131"/>
                  </a:cubicBezTo>
                  <a:cubicBezTo>
                    <a:pt x="3159" y="131"/>
                    <a:pt x="3159" y="139"/>
                    <a:pt x="3164" y="139"/>
                  </a:cubicBezTo>
                  <a:cubicBezTo>
                    <a:pt x="3167" y="139"/>
                    <a:pt x="3170" y="137"/>
                    <a:pt x="3176" y="131"/>
                  </a:cubicBezTo>
                  <a:cubicBezTo>
                    <a:pt x="3163" y="131"/>
                    <a:pt x="3160" y="121"/>
                    <a:pt x="3152" y="109"/>
                  </a:cubicBezTo>
                  <a:lnTo>
                    <a:pt x="3152" y="109"/>
                  </a:lnTo>
                  <a:cubicBezTo>
                    <a:pt x="3147" y="111"/>
                    <a:pt x="3143" y="115"/>
                    <a:pt x="3143" y="131"/>
                  </a:cubicBezTo>
                  <a:cubicBezTo>
                    <a:pt x="3143" y="131"/>
                    <a:pt x="3143" y="115"/>
                    <a:pt x="3143" y="99"/>
                  </a:cubicBezTo>
                  <a:cubicBezTo>
                    <a:pt x="3127" y="115"/>
                    <a:pt x="3110" y="99"/>
                    <a:pt x="3110" y="148"/>
                  </a:cubicBezTo>
                  <a:cubicBezTo>
                    <a:pt x="3106" y="156"/>
                    <a:pt x="3101" y="159"/>
                    <a:pt x="3095" y="159"/>
                  </a:cubicBezTo>
                  <a:cubicBezTo>
                    <a:pt x="3081" y="159"/>
                    <a:pt x="3065" y="144"/>
                    <a:pt x="3053" y="144"/>
                  </a:cubicBezTo>
                  <a:cubicBezTo>
                    <a:pt x="3050" y="144"/>
                    <a:pt x="3047" y="145"/>
                    <a:pt x="3045" y="148"/>
                  </a:cubicBezTo>
                  <a:lnTo>
                    <a:pt x="3045" y="131"/>
                  </a:lnTo>
                  <a:cubicBezTo>
                    <a:pt x="3029" y="148"/>
                    <a:pt x="3012" y="131"/>
                    <a:pt x="3012" y="164"/>
                  </a:cubicBezTo>
                  <a:cubicBezTo>
                    <a:pt x="2996" y="164"/>
                    <a:pt x="2996" y="148"/>
                    <a:pt x="2996" y="131"/>
                  </a:cubicBezTo>
                  <a:cubicBezTo>
                    <a:pt x="2985" y="131"/>
                    <a:pt x="2981" y="139"/>
                    <a:pt x="2975" y="139"/>
                  </a:cubicBezTo>
                  <a:cubicBezTo>
                    <a:pt x="2972" y="139"/>
                    <a:pt x="2969" y="137"/>
                    <a:pt x="2963" y="131"/>
                  </a:cubicBezTo>
                  <a:cubicBezTo>
                    <a:pt x="2979" y="115"/>
                    <a:pt x="2963" y="115"/>
                    <a:pt x="2979" y="115"/>
                  </a:cubicBezTo>
                  <a:cubicBezTo>
                    <a:pt x="2970" y="106"/>
                    <a:pt x="2966" y="96"/>
                    <a:pt x="2961" y="96"/>
                  </a:cubicBezTo>
                  <a:cubicBezTo>
                    <a:pt x="2958" y="96"/>
                    <a:pt x="2954" y="101"/>
                    <a:pt x="2947" y="115"/>
                  </a:cubicBezTo>
                  <a:cubicBezTo>
                    <a:pt x="2947" y="82"/>
                    <a:pt x="2947" y="82"/>
                    <a:pt x="2930" y="82"/>
                  </a:cubicBezTo>
                  <a:lnTo>
                    <a:pt x="2947" y="115"/>
                  </a:lnTo>
                  <a:lnTo>
                    <a:pt x="2914" y="115"/>
                  </a:lnTo>
                  <a:lnTo>
                    <a:pt x="2930" y="66"/>
                  </a:lnTo>
                  <a:cubicBezTo>
                    <a:pt x="2925" y="58"/>
                    <a:pt x="2920" y="55"/>
                    <a:pt x="2915" y="55"/>
                  </a:cubicBezTo>
                  <a:cubicBezTo>
                    <a:pt x="2899" y="55"/>
                    <a:pt x="2886" y="94"/>
                    <a:pt x="2870" y="94"/>
                  </a:cubicBezTo>
                  <a:cubicBezTo>
                    <a:pt x="2864" y="94"/>
                    <a:pt x="2857" y="86"/>
                    <a:pt x="2848" y="66"/>
                  </a:cubicBezTo>
                  <a:lnTo>
                    <a:pt x="2848" y="66"/>
                  </a:lnTo>
                  <a:cubicBezTo>
                    <a:pt x="2848" y="99"/>
                    <a:pt x="2865" y="99"/>
                    <a:pt x="2865" y="131"/>
                  </a:cubicBezTo>
                  <a:cubicBezTo>
                    <a:pt x="2848" y="115"/>
                    <a:pt x="2832" y="66"/>
                    <a:pt x="2832" y="66"/>
                  </a:cubicBezTo>
                  <a:cubicBezTo>
                    <a:pt x="2829" y="60"/>
                    <a:pt x="2827" y="58"/>
                    <a:pt x="2825" y="58"/>
                  </a:cubicBezTo>
                  <a:cubicBezTo>
                    <a:pt x="2816" y="58"/>
                    <a:pt x="2814" y="101"/>
                    <a:pt x="2804" y="101"/>
                  </a:cubicBezTo>
                  <a:cubicBezTo>
                    <a:pt x="2802" y="101"/>
                    <a:pt x="2801" y="100"/>
                    <a:pt x="2799" y="99"/>
                  </a:cubicBezTo>
                  <a:cubicBezTo>
                    <a:pt x="2785" y="84"/>
                    <a:pt x="2771" y="83"/>
                    <a:pt x="2767" y="71"/>
                  </a:cubicBezTo>
                  <a:lnTo>
                    <a:pt x="2767" y="71"/>
                  </a:lnTo>
                  <a:cubicBezTo>
                    <a:pt x="2768" y="75"/>
                    <a:pt x="2770" y="80"/>
                    <a:pt x="2773" y="86"/>
                  </a:cubicBezTo>
                  <a:lnTo>
                    <a:pt x="2773" y="86"/>
                  </a:lnTo>
                  <a:cubicBezTo>
                    <a:pt x="2770" y="84"/>
                    <a:pt x="2768" y="83"/>
                    <a:pt x="2765" y="83"/>
                  </a:cubicBezTo>
                  <a:cubicBezTo>
                    <a:pt x="2758" y="83"/>
                    <a:pt x="2752" y="87"/>
                    <a:pt x="2745" y="87"/>
                  </a:cubicBezTo>
                  <a:cubicBezTo>
                    <a:pt x="2741" y="87"/>
                    <a:pt x="2738" y="86"/>
                    <a:pt x="2734" y="82"/>
                  </a:cubicBezTo>
                  <a:cubicBezTo>
                    <a:pt x="2734" y="82"/>
                    <a:pt x="2734" y="99"/>
                    <a:pt x="2734" y="99"/>
                  </a:cubicBezTo>
                  <a:cubicBezTo>
                    <a:pt x="2732" y="96"/>
                    <a:pt x="2730" y="95"/>
                    <a:pt x="2729" y="95"/>
                  </a:cubicBezTo>
                  <a:lnTo>
                    <a:pt x="2729" y="95"/>
                  </a:lnTo>
                  <a:cubicBezTo>
                    <a:pt x="2722" y="95"/>
                    <a:pt x="2732" y="131"/>
                    <a:pt x="2718" y="131"/>
                  </a:cubicBezTo>
                  <a:cubicBezTo>
                    <a:pt x="2704" y="118"/>
                    <a:pt x="2712" y="94"/>
                    <a:pt x="2707" y="94"/>
                  </a:cubicBezTo>
                  <a:lnTo>
                    <a:pt x="2707" y="94"/>
                  </a:lnTo>
                  <a:cubicBezTo>
                    <a:pt x="2706" y="94"/>
                    <a:pt x="2704" y="96"/>
                    <a:pt x="2701" y="99"/>
                  </a:cubicBezTo>
                  <a:cubicBezTo>
                    <a:pt x="2685" y="82"/>
                    <a:pt x="2701" y="66"/>
                    <a:pt x="2701" y="50"/>
                  </a:cubicBezTo>
                  <a:lnTo>
                    <a:pt x="2701" y="50"/>
                  </a:lnTo>
                  <a:cubicBezTo>
                    <a:pt x="2697" y="58"/>
                    <a:pt x="2693" y="61"/>
                    <a:pt x="2689" y="61"/>
                  </a:cubicBezTo>
                  <a:cubicBezTo>
                    <a:pt x="2678" y="61"/>
                    <a:pt x="2668" y="33"/>
                    <a:pt x="2668" y="33"/>
                  </a:cubicBezTo>
                  <a:lnTo>
                    <a:pt x="2668" y="50"/>
                  </a:lnTo>
                  <a:cubicBezTo>
                    <a:pt x="2668" y="50"/>
                    <a:pt x="2652" y="50"/>
                    <a:pt x="2652" y="33"/>
                  </a:cubicBezTo>
                  <a:lnTo>
                    <a:pt x="2652" y="33"/>
                  </a:lnTo>
                  <a:cubicBezTo>
                    <a:pt x="2652" y="50"/>
                    <a:pt x="2668" y="82"/>
                    <a:pt x="2652" y="115"/>
                  </a:cubicBezTo>
                  <a:cubicBezTo>
                    <a:pt x="2652" y="111"/>
                    <a:pt x="2651" y="110"/>
                    <a:pt x="2650" y="110"/>
                  </a:cubicBezTo>
                  <a:cubicBezTo>
                    <a:pt x="2648" y="110"/>
                    <a:pt x="2646" y="111"/>
                    <a:pt x="2644" y="111"/>
                  </a:cubicBezTo>
                  <a:cubicBezTo>
                    <a:pt x="2640" y="111"/>
                    <a:pt x="2636" y="107"/>
                    <a:pt x="2636" y="82"/>
                  </a:cubicBezTo>
                  <a:lnTo>
                    <a:pt x="2636" y="82"/>
                  </a:lnTo>
                  <a:cubicBezTo>
                    <a:pt x="2638" y="85"/>
                    <a:pt x="2640" y="86"/>
                    <a:pt x="2641" y="86"/>
                  </a:cubicBezTo>
                  <a:cubicBezTo>
                    <a:pt x="2648" y="86"/>
                    <a:pt x="2638" y="50"/>
                    <a:pt x="2652" y="50"/>
                  </a:cubicBezTo>
                  <a:lnTo>
                    <a:pt x="2636" y="50"/>
                  </a:lnTo>
                  <a:cubicBezTo>
                    <a:pt x="2636" y="33"/>
                    <a:pt x="2636" y="33"/>
                    <a:pt x="2636" y="33"/>
                  </a:cubicBezTo>
                  <a:cubicBezTo>
                    <a:pt x="2633" y="28"/>
                    <a:pt x="2631" y="25"/>
                    <a:pt x="2629" y="25"/>
                  </a:cubicBezTo>
                  <a:cubicBezTo>
                    <a:pt x="2619" y="25"/>
                    <a:pt x="2617" y="82"/>
                    <a:pt x="2603" y="82"/>
                  </a:cubicBezTo>
                  <a:cubicBezTo>
                    <a:pt x="2603" y="50"/>
                    <a:pt x="2603" y="33"/>
                    <a:pt x="2603" y="33"/>
                  </a:cubicBezTo>
                  <a:cubicBezTo>
                    <a:pt x="2603" y="33"/>
                    <a:pt x="2603" y="82"/>
                    <a:pt x="2587" y="99"/>
                  </a:cubicBezTo>
                  <a:cubicBezTo>
                    <a:pt x="2587" y="93"/>
                    <a:pt x="2587" y="91"/>
                    <a:pt x="2586" y="91"/>
                  </a:cubicBezTo>
                  <a:cubicBezTo>
                    <a:pt x="2585" y="91"/>
                    <a:pt x="2581" y="99"/>
                    <a:pt x="2570" y="99"/>
                  </a:cubicBezTo>
                  <a:lnTo>
                    <a:pt x="2587" y="115"/>
                  </a:lnTo>
                  <a:cubicBezTo>
                    <a:pt x="2587" y="131"/>
                    <a:pt x="2570" y="131"/>
                    <a:pt x="2570" y="131"/>
                  </a:cubicBezTo>
                  <a:cubicBezTo>
                    <a:pt x="2570" y="123"/>
                    <a:pt x="2570" y="123"/>
                    <a:pt x="2570" y="123"/>
                  </a:cubicBezTo>
                  <a:cubicBezTo>
                    <a:pt x="2570" y="123"/>
                    <a:pt x="2570" y="123"/>
                    <a:pt x="2570" y="115"/>
                  </a:cubicBezTo>
                  <a:cubicBezTo>
                    <a:pt x="2567" y="122"/>
                    <a:pt x="2564" y="124"/>
                    <a:pt x="2562" y="124"/>
                  </a:cubicBezTo>
                  <a:cubicBezTo>
                    <a:pt x="2554" y="124"/>
                    <a:pt x="2551" y="96"/>
                    <a:pt x="2543" y="96"/>
                  </a:cubicBezTo>
                  <a:cubicBezTo>
                    <a:pt x="2541" y="96"/>
                    <a:pt x="2539" y="97"/>
                    <a:pt x="2537" y="99"/>
                  </a:cubicBezTo>
                  <a:cubicBezTo>
                    <a:pt x="2521" y="82"/>
                    <a:pt x="2537" y="66"/>
                    <a:pt x="2521" y="50"/>
                  </a:cubicBezTo>
                  <a:cubicBezTo>
                    <a:pt x="2521" y="58"/>
                    <a:pt x="2520" y="61"/>
                    <a:pt x="2518" y="61"/>
                  </a:cubicBezTo>
                  <a:cubicBezTo>
                    <a:pt x="2514" y="61"/>
                    <a:pt x="2505" y="46"/>
                    <a:pt x="2496" y="46"/>
                  </a:cubicBezTo>
                  <a:cubicBezTo>
                    <a:pt x="2493" y="46"/>
                    <a:pt x="2491" y="47"/>
                    <a:pt x="2488" y="50"/>
                  </a:cubicBezTo>
                  <a:cubicBezTo>
                    <a:pt x="2505" y="82"/>
                    <a:pt x="2505" y="66"/>
                    <a:pt x="2488" y="99"/>
                  </a:cubicBezTo>
                  <a:lnTo>
                    <a:pt x="2521" y="82"/>
                  </a:lnTo>
                  <a:lnTo>
                    <a:pt x="2505" y="115"/>
                  </a:lnTo>
                  <a:cubicBezTo>
                    <a:pt x="2505" y="115"/>
                    <a:pt x="2521" y="99"/>
                    <a:pt x="2521" y="99"/>
                  </a:cubicBezTo>
                  <a:lnTo>
                    <a:pt x="2521" y="99"/>
                  </a:lnTo>
                  <a:cubicBezTo>
                    <a:pt x="2505" y="131"/>
                    <a:pt x="2521" y="115"/>
                    <a:pt x="2521" y="148"/>
                  </a:cubicBezTo>
                  <a:cubicBezTo>
                    <a:pt x="2516" y="134"/>
                    <a:pt x="2512" y="129"/>
                    <a:pt x="2508" y="129"/>
                  </a:cubicBezTo>
                  <a:cubicBezTo>
                    <a:pt x="2499" y="129"/>
                    <a:pt x="2491" y="150"/>
                    <a:pt x="2489" y="150"/>
                  </a:cubicBezTo>
                  <a:cubicBezTo>
                    <a:pt x="2489" y="150"/>
                    <a:pt x="2488" y="150"/>
                    <a:pt x="2488" y="148"/>
                  </a:cubicBezTo>
                  <a:lnTo>
                    <a:pt x="2488" y="66"/>
                  </a:lnTo>
                  <a:cubicBezTo>
                    <a:pt x="2485" y="59"/>
                    <a:pt x="2482" y="57"/>
                    <a:pt x="2478" y="57"/>
                  </a:cubicBezTo>
                  <a:cubicBezTo>
                    <a:pt x="2467" y="57"/>
                    <a:pt x="2453" y="85"/>
                    <a:pt x="2434" y="85"/>
                  </a:cubicBezTo>
                  <a:cubicBezTo>
                    <a:pt x="2430" y="85"/>
                    <a:pt x="2427" y="84"/>
                    <a:pt x="2423" y="82"/>
                  </a:cubicBezTo>
                  <a:lnTo>
                    <a:pt x="2423" y="82"/>
                  </a:lnTo>
                  <a:lnTo>
                    <a:pt x="2439" y="99"/>
                  </a:lnTo>
                  <a:cubicBezTo>
                    <a:pt x="2433" y="111"/>
                    <a:pt x="2429" y="114"/>
                    <a:pt x="2426" y="114"/>
                  </a:cubicBezTo>
                  <a:cubicBezTo>
                    <a:pt x="2423" y="114"/>
                    <a:pt x="2420" y="110"/>
                    <a:pt x="2416" y="110"/>
                  </a:cubicBezTo>
                  <a:cubicBezTo>
                    <a:pt x="2413" y="110"/>
                    <a:pt x="2410" y="111"/>
                    <a:pt x="2407" y="115"/>
                  </a:cubicBezTo>
                  <a:cubicBezTo>
                    <a:pt x="2407" y="99"/>
                    <a:pt x="2407" y="82"/>
                    <a:pt x="2407" y="66"/>
                  </a:cubicBezTo>
                  <a:cubicBezTo>
                    <a:pt x="2407" y="82"/>
                    <a:pt x="2390" y="66"/>
                    <a:pt x="2390" y="115"/>
                  </a:cubicBezTo>
                  <a:lnTo>
                    <a:pt x="2374" y="82"/>
                  </a:lnTo>
                  <a:cubicBezTo>
                    <a:pt x="2372" y="81"/>
                    <a:pt x="2371" y="80"/>
                    <a:pt x="2370" y="80"/>
                  </a:cubicBezTo>
                  <a:cubicBezTo>
                    <a:pt x="2357" y="80"/>
                    <a:pt x="2354" y="148"/>
                    <a:pt x="2325" y="148"/>
                  </a:cubicBezTo>
                  <a:cubicBezTo>
                    <a:pt x="2341" y="115"/>
                    <a:pt x="2325" y="99"/>
                    <a:pt x="2341" y="82"/>
                  </a:cubicBezTo>
                  <a:lnTo>
                    <a:pt x="2341" y="82"/>
                  </a:lnTo>
                  <a:cubicBezTo>
                    <a:pt x="2341" y="82"/>
                    <a:pt x="2325" y="82"/>
                    <a:pt x="2325" y="99"/>
                  </a:cubicBezTo>
                  <a:cubicBezTo>
                    <a:pt x="2325" y="96"/>
                    <a:pt x="2324" y="95"/>
                    <a:pt x="2324" y="95"/>
                  </a:cubicBezTo>
                  <a:cubicBezTo>
                    <a:pt x="2321" y="95"/>
                    <a:pt x="2315" y="110"/>
                    <a:pt x="2311" y="110"/>
                  </a:cubicBezTo>
                  <a:cubicBezTo>
                    <a:pt x="2309" y="110"/>
                    <a:pt x="2308" y="107"/>
                    <a:pt x="2308" y="99"/>
                  </a:cubicBezTo>
                  <a:cubicBezTo>
                    <a:pt x="2308" y="115"/>
                    <a:pt x="2308" y="131"/>
                    <a:pt x="2292" y="131"/>
                  </a:cubicBezTo>
                  <a:cubicBezTo>
                    <a:pt x="2292" y="131"/>
                    <a:pt x="2292" y="148"/>
                    <a:pt x="2292" y="164"/>
                  </a:cubicBezTo>
                  <a:cubicBezTo>
                    <a:pt x="2285" y="138"/>
                    <a:pt x="2276" y="133"/>
                    <a:pt x="2267" y="133"/>
                  </a:cubicBezTo>
                  <a:cubicBezTo>
                    <a:pt x="2260" y="133"/>
                    <a:pt x="2253" y="135"/>
                    <a:pt x="2247" y="135"/>
                  </a:cubicBezTo>
                  <a:cubicBezTo>
                    <a:pt x="2239" y="135"/>
                    <a:pt x="2232" y="131"/>
                    <a:pt x="2226" y="115"/>
                  </a:cubicBezTo>
                  <a:cubicBezTo>
                    <a:pt x="2210" y="115"/>
                    <a:pt x="2194" y="115"/>
                    <a:pt x="2177" y="131"/>
                  </a:cubicBezTo>
                  <a:cubicBezTo>
                    <a:pt x="2177" y="115"/>
                    <a:pt x="2177" y="115"/>
                    <a:pt x="2177" y="115"/>
                  </a:cubicBezTo>
                  <a:cubicBezTo>
                    <a:pt x="2176" y="114"/>
                    <a:pt x="2175" y="113"/>
                    <a:pt x="2174" y="113"/>
                  </a:cubicBezTo>
                  <a:cubicBezTo>
                    <a:pt x="2165" y="113"/>
                    <a:pt x="2172" y="166"/>
                    <a:pt x="2152" y="166"/>
                  </a:cubicBezTo>
                  <a:cubicBezTo>
                    <a:pt x="2150" y="166"/>
                    <a:pt x="2148" y="166"/>
                    <a:pt x="2145" y="164"/>
                  </a:cubicBezTo>
                  <a:cubicBezTo>
                    <a:pt x="2145" y="135"/>
                    <a:pt x="2151" y="129"/>
                    <a:pt x="2155" y="129"/>
                  </a:cubicBezTo>
                  <a:cubicBezTo>
                    <a:pt x="2158" y="129"/>
                    <a:pt x="2161" y="131"/>
                    <a:pt x="2161" y="131"/>
                  </a:cubicBezTo>
                  <a:cubicBezTo>
                    <a:pt x="2161" y="100"/>
                    <a:pt x="2156" y="93"/>
                    <a:pt x="2150" y="93"/>
                  </a:cubicBezTo>
                  <a:cubicBezTo>
                    <a:pt x="2143" y="93"/>
                    <a:pt x="2135" y="99"/>
                    <a:pt x="2128" y="99"/>
                  </a:cubicBezTo>
                  <a:cubicBezTo>
                    <a:pt x="2122" y="99"/>
                    <a:pt x="2117" y="96"/>
                    <a:pt x="2112" y="83"/>
                  </a:cubicBezTo>
                  <a:lnTo>
                    <a:pt x="2112" y="83"/>
                  </a:lnTo>
                  <a:cubicBezTo>
                    <a:pt x="2101" y="93"/>
                    <a:pt x="2090" y="115"/>
                    <a:pt x="2079" y="115"/>
                  </a:cubicBezTo>
                  <a:lnTo>
                    <a:pt x="2079" y="99"/>
                  </a:lnTo>
                  <a:cubicBezTo>
                    <a:pt x="2079" y="127"/>
                    <a:pt x="2054" y="143"/>
                    <a:pt x="2037" y="158"/>
                  </a:cubicBezTo>
                  <a:lnTo>
                    <a:pt x="2037" y="158"/>
                  </a:lnTo>
                  <a:cubicBezTo>
                    <a:pt x="2036" y="162"/>
                    <a:pt x="2034" y="164"/>
                    <a:pt x="2030" y="164"/>
                  </a:cubicBezTo>
                  <a:cubicBezTo>
                    <a:pt x="2032" y="162"/>
                    <a:pt x="2034" y="160"/>
                    <a:pt x="2037" y="158"/>
                  </a:cubicBezTo>
                  <a:lnTo>
                    <a:pt x="2037" y="158"/>
                  </a:lnTo>
                  <a:cubicBezTo>
                    <a:pt x="2038" y="156"/>
                    <a:pt x="2038" y="153"/>
                    <a:pt x="2038" y="150"/>
                  </a:cubicBezTo>
                  <a:lnTo>
                    <a:pt x="2038" y="150"/>
                  </a:lnTo>
                  <a:cubicBezTo>
                    <a:pt x="2036" y="153"/>
                    <a:pt x="2033" y="158"/>
                    <a:pt x="2030" y="164"/>
                  </a:cubicBezTo>
                  <a:cubicBezTo>
                    <a:pt x="2030" y="148"/>
                    <a:pt x="2014" y="131"/>
                    <a:pt x="2014" y="99"/>
                  </a:cubicBezTo>
                  <a:lnTo>
                    <a:pt x="2030" y="99"/>
                  </a:lnTo>
                  <a:cubicBezTo>
                    <a:pt x="2025" y="88"/>
                    <a:pt x="2021" y="84"/>
                    <a:pt x="2018" y="84"/>
                  </a:cubicBezTo>
                  <a:cubicBezTo>
                    <a:pt x="2012" y="84"/>
                    <a:pt x="2008" y="99"/>
                    <a:pt x="1997" y="99"/>
                  </a:cubicBezTo>
                  <a:lnTo>
                    <a:pt x="1997" y="82"/>
                  </a:lnTo>
                  <a:cubicBezTo>
                    <a:pt x="1981" y="82"/>
                    <a:pt x="1981" y="131"/>
                    <a:pt x="1948" y="131"/>
                  </a:cubicBezTo>
                  <a:lnTo>
                    <a:pt x="1965" y="148"/>
                  </a:lnTo>
                  <a:cubicBezTo>
                    <a:pt x="1961" y="155"/>
                    <a:pt x="1958" y="157"/>
                    <a:pt x="1956" y="157"/>
                  </a:cubicBezTo>
                  <a:cubicBezTo>
                    <a:pt x="1950" y="157"/>
                    <a:pt x="1947" y="138"/>
                    <a:pt x="1940" y="138"/>
                  </a:cubicBezTo>
                  <a:cubicBezTo>
                    <a:pt x="1938" y="138"/>
                    <a:pt x="1935" y="141"/>
                    <a:pt x="1932" y="148"/>
                  </a:cubicBezTo>
                  <a:lnTo>
                    <a:pt x="1932" y="99"/>
                  </a:lnTo>
                  <a:cubicBezTo>
                    <a:pt x="1915" y="115"/>
                    <a:pt x="1899" y="148"/>
                    <a:pt x="1883" y="164"/>
                  </a:cubicBezTo>
                  <a:cubicBezTo>
                    <a:pt x="1884" y="160"/>
                    <a:pt x="1885" y="157"/>
                    <a:pt x="1887" y="153"/>
                  </a:cubicBezTo>
                  <a:lnTo>
                    <a:pt x="1887" y="153"/>
                  </a:lnTo>
                  <a:cubicBezTo>
                    <a:pt x="1881" y="161"/>
                    <a:pt x="1874" y="164"/>
                    <a:pt x="1866" y="164"/>
                  </a:cubicBezTo>
                  <a:cubicBezTo>
                    <a:pt x="1866" y="66"/>
                    <a:pt x="1817" y="131"/>
                    <a:pt x="1817" y="66"/>
                  </a:cubicBezTo>
                  <a:cubicBezTo>
                    <a:pt x="1809" y="74"/>
                    <a:pt x="1802" y="77"/>
                    <a:pt x="1795" y="77"/>
                  </a:cubicBezTo>
                  <a:cubicBezTo>
                    <a:pt x="1775" y="77"/>
                    <a:pt x="1760" y="50"/>
                    <a:pt x="1735" y="50"/>
                  </a:cubicBezTo>
                  <a:cubicBezTo>
                    <a:pt x="1735" y="131"/>
                    <a:pt x="1719" y="66"/>
                    <a:pt x="1719" y="131"/>
                  </a:cubicBezTo>
                  <a:lnTo>
                    <a:pt x="1686" y="82"/>
                  </a:lnTo>
                  <a:cubicBezTo>
                    <a:pt x="1686" y="66"/>
                    <a:pt x="1703" y="66"/>
                    <a:pt x="1703" y="50"/>
                  </a:cubicBezTo>
                  <a:cubicBezTo>
                    <a:pt x="1686" y="50"/>
                    <a:pt x="1686" y="17"/>
                    <a:pt x="1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15"/>
            <p:cNvSpPr/>
            <p:nvPr/>
          </p:nvSpPr>
          <p:spPr>
            <a:xfrm>
              <a:off x="4102716" y="22432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15"/>
            <p:cNvSpPr/>
            <p:nvPr/>
          </p:nvSpPr>
          <p:spPr>
            <a:xfrm>
              <a:off x="4572408" y="22525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15"/>
            <p:cNvSpPr/>
            <p:nvPr/>
          </p:nvSpPr>
          <p:spPr>
            <a:xfrm>
              <a:off x="4186158" y="2286521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15"/>
            <p:cNvSpPr/>
            <p:nvPr/>
          </p:nvSpPr>
          <p:spPr>
            <a:xfrm>
              <a:off x="4612619" y="227425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17" y="17"/>
                  </a:lnTo>
                  <a:cubicBezTo>
                    <a:pt x="1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15"/>
            <p:cNvSpPr/>
            <p:nvPr/>
          </p:nvSpPr>
          <p:spPr>
            <a:xfrm>
              <a:off x="4624890" y="227425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15"/>
            <p:cNvSpPr/>
            <p:nvPr/>
          </p:nvSpPr>
          <p:spPr>
            <a:xfrm>
              <a:off x="4470465" y="228350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17"/>
                    <a:pt x="0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15"/>
            <p:cNvSpPr/>
            <p:nvPr/>
          </p:nvSpPr>
          <p:spPr>
            <a:xfrm>
              <a:off x="4516717" y="227122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6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15"/>
            <p:cNvSpPr/>
            <p:nvPr/>
          </p:nvSpPr>
          <p:spPr>
            <a:xfrm>
              <a:off x="4421004" y="229275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15"/>
            <p:cNvSpPr/>
            <p:nvPr/>
          </p:nvSpPr>
          <p:spPr>
            <a:xfrm>
              <a:off x="4513697" y="2272928"/>
              <a:ext cx="3209" cy="1510"/>
            </a:xfrm>
            <a:custGeom>
              <a:avLst/>
              <a:gdLst/>
              <a:ahLst/>
              <a:cxnLst/>
              <a:rect l="l" t="t" r="r" b="b"/>
              <a:pathLst>
                <a:path w="17" h="8" extrusionOk="0">
                  <a:moveTo>
                    <a:pt x="1" y="0"/>
                  </a:moveTo>
                  <a:cubicBezTo>
                    <a:pt x="0" y="0"/>
                    <a:pt x="0" y="2"/>
                    <a:pt x="0" y="7"/>
                  </a:cubicBezTo>
                  <a:lnTo>
                    <a:pt x="17" y="7"/>
                  </a:lnTo>
                  <a:cubicBezTo>
                    <a:pt x="6" y="7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15"/>
            <p:cNvSpPr/>
            <p:nvPr/>
          </p:nvSpPr>
          <p:spPr>
            <a:xfrm>
              <a:off x="4665100" y="228048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15"/>
            <p:cNvSpPr/>
            <p:nvPr/>
          </p:nvSpPr>
          <p:spPr>
            <a:xfrm>
              <a:off x="4665100" y="227727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15"/>
            <p:cNvSpPr/>
            <p:nvPr/>
          </p:nvSpPr>
          <p:spPr>
            <a:xfrm>
              <a:off x="4665100" y="227727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0" y="1"/>
                  </a:lnTo>
                  <a:cubicBezTo>
                    <a:pt x="0" y="1"/>
                    <a:pt x="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15"/>
            <p:cNvSpPr/>
            <p:nvPr/>
          </p:nvSpPr>
          <p:spPr>
            <a:xfrm>
              <a:off x="4646600" y="2276704"/>
              <a:ext cx="6230" cy="4720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7" y="0"/>
                  </a:moveTo>
                  <a:cubicBezTo>
                    <a:pt x="5" y="0"/>
                    <a:pt x="3" y="1"/>
                    <a:pt x="0" y="4"/>
                  </a:cubicBezTo>
                  <a:cubicBezTo>
                    <a:pt x="13" y="4"/>
                    <a:pt x="16" y="25"/>
                    <a:pt x="25" y="25"/>
                  </a:cubicBezTo>
                  <a:cubicBezTo>
                    <a:pt x="26" y="25"/>
                    <a:pt x="28" y="24"/>
                    <a:pt x="30" y="22"/>
                  </a:cubicBezTo>
                  <a:lnTo>
                    <a:pt x="30" y="22"/>
                  </a:lnTo>
                  <a:cubicBezTo>
                    <a:pt x="31" y="23"/>
                    <a:pt x="32" y="24"/>
                    <a:pt x="32" y="24"/>
                  </a:cubicBezTo>
                  <a:cubicBezTo>
                    <a:pt x="33" y="24"/>
                    <a:pt x="33" y="23"/>
                    <a:pt x="33" y="20"/>
                  </a:cubicBezTo>
                  <a:lnTo>
                    <a:pt x="33" y="20"/>
                  </a:lnTo>
                  <a:cubicBezTo>
                    <a:pt x="32" y="21"/>
                    <a:pt x="31" y="22"/>
                    <a:pt x="30" y="22"/>
                  </a:cubicBezTo>
                  <a:lnTo>
                    <a:pt x="30" y="22"/>
                  </a:lnTo>
                  <a:cubicBezTo>
                    <a:pt x="26" y="18"/>
                    <a:pt x="17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15"/>
            <p:cNvSpPr/>
            <p:nvPr/>
          </p:nvSpPr>
          <p:spPr>
            <a:xfrm>
              <a:off x="4631120" y="2242912"/>
              <a:ext cx="3209" cy="9817"/>
            </a:xfrm>
            <a:custGeom>
              <a:avLst/>
              <a:gdLst/>
              <a:ahLst/>
              <a:cxnLst/>
              <a:rect l="l" t="t" r="r" b="b"/>
              <a:pathLst>
                <a:path w="17" h="52" extrusionOk="0">
                  <a:moveTo>
                    <a:pt x="12" y="1"/>
                  </a:moveTo>
                  <a:cubicBezTo>
                    <a:pt x="12" y="1"/>
                    <a:pt x="12" y="5"/>
                    <a:pt x="16" y="15"/>
                  </a:cubicBezTo>
                  <a:lnTo>
                    <a:pt x="16" y="15"/>
                  </a:lnTo>
                  <a:cubicBezTo>
                    <a:pt x="15" y="8"/>
                    <a:pt x="13" y="1"/>
                    <a:pt x="12" y="1"/>
                  </a:cubicBezTo>
                  <a:close/>
                  <a:moveTo>
                    <a:pt x="16" y="15"/>
                  </a:moveTo>
                  <a:cubicBezTo>
                    <a:pt x="16" y="25"/>
                    <a:pt x="14" y="35"/>
                    <a:pt x="0" y="35"/>
                  </a:cubicBezTo>
                  <a:lnTo>
                    <a:pt x="17" y="52"/>
                  </a:lnTo>
                  <a:cubicBezTo>
                    <a:pt x="17" y="35"/>
                    <a:pt x="17" y="19"/>
                    <a:pt x="17" y="19"/>
                  </a:cubicBezTo>
                  <a:cubicBezTo>
                    <a:pt x="16" y="18"/>
                    <a:pt x="16" y="17"/>
                    <a:pt x="16" y="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15"/>
            <p:cNvSpPr/>
            <p:nvPr/>
          </p:nvSpPr>
          <p:spPr>
            <a:xfrm>
              <a:off x="4621869" y="2243289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cubicBezTo>
                    <a:pt x="17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15"/>
            <p:cNvSpPr/>
            <p:nvPr/>
          </p:nvSpPr>
          <p:spPr>
            <a:xfrm>
              <a:off x="4550698" y="2240269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3"/>
                  </a:moveTo>
                  <a:lnTo>
                    <a:pt x="1" y="0"/>
                  </a:lnTo>
                  <a:cubicBezTo>
                    <a:pt x="1" y="17"/>
                    <a:pt x="1" y="17"/>
                    <a:pt x="1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15"/>
            <p:cNvSpPr/>
            <p:nvPr/>
          </p:nvSpPr>
          <p:spPr>
            <a:xfrm>
              <a:off x="4535218" y="2274250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0"/>
                  </a:moveTo>
                  <a:lnTo>
                    <a:pt x="1" y="17"/>
                  </a:lnTo>
                  <a:lnTo>
                    <a:pt x="17" y="33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15"/>
            <p:cNvSpPr/>
            <p:nvPr/>
          </p:nvSpPr>
          <p:spPr>
            <a:xfrm>
              <a:off x="4525967" y="223403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15"/>
            <p:cNvSpPr/>
            <p:nvPr/>
          </p:nvSpPr>
          <p:spPr>
            <a:xfrm>
              <a:off x="4408544" y="2234039"/>
              <a:ext cx="189" cy="9439"/>
            </a:xfrm>
            <a:custGeom>
              <a:avLst/>
              <a:gdLst/>
              <a:ahLst/>
              <a:cxnLst/>
              <a:rect l="l" t="t" r="r" b="b"/>
              <a:pathLst>
                <a:path w="1" h="50" extrusionOk="0">
                  <a:moveTo>
                    <a:pt x="1" y="17"/>
                  </a:moveTo>
                  <a:lnTo>
                    <a:pt x="1" y="50"/>
                  </a:lnTo>
                  <a:cubicBezTo>
                    <a:pt x="1" y="50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15"/>
            <p:cNvSpPr/>
            <p:nvPr/>
          </p:nvSpPr>
          <p:spPr>
            <a:xfrm>
              <a:off x="4353042" y="2241024"/>
              <a:ext cx="3209" cy="3776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8" y="0"/>
                  </a:moveTo>
                  <a:cubicBezTo>
                    <a:pt x="4" y="0"/>
                    <a:pt x="0" y="5"/>
                    <a:pt x="0" y="13"/>
                  </a:cubicBezTo>
                  <a:cubicBezTo>
                    <a:pt x="0" y="13"/>
                    <a:pt x="7" y="20"/>
                    <a:pt x="12" y="20"/>
                  </a:cubicBezTo>
                  <a:cubicBezTo>
                    <a:pt x="15" y="20"/>
                    <a:pt x="17" y="18"/>
                    <a:pt x="17" y="13"/>
                  </a:cubicBezTo>
                  <a:cubicBezTo>
                    <a:pt x="17" y="5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15"/>
            <p:cNvSpPr/>
            <p:nvPr/>
          </p:nvSpPr>
          <p:spPr>
            <a:xfrm>
              <a:off x="4198429" y="223101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15"/>
            <p:cNvSpPr/>
            <p:nvPr/>
          </p:nvSpPr>
          <p:spPr>
            <a:xfrm>
              <a:off x="4584679" y="1220466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" y="1"/>
                  </a:moveTo>
                  <a:lnTo>
                    <a:pt x="17" y="33"/>
                  </a:lnTo>
                  <a:lnTo>
                    <a:pt x="17" y="17"/>
                  </a:ln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15"/>
            <p:cNvSpPr/>
            <p:nvPr/>
          </p:nvSpPr>
          <p:spPr>
            <a:xfrm>
              <a:off x="4575429" y="1214425"/>
              <a:ext cx="9439" cy="18689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20" y="6"/>
                  </a:moveTo>
                  <a:cubicBezTo>
                    <a:pt x="18" y="6"/>
                    <a:pt x="18" y="9"/>
                    <a:pt x="17" y="16"/>
                  </a:cubicBezTo>
                  <a:lnTo>
                    <a:pt x="17" y="16"/>
                  </a:lnTo>
                  <a:cubicBezTo>
                    <a:pt x="17" y="16"/>
                    <a:pt x="17" y="16"/>
                    <a:pt x="17" y="16"/>
                  </a:cubicBezTo>
                  <a:cubicBezTo>
                    <a:pt x="17" y="23"/>
                    <a:pt x="17" y="28"/>
                    <a:pt x="17" y="33"/>
                  </a:cubicBezTo>
                  <a:cubicBezTo>
                    <a:pt x="17" y="26"/>
                    <a:pt x="17" y="21"/>
                    <a:pt x="17" y="16"/>
                  </a:cubicBezTo>
                  <a:lnTo>
                    <a:pt x="17" y="16"/>
                  </a:lnTo>
                  <a:cubicBezTo>
                    <a:pt x="19" y="18"/>
                    <a:pt x="33" y="34"/>
                    <a:pt x="33" y="49"/>
                  </a:cubicBezTo>
                  <a:cubicBezTo>
                    <a:pt x="33" y="33"/>
                    <a:pt x="50" y="49"/>
                    <a:pt x="33" y="16"/>
                  </a:cubicBezTo>
                  <a:cubicBezTo>
                    <a:pt x="27" y="10"/>
                    <a:pt x="23" y="6"/>
                    <a:pt x="20" y="6"/>
                  </a:cubicBezTo>
                  <a:close/>
                  <a:moveTo>
                    <a:pt x="1" y="0"/>
                  </a:moveTo>
                  <a:cubicBezTo>
                    <a:pt x="1" y="33"/>
                    <a:pt x="1" y="66"/>
                    <a:pt x="17" y="98"/>
                  </a:cubicBezTo>
                  <a:cubicBezTo>
                    <a:pt x="17" y="56"/>
                    <a:pt x="17" y="62"/>
                    <a:pt x="17" y="33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15"/>
            <p:cNvSpPr/>
            <p:nvPr/>
          </p:nvSpPr>
          <p:spPr>
            <a:xfrm>
              <a:off x="4390044" y="127615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0"/>
                  </a:cubicBez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15"/>
            <p:cNvSpPr/>
            <p:nvPr/>
          </p:nvSpPr>
          <p:spPr>
            <a:xfrm>
              <a:off x="4374564" y="127615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15"/>
            <p:cNvSpPr/>
            <p:nvPr/>
          </p:nvSpPr>
          <p:spPr>
            <a:xfrm>
              <a:off x="4458006" y="125142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cubicBezTo>
                    <a:pt x="1" y="17"/>
                    <a:pt x="1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15"/>
            <p:cNvSpPr/>
            <p:nvPr/>
          </p:nvSpPr>
          <p:spPr>
            <a:xfrm>
              <a:off x="4566178" y="123594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15"/>
            <p:cNvSpPr/>
            <p:nvPr/>
          </p:nvSpPr>
          <p:spPr>
            <a:xfrm>
              <a:off x="4488966" y="122971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4"/>
                  </a:moveTo>
                  <a:lnTo>
                    <a:pt x="0" y="17"/>
                  </a:ln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15"/>
            <p:cNvSpPr/>
            <p:nvPr/>
          </p:nvSpPr>
          <p:spPr>
            <a:xfrm>
              <a:off x="4510676" y="1223676"/>
              <a:ext cx="3209" cy="9439"/>
            </a:xfrm>
            <a:custGeom>
              <a:avLst/>
              <a:gdLst/>
              <a:ahLst/>
              <a:cxnLst/>
              <a:rect l="l" t="t" r="r" b="b"/>
              <a:pathLst>
                <a:path w="17" h="50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7"/>
                    <a:pt x="3" y="11"/>
                    <a:pt x="6" y="13"/>
                  </a:cubicBezTo>
                  <a:lnTo>
                    <a:pt x="6" y="13"/>
                  </a:lnTo>
                  <a:cubicBezTo>
                    <a:pt x="3" y="6"/>
                    <a:pt x="0" y="0"/>
                    <a:pt x="0" y="0"/>
                  </a:cubicBezTo>
                  <a:close/>
                  <a:moveTo>
                    <a:pt x="6" y="13"/>
                  </a:moveTo>
                  <a:cubicBezTo>
                    <a:pt x="11" y="24"/>
                    <a:pt x="16" y="39"/>
                    <a:pt x="16" y="49"/>
                  </a:cubicBezTo>
                  <a:cubicBezTo>
                    <a:pt x="16" y="33"/>
                    <a:pt x="16" y="16"/>
                    <a:pt x="16" y="16"/>
                  </a:cubicBezTo>
                  <a:cubicBezTo>
                    <a:pt x="16" y="16"/>
                    <a:pt x="11" y="16"/>
                    <a:pt x="6" y="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15"/>
            <p:cNvSpPr/>
            <p:nvPr/>
          </p:nvSpPr>
          <p:spPr>
            <a:xfrm>
              <a:off x="3836910" y="156348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15"/>
            <p:cNvSpPr/>
            <p:nvPr/>
          </p:nvSpPr>
          <p:spPr>
            <a:xfrm>
              <a:off x="3796699" y="154498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15"/>
            <p:cNvSpPr/>
            <p:nvPr/>
          </p:nvSpPr>
          <p:spPr>
            <a:xfrm>
              <a:off x="4349833" y="127917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15"/>
            <p:cNvSpPr/>
            <p:nvPr/>
          </p:nvSpPr>
          <p:spPr>
            <a:xfrm>
              <a:off x="4152177" y="1368849"/>
              <a:ext cx="6230" cy="12460"/>
            </a:xfrm>
            <a:custGeom>
              <a:avLst/>
              <a:gdLst/>
              <a:ahLst/>
              <a:cxnLst/>
              <a:rect l="l" t="t" r="r" b="b"/>
              <a:pathLst>
                <a:path w="33" h="66" extrusionOk="0">
                  <a:moveTo>
                    <a:pt x="17" y="0"/>
                  </a:moveTo>
                  <a:cubicBezTo>
                    <a:pt x="33" y="17"/>
                    <a:pt x="0" y="33"/>
                    <a:pt x="33" y="66"/>
                  </a:cubicBezTo>
                  <a:cubicBezTo>
                    <a:pt x="33" y="50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15"/>
            <p:cNvSpPr/>
            <p:nvPr/>
          </p:nvSpPr>
          <p:spPr>
            <a:xfrm>
              <a:off x="4300372" y="1303908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7"/>
                  </a:moveTo>
                  <a:cubicBezTo>
                    <a:pt x="17" y="1"/>
                    <a:pt x="17" y="1"/>
                    <a:pt x="1" y="1"/>
                  </a:cubicBezTo>
                  <a:cubicBezTo>
                    <a:pt x="17" y="1"/>
                    <a:pt x="17" y="1"/>
                    <a:pt x="17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15"/>
            <p:cNvSpPr/>
            <p:nvPr/>
          </p:nvSpPr>
          <p:spPr>
            <a:xfrm>
              <a:off x="4285080" y="131938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15"/>
            <p:cNvSpPr/>
            <p:nvPr/>
          </p:nvSpPr>
          <p:spPr>
            <a:xfrm>
              <a:off x="4266391" y="132863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15"/>
            <p:cNvSpPr/>
            <p:nvPr/>
          </p:nvSpPr>
          <p:spPr>
            <a:xfrm>
              <a:off x="3892601" y="1529503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1"/>
                  </a:moveTo>
                  <a:cubicBezTo>
                    <a:pt x="17" y="17"/>
                    <a:pt x="0" y="33"/>
                    <a:pt x="33" y="33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15"/>
            <p:cNvSpPr/>
            <p:nvPr/>
          </p:nvSpPr>
          <p:spPr>
            <a:xfrm>
              <a:off x="4566178" y="123594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15"/>
            <p:cNvSpPr/>
            <p:nvPr/>
          </p:nvSpPr>
          <p:spPr>
            <a:xfrm>
              <a:off x="4037775" y="147381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15"/>
            <p:cNvSpPr/>
            <p:nvPr/>
          </p:nvSpPr>
          <p:spPr>
            <a:xfrm>
              <a:off x="4288101" y="136884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17" y="17"/>
                  </a:lnTo>
                  <a:cubicBezTo>
                    <a:pt x="1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15"/>
            <p:cNvSpPr/>
            <p:nvPr/>
          </p:nvSpPr>
          <p:spPr>
            <a:xfrm>
              <a:off x="3790658" y="1213481"/>
              <a:ext cx="784958" cy="359442"/>
            </a:xfrm>
            <a:custGeom>
              <a:avLst/>
              <a:gdLst/>
              <a:ahLst/>
              <a:cxnLst/>
              <a:rect l="l" t="t" r="r" b="b"/>
              <a:pathLst>
                <a:path w="4158" h="1904" extrusionOk="0">
                  <a:moveTo>
                    <a:pt x="3863" y="54"/>
                  </a:moveTo>
                  <a:cubicBezTo>
                    <a:pt x="3863" y="54"/>
                    <a:pt x="3863" y="54"/>
                    <a:pt x="3863" y="54"/>
                  </a:cubicBezTo>
                  <a:cubicBezTo>
                    <a:pt x="3863" y="54"/>
                    <a:pt x="3863" y="54"/>
                    <a:pt x="3863" y="54"/>
                  </a:cubicBezTo>
                  <a:close/>
                  <a:moveTo>
                    <a:pt x="4125" y="54"/>
                  </a:moveTo>
                  <a:lnTo>
                    <a:pt x="4125" y="54"/>
                  </a:lnTo>
                  <a:cubicBezTo>
                    <a:pt x="4125" y="54"/>
                    <a:pt x="4128" y="60"/>
                    <a:pt x="4131" y="64"/>
                  </a:cubicBezTo>
                  <a:lnTo>
                    <a:pt x="4131" y="64"/>
                  </a:lnTo>
                  <a:cubicBezTo>
                    <a:pt x="4130" y="61"/>
                    <a:pt x="4128" y="58"/>
                    <a:pt x="4125" y="54"/>
                  </a:cubicBezTo>
                  <a:close/>
                  <a:moveTo>
                    <a:pt x="3905" y="77"/>
                  </a:moveTo>
                  <a:cubicBezTo>
                    <a:pt x="3909" y="79"/>
                    <a:pt x="3912" y="79"/>
                    <a:pt x="3912" y="87"/>
                  </a:cubicBezTo>
                  <a:cubicBezTo>
                    <a:pt x="3910" y="83"/>
                    <a:pt x="3907" y="80"/>
                    <a:pt x="3905" y="77"/>
                  </a:cubicBezTo>
                  <a:close/>
                  <a:moveTo>
                    <a:pt x="3699" y="87"/>
                  </a:moveTo>
                  <a:lnTo>
                    <a:pt x="3699" y="87"/>
                  </a:lnTo>
                  <a:cubicBezTo>
                    <a:pt x="3699" y="87"/>
                    <a:pt x="3699" y="87"/>
                    <a:pt x="3699" y="87"/>
                  </a:cubicBezTo>
                  <a:close/>
                  <a:moveTo>
                    <a:pt x="4104" y="13"/>
                  </a:moveTo>
                  <a:cubicBezTo>
                    <a:pt x="4091" y="13"/>
                    <a:pt x="4088" y="59"/>
                    <a:pt x="4076" y="70"/>
                  </a:cubicBezTo>
                  <a:cubicBezTo>
                    <a:pt x="4076" y="70"/>
                    <a:pt x="4076" y="87"/>
                    <a:pt x="4092" y="87"/>
                  </a:cubicBezTo>
                  <a:cubicBezTo>
                    <a:pt x="4092" y="87"/>
                    <a:pt x="4076" y="54"/>
                    <a:pt x="4092" y="54"/>
                  </a:cubicBezTo>
                  <a:cubicBezTo>
                    <a:pt x="4109" y="70"/>
                    <a:pt x="4109" y="87"/>
                    <a:pt x="4109" y="103"/>
                  </a:cubicBezTo>
                  <a:cubicBezTo>
                    <a:pt x="4109" y="87"/>
                    <a:pt x="4125" y="70"/>
                    <a:pt x="4125" y="54"/>
                  </a:cubicBezTo>
                  <a:lnTo>
                    <a:pt x="4125" y="38"/>
                  </a:lnTo>
                  <a:cubicBezTo>
                    <a:pt x="4116" y="19"/>
                    <a:pt x="4109" y="13"/>
                    <a:pt x="4104" y="13"/>
                  </a:cubicBezTo>
                  <a:close/>
                  <a:moveTo>
                    <a:pt x="4141" y="38"/>
                  </a:moveTo>
                  <a:cubicBezTo>
                    <a:pt x="4141" y="44"/>
                    <a:pt x="4141" y="54"/>
                    <a:pt x="4141" y="54"/>
                  </a:cubicBezTo>
                  <a:cubicBezTo>
                    <a:pt x="4141" y="65"/>
                    <a:pt x="4140" y="69"/>
                    <a:pt x="4137" y="69"/>
                  </a:cubicBezTo>
                  <a:cubicBezTo>
                    <a:pt x="4135" y="69"/>
                    <a:pt x="4133" y="67"/>
                    <a:pt x="4131" y="64"/>
                  </a:cubicBezTo>
                  <a:lnTo>
                    <a:pt x="4131" y="64"/>
                  </a:lnTo>
                  <a:cubicBezTo>
                    <a:pt x="4135" y="77"/>
                    <a:pt x="4125" y="90"/>
                    <a:pt x="4125" y="103"/>
                  </a:cubicBezTo>
                  <a:cubicBezTo>
                    <a:pt x="4141" y="87"/>
                    <a:pt x="4158" y="70"/>
                    <a:pt x="4141" y="38"/>
                  </a:cubicBezTo>
                  <a:close/>
                  <a:moveTo>
                    <a:pt x="3601" y="136"/>
                  </a:moveTo>
                  <a:cubicBezTo>
                    <a:pt x="3601" y="136"/>
                    <a:pt x="3601" y="136"/>
                    <a:pt x="3601" y="136"/>
                  </a:cubicBezTo>
                  <a:cubicBezTo>
                    <a:pt x="3601" y="136"/>
                    <a:pt x="3601" y="136"/>
                    <a:pt x="3601" y="136"/>
                  </a:cubicBezTo>
                  <a:close/>
                  <a:moveTo>
                    <a:pt x="3945" y="169"/>
                  </a:moveTo>
                  <a:cubicBezTo>
                    <a:pt x="3945" y="185"/>
                    <a:pt x="3961" y="169"/>
                    <a:pt x="3961" y="201"/>
                  </a:cubicBezTo>
                  <a:cubicBezTo>
                    <a:pt x="3978" y="185"/>
                    <a:pt x="3961" y="185"/>
                    <a:pt x="3945" y="169"/>
                  </a:cubicBezTo>
                  <a:close/>
                  <a:moveTo>
                    <a:pt x="2996" y="300"/>
                  </a:moveTo>
                  <a:lnTo>
                    <a:pt x="2979" y="316"/>
                  </a:lnTo>
                  <a:cubicBezTo>
                    <a:pt x="2979" y="316"/>
                    <a:pt x="2996" y="316"/>
                    <a:pt x="2996" y="300"/>
                  </a:cubicBezTo>
                  <a:close/>
                  <a:moveTo>
                    <a:pt x="3045" y="316"/>
                  </a:moveTo>
                  <a:cubicBezTo>
                    <a:pt x="3045" y="316"/>
                    <a:pt x="3045" y="316"/>
                    <a:pt x="3045" y="316"/>
                  </a:cubicBezTo>
                  <a:cubicBezTo>
                    <a:pt x="3045" y="316"/>
                    <a:pt x="3045" y="316"/>
                    <a:pt x="3045" y="316"/>
                  </a:cubicBezTo>
                  <a:close/>
                  <a:moveTo>
                    <a:pt x="2963" y="332"/>
                  </a:moveTo>
                  <a:cubicBezTo>
                    <a:pt x="2959" y="336"/>
                    <a:pt x="2959" y="342"/>
                    <a:pt x="2961" y="347"/>
                  </a:cubicBezTo>
                  <a:lnTo>
                    <a:pt x="2961" y="347"/>
                  </a:lnTo>
                  <a:cubicBezTo>
                    <a:pt x="2963" y="345"/>
                    <a:pt x="2963" y="341"/>
                    <a:pt x="2963" y="332"/>
                  </a:cubicBezTo>
                  <a:close/>
                  <a:moveTo>
                    <a:pt x="3290" y="463"/>
                  </a:moveTo>
                  <a:lnTo>
                    <a:pt x="3290" y="463"/>
                  </a:lnTo>
                  <a:cubicBezTo>
                    <a:pt x="3290" y="463"/>
                    <a:pt x="3290" y="463"/>
                    <a:pt x="3290" y="463"/>
                  </a:cubicBezTo>
                  <a:lnTo>
                    <a:pt x="3290" y="463"/>
                  </a:lnTo>
                  <a:cubicBezTo>
                    <a:pt x="3290" y="463"/>
                    <a:pt x="3290" y="463"/>
                    <a:pt x="3290" y="463"/>
                  </a:cubicBezTo>
                  <a:close/>
                  <a:moveTo>
                    <a:pt x="2635" y="512"/>
                  </a:moveTo>
                  <a:cubicBezTo>
                    <a:pt x="2635" y="512"/>
                    <a:pt x="2635" y="512"/>
                    <a:pt x="2635" y="512"/>
                  </a:cubicBezTo>
                  <a:cubicBezTo>
                    <a:pt x="2635" y="512"/>
                    <a:pt x="2635" y="512"/>
                    <a:pt x="2635" y="512"/>
                  </a:cubicBezTo>
                  <a:close/>
                  <a:moveTo>
                    <a:pt x="3101" y="557"/>
                  </a:moveTo>
                  <a:cubicBezTo>
                    <a:pt x="3099" y="559"/>
                    <a:pt x="3096" y="560"/>
                    <a:pt x="3094" y="561"/>
                  </a:cubicBezTo>
                  <a:cubicBezTo>
                    <a:pt x="3100" y="561"/>
                    <a:pt x="3101" y="559"/>
                    <a:pt x="3101" y="557"/>
                  </a:cubicBezTo>
                  <a:close/>
                  <a:moveTo>
                    <a:pt x="2603" y="578"/>
                  </a:moveTo>
                  <a:cubicBezTo>
                    <a:pt x="2603" y="578"/>
                    <a:pt x="2603" y="588"/>
                    <a:pt x="2611" y="592"/>
                  </a:cubicBezTo>
                  <a:lnTo>
                    <a:pt x="2611" y="592"/>
                  </a:lnTo>
                  <a:cubicBezTo>
                    <a:pt x="2611" y="588"/>
                    <a:pt x="2609" y="584"/>
                    <a:pt x="2603" y="578"/>
                  </a:cubicBezTo>
                  <a:close/>
                  <a:moveTo>
                    <a:pt x="3012" y="611"/>
                  </a:moveTo>
                  <a:cubicBezTo>
                    <a:pt x="3012" y="611"/>
                    <a:pt x="3012" y="627"/>
                    <a:pt x="3012" y="627"/>
                  </a:cubicBezTo>
                  <a:cubicBezTo>
                    <a:pt x="3012" y="627"/>
                    <a:pt x="3028" y="627"/>
                    <a:pt x="3012" y="611"/>
                  </a:cubicBezTo>
                  <a:close/>
                  <a:moveTo>
                    <a:pt x="2308" y="692"/>
                  </a:moveTo>
                  <a:cubicBezTo>
                    <a:pt x="2308" y="702"/>
                    <a:pt x="2318" y="716"/>
                    <a:pt x="2324" y="729"/>
                  </a:cubicBezTo>
                  <a:lnTo>
                    <a:pt x="2324" y="729"/>
                  </a:lnTo>
                  <a:cubicBezTo>
                    <a:pt x="2324" y="713"/>
                    <a:pt x="2322" y="720"/>
                    <a:pt x="2308" y="692"/>
                  </a:cubicBezTo>
                  <a:close/>
                  <a:moveTo>
                    <a:pt x="2146" y="761"/>
                  </a:moveTo>
                  <a:cubicBezTo>
                    <a:pt x="2144" y="764"/>
                    <a:pt x="2144" y="768"/>
                    <a:pt x="2144" y="774"/>
                  </a:cubicBezTo>
                  <a:cubicBezTo>
                    <a:pt x="2144" y="769"/>
                    <a:pt x="2145" y="765"/>
                    <a:pt x="2146" y="761"/>
                  </a:cubicBezTo>
                  <a:close/>
                  <a:moveTo>
                    <a:pt x="1817" y="807"/>
                  </a:moveTo>
                  <a:cubicBezTo>
                    <a:pt x="1817" y="807"/>
                    <a:pt x="1817" y="807"/>
                    <a:pt x="1817" y="807"/>
                  </a:cubicBezTo>
                  <a:lnTo>
                    <a:pt x="1817" y="807"/>
                  </a:lnTo>
                  <a:close/>
                  <a:moveTo>
                    <a:pt x="802" y="1331"/>
                  </a:moveTo>
                  <a:cubicBezTo>
                    <a:pt x="802" y="1331"/>
                    <a:pt x="802" y="1331"/>
                    <a:pt x="802" y="1331"/>
                  </a:cubicBezTo>
                  <a:cubicBezTo>
                    <a:pt x="802" y="1331"/>
                    <a:pt x="802" y="1331"/>
                    <a:pt x="802" y="1331"/>
                  </a:cubicBezTo>
                  <a:close/>
                  <a:moveTo>
                    <a:pt x="1293" y="1347"/>
                  </a:moveTo>
                  <a:lnTo>
                    <a:pt x="1310" y="1380"/>
                  </a:lnTo>
                  <a:lnTo>
                    <a:pt x="1326" y="1364"/>
                  </a:lnTo>
                  <a:cubicBezTo>
                    <a:pt x="1310" y="1364"/>
                    <a:pt x="1310" y="1364"/>
                    <a:pt x="1293" y="1347"/>
                  </a:cubicBezTo>
                  <a:close/>
                  <a:moveTo>
                    <a:pt x="393" y="1527"/>
                  </a:moveTo>
                  <a:cubicBezTo>
                    <a:pt x="399" y="1532"/>
                    <a:pt x="404" y="1536"/>
                    <a:pt x="409" y="1538"/>
                  </a:cubicBezTo>
                  <a:lnTo>
                    <a:pt x="409" y="1538"/>
                  </a:lnTo>
                  <a:cubicBezTo>
                    <a:pt x="409" y="1527"/>
                    <a:pt x="407" y="1527"/>
                    <a:pt x="393" y="1527"/>
                  </a:cubicBezTo>
                  <a:close/>
                  <a:moveTo>
                    <a:pt x="933" y="1511"/>
                  </a:moveTo>
                  <a:cubicBezTo>
                    <a:pt x="933" y="1511"/>
                    <a:pt x="949" y="1526"/>
                    <a:pt x="949" y="1542"/>
                  </a:cubicBezTo>
                  <a:lnTo>
                    <a:pt x="949" y="1542"/>
                  </a:lnTo>
                  <a:cubicBezTo>
                    <a:pt x="943" y="1534"/>
                    <a:pt x="933" y="1520"/>
                    <a:pt x="933" y="1511"/>
                  </a:cubicBezTo>
                  <a:close/>
                  <a:moveTo>
                    <a:pt x="819" y="1511"/>
                  </a:moveTo>
                  <a:cubicBezTo>
                    <a:pt x="819" y="1527"/>
                    <a:pt x="819" y="1527"/>
                    <a:pt x="835" y="1527"/>
                  </a:cubicBezTo>
                  <a:cubicBezTo>
                    <a:pt x="835" y="1527"/>
                    <a:pt x="819" y="1527"/>
                    <a:pt x="819" y="1544"/>
                  </a:cubicBezTo>
                  <a:cubicBezTo>
                    <a:pt x="819" y="1527"/>
                    <a:pt x="819" y="1511"/>
                    <a:pt x="819" y="1511"/>
                  </a:cubicBezTo>
                  <a:close/>
                  <a:moveTo>
                    <a:pt x="197" y="1609"/>
                  </a:moveTo>
                  <a:lnTo>
                    <a:pt x="197" y="1609"/>
                  </a:lnTo>
                  <a:lnTo>
                    <a:pt x="197" y="1609"/>
                  </a:lnTo>
                  <a:close/>
                  <a:moveTo>
                    <a:pt x="4021" y="0"/>
                  </a:moveTo>
                  <a:cubicBezTo>
                    <a:pt x="4020" y="0"/>
                    <a:pt x="4019" y="1"/>
                    <a:pt x="4020" y="2"/>
                  </a:cubicBezTo>
                  <a:lnTo>
                    <a:pt x="4020" y="2"/>
                  </a:lnTo>
                  <a:cubicBezTo>
                    <a:pt x="4019" y="2"/>
                    <a:pt x="4018" y="2"/>
                    <a:pt x="4017" y="2"/>
                  </a:cubicBezTo>
                  <a:cubicBezTo>
                    <a:pt x="4002" y="2"/>
                    <a:pt x="4004" y="31"/>
                    <a:pt x="3992" y="31"/>
                  </a:cubicBezTo>
                  <a:cubicBezTo>
                    <a:pt x="3989" y="31"/>
                    <a:pt x="3984" y="28"/>
                    <a:pt x="3978" y="21"/>
                  </a:cubicBezTo>
                  <a:lnTo>
                    <a:pt x="3978" y="5"/>
                  </a:lnTo>
                  <a:lnTo>
                    <a:pt x="3978" y="5"/>
                  </a:lnTo>
                  <a:cubicBezTo>
                    <a:pt x="3961" y="38"/>
                    <a:pt x="3994" y="54"/>
                    <a:pt x="3994" y="87"/>
                  </a:cubicBezTo>
                  <a:lnTo>
                    <a:pt x="3945" y="21"/>
                  </a:lnTo>
                  <a:lnTo>
                    <a:pt x="3945" y="54"/>
                  </a:lnTo>
                  <a:cubicBezTo>
                    <a:pt x="3945" y="64"/>
                    <a:pt x="3945" y="58"/>
                    <a:pt x="3945" y="70"/>
                  </a:cubicBezTo>
                  <a:cubicBezTo>
                    <a:pt x="3942" y="68"/>
                    <a:pt x="3940" y="67"/>
                    <a:pt x="3937" y="67"/>
                  </a:cubicBezTo>
                  <a:cubicBezTo>
                    <a:pt x="3929" y="67"/>
                    <a:pt x="3921" y="77"/>
                    <a:pt x="3913" y="77"/>
                  </a:cubicBezTo>
                  <a:cubicBezTo>
                    <a:pt x="3907" y="77"/>
                    <a:pt x="3902" y="72"/>
                    <a:pt x="3896" y="54"/>
                  </a:cubicBezTo>
                  <a:lnTo>
                    <a:pt x="3896" y="54"/>
                  </a:lnTo>
                  <a:cubicBezTo>
                    <a:pt x="3896" y="62"/>
                    <a:pt x="3897" y="66"/>
                    <a:pt x="3898" y="70"/>
                  </a:cubicBezTo>
                  <a:lnTo>
                    <a:pt x="3898" y="70"/>
                  </a:lnTo>
                  <a:cubicBezTo>
                    <a:pt x="3896" y="69"/>
                    <a:pt x="3895" y="68"/>
                    <a:pt x="3894" y="68"/>
                  </a:cubicBezTo>
                  <a:cubicBezTo>
                    <a:pt x="3886" y="68"/>
                    <a:pt x="3886" y="90"/>
                    <a:pt x="3873" y="90"/>
                  </a:cubicBezTo>
                  <a:cubicBezTo>
                    <a:pt x="3870" y="90"/>
                    <a:pt x="3867" y="89"/>
                    <a:pt x="3863" y="87"/>
                  </a:cubicBezTo>
                  <a:cubicBezTo>
                    <a:pt x="3863" y="54"/>
                    <a:pt x="3879" y="70"/>
                    <a:pt x="3863" y="54"/>
                  </a:cubicBezTo>
                  <a:cubicBezTo>
                    <a:pt x="3863" y="70"/>
                    <a:pt x="3859" y="76"/>
                    <a:pt x="3854" y="76"/>
                  </a:cubicBezTo>
                  <a:cubicBezTo>
                    <a:pt x="3843" y="76"/>
                    <a:pt x="3825" y="54"/>
                    <a:pt x="3814" y="54"/>
                  </a:cubicBezTo>
                  <a:lnTo>
                    <a:pt x="3814" y="54"/>
                  </a:lnTo>
                  <a:cubicBezTo>
                    <a:pt x="3830" y="103"/>
                    <a:pt x="3798" y="87"/>
                    <a:pt x="3798" y="103"/>
                  </a:cubicBezTo>
                  <a:cubicBezTo>
                    <a:pt x="3798" y="95"/>
                    <a:pt x="3785" y="95"/>
                    <a:pt x="3771" y="95"/>
                  </a:cubicBezTo>
                  <a:cubicBezTo>
                    <a:pt x="3757" y="95"/>
                    <a:pt x="3740" y="95"/>
                    <a:pt x="3732" y="87"/>
                  </a:cubicBezTo>
                  <a:lnTo>
                    <a:pt x="3732" y="87"/>
                  </a:lnTo>
                  <a:cubicBezTo>
                    <a:pt x="3749" y="136"/>
                    <a:pt x="3716" y="136"/>
                    <a:pt x="3716" y="136"/>
                  </a:cubicBezTo>
                  <a:cubicBezTo>
                    <a:pt x="3699" y="120"/>
                    <a:pt x="3699" y="103"/>
                    <a:pt x="3699" y="87"/>
                  </a:cubicBezTo>
                  <a:lnTo>
                    <a:pt x="3699" y="103"/>
                  </a:lnTo>
                  <a:cubicBezTo>
                    <a:pt x="3699" y="120"/>
                    <a:pt x="3699" y="120"/>
                    <a:pt x="3683" y="136"/>
                  </a:cubicBezTo>
                  <a:lnTo>
                    <a:pt x="3683" y="103"/>
                  </a:lnTo>
                  <a:cubicBezTo>
                    <a:pt x="3669" y="103"/>
                    <a:pt x="3667" y="139"/>
                    <a:pt x="3646" y="139"/>
                  </a:cubicBezTo>
                  <a:cubicBezTo>
                    <a:pt x="3643" y="139"/>
                    <a:pt x="3639" y="138"/>
                    <a:pt x="3634" y="136"/>
                  </a:cubicBezTo>
                  <a:lnTo>
                    <a:pt x="3634" y="136"/>
                  </a:lnTo>
                  <a:cubicBezTo>
                    <a:pt x="3650" y="169"/>
                    <a:pt x="3683" y="201"/>
                    <a:pt x="3667" y="234"/>
                  </a:cubicBezTo>
                  <a:cubicBezTo>
                    <a:pt x="3667" y="218"/>
                    <a:pt x="3650" y="201"/>
                    <a:pt x="3650" y="185"/>
                  </a:cubicBezTo>
                  <a:lnTo>
                    <a:pt x="3650" y="169"/>
                  </a:lnTo>
                  <a:cubicBezTo>
                    <a:pt x="3647" y="165"/>
                    <a:pt x="3645" y="164"/>
                    <a:pt x="3644" y="164"/>
                  </a:cubicBezTo>
                  <a:lnTo>
                    <a:pt x="3644" y="164"/>
                  </a:lnTo>
                  <a:cubicBezTo>
                    <a:pt x="3639" y="164"/>
                    <a:pt x="3647" y="185"/>
                    <a:pt x="3634" y="185"/>
                  </a:cubicBezTo>
                  <a:cubicBezTo>
                    <a:pt x="3634" y="169"/>
                    <a:pt x="3634" y="185"/>
                    <a:pt x="3618" y="152"/>
                  </a:cubicBezTo>
                  <a:lnTo>
                    <a:pt x="3618" y="152"/>
                  </a:lnTo>
                  <a:cubicBezTo>
                    <a:pt x="3618" y="152"/>
                    <a:pt x="3625" y="160"/>
                    <a:pt x="3630" y="160"/>
                  </a:cubicBezTo>
                  <a:cubicBezTo>
                    <a:pt x="3632" y="160"/>
                    <a:pt x="3634" y="158"/>
                    <a:pt x="3634" y="152"/>
                  </a:cubicBezTo>
                  <a:cubicBezTo>
                    <a:pt x="3618" y="152"/>
                    <a:pt x="3601" y="152"/>
                    <a:pt x="3601" y="136"/>
                  </a:cubicBezTo>
                  <a:cubicBezTo>
                    <a:pt x="3601" y="136"/>
                    <a:pt x="3601" y="152"/>
                    <a:pt x="3601" y="169"/>
                  </a:cubicBezTo>
                  <a:cubicBezTo>
                    <a:pt x="3585" y="169"/>
                    <a:pt x="3585" y="136"/>
                    <a:pt x="3568" y="136"/>
                  </a:cubicBezTo>
                  <a:cubicBezTo>
                    <a:pt x="3568" y="149"/>
                    <a:pt x="3557" y="141"/>
                    <a:pt x="3563" y="156"/>
                  </a:cubicBezTo>
                  <a:lnTo>
                    <a:pt x="3563" y="156"/>
                  </a:lnTo>
                  <a:cubicBezTo>
                    <a:pt x="3560" y="154"/>
                    <a:pt x="3557" y="152"/>
                    <a:pt x="3552" y="152"/>
                  </a:cubicBezTo>
                  <a:cubicBezTo>
                    <a:pt x="3552" y="169"/>
                    <a:pt x="3519" y="169"/>
                    <a:pt x="3552" y="201"/>
                  </a:cubicBezTo>
                  <a:cubicBezTo>
                    <a:pt x="3546" y="220"/>
                    <a:pt x="3534" y="225"/>
                    <a:pt x="3522" y="225"/>
                  </a:cubicBezTo>
                  <a:cubicBezTo>
                    <a:pt x="3512" y="225"/>
                    <a:pt x="3501" y="222"/>
                    <a:pt x="3492" y="222"/>
                  </a:cubicBezTo>
                  <a:cubicBezTo>
                    <a:pt x="3483" y="222"/>
                    <a:pt x="3475" y="224"/>
                    <a:pt x="3470" y="234"/>
                  </a:cubicBezTo>
                  <a:lnTo>
                    <a:pt x="3470" y="218"/>
                  </a:lnTo>
                  <a:cubicBezTo>
                    <a:pt x="3454" y="234"/>
                    <a:pt x="3438" y="250"/>
                    <a:pt x="3438" y="267"/>
                  </a:cubicBezTo>
                  <a:cubicBezTo>
                    <a:pt x="3421" y="267"/>
                    <a:pt x="3421" y="250"/>
                    <a:pt x="3405" y="250"/>
                  </a:cubicBezTo>
                  <a:cubicBezTo>
                    <a:pt x="3405" y="250"/>
                    <a:pt x="3405" y="258"/>
                    <a:pt x="3400" y="258"/>
                  </a:cubicBezTo>
                  <a:cubicBezTo>
                    <a:pt x="3398" y="258"/>
                    <a:pt x="3394" y="256"/>
                    <a:pt x="3388" y="250"/>
                  </a:cubicBezTo>
                  <a:cubicBezTo>
                    <a:pt x="3388" y="242"/>
                    <a:pt x="3384" y="242"/>
                    <a:pt x="3382" y="242"/>
                  </a:cubicBezTo>
                  <a:cubicBezTo>
                    <a:pt x="3380" y="242"/>
                    <a:pt x="3380" y="242"/>
                    <a:pt x="3388" y="234"/>
                  </a:cubicBezTo>
                  <a:cubicBezTo>
                    <a:pt x="3380" y="234"/>
                    <a:pt x="3372" y="230"/>
                    <a:pt x="3366" y="230"/>
                  </a:cubicBezTo>
                  <a:cubicBezTo>
                    <a:pt x="3360" y="230"/>
                    <a:pt x="3356" y="234"/>
                    <a:pt x="3356" y="250"/>
                  </a:cubicBezTo>
                  <a:cubicBezTo>
                    <a:pt x="3356" y="234"/>
                    <a:pt x="3323" y="234"/>
                    <a:pt x="3323" y="234"/>
                  </a:cubicBezTo>
                  <a:lnTo>
                    <a:pt x="3323" y="234"/>
                  </a:lnTo>
                  <a:lnTo>
                    <a:pt x="3339" y="250"/>
                  </a:lnTo>
                  <a:cubicBezTo>
                    <a:pt x="3339" y="267"/>
                    <a:pt x="3323" y="267"/>
                    <a:pt x="3323" y="267"/>
                  </a:cubicBezTo>
                  <a:lnTo>
                    <a:pt x="3307" y="218"/>
                  </a:lnTo>
                  <a:cubicBezTo>
                    <a:pt x="3303" y="217"/>
                    <a:pt x="3300" y="216"/>
                    <a:pt x="3298" y="216"/>
                  </a:cubicBezTo>
                  <a:cubicBezTo>
                    <a:pt x="3268" y="216"/>
                    <a:pt x="3279" y="279"/>
                    <a:pt x="3251" y="279"/>
                  </a:cubicBezTo>
                  <a:cubicBezTo>
                    <a:pt x="3245" y="279"/>
                    <a:pt x="3236" y="276"/>
                    <a:pt x="3225" y="267"/>
                  </a:cubicBezTo>
                  <a:lnTo>
                    <a:pt x="3225" y="267"/>
                  </a:lnTo>
                  <a:cubicBezTo>
                    <a:pt x="3225" y="283"/>
                    <a:pt x="3257" y="267"/>
                    <a:pt x="3257" y="300"/>
                  </a:cubicBezTo>
                  <a:cubicBezTo>
                    <a:pt x="3241" y="300"/>
                    <a:pt x="3208" y="267"/>
                    <a:pt x="3208" y="267"/>
                  </a:cubicBezTo>
                  <a:cubicBezTo>
                    <a:pt x="3205" y="265"/>
                    <a:pt x="3202" y="264"/>
                    <a:pt x="3200" y="264"/>
                  </a:cubicBezTo>
                  <a:cubicBezTo>
                    <a:pt x="3182" y="264"/>
                    <a:pt x="3205" y="316"/>
                    <a:pt x="3176" y="316"/>
                  </a:cubicBezTo>
                  <a:cubicBezTo>
                    <a:pt x="3192" y="332"/>
                    <a:pt x="3208" y="365"/>
                    <a:pt x="3192" y="381"/>
                  </a:cubicBezTo>
                  <a:cubicBezTo>
                    <a:pt x="3179" y="381"/>
                    <a:pt x="3166" y="351"/>
                    <a:pt x="3161" y="330"/>
                  </a:cubicBezTo>
                  <a:lnTo>
                    <a:pt x="3161" y="330"/>
                  </a:lnTo>
                  <a:cubicBezTo>
                    <a:pt x="3176" y="316"/>
                    <a:pt x="3175" y="315"/>
                    <a:pt x="3159" y="300"/>
                  </a:cubicBezTo>
                  <a:lnTo>
                    <a:pt x="3159" y="316"/>
                  </a:lnTo>
                  <a:cubicBezTo>
                    <a:pt x="3159" y="300"/>
                    <a:pt x="3127" y="316"/>
                    <a:pt x="3127" y="283"/>
                  </a:cubicBezTo>
                  <a:lnTo>
                    <a:pt x="3127" y="283"/>
                  </a:lnTo>
                  <a:cubicBezTo>
                    <a:pt x="3127" y="295"/>
                    <a:pt x="3127" y="306"/>
                    <a:pt x="3132" y="312"/>
                  </a:cubicBezTo>
                  <a:lnTo>
                    <a:pt x="3132" y="312"/>
                  </a:lnTo>
                  <a:cubicBezTo>
                    <a:pt x="3130" y="312"/>
                    <a:pt x="3128" y="311"/>
                    <a:pt x="3127" y="311"/>
                  </a:cubicBezTo>
                  <a:cubicBezTo>
                    <a:pt x="3110" y="311"/>
                    <a:pt x="3107" y="332"/>
                    <a:pt x="3094" y="332"/>
                  </a:cubicBezTo>
                  <a:cubicBezTo>
                    <a:pt x="3094" y="332"/>
                    <a:pt x="3110" y="349"/>
                    <a:pt x="3094" y="349"/>
                  </a:cubicBezTo>
                  <a:cubicBezTo>
                    <a:pt x="3061" y="349"/>
                    <a:pt x="3094" y="381"/>
                    <a:pt x="3077" y="381"/>
                  </a:cubicBezTo>
                  <a:cubicBezTo>
                    <a:pt x="3065" y="381"/>
                    <a:pt x="3062" y="354"/>
                    <a:pt x="3061" y="354"/>
                  </a:cubicBezTo>
                  <a:cubicBezTo>
                    <a:pt x="3061" y="354"/>
                    <a:pt x="3061" y="357"/>
                    <a:pt x="3061" y="365"/>
                  </a:cubicBezTo>
                  <a:cubicBezTo>
                    <a:pt x="3045" y="349"/>
                    <a:pt x="3045" y="332"/>
                    <a:pt x="3045" y="316"/>
                  </a:cubicBezTo>
                  <a:cubicBezTo>
                    <a:pt x="3039" y="327"/>
                    <a:pt x="3032" y="331"/>
                    <a:pt x="3024" y="331"/>
                  </a:cubicBezTo>
                  <a:cubicBezTo>
                    <a:pt x="3008" y="331"/>
                    <a:pt x="2990" y="316"/>
                    <a:pt x="2979" y="316"/>
                  </a:cubicBezTo>
                  <a:lnTo>
                    <a:pt x="2979" y="316"/>
                  </a:lnTo>
                  <a:lnTo>
                    <a:pt x="2996" y="332"/>
                  </a:lnTo>
                  <a:lnTo>
                    <a:pt x="2979" y="332"/>
                  </a:lnTo>
                  <a:cubicBezTo>
                    <a:pt x="2979" y="349"/>
                    <a:pt x="2996" y="365"/>
                    <a:pt x="2996" y="398"/>
                  </a:cubicBezTo>
                  <a:lnTo>
                    <a:pt x="2996" y="398"/>
                  </a:lnTo>
                  <a:cubicBezTo>
                    <a:pt x="2996" y="394"/>
                    <a:pt x="2995" y="393"/>
                    <a:pt x="2993" y="393"/>
                  </a:cubicBezTo>
                  <a:cubicBezTo>
                    <a:pt x="2991" y="393"/>
                    <a:pt x="2986" y="397"/>
                    <a:pt x="2980" y="397"/>
                  </a:cubicBezTo>
                  <a:cubicBezTo>
                    <a:pt x="2975" y="397"/>
                    <a:pt x="2969" y="394"/>
                    <a:pt x="2963" y="381"/>
                  </a:cubicBezTo>
                  <a:cubicBezTo>
                    <a:pt x="2987" y="381"/>
                    <a:pt x="2966" y="363"/>
                    <a:pt x="2961" y="347"/>
                  </a:cubicBezTo>
                  <a:lnTo>
                    <a:pt x="2961" y="347"/>
                  </a:lnTo>
                  <a:cubicBezTo>
                    <a:pt x="2958" y="349"/>
                    <a:pt x="2954" y="349"/>
                    <a:pt x="2946" y="349"/>
                  </a:cubicBezTo>
                  <a:cubicBezTo>
                    <a:pt x="2946" y="332"/>
                    <a:pt x="2946" y="332"/>
                    <a:pt x="2946" y="332"/>
                  </a:cubicBezTo>
                  <a:cubicBezTo>
                    <a:pt x="2943" y="331"/>
                    <a:pt x="2940" y="330"/>
                    <a:pt x="2938" y="330"/>
                  </a:cubicBezTo>
                  <a:cubicBezTo>
                    <a:pt x="2924" y="330"/>
                    <a:pt x="2959" y="381"/>
                    <a:pt x="2930" y="381"/>
                  </a:cubicBezTo>
                  <a:cubicBezTo>
                    <a:pt x="2930" y="365"/>
                    <a:pt x="2914" y="349"/>
                    <a:pt x="2914" y="349"/>
                  </a:cubicBezTo>
                  <a:lnTo>
                    <a:pt x="2914" y="349"/>
                  </a:lnTo>
                  <a:cubicBezTo>
                    <a:pt x="2914" y="349"/>
                    <a:pt x="2930" y="381"/>
                    <a:pt x="2930" y="398"/>
                  </a:cubicBezTo>
                  <a:cubicBezTo>
                    <a:pt x="2914" y="398"/>
                    <a:pt x="2914" y="431"/>
                    <a:pt x="2914" y="431"/>
                  </a:cubicBezTo>
                  <a:lnTo>
                    <a:pt x="2930" y="431"/>
                  </a:lnTo>
                  <a:cubicBezTo>
                    <a:pt x="2930" y="447"/>
                    <a:pt x="2914" y="447"/>
                    <a:pt x="2914" y="463"/>
                  </a:cubicBezTo>
                  <a:cubicBezTo>
                    <a:pt x="2911" y="461"/>
                    <a:pt x="2909" y="458"/>
                    <a:pt x="2908" y="456"/>
                  </a:cubicBezTo>
                  <a:lnTo>
                    <a:pt x="2908" y="456"/>
                  </a:lnTo>
                  <a:cubicBezTo>
                    <a:pt x="2908" y="456"/>
                    <a:pt x="2908" y="456"/>
                    <a:pt x="2908" y="456"/>
                  </a:cubicBezTo>
                  <a:cubicBezTo>
                    <a:pt x="2912" y="456"/>
                    <a:pt x="2914" y="454"/>
                    <a:pt x="2914" y="447"/>
                  </a:cubicBezTo>
                  <a:lnTo>
                    <a:pt x="2914" y="447"/>
                  </a:lnTo>
                  <a:cubicBezTo>
                    <a:pt x="2914" y="447"/>
                    <a:pt x="2902" y="447"/>
                    <a:pt x="2908" y="456"/>
                  </a:cubicBezTo>
                  <a:lnTo>
                    <a:pt x="2908" y="456"/>
                  </a:lnTo>
                  <a:cubicBezTo>
                    <a:pt x="2899" y="456"/>
                    <a:pt x="2880" y="437"/>
                    <a:pt x="2870" y="437"/>
                  </a:cubicBezTo>
                  <a:cubicBezTo>
                    <a:pt x="2867" y="437"/>
                    <a:pt x="2865" y="440"/>
                    <a:pt x="2865" y="447"/>
                  </a:cubicBezTo>
                  <a:cubicBezTo>
                    <a:pt x="2848" y="431"/>
                    <a:pt x="2848" y="414"/>
                    <a:pt x="2832" y="398"/>
                  </a:cubicBezTo>
                  <a:cubicBezTo>
                    <a:pt x="2832" y="407"/>
                    <a:pt x="2831" y="410"/>
                    <a:pt x="2828" y="410"/>
                  </a:cubicBezTo>
                  <a:cubicBezTo>
                    <a:pt x="2825" y="410"/>
                    <a:pt x="2819" y="402"/>
                    <a:pt x="2812" y="402"/>
                  </a:cubicBezTo>
                  <a:cubicBezTo>
                    <a:pt x="2808" y="402"/>
                    <a:pt x="2804" y="405"/>
                    <a:pt x="2799" y="414"/>
                  </a:cubicBezTo>
                  <a:cubicBezTo>
                    <a:pt x="2816" y="431"/>
                    <a:pt x="2816" y="431"/>
                    <a:pt x="2816" y="463"/>
                  </a:cubicBezTo>
                  <a:lnTo>
                    <a:pt x="2832" y="431"/>
                  </a:lnTo>
                  <a:lnTo>
                    <a:pt x="2832" y="480"/>
                  </a:lnTo>
                  <a:cubicBezTo>
                    <a:pt x="2848" y="463"/>
                    <a:pt x="2848" y="447"/>
                    <a:pt x="2848" y="447"/>
                  </a:cubicBezTo>
                  <a:cubicBezTo>
                    <a:pt x="2848" y="480"/>
                    <a:pt x="2848" y="463"/>
                    <a:pt x="2865" y="496"/>
                  </a:cubicBezTo>
                  <a:cubicBezTo>
                    <a:pt x="2858" y="489"/>
                    <a:pt x="2853" y="487"/>
                    <a:pt x="2850" y="487"/>
                  </a:cubicBezTo>
                  <a:cubicBezTo>
                    <a:pt x="2841" y="487"/>
                    <a:pt x="2842" y="505"/>
                    <a:pt x="2839" y="505"/>
                  </a:cubicBezTo>
                  <a:cubicBezTo>
                    <a:pt x="2837" y="505"/>
                    <a:pt x="2835" y="503"/>
                    <a:pt x="2832" y="496"/>
                  </a:cubicBezTo>
                  <a:lnTo>
                    <a:pt x="2799" y="431"/>
                  </a:lnTo>
                  <a:cubicBezTo>
                    <a:pt x="2796" y="429"/>
                    <a:pt x="2792" y="428"/>
                    <a:pt x="2790" y="428"/>
                  </a:cubicBezTo>
                  <a:cubicBezTo>
                    <a:pt x="2769" y="428"/>
                    <a:pt x="2777" y="480"/>
                    <a:pt x="2734" y="480"/>
                  </a:cubicBezTo>
                  <a:lnTo>
                    <a:pt x="2750" y="496"/>
                  </a:lnTo>
                  <a:cubicBezTo>
                    <a:pt x="2758" y="504"/>
                    <a:pt x="2754" y="504"/>
                    <a:pt x="2748" y="504"/>
                  </a:cubicBezTo>
                  <a:cubicBezTo>
                    <a:pt x="2742" y="504"/>
                    <a:pt x="2734" y="504"/>
                    <a:pt x="2734" y="512"/>
                  </a:cubicBezTo>
                  <a:cubicBezTo>
                    <a:pt x="2734" y="496"/>
                    <a:pt x="2717" y="496"/>
                    <a:pt x="2701" y="480"/>
                  </a:cubicBezTo>
                  <a:lnTo>
                    <a:pt x="2701" y="480"/>
                  </a:lnTo>
                  <a:cubicBezTo>
                    <a:pt x="2717" y="496"/>
                    <a:pt x="2685" y="480"/>
                    <a:pt x="2701" y="529"/>
                  </a:cubicBezTo>
                  <a:lnTo>
                    <a:pt x="2685" y="512"/>
                  </a:lnTo>
                  <a:cubicBezTo>
                    <a:pt x="2682" y="511"/>
                    <a:pt x="2679" y="510"/>
                    <a:pt x="2677" y="510"/>
                  </a:cubicBezTo>
                  <a:cubicBezTo>
                    <a:pt x="2657" y="510"/>
                    <a:pt x="2682" y="578"/>
                    <a:pt x="2652" y="578"/>
                  </a:cubicBezTo>
                  <a:cubicBezTo>
                    <a:pt x="2652" y="545"/>
                    <a:pt x="2635" y="545"/>
                    <a:pt x="2635" y="512"/>
                  </a:cubicBezTo>
                  <a:cubicBezTo>
                    <a:pt x="2635" y="529"/>
                    <a:pt x="2635" y="529"/>
                    <a:pt x="2635" y="529"/>
                  </a:cubicBezTo>
                  <a:cubicBezTo>
                    <a:pt x="2621" y="529"/>
                    <a:pt x="2619" y="565"/>
                    <a:pt x="2619" y="565"/>
                  </a:cubicBezTo>
                  <a:cubicBezTo>
                    <a:pt x="2619" y="565"/>
                    <a:pt x="2619" y="564"/>
                    <a:pt x="2619" y="561"/>
                  </a:cubicBezTo>
                  <a:cubicBezTo>
                    <a:pt x="2619" y="561"/>
                    <a:pt x="2619" y="594"/>
                    <a:pt x="2619" y="594"/>
                  </a:cubicBezTo>
                  <a:cubicBezTo>
                    <a:pt x="2616" y="594"/>
                    <a:pt x="2613" y="594"/>
                    <a:pt x="2611" y="592"/>
                  </a:cubicBezTo>
                  <a:lnTo>
                    <a:pt x="2611" y="592"/>
                  </a:lnTo>
                  <a:cubicBezTo>
                    <a:pt x="2611" y="599"/>
                    <a:pt x="2609" y="607"/>
                    <a:pt x="2619" y="627"/>
                  </a:cubicBezTo>
                  <a:cubicBezTo>
                    <a:pt x="2606" y="609"/>
                    <a:pt x="2595" y="604"/>
                    <a:pt x="2586" y="604"/>
                  </a:cubicBezTo>
                  <a:cubicBezTo>
                    <a:pt x="2568" y="604"/>
                    <a:pt x="2555" y="625"/>
                    <a:pt x="2540" y="625"/>
                  </a:cubicBezTo>
                  <a:cubicBezTo>
                    <a:pt x="2534" y="625"/>
                    <a:pt x="2528" y="621"/>
                    <a:pt x="2521" y="611"/>
                  </a:cubicBezTo>
                  <a:cubicBezTo>
                    <a:pt x="2505" y="611"/>
                    <a:pt x="2488" y="627"/>
                    <a:pt x="2472" y="643"/>
                  </a:cubicBezTo>
                  <a:cubicBezTo>
                    <a:pt x="2472" y="627"/>
                    <a:pt x="2472" y="627"/>
                    <a:pt x="2472" y="627"/>
                  </a:cubicBezTo>
                  <a:cubicBezTo>
                    <a:pt x="2469" y="625"/>
                    <a:pt x="2466" y="625"/>
                    <a:pt x="2465" y="625"/>
                  </a:cubicBezTo>
                  <a:cubicBezTo>
                    <a:pt x="2449" y="625"/>
                    <a:pt x="2478" y="678"/>
                    <a:pt x="2462" y="678"/>
                  </a:cubicBezTo>
                  <a:cubicBezTo>
                    <a:pt x="2461" y="678"/>
                    <a:pt x="2458" y="678"/>
                    <a:pt x="2455" y="676"/>
                  </a:cubicBezTo>
                  <a:cubicBezTo>
                    <a:pt x="2439" y="660"/>
                    <a:pt x="2455" y="660"/>
                    <a:pt x="2455" y="643"/>
                  </a:cubicBezTo>
                  <a:cubicBezTo>
                    <a:pt x="2447" y="626"/>
                    <a:pt x="2441" y="620"/>
                    <a:pt x="2435" y="620"/>
                  </a:cubicBezTo>
                  <a:cubicBezTo>
                    <a:pt x="2423" y="620"/>
                    <a:pt x="2417" y="650"/>
                    <a:pt x="2403" y="650"/>
                  </a:cubicBezTo>
                  <a:cubicBezTo>
                    <a:pt x="2399" y="650"/>
                    <a:pt x="2395" y="648"/>
                    <a:pt x="2390" y="643"/>
                  </a:cubicBezTo>
                  <a:lnTo>
                    <a:pt x="2390" y="627"/>
                  </a:lnTo>
                  <a:cubicBezTo>
                    <a:pt x="2388" y="625"/>
                    <a:pt x="2387" y="624"/>
                    <a:pt x="2385" y="624"/>
                  </a:cubicBezTo>
                  <a:cubicBezTo>
                    <a:pt x="2373" y="624"/>
                    <a:pt x="2372" y="676"/>
                    <a:pt x="2357" y="676"/>
                  </a:cubicBezTo>
                  <a:cubicBezTo>
                    <a:pt x="2357" y="676"/>
                    <a:pt x="2357" y="660"/>
                    <a:pt x="2357" y="660"/>
                  </a:cubicBezTo>
                  <a:cubicBezTo>
                    <a:pt x="2357" y="706"/>
                    <a:pt x="2343" y="723"/>
                    <a:pt x="2328" y="738"/>
                  </a:cubicBezTo>
                  <a:lnTo>
                    <a:pt x="2328" y="738"/>
                  </a:lnTo>
                  <a:cubicBezTo>
                    <a:pt x="2327" y="735"/>
                    <a:pt x="2326" y="732"/>
                    <a:pt x="2324" y="729"/>
                  </a:cubicBezTo>
                  <a:lnTo>
                    <a:pt x="2324" y="729"/>
                  </a:lnTo>
                  <a:cubicBezTo>
                    <a:pt x="2324" y="732"/>
                    <a:pt x="2324" y="736"/>
                    <a:pt x="2324" y="742"/>
                  </a:cubicBezTo>
                  <a:cubicBezTo>
                    <a:pt x="2326" y="740"/>
                    <a:pt x="2327" y="739"/>
                    <a:pt x="2328" y="738"/>
                  </a:cubicBezTo>
                  <a:lnTo>
                    <a:pt x="2328" y="738"/>
                  </a:lnTo>
                  <a:cubicBezTo>
                    <a:pt x="2330" y="746"/>
                    <a:pt x="2330" y="753"/>
                    <a:pt x="2324" y="758"/>
                  </a:cubicBezTo>
                  <a:cubicBezTo>
                    <a:pt x="2308" y="742"/>
                    <a:pt x="2292" y="742"/>
                    <a:pt x="2275" y="709"/>
                  </a:cubicBezTo>
                  <a:lnTo>
                    <a:pt x="2292" y="692"/>
                  </a:lnTo>
                  <a:cubicBezTo>
                    <a:pt x="2284" y="684"/>
                    <a:pt x="2278" y="681"/>
                    <a:pt x="2275" y="681"/>
                  </a:cubicBezTo>
                  <a:cubicBezTo>
                    <a:pt x="2265" y="681"/>
                    <a:pt x="2271" y="709"/>
                    <a:pt x="2259" y="709"/>
                  </a:cubicBezTo>
                  <a:lnTo>
                    <a:pt x="2259" y="692"/>
                  </a:lnTo>
                  <a:cubicBezTo>
                    <a:pt x="2226" y="709"/>
                    <a:pt x="2259" y="742"/>
                    <a:pt x="2226" y="758"/>
                  </a:cubicBezTo>
                  <a:lnTo>
                    <a:pt x="2226" y="774"/>
                  </a:lnTo>
                  <a:cubicBezTo>
                    <a:pt x="2230" y="781"/>
                    <a:pt x="2231" y="784"/>
                    <a:pt x="2231" y="784"/>
                  </a:cubicBezTo>
                  <a:cubicBezTo>
                    <a:pt x="2230" y="784"/>
                    <a:pt x="2222" y="772"/>
                    <a:pt x="2216" y="772"/>
                  </a:cubicBezTo>
                  <a:cubicBezTo>
                    <a:pt x="2213" y="772"/>
                    <a:pt x="2210" y="776"/>
                    <a:pt x="2210" y="791"/>
                  </a:cubicBezTo>
                  <a:lnTo>
                    <a:pt x="2194" y="742"/>
                  </a:lnTo>
                  <a:cubicBezTo>
                    <a:pt x="2177" y="758"/>
                    <a:pt x="2177" y="807"/>
                    <a:pt x="2161" y="807"/>
                  </a:cubicBezTo>
                  <a:cubicBezTo>
                    <a:pt x="2161" y="774"/>
                    <a:pt x="2177" y="758"/>
                    <a:pt x="2177" y="725"/>
                  </a:cubicBezTo>
                  <a:lnTo>
                    <a:pt x="2177" y="725"/>
                  </a:lnTo>
                  <a:cubicBezTo>
                    <a:pt x="2163" y="739"/>
                    <a:pt x="2149" y="741"/>
                    <a:pt x="2146" y="761"/>
                  </a:cubicBezTo>
                  <a:lnTo>
                    <a:pt x="2146" y="761"/>
                  </a:lnTo>
                  <a:cubicBezTo>
                    <a:pt x="2147" y="758"/>
                    <a:pt x="2151" y="758"/>
                    <a:pt x="2161" y="758"/>
                  </a:cubicBezTo>
                  <a:cubicBezTo>
                    <a:pt x="2161" y="791"/>
                    <a:pt x="2144" y="823"/>
                    <a:pt x="2128" y="823"/>
                  </a:cubicBezTo>
                  <a:cubicBezTo>
                    <a:pt x="2115" y="790"/>
                    <a:pt x="2104" y="784"/>
                    <a:pt x="2093" y="784"/>
                  </a:cubicBezTo>
                  <a:cubicBezTo>
                    <a:pt x="2086" y="784"/>
                    <a:pt x="2080" y="786"/>
                    <a:pt x="2072" y="786"/>
                  </a:cubicBezTo>
                  <a:cubicBezTo>
                    <a:pt x="2061" y="786"/>
                    <a:pt x="2047" y="781"/>
                    <a:pt x="2030" y="758"/>
                  </a:cubicBezTo>
                  <a:cubicBezTo>
                    <a:pt x="2013" y="807"/>
                    <a:pt x="1964" y="774"/>
                    <a:pt x="1932" y="807"/>
                  </a:cubicBezTo>
                  <a:cubicBezTo>
                    <a:pt x="1981" y="856"/>
                    <a:pt x="1932" y="807"/>
                    <a:pt x="1948" y="873"/>
                  </a:cubicBezTo>
                  <a:lnTo>
                    <a:pt x="1899" y="840"/>
                  </a:lnTo>
                  <a:cubicBezTo>
                    <a:pt x="1883" y="823"/>
                    <a:pt x="1899" y="823"/>
                    <a:pt x="1899" y="807"/>
                  </a:cubicBezTo>
                  <a:lnTo>
                    <a:pt x="1899" y="807"/>
                  </a:lnTo>
                  <a:cubicBezTo>
                    <a:pt x="1893" y="810"/>
                    <a:pt x="1888" y="811"/>
                    <a:pt x="1883" y="811"/>
                  </a:cubicBezTo>
                  <a:cubicBezTo>
                    <a:pt x="1866" y="811"/>
                    <a:pt x="1863" y="788"/>
                    <a:pt x="1850" y="774"/>
                  </a:cubicBezTo>
                  <a:lnTo>
                    <a:pt x="1850" y="774"/>
                  </a:lnTo>
                  <a:cubicBezTo>
                    <a:pt x="1866" y="807"/>
                    <a:pt x="1866" y="807"/>
                    <a:pt x="1850" y="807"/>
                  </a:cubicBezTo>
                  <a:lnTo>
                    <a:pt x="1883" y="840"/>
                  </a:lnTo>
                  <a:cubicBezTo>
                    <a:pt x="1879" y="850"/>
                    <a:pt x="1875" y="854"/>
                    <a:pt x="1870" y="854"/>
                  </a:cubicBezTo>
                  <a:cubicBezTo>
                    <a:pt x="1858" y="854"/>
                    <a:pt x="1842" y="826"/>
                    <a:pt x="1829" y="826"/>
                  </a:cubicBezTo>
                  <a:cubicBezTo>
                    <a:pt x="1825" y="826"/>
                    <a:pt x="1821" y="829"/>
                    <a:pt x="1817" y="840"/>
                  </a:cubicBezTo>
                  <a:lnTo>
                    <a:pt x="1817" y="807"/>
                  </a:lnTo>
                  <a:cubicBezTo>
                    <a:pt x="1817" y="823"/>
                    <a:pt x="1768" y="823"/>
                    <a:pt x="1784" y="889"/>
                  </a:cubicBezTo>
                  <a:cubicBezTo>
                    <a:pt x="1768" y="889"/>
                    <a:pt x="1768" y="873"/>
                    <a:pt x="1768" y="856"/>
                  </a:cubicBezTo>
                  <a:cubicBezTo>
                    <a:pt x="1741" y="870"/>
                    <a:pt x="1725" y="929"/>
                    <a:pt x="1701" y="929"/>
                  </a:cubicBezTo>
                  <a:cubicBezTo>
                    <a:pt x="1696" y="929"/>
                    <a:pt x="1691" y="927"/>
                    <a:pt x="1686" y="922"/>
                  </a:cubicBezTo>
                  <a:lnTo>
                    <a:pt x="1670" y="905"/>
                  </a:lnTo>
                  <a:lnTo>
                    <a:pt x="1670" y="905"/>
                  </a:lnTo>
                  <a:cubicBezTo>
                    <a:pt x="1670" y="922"/>
                    <a:pt x="1686" y="938"/>
                    <a:pt x="1670" y="938"/>
                  </a:cubicBezTo>
                  <a:cubicBezTo>
                    <a:pt x="1670" y="922"/>
                    <a:pt x="1653" y="922"/>
                    <a:pt x="1653" y="922"/>
                  </a:cubicBezTo>
                  <a:cubicBezTo>
                    <a:pt x="1653" y="922"/>
                    <a:pt x="1653" y="943"/>
                    <a:pt x="1645" y="943"/>
                  </a:cubicBezTo>
                  <a:cubicBezTo>
                    <a:pt x="1643" y="943"/>
                    <a:pt x="1640" y="941"/>
                    <a:pt x="1637" y="938"/>
                  </a:cubicBezTo>
                  <a:lnTo>
                    <a:pt x="1637" y="922"/>
                  </a:lnTo>
                  <a:cubicBezTo>
                    <a:pt x="1604" y="922"/>
                    <a:pt x="1604" y="987"/>
                    <a:pt x="1588" y="1003"/>
                  </a:cubicBezTo>
                  <a:cubicBezTo>
                    <a:pt x="1572" y="971"/>
                    <a:pt x="1539" y="954"/>
                    <a:pt x="1522" y="954"/>
                  </a:cubicBezTo>
                  <a:cubicBezTo>
                    <a:pt x="1473" y="954"/>
                    <a:pt x="1473" y="1020"/>
                    <a:pt x="1441" y="1053"/>
                  </a:cubicBezTo>
                  <a:cubicBezTo>
                    <a:pt x="1429" y="1035"/>
                    <a:pt x="1417" y="1030"/>
                    <a:pt x="1405" y="1030"/>
                  </a:cubicBezTo>
                  <a:cubicBezTo>
                    <a:pt x="1388" y="1030"/>
                    <a:pt x="1369" y="1040"/>
                    <a:pt x="1348" y="1040"/>
                  </a:cubicBezTo>
                  <a:cubicBezTo>
                    <a:pt x="1341" y="1040"/>
                    <a:pt x="1334" y="1039"/>
                    <a:pt x="1326" y="1036"/>
                  </a:cubicBezTo>
                  <a:lnTo>
                    <a:pt x="1326" y="1036"/>
                  </a:lnTo>
                  <a:cubicBezTo>
                    <a:pt x="1326" y="1053"/>
                    <a:pt x="1342" y="1085"/>
                    <a:pt x="1326" y="1085"/>
                  </a:cubicBezTo>
                  <a:cubicBezTo>
                    <a:pt x="1326" y="1085"/>
                    <a:pt x="1326" y="1107"/>
                    <a:pt x="1321" y="1107"/>
                  </a:cubicBezTo>
                  <a:cubicBezTo>
                    <a:pt x="1319" y="1107"/>
                    <a:pt x="1315" y="1102"/>
                    <a:pt x="1310" y="1085"/>
                  </a:cubicBezTo>
                  <a:cubicBezTo>
                    <a:pt x="1303" y="1064"/>
                    <a:pt x="1296" y="1058"/>
                    <a:pt x="1289" y="1058"/>
                  </a:cubicBezTo>
                  <a:cubicBezTo>
                    <a:pt x="1279" y="1058"/>
                    <a:pt x="1270" y="1069"/>
                    <a:pt x="1261" y="1069"/>
                  </a:cubicBezTo>
                  <a:lnTo>
                    <a:pt x="1277" y="1118"/>
                  </a:lnTo>
                  <a:cubicBezTo>
                    <a:pt x="1263" y="1104"/>
                    <a:pt x="1252" y="1099"/>
                    <a:pt x="1243" y="1099"/>
                  </a:cubicBezTo>
                  <a:cubicBezTo>
                    <a:pt x="1218" y="1099"/>
                    <a:pt x="1207" y="1137"/>
                    <a:pt x="1188" y="1137"/>
                  </a:cubicBezTo>
                  <a:cubicBezTo>
                    <a:pt x="1181" y="1137"/>
                    <a:pt x="1173" y="1132"/>
                    <a:pt x="1162" y="1118"/>
                  </a:cubicBezTo>
                  <a:cubicBezTo>
                    <a:pt x="1162" y="1151"/>
                    <a:pt x="1146" y="1151"/>
                    <a:pt x="1146" y="1167"/>
                  </a:cubicBezTo>
                  <a:lnTo>
                    <a:pt x="1130" y="1134"/>
                  </a:lnTo>
                  <a:cubicBezTo>
                    <a:pt x="1113" y="1134"/>
                    <a:pt x="1097" y="1134"/>
                    <a:pt x="1064" y="1151"/>
                  </a:cubicBezTo>
                  <a:lnTo>
                    <a:pt x="1064" y="1134"/>
                  </a:lnTo>
                  <a:lnTo>
                    <a:pt x="1064" y="1134"/>
                  </a:lnTo>
                  <a:cubicBezTo>
                    <a:pt x="1048" y="1134"/>
                    <a:pt x="1080" y="1233"/>
                    <a:pt x="1064" y="1233"/>
                  </a:cubicBezTo>
                  <a:lnTo>
                    <a:pt x="1048" y="1200"/>
                  </a:lnTo>
                  <a:cubicBezTo>
                    <a:pt x="1035" y="1200"/>
                    <a:pt x="1019" y="1197"/>
                    <a:pt x="1005" y="1197"/>
                  </a:cubicBezTo>
                  <a:cubicBezTo>
                    <a:pt x="984" y="1197"/>
                    <a:pt x="966" y="1203"/>
                    <a:pt x="966" y="1233"/>
                  </a:cubicBezTo>
                  <a:cubicBezTo>
                    <a:pt x="966" y="1216"/>
                    <a:pt x="950" y="1216"/>
                    <a:pt x="966" y="1200"/>
                  </a:cubicBezTo>
                  <a:lnTo>
                    <a:pt x="966" y="1200"/>
                  </a:lnTo>
                  <a:cubicBezTo>
                    <a:pt x="950" y="1215"/>
                    <a:pt x="905" y="1201"/>
                    <a:pt x="929" y="1242"/>
                  </a:cubicBezTo>
                  <a:lnTo>
                    <a:pt x="929" y="1242"/>
                  </a:lnTo>
                  <a:cubicBezTo>
                    <a:pt x="926" y="1239"/>
                    <a:pt x="924" y="1238"/>
                    <a:pt x="922" y="1238"/>
                  </a:cubicBezTo>
                  <a:cubicBezTo>
                    <a:pt x="910" y="1238"/>
                    <a:pt x="900" y="1269"/>
                    <a:pt x="900" y="1282"/>
                  </a:cubicBezTo>
                  <a:lnTo>
                    <a:pt x="884" y="1265"/>
                  </a:lnTo>
                  <a:cubicBezTo>
                    <a:pt x="884" y="1298"/>
                    <a:pt x="884" y="1314"/>
                    <a:pt x="884" y="1331"/>
                  </a:cubicBezTo>
                  <a:cubicBezTo>
                    <a:pt x="868" y="1331"/>
                    <a:pt x="868" y="1314"/>
                    <a:pt x="868" y="1314"/>
                  </a:cubicBezTo>
                  <a:cubicBezTo>
                    <a:pt x="865" y="1312"/>
                    <a:pt x="864" y="1311"/>
                    <a:pt x="862" y="1311"/>
                  </a:cubicBezTo>
                  <a:cubicBezTo>
                    <a:pt x="857" y="1311"/>
                    <a:pt x="862" y="1334"/>
                    <a:pt x="857" y="1334"/>
                  </a:cubicBezTo>
                  <a:cubicBezTo>
                    <a:pt x="855" y="1334"/>
                    <a:pt x="854" y="1333"/>
                    <a:pt x="851" y="1331"/>
                  </a:cubicBezTo>
                  <a:lnTo>
                    <a:pt x="851" y="1314"/>
                  </a:lnTo>
                  <a:cubicBezTo>
                    <a:pt x="835" y="1314"/>
                    <a:pt x="835" y="1331"/>
                    <a:pt x="835" y="1347"/>
                  </a:cubicBezTo>
                  <a:cubicBezTo>
                    <a:pt x="835" y="1354"/>
                    <a:pt x="829" y="1358"/>
                    <a:pt x="823" y="1358"/>
                  </a:cubicBezTo>
                  <a:cubicBezTo>
                    <a:pt x="813" y="1358"/>
                    <a:pt x="802" y="1350"/>
                    <a:pt x="802" y="1331"/>
                  </a:cubicBezTo>
                  <a:cubicBezTo>
                    <a:pt x="802" y="1344"/>
                    <a:pt x="802" y="1368"/>
                    <a:pt x="794" y="1368"/>
                  </a:cubicBezTo>
                  <a:cubicBezTo>
                    <a:pt x="791" y="1368"/>
                    <a:pt x="789" y="1367"/>
                    <a:pt x="786" y="1364"/>
                  </a:cubicBezTo>
                  <a:cubicBezTo>
                    <a:pt x="786" y="1364"/>
                    <a:pt x="786" y="1347"/>
                    <a:pt x="786" y="1347"/>
                  </a:cubicBezTo>
                  <a:cubicBezTo>
                    <a:pt x="758" y="1347"/>
                    <a:pt x="766" y="1383"/>
                    <a:pt x="748" y="1383"/>
                  </a:cubicBezTo>
                  <a:cubicBezTo>
                    <a:pt x="745" y="1383"/>
                    <a:pt x="741" y="1382"/>
                    <a:pt x="737" y="1380"/>
                  </a:cubicBezTo>
                  <a:cubicBezTo>
                    <a:pt x="737" y="1364"/>
                    <a:pt x="737" y="1364"/>
                    <a:pt x="737" y="1364"/>
                  </a:cubicBezTo>
                  <a:cubicBezTo>
                    <a:pt x="753" y="1347"/>
                    <a:pt x="769" y="1347"/>
                    <a:pt x="769" y="1347"/>
                  </a:cubicBezTo>
                  <a:cubicBezTo>
                    <a:pt x="753" y="1314"/>
                    <a:pt x="737" y="1331"/>
                    <a:pt x="737" y="1282"/>
                  </a:cubicBezTo>
                  <a:cubicBezTo>
                    <a:pt x="737" y="1310"/>
                    <a:pt x="737" y="1350"/>
                    <a:pt x="716" y="1350"/>
                  </a:cubicBezTo>
                  <a:cubicBezTo>
                    <a:pt x="712" y="1350"/>
                    <a:pt x="708" y="1349"/>
                    <a:pt x="704" y="1347"/>
                  </a:cubicBezTo>
                  <a:lnTo>
                    <a:pt x="688" y="1347"/>
                  </a:lnTo>
                  <a:cubicBezTo>
                    <a:pt x="688" y="1364"/>
                    <a:pt x="688" y="1364"/>
                    <a:pt x="671" y="1364"/>
                  </a:cubicBezTo>
                  <a:cubicBezTo>
                    <a:pt x="671" y="1364"/>
                    <a:pt x="671" y="1347"/>
                    <a:pt x="671" y="1347"/>
                  </a:cubicBezTo>
                  <a:cubicBezTo>
                    <a:pt x="671" y="1342"/>
                    <a:pt x="669" y="1340"/>
                    <a:pt x="667" y="1340"/>
                  </a:cubicBezTo>
                  <a:cubicBezTo>
                    <a:pt x="662" y="1340"/>
                    <a:pt x="655" y="1347"/>
                    <a:pt x="655" y="1347"/>
                  </a:cubicBezTo>
                  <a:cubicBezTo>
                    <a:pt x="655" y="1380"/>
                    <a:pt x="655" y="1380"/>
                    <a:pt x="671" y="1396"/>
                  </a:cubicBezTo>
                  <a:cubicBezTo>
                    <a:pt x="671" y="1396"/>
                    <a:pt x="671" y="1396"/>
                    <a:pt x="671" y="1380"/>
                  </a:cubicBezTo>
                  <a:lnTo>
                    <a:pt x="688" y="1380"/>
                  </a:lnTo>
                  <a:cubicBezTo>
                    <a:pt x="688" y="1391"/>
                    <a:pt x="688" y="1403"/>
                    <a:pt x="682" y="1403"/>
                  </a:cubicBezTo>
                  <a:cubicBezTo>
                    <a:pt x="679" y="1403"/>
                    <a:pt x="676" y="1401"/>
                    <a:pt x="671" y="1396"/>
                  </a:cubicBezTo>
                  <a:lnTo>
                    <a:pt x="671" y="1396"/>
                  </a:lnTo>
                  <a:cubicBezTo>
                    <a:pt x="688" y="1413"/>
                    <a:pt x="688" y="1445"/>
                    <a:pt x="688" y="1445"/>
                  </a:cubicBezTo>
                  <a:cubicBezTo>
                    <a:pt x="655" y="1413"/>
                    <a:pt x="622" y="1396"/>
                    <a:pt x="622" y="1364"/>
                  </a:cubicBezTo>
                  <a:cubicBezTo>
                    <a:pt x="606" y="1396"/>
                    <a:pt x="573" y="1413"/>
                    <a:pt x="573" y="1462"/>
                  </a:cubicBezTo>
                  <a:cubicBezTo>
                    <a:pt x="573" y="1467"/>
                    <a:pt x="572" y="1469"/>
                    <a:pt x="570" y="1469"/>
                  </a:cubicBezTo>
                  <a:cubicBezTo>
                    <a:pt x="565" y="1469"/>
                    <a:pt x="557" y="1457"/>
                    <a:pt x="557" y="1445"/>
                  </a:cubicBezTo>
                  <a:cubicBezTo>
                    <a:pt x="557" y="1445"/>
                    <a:pt x="557" y="1445"/>
                    <a:pt x="557" y="1429"/>
                  </a:cubicBezTo>
                  <a:cubicBezTo>
                    <a:pt x="557" y="1445"/>
                    <a:pt x="524" y="1445"/>
                    <a:pt x="540" y="1495"/>
                  </a:cubicBezTo>
                  <a:cubicBezTo>
                    <a:pt x="514" y="1481"/>
                    <a:pt x="519" y="1457"/>
                    <a:pt x="514" y="1457"/>
                  </a:cubicBezTo>
                  <a:lnTo>
                    <a:pt x="514" y="1457"/>
                  </a:lnTo>
                  <a:cubicBezTo>
                    <a:pt x="513" y="1457"/>
                    <a:pt x="511" y="1459"/>
                    <a:pt x="508" y="1462"/>
                  </a:cubicBezTo>
                  <a:cubicBezTo>
                    <a:pt x="500" y="1456"/>
                    <a:pt x="493" y="1453"/>
                    <a:pt x="487" y="1453"/>
                  </a:cubicBezTo>
                  <a:cubicBezTo>
                    <a:pt x="455" y="1453"/>
                    <a:pt x="461" y="1542"/>
                    <a:pt x="424" y="1542"/>
                  </a:cubicBezTo>
                  <a:cubicBezTo>
                    <a:pt x="420" y="1542"/>
                    <a:pt x="415" y="1541"/>
                    <a:pt x="409" y="1538"/>
                  </a:cubicBezTo>
                  <a:lnTo>
                    <a:pt x="409" y="1538"/>
                  </a:lnTo>
                  <a:cubicBezTo>
                    <a:pt x="409" y="1540"/>
                    <a:pt x="409" y="1541"/>
                    <a:pt x="409" y="1544"/>
                  </a:cubicBezTo>
                  <a:cubicBezTo>
                    <a:pt x="404" y="1542"/>
                    <a:pt x="399" y="1542"/>
                    <a:pt x="395" y="1542"/>
                  </a:cubicBezTo>
                  <a:cubicBezTo>
                    <a:pt x="347" y="1542"/>
                    <a:pt x="316" y="1599"/>
                    <a:pt x="262" y="1599"/>
                  </a:cubicBezTo>
                  <a:cubicBezTo>
                    <a:pt x="252" y="1599"/>
                    <a:pt x="241" y="1597"/>
                    <a:pt x="229" y="1593"/>
                  </a:cubicBezTo>
                  <a:cubicBezTo>
                    <a:pt x="226" y="1590"/>
                    <a:pt x="224" y="1588"/>
                    <a:pt x="222" y="1588"/>
                  </a:cubicBezTo>
                  <a:cubicBezTo>
                    <a:pt x="213" y="1588"/>
                    <a:pt x="213" y="1612"/>
                    <a:pt x="213" y="1625"/>
                  </a:cubicBezTo>
                  <a:lnTo>
                    <a:pt x="197" y="1609"/>
                  </a:lnTo>
                  <a:lnTo>
                    <a:pt x="197" y="1642"/>
                  </a:lnTo>
                  <a:cubicBezTo>
                    <a:pt x="194" y="1651"/>
                    <a:pt x="189" y="1654"/>
                    <a:pt x="184" y="1654"/>
                  </a:cubicBezTo>
                  <a:cubicBezTo>
                    <a:pt x="169" y="1654"/>
                    <a:pt x="147" y="1621"/>
                    <a:pt x="131" y="1621"/>
                  </a:cubicBezTo>
                  <a:cubicBezTo>
                    <a:pt x="124" y="1621"/>
                    <a:pt x="119" y="1626"/>
                    <a:pt x="115" y="1642"/>
                  </a:cubicBezTo>
                  <a:lnTo>
                    <a:pt x="131" y="1675"/>
                  </a:lnTo>
                  <a:cubicBezTo>
                    <a:pt x="120" y="1675"/>
                    <a:pt x="109" y="1682"/>
                    <a:pt x="103" y="1682"/>
                  </a:cubicBezTo>
                  <a:cubicBezTo>
                    <a:pt x="100" y="1682"/>
                    <a:pt x="98" y="1680"/>
                    <a:pt x="98" y="1675"/>
                  </a:cubicBezTo>
                  <a:cubicBezTo>
                    <a:pt x="98" y="1675"/>
                    <a:pt x="98" y="1691"/>
                    <a:pt x="82" y="1691"/>
                  </a:cubicBezTo>
                  <a:lnTo>
                    <a:pt x="82" y="1675"/>
                  </a:lnTo>
                  <a:lnTo>
                    <a:pt x="66" y="1707"/>
                  </a:lnTo>
                  <a:cubicBezTo>
                    <a:pt x="51" y="1707"/>
                    <a:pt x="37" y="1656"/>
                    <a:pt x="22" y="1656"/>
                  </a:cubicBezTo>
                  <a:cubicBezTo>
                    <a:pt x="20" y="1656"/>
                    <a:pt x="18" y="1656"/>
                    <a:pt x="17" y="1658"/>
                  </a:cubicBezTo>
                  <a:cubicBezTo>
                    <a:pt x="0" y="1658"/>
                    <a:pt x="0" y="1707"/>
                    <a:pt x="17" y="1724"/>
                  </a:cubicBezTo>
                  <a:cubicBezTo>
                    <a:pt x="33" y="1724"/>
                    <a:pt x="33" y="1740"/>
                    <a:pt x="49" y="1756"/>
                  </a:cubicBezTo>
                  <a:lnTo>
                    <a:pt x="49" y="1773"/>
                  </a:lnTo>
                  <a:cubicBezTo>
                    <a:pt x="66" y="1822"/>
                    <a:pt x="82" y="1871"/>
                    <a:pt x="115" y="1904"/>
                  </a:cubicBezTo>
                  <a:lnTo>
                    <a:pt x="115" y="1855"/>
                  </a:lnTo>
                  <a:lnTo>
                    <a:pt x="131" y="1887"/>
                  </a:lnTo>
                  <a:cubicBezTo>
                    <a:pt x="136" y="1892"/>
                    <a:pt x="138" y="1894"/>
                    <a:pt x="138" y="1894"/>
                  </a:cubicBezTo>
                  <a:cubicBezTo>
                    <a:pt x="139" y="1894"/>
                    <a:pt x="131" y="1883"/>
                    <a:pt x="131" y="1871"/>
                  </a:cubicBezTo>
                  <a:lnTo>
                    <a:pt x="131" y="1871"/>
                  </a:lnTo>
                  <a:cubicBezTo>
                    <a:pt x="147" y="1887"/>
                    <a:pt x="147" y="1887"/>
                    <a:pt x="164" y="1887"/>
                  </a:cubicBezTo>
                  <a:lnTo>
                    <a:pt x="147" y="1838"/>
                  </a:lnTo>
                  <a:lnTo>
                    <a:pt x="147" y="1838"/>
                  </a:lnTo>
                  <a:cubicBezTo>
                    <a:pt x="164" y="1855"/>
                    <a:pt x="164" y="1887"/>
                    <a:pt x="180" y="1887"/>
                  </a:cubicBezTo>
                  <a:cubicBezTo>
                    <a:pt x="180" y="1855"/>
                    <a:pt x="147" y="1838"/>
                    <a:pt x="164" y="1822"/>
                  </a:cubicBezTo>
                  <a:lnTo>
                    <a:pt x="164" y="1822"/>
                  </a:lnTo>
                  <a:cubicBezTo>
                    <a:pt x="175" y="1833"/>
                    <a:pt x="179" y="1852"/>
                    <a:pt x="180" y="1852"/>
                  </a:cubicBezTo>
                  <a:cubicBezTo>
                    <a:pt x="180" y="1852"/>
                    <a:pt x="180" y="1848"/>
                    <a:pt x="180" y="1838"/>
                  </a:cubicBezTo>
                  <a:cubicBezTo>
                    <a:pt x="180" y="1855"/>
                    <a:pt x="197" y="1855"/>
                    <a:pt x="180" y="1871"/>
                  </a:cubicBezTo>
                  <a:cubicBezTo>
                    <a:pt x="197" y="1855"/>
                    <a:pt x="213" y="1855"/>
                    <a:pt x="197" y="1822"/>
                  </a:cubicBezTo>
                  <a:lnTo>
                    <a:pt x="197" y="1822"/>
                  </a:lnTo>
                  <a:cubicBezTo>
                    <a:pt x="201" y="1826"/>
                    <a:pt x="205" y="1827"/>
                    <a:pt x="209" y="1827"/>
                  </a:cubicBezTo>
                  <a:cubicBezTo>
                    <a:pt x="213" y="1827"/>
                    <a:pt x="217" y="1826"/>
                    <a:pt x="221" y="1826"/>
                  </a:cubicBezTo>
                  <a:cubicBezTo>
                    <a:pt x="229" y="1826"/>
                    <a:pt x="237" y="1830"/>
                    <a:pt x="246" y="1855"/>
                  </a:cubicBezTo>
                  <a:cubicBezTo>
                    <a:pt x="246" y="1838"/>
                    <a:pt x="246" y="1806"/>
                    <a:pt x="246" y="1806"/>
                  </a:cubicBezTo>
                  <a:cubicBezTo>
                    <a:pt x="251" y="1827"/>
                    <a:pt x="257" y="1833"/>
                    <a:pt x="263" y="1833"/>
                  </a:cubicBezTo>
                  <a:cubicBezTo>
                    <a:pt x="269" y="1833"/>
                    <a:pt x="275" y="1827"/>
                    <a:pt x="283" y="1827"/>
                  </a:cubicBezTo>
                  <a:cubicBezTo>
                    <a:pt x="291" y="1827"/>
                    <a:pt x="300" y="1833"/>
                    <a:pt x="311" y="1855"/>
                  </a:cubicBezTo>
                  <a:cubicBezTo>
                    <a:pt x="295" y="1806"/>
                    <a:pt x="328" y="1822"/>
                    <a:pt x="344" y="1773"/>
                  </a:cubicBezTo>
                  <a:cubicBezTo>
                    <a:pt x="344" y="1789"/>
                    <a:pt x="344" y="1789"/>
                    <a:pt x="344" y="1789"/>
                  </a:cubicBezTo>
                  <a:cubicBezTo>
                    <a:pt x="344" y="1789"/>
                    <a:pt x="360" y="1806"/>
                    <a:pt x="377" y="1806"/>
                  </a:cubicBezTo>
                  <a:cubicBezTo>
                    <a:pt x="360" y="1773"/>
                    <a:pt x="360" y="1756"/>
                    <a:pt x="360" y="1724"/>
                  </a:cubicBezTo>
                  <a:lnTo>
                    <a:pt x="360" y="1724"/>
                  </a:lnTo>
                  <a:cubicBezTo>
                    <a:pt x="393" y="1756"/>
                    <a:pt x="377" y="1773"/>
                    <a:pt x="393" y="1806"/>
                  </a:cubicBezTo>
                  <a:cubicBezTo>
                    <a:pt x="377" y="1773"/>
                    <a:pt x="409" y="1773"/>
                    <a:pt x="393" y="1740"/>
                  </a:cubicBezTo>
                  <a:lnTo>
                    <a:pt x="393" y="1740"/>
                  </a:lnTo>
                  <a:cubicBezTo>
                    <a:pt x="409" y="1756"/>
                    <a:pt x="409" y="1756"/>
                    <a:pt x="426" y="1789"/>
                  </a:cubicBezTo>
                  <a:cubicBezTo>
                    <a:pt x="418" y="1756"/>
                    <a:pt x="418" y="1752"/>
                    <a:pt x="420" y="1752"/>
                  </a:cubicBezTo>
                  <a:lnTo>
                    <a:pt x="420" y="1752"/>
                  </a:lnTo>
                  <a:cubicBezTo>
                    <a:pt x="420" y="1752"/>
                    <a:pt x="421" y="1753"/>
                    <a:pt x="422" y="1753"/>
                  </a:cubicBezTo>
                  <a:cubicBezTo>
                    <a:pt x="424" y="1753"/>
                    <a:pt x="426" y="1751"/>
                    <a:pt x="426" y="1740"/>
                  </a:cubicBezTo>
                  <a:cubicBezTo>
                    <a:pt x="437" y="1752"/>
                    <a:pt x="441" y="1763"/>
                    <a:pt x="447" y="1763"/>
                  </a:cubicBezTo>
                  <a:cubicBezTo>
                    <a:pt x="450" y="1763"/>
                    <a:pt x="454" y="1761"/>
                    <a:pt x="458" y="1756"/>
                  </a:cubicBezTo>
                  <a:cubicBezTo>
                    <a:pt x="475" y="1773"/>
                    <a:pt x="475" y="1789"/>
                    <a:pt x="475" y="1789"/>
                  </a:cubicBezTo>
                  <a:cubicBezTo>
                    <a:pt x="491" y="1789"/>
                    <a:pt x="458" y="1756"/>
                    <a:pt x="458" y="1724"/>
                  </a:cubicBezTo>
                  <a:cubicBezTo>
                    <a:pt x="458" y="1721"/>
                    <a:pt x="459" y="1720"/>
                    <a:pt x="459" y="1720"/>
                  </a:cubicBezTo>
                  <a:cubicBezTo>
                    <a:pt x="463" y="1720"/>
                    <a:pt x="477" y="1759"/>
                    <a:pt x="491" y="1773"/>
                  </a:cubicBezTo>
                  <a:cubicBezTo>
                    <a:pt x="491" y="1756"/>
                    <a:pt x="491" y="1707"/>
                    <a:pt x="491" y="1707"/>
                  </a:cubicBezTo>
                  <a:cubicBezTo>
                    <a:pt x="508" y="1724"/>
                    <a:pt x="508" y="1724"/>
                    <a:pt x="508" y="1724"/>
                  </a:cubicBezTo>
                  <a:cubicBezTo>
                    <a:pt x="508" y="1693"/>
                    <a:pt x="535" y="1705"/>
                    <a:pt x="540" y="1669"/>
                  </a:cubicBezTo>
                  <a:lnTo>
                    <a:pt x="540" y="1669"/>
                  </a:lnTo>
                  <a:cubicBezTo>
                    <a:pt x="540" y="1671"/>
                    <a:pt x="540" y="1673"/>
                    <a:pt x="540" y="1675"/>
                  </a:cubicBezTo>
                  <a:cubicBezTo>
                    <a:pt x="540" y="1675"/>
                    <a:pt x="540" y="1658"/>
                    <a:pt x="540" y="1658"/>
                  </a:cubicBezTo>
                  <a:cubicBezTo>
                    <a:pt x="540" y="1662"/>
                    <a:pt x="540" y="1665"/>
                    <a:pt x="540" y="1669"/>
                  </a:cubicBezTo>
                  <a:lnTo>
                    <a:pt x="540" y="1669"/>
                  </a:lnTo>
                  <a:cubicBezTo>
                    <a:pt x="537" y="1651"/>
                    <a:pt x="524" y="1625"/>
                    <a:pt x="524" y="1625"/>
                  </a:cubicBezTo>
                  <a:cubicBezTo>
                    <a:pt x="524" y="1614"/>
                    <a:pt x="524" y="1602"/>
                    <a:pt x="530" y="1602"/>
                  </a:cubicBezTo>
                  <a:cubicBezTo>
                    <a:pt x="532" y="1602"/>
                    <a:pt x="536" y="1604"/>
                    <a:pt x="540" y="1609"/>
                  </a:cubicBezTo>
                  <a:cubicBezTo>
                    <a:pt x="540" y="1609"/>
                    <a:pt x="540" y="1625"/>
                    <a:pt x="540" y="1625"/>
                  </a:cubicBezTo>
                  <a:cubicBezTo>
                    <a:pt x="557" y="1658"/>
                    <a:pt x="540" y="1642"/>
                    <a:pt x="540" y="1658"/>
                  </a:cubicBezTo>
                  <a:cubicBezTo>
                    <a:pt x="557" y="1642"/>
                    <a:pt x="557" y="1609"/>
                    <a:pt x="573" y="1609"/>
                  </a:cubicBezTo>
                  <a:lnTo>
                    <a:pt x="573" y="1609"/>
                  </a:lnTo>
                  <a:cubicBezTo>
                    <a:pt x="589" y="1642"/>
                    <a:pt x="557" y="1642"/>
                    <a:pt x="589" y="1658"/>
                  </a:cubicBezTo>
                  <a:lnTo>
                    <a:pt x="557" y="1658"/>
                  </a:lnTo>
                  <a:cubicBezTo>
                    <a:pt x="581" y="1683"/>
                    <a:pt x="581" y="1683"/>
                    <a:pt x="579" y="1683"/>
                  </a:cubicBezTo>
                  <a:cubicBezTo>
                    <a:pt x="577" y="1683"/>
                    <a:pt x="573" y="1683"/>
                    <a:pt x="589" y="1707"/>
                  </a:cubicBezTo>
                  <a:cubicBezTo>
                    <a:pt x="616" y="1707"/>
                    <a:pt x="610" y="1686"/>
                    <a:pt x="624" y="1686"/>
                  </a:cubicBezTo>
                  <a:cubicBezTo>
                    <a:pt x="627" y="1686"/>
                    <a:pt x="632" y="1688"/>
                    <a:pt x="639" y="1691"/>
                  </a:cubicBezTo>
                  <a:cubicBezTo>
                    <a:pt x="622" y="1658"/>
                    <a:pt x="622" y="1658"/>
                    <a:pt x="622" y="1625"/>
                  </a:cubicBezTo>
                  <a:cubicBezTo>
                    <a:pt x="625" y="1617"/>
                    <a:pt x="628" y="1614"/>
                    <a:pt x="632" y="1614"/>
                  </a:cubicBezTo>
                  <a:cubicBezTo>
                    <a:pt x="649" y="1614"/>
                    <a:pt x="675" y="1669"/>
                    <a:pt x="684" y="1669"/>
                  </a:cubicBezTo>
                  <a:cubicBezTo>
                    <a:pt x="686" y="1669"/>
                    <a:pt x="688" y="1666"/>
                    <a:pt x="688" y="1658"/>
                  </a:cubicBezTo>
                  <a:cubicBezTo>
                    <a:pt x="673" y="1630"/>
                    <a:pt x="659" y="1589"/>
                    <a:pt x="677" y="1589"/>
                  </a:cubicBezTo>
                  <a:cubicBezTo>
                    <a:pt x="680" y="1589"/>
                    <a:pt x="683" y="1590"/>
                    <a:pt x="688" y="1593"/>
                  </a:cubicBezTo>
                  <a:lnTo>
                    <a:pt x="704" y="1642"/>
                  </a:lnTo>
                  <a:cubicBezTo>
                    <a:pt x="719" y="1642"/>
                    <a:pt x="694" y="1590"/>
                    <a:pt x="712" y="1590"/>
                  </a:cubicBezTo>
                  <a:cubicBezTo>
                    <a:pt x="714" y="1590"/>
                    <a:pt x="717" y="1591"/>
                    <a:pt x="720" y="1593"/>
                  </a:cubicBezTo>
                  <a:cubicBezTo>
                    <a:pt x="720" y="1609"/>
                    <a:pt x="704" y="1609"/>
                    <a:pt x="720" y="1625"/>
                  </a:cubicBezTo>
                  <a:cubicBezTo>
                    <a:pt x="725" y="1628"/>
                    <a:pt x="728" y="1629"/>
                    <a:pt x="731" y="1629"/>
                  </a:cubicBezTo>
                  <a:cubicBezTo>
                    <a:pt x="745" y="1629"/>
                    <a:pt x="723" y="1593"/>
                    <a:pt x="737" y="1593"/>
                  </a:cubicBezTo>
                  <a:lnTo>
                    <a:pt x="737" y="1593"/>
                  </a:lnTo>
                  <a:lnTo>
                    <a:pt x="753" y="1625"/>
                  </a:lnTo>
                  <a:cubicBezTo>
                    <a:pt x="769" y="1609"/>
                    <a:pt x="786" y="1576"/>
                    <a:pt x="802" y="1544"/>
                  </a:cubicBezTo>
                  <a:cubicBezTo>
                    <a:pt x="819" y="1560"/>
                    <a:pt x="819" y="1576"/>
                    <a:pt x="819" y="1576"/>
                  </a:cubicBezTo>
                  <a:cubicBezTo>
                    <a:pt x="835" y="1560"/>
                    <a:pt x="855" y="1556"/>
                    <a:pt x="876" y="1556"/>
                  </a:cubicBezTo>
                  <a:cubicBezTo>
                    <a:pt x="896" y="1556"/>
                    <a:pt x="917" y="1560"/>
                    <a:pt x="933" y="1560"/>
                  </a:cubicBezTo>
                  <a:lnTo>
                    <a:pt x="933" y="1527"/>
                  </a:lnTo>
                  <a:cubicBezTo>
                    <a:pt x="933" y="1527"/>
                    <a:pt x="950" y="1544"/>
                    <a:pt x="950" y="1544"/>
                  </a:cubicBezTo>
                  <a:cubicBezTo>
                    <a:pt x="953" y="1547"/>
                    <a:pt x="954" y="1548"/>
                    <a:pt x="954" y="1548"/>
                  </a:cubicBezTo>
                  <a:cubicBezTo>
                    <a:pt x="954" y="1548"/>
                    <a:pt x="952" y="1546"/>
                    <a:pt x="950" y="1543"/>
                  </a:cubicBezTo>
                  <a:lnTo>
                    <a:pt x="950" y="1543"/>
                  </a:lnTo>
                  <a:cubicBezTo>
                    <a:pt x="963" y="1503"/>
                    <a:pt x="977" y="1474"/>
                    <a:pt x="1008" y="1474"/>
                  </a:cubicBezTo>
                  <a:cubicBezTo>
                    <a:pt x="1015" y="1474"/>
                    <a:pt x="1023" y="1475"/>
                    <a:pt x="1031" y="1478"/>
                  </a:cubicBezTo>
                  <a:lnTo>
                    <a:pt x="1031" y="1495"/>
                  </a:lnTo>
                  <a:cubicBezTo>
                    <a:pt x="1045" y="1495"/>
                    <a:pt x="1025" y="1438"/>
                    <a:pt x="1036" y="1438"/>
                  </a:cubicBezTo>
                  <a:cubicBezTo>
                    <a:pt x="1039" y="1438"/>
                    <a:pt x="1042" y="1440"/>
                    <a:pt x="1048" y="1445"/>
                  </a:cubicBezTo>
                  <a:cubicBezTo>
                    <a:pt x="1085" y="1445"/>
                    <a:pt x="1112" y="1418"/>
                    <a:pt x="1144" y="1418"/>
                  </a:cubicBezTo>
                  <a:cubicBezTo>
                    <a:pt x="1155" y="1418"/>
                    <a:pt x="1166" y="1421"/>
                    <a:pt x="1179" y="1429"/>
                  </a:cubicBezTo>
                  <a:cubicBezTo>
                    <a:pt x="1162" y="1380"/>
                    <a:pt x="1228" y="1429"/>
                    <a:pt x="1195" y="1364"/>
                  </a:cubicBezTo>
                  <a:lnTo>
                    <a:pt x="1195" y="1364"/>
                  </a:lnTo>
                  <a:cubicBezTo>
                    <a:pt x="1228" y="1396"/>
                    <a:pt x="1228" y="1396"/>
                    <a:pt x="1277" y="1413"/>
                  </a:cubicBezTo>
                  <a:cubicBezTo>
                    <a:pt x="1277" y="1413"/>
                    <a:pt x="1261" y="1364"/>
                    <a:pt x="1277" y="1347"/>
                  </a:cubicBezTo>
                  <a:lnTo>
                    <a:pt x="1293" y="1380"/>
                  </a:lnTo>
                  <a:lnTo>
                    <a:pt x="1293" y="1347"/>
                  </a:lnTo>
                  <a:cubicBezTo>
                    <a:pt x="1296" y="1344"/>
                    <a:pt x="1300" y="1343"/>
                    <a:pt x="1304" y="1343"/>
                  </a:cubicBezTo>
                  <a:cubicBezTo>
                    <a:pt x="1322" y="1343"/>
                    <a:pt x="1345" y="1367"/>
                    <a:pt x="1359" y="1380"/>
                  </a:cubicBezTo>
                  <a:lnTo>
                    <a:pt x="1375" y="1331"/>
                  </a:lnTo>
                  <a:cubicBezTo>
                    <a:pt x="1391" y="1347"/>
                    <a:pt x="1375" y="1347"/>
                    <a:pt x="1375" y="1364"/>
                  </a:cubicBezTo>
                  <a:cubicBezTo>
                    <a:pt x="1379" y="1352"/>
                    <a:pt x="1382" y="1347"/>
                    <a:pt x="1385" y="1347"/>
                  </a:cubicBezTo>
                  <a:cubicBezTo>
                    <a:pt x="1391" y="1347"/>
                    <a:pt x="1394" y="1372"/>
                    <a:pt x="1401" y="1372"/>
                  </a:cubicBezTo>
                  <a:cubicBezTo>
                    <a:pt x="1403" y="1372"/>
                    <a:pt x="1405" y="1369"/>
                    <a:pt x="1408" y="1364"/>
                  </a:cubicBezTo>
                  <a:cubicBezTo>
                    <a:pt x="1391" y="1347"/>
                    <a:pt x="1391" y="1331"/>
                    <a:pt x="1391" y="1331"/>
                  </a:cubicBezTo>
                  <a:lnTo>
                    <a:pt x="1391" y="1331"/>
                  </a:lnTo>
                  <a:cubicBezTo>
                    <a:pt x="1397" y="1336"/>
                    <a:pt x="1402" y="1338"/>
                    <a:pt x="1408" y="1338"/>
                  </a:cubicBezTo>
                  <a:cubicBezTo>
                    <a:pt x="1419" y="1338"/>
                    <a:pt x="1430" y="1331"/>
                    <a:pt x="1441" y="1331"/>
                  </a:cubicBezTo>
                  <a:lnTo>
                    <a:pt x="1441" y="1347"/>
                  </a:lnTo>
                  <a:cubicBezTo>
                    <a:pt x="1473" y="1347"/>
                    <a:pt x="1506" y="1314"/>
                    <a:pt x="1522" y="1298"/>
                  </a:cubicBezTo>
                  <a:cubicBezTo>
                    <a:pt x="1522" y="1298"/>
                    <a:pt x="1506" y="1249"/>
                    <a:pt x="1506" y="1249"/>
                  </a:cubicBezTo>
                  <a:lnTo>
                    <a:pt x="1506" y="1249"/>
                  </a:lnTo>
                  <a:lnTo>
                    <a:pt x="1522" y="1282"/>
                  </a:lnTo>
                  <a:cubicBezTo>
                    <a:pt x="1522" y="1249"/>
                    <a:pt x="1506" y="1265"/>
                    <a:pt x="1506" y="1233"/>
                  </a:cubicBezTo>
                  <a:lnTo>
                    <a:pt x="1506" y="1233"/>
                  </a:lnTo>
                  <a:cubicBezTo>
                    <a:pt x="1522" y="1233"/>
                    <a:pt x="1539" y="1282"/>
                    <a:pt x="1539" y="1282"/>
                  </a:cubicBezTo>
                  <a:lnTo>
                    <a:pt x="1539" y="1265"/>
                  </a:lnTo>
                  <a:cubicBezTo>
                    <a:pt x="1555" y="1282"/>
                    <a:pt x="1539" y="1282"/>
                    <a:pt x="1555" y="1298"/>
                  </a:cubicBezTo>
                  <a:cubicBezTo>
                    <a:pt x="1555" y="1296"/>
                    <a:pt x="1556" y="1295"/>
                    <a:pt x="1557" y="1295"/>
                  </a:cubicBezTo>
                  <a:cubicBezTo>
                    <a:pt x="1561" y="1295"/>
                    <a:pt x="1571" y="1304"/>
                    <a:pt x="1578" y="1304"/>
                  </a:cubicBezTo>
                  <a:cubicBezTo>
                    <a:pt x="1584" y="1304"/>
                    <a:pt x="1588" y="1299"/>
                    <a:pt x="1588" y="1282"/>
                  </a:cubicBezTo>
                  <a:lnTo>
                    <a:pt x="1588" y="1298"/>
                  </a:lnTo>
                  <a:cubicBezTo>
                    <a:pt x="1621" y="1282"/>
                    <a:pt x="1621" y="1265"/>
                    <a:pt x="1653" y="1249"/>
                  </a:cubicBezTo>
                  <a:cubicBezTo>
                    <a:pt x="1637" y="1216"/>
                    <a:pt x="1653" y="1233"/>
                    <a:pt x="1653" y="1200"/>
                  </a:cubicBezTo>
                  <a:cubicBezTo>
                    <a:pt x="1664" y="1200"/>
                    <a:pt x="1682" y="1207"/>
                    <a:pt x="1698" y="1207"/>
                  </a:cubicBezTo>
                  <a:cubicBezTo>
                    <a:pt x="1706" y="1207"/>
                    <a:pt x="1713" y="1205"/>
                    <a:pt x="1719" y="1200"/>
                  </a:cubicBezTo>
                  <a:cubicBezTo>
                    <a:pt x="1719" y="1184"/>
                    <a:pt x="1719" y="1184"/>
                    <a:pt x="1702" y="1151"/>
                  </a:cubicBezTo>
                  <a:lnTo>
                    <a:pt x="1702" y="1151"/>
                  </a:lnTo>
                  <a:cubicBezTo>
                    <a:pt x="1719" y="1183"/>
                    <a:pt x="1735" y="1167"/>
                    <a:pt x="1735" y="1200"/>
                  </a:cubicBezTo>
                  <a:cubicBezTo>
                    <a:pt x="1768" y="1184"/>
                    <a:pt x="1768" y="1167"/>
                    <a:pt x="1801" y="1134"/>
                  </a:cubicBezTo>
                  <a:cubicBezTo>
                    <a:pt x="1784" y="1134"/>
                    <a:pt x="1784" y="1118"/>
                    <a:pt x="1784" y="1118"/>
                  </a:cubicBezTo>
                  <a:cubicBezTo>
                    <a:pt x="1784" y="1113"/>
                    <a:pt x="1786" y="1111"/>
                    <a:pt x="1788" y="1111"/>
                  </a:cubicBezTo>
                  <a:cubicBezTo>
                    <a:pt x="1792" y="1111"/>
                    <a:pt x="1801" y="1123"/>
                    <a:pt x="1801" y="1134"/>
                  </a:cubicBezTo>
                  <a:cubicBezTo>
                    <a:pt x="1804" y="1124"/>
                    <a:pt x="1812" y="1120"/>
                    <a:pt x="1821" y="1120"/>
                  </a:cubicBezTo>
                  <a:cubicBezTo>
                    <a:pt x="1843" y="1120"/>
                    <a:pt x="1877" y="1141"/>
                    <a:pt x="1898" y="1141"/>
                  </a:cubicBezTo>
                  <a:cubicBezTo>
                    <a:pt x="1908" y="1141"/>
                    <a:pt x="1915" y="1136"/>
                    <a:pt x="1915" y="1118"/>
                  </a:cubicBezTo>
                  <a:lnTo>
                    <a:pt x="1932" y="1069"/>
                  </a:lnTo>
                  <a:cubicBezTo>
                    <a:pt x="1948" y="1069"/>
                    <a:pt x="1932" y="1102"/>
                    <a:pt x="1964" y="1102"/>
                  </a:cubicBezTo>
                  <a:cubicBezTo>
                    <a:pt x="1964" y="1053"/>
                    <a:pt x="2013" y="1085"/>
                    <a:pt x="2030" y="1053"/>
                  </a:cubicBezTo>
                  <a:cubicBezTo>
                    <a:pt x="2043" y="1070"/>
                    <a:pt x="2053" y="1076"/>
                    <a:pt x="2063" y="1076"/>
                  </a:cubicBezTo>
                  <a:cubicBezTo>
                    <a:pt x="2084" y="1076"/>
                    <a:pt x="2100" y="1046"/>
                    <a:pt x="2124" y="1046"/>
                  </a:cubicBezTo>
                  <a:cubicBezTo>
                    <a:pt x="2130" y="1046"/>
                    <a:pt x="2137" y="1048"/>
                    <a:pt x="2144" y="1053"/>
                  </a:cubicBezTo>
                  <a:lnTo>
                    <a:pt x="2144" y="1036"/>
                  </a:lnTo>
                  <a:cubicBezTo>
                    <a:pt x="2144" y="1032"/>
                    <a:pt x="2144" y="1030"/>
                    <a:pt x="2145" y="1030"/>
                  </a:cubicBezTo>
                  <a:lnTo>
                    <a:pt x="2145" y="1030"/>
                  </a:lnTo>
                  <a:cubicBezTo>
                    <a:pt x="2145" y="1037"/>
                    <a:pt x="2149" y="1040"/>
                    <a:pt x="2161" y="1053"/>
                  </a:cubicBezTo>
                  <a:cubicBezTo>
                    <a:pt x="2149" y="1041"/>
                    <a:pt x="2146" y="1029"/>
                    <a:pt x="2145" y="1029"/>
                  </a:cubicBezTo>
                  <a:cubicBezTo>
                    <a:pt x="2145" y="1029"/>
                    <a:pt x="2145" y="1029"/>
                    <a:pt x="2145" y="1030"/>
                  </a:cubicBezTo>
                  <a:lnTo>
                    <a:pt x="2145" y="1030"/>
                  </a:lnTo>
                  <a:cubicBezTo>
                    <a:pt x="2144" y="1027"/>
                    <a:pt x="2144" y="1024"/>
                    <a:pt x="2144" y="1020"/>
                  </a:cubicBezTo>
                  <a:cubicBezTo>
                    <a:pt x="2174" y="990"/>
                    <a:pt x="2215" y="984"/>
                    <a:pt x="2261" y="984"/>
                  </a:cubicBezTo>
                  <a:cubicBezTo>
                    <a:pt x="2292" y="984"/>
                    <a:pt x="2324" y="987"/>
                    <a:pt x="2357" y="987"/>
                  </a:cubicBezTo>
                  <a:cubicBezTo>
                    <a:pt x="2371" y="973"/>
                    <a:pt x="2337" y="899"/>
                    <a:pt x="2358" y="899"/>
                  </a:cubicBezTo>
                  <a:cubicBezTo>
                    <a:pt x="2362" y="899"/>
                    <a:pt x="2367" y="901"/>
                    <a:pt x="2374" y="905"/>
                  </a:cubicBezTo>
                  <a:lnTo>
                    <a:pt x="2374" y="954"/>
                  </a:lnTo>
                  <a:cubicBezTo>
                    <a:pt x="2406" y="889"/>
                    <a:pt x="2472" y="905"/>
                    <a:pt x="2505" y="856"/>
                  </a:cubicBezTo>
                  <a:cubicBezTo>
                    <a:pt x="2505" y="856"/>
                    <a:pt x="2505" y="873"/>
                    <a:pt x="2505" y="873"/>
                  </a:cubicBezTo>
                  <a:cubicBezTo>
                    <a:pt x="2508" y="880"/>
                    <a:pt x="2512" y="884"/>
                    <a:pt x="2516" y="884"/>
                  </a:cubicBezTo>
                  <a:cubicBezTo>
                    <a:pt x="2527" y="884"/>
                    <a:pt x="2533" y="852"/>
                    <a:pt x="2521" y="840"/>
                  </a:cubicBezTo>
                  <a:cubicBezTo>
                    <a:pt x="2537" y="840"/>
                    <a:pt x="2537" y="856"/>
                    <a:pt x="2554" y="873"/>
                  </a:cubicBezTo>
                  <a:cubicBezTo>
                    <a:pt x="2568" y="873"/>
                    <a:pt x="2558" y="836"/>
                    <a:pt x="2565" y="836"/>
                  </a:cubicBezTo>
                  <a:lnTo>
                    <a:pt x="2565" y="836"/>
                  </a:lnTo>
                  <a:cubicBezTo>
                    <a:pt x="2566" y="836"/>
                    <a:pt x="2568" y="837"/>
                    <a:pt x="2570" y="840"/>
                  </a:cubicBezTo>
                  <a:cubicBezTo>
                    <a:pt x="2570" y="856"/>
                    <a:pt x="2570" y="856"/>
                    <a:pt x="2570" y="856"/>
                  </a:cubicBezTo>
                  <a:cubicBezTo>
                    <a:pt x="2570" y="840"/>
                    <a:pt x="2603" y="856"/>
                    <a:pt x="2586" y="823"/>
                  </a:cubicBezTo>
                  <a:cubicBezTo>
                    <a:pt x="2599" y="823"/>
                    <a:pt x="2613" y="802"/>
                    <a:pt x="2626" y="802"/>
                  </a:cubicBezTo>
                  <a:cubicBezTo>
                    <a:pt x="2629" y="802"/>
                    <a:pt x="2632" y="804"/>
                    <a:pt x="2635" y="807"/>
                  </a:cubicBezTo>
                  <a:cubicBezTo>
                    <a:pt x="2635" y="774"/>
                    <a:pt x="2668" y="807"/>
                    <a:pt x="2652" y="758"/>
                  </a:cubicBezTo>
                  <a:lnTo>
                    <a:pt x="2652" y="758"/>
                  </a:lnTo>
                  <a:cubicBezTo>
                    <a:pt x="2659" y="780"/>
                    <a:pt x="2670" y="789"/>
                    <a:pt x="2679" y="789"/>
                  </a:cubicBezTo>
                  <a:cubicBezTo>
                    <a:pt x="2691" y="789"/>
                    <a:pt x="2701" y="776"/>
                    <a:pt x="2701" y="758"/>
                  </a:cubicBezTo>
                  <a:cubicBezTo>
                    <a:pt x="2701" y="774"/>
                    <a:pt x="2717" y="774"/>
                    <a:pt x="2717" y="791"/>
                  </a:cubicBezTo>
                  <a:cubicBezTo>
                    <a:pt x="2734" y="791"/>
                    <a:pt x="2734" y="774"/>
                    <a:pt x="2734" y="742"/>
                  </a:cubicBezTo>
                  <a:cubicBezTo>
                    <a:pt x="2740" y="751"/>
                    <a:pt x="2744" y="754"/>
                    <a:pt x="2748" y="754"/>
                  </a:cubicBezTo>
                  <a:cubicBezTo>
                    <a:pt x="2758" y="754"/>
                    <a:pt x="2760" y="721"/>
                    <a:pt x="2774" y="721"/>
                  </a:cubicBezTo>
                  <a:cubicBezTo>
                    <a:pt x="2780" y="721"/>
                    <a:pt x="2788" y="726"/>
                    <a:pt x="2799" y="742"/>
                  </a:cubicBezTo>
                  <a:cubicBezTo>
                    <a:pt x="2816" y="709"/>
                    <a:pt x="2848" y="676"/>
                    <a:pt x="2881" y="643"/>
                  </a:cubicBezTo>
                  <a:lnTo>
                    <a:pt x="2881" y="643"/>
                  </a:lnTo>
                  <a:cubicBezTo>
                    <a:pt x="2897" y="692"/>
                    <a:pt x="2848" y="676"/>
                    <a:pt x="2865" y="725"/>
                  </a:cubicBezTo>
                  <a:cubicBezTo>
                    <a:pt x="2881" y="692"/>
                    <a:pt x="2881" y="643"/>
                    <a:pt x="2930" y="643"/>
                  </a:cubicBezTo>
                  <a:cubicBezTo>
                    <a:pt x="2930" y="643"/>
                    <a:pt x="2930" y="660"/>
                    <a:pt x="2930" y="676"/>
                  </a:cubicBezTo>
                  <a:cubicBezTo>
                    <a:pt x="2946" y="643"/>
                    <a:pt x="2996" y="643"/>
                    <a:pt x="3012" y="611"/>
                  </a:cubicBezTo>
                  <a:cubicBezTo>
                    <a:pt x="3000" y="587"/>
                    <a:pt x="3005" y="564"/>
                    <a:pt x="3003" y="541"/>
                  </a:cubicBezTo>
                  <a:lnTo>
                    <a:pt x="3003" y="541"/>
                  </a:lnTo>
                  <a:cubicBezTo>
                    <a:pt x="3017" y="578"/>
                    <a:pt x="3031" y="541"/>
                    <a:pt x="3045" y="611"/>
                  </a:cubicBezTo>
                  <a:cubicBezTo>
                    <a:pt x="3061" y="611"/>
                    <a:pt x="3061" y="594"/>
                    <a:pt x="3045" y="578"/>
                  </a:cubicBezTo>
                  <a:cubicBezTo>
                    <a:pt x="3061" y="578"/>
                    <a:pt x="3061" y="594"/>
                    <a:pt x="3061" y="611"/>
                  </a:cubicBezTo>
                  <a:cubicBezTo>
                    <a:pt x="3077" y="578"/>
                    <a:pt x="3061" y="561"/>
                    <a:pt x="3077" y="561"/>
                  </a:cubicBezTo>
                  <a:cubicBezTo>
                    <a:pt x="3077" y="561"/>
                    <a:pt x="3077" y="578"/>
                    <a:pt x="3077" y="594"/>
                  </a:cubicBezTo>
                  <a:cubicBezTo>
                    <a:pt x="3077" y="561"/>
                    <a:pt x="3077" y="545"/>
                    <a:pt x="3094" y="545"/>
                  </a:cubicBezTo>
                  <a:cubicBezTo>
                    <a:pt x="3094" y="545"/>
                    <a:pt x="3101" y="552"/>
                    <a:pt x="3101" y="557"/>
                  </a:cubicBezTo>
                  <a:lnTo>
                    <a:pt x="3101" y="557"/>
                  </a:lnTo>
                  <a:cubicBezTo>
                    <a:pt x="3124" y="538"/>
                    <a:pt x="3128" y="493"/>
                    <a:pt x="3150" y="493"/>
                  </a:cubicBezTo>
                  <a:cubicBezTo>
                    <a:pt x="3152" y="493"/>
                    <a:pt x="3156" y="494"/>
                    <a:pt x="3159" y="496"/>
                  </a:cubicBezTo>
                  <a:cubicBezTo>
                    <a:pt x="3167" y="521"/>
                    <a:pt x="3172" y="521"/>
                    <a:pt x="3176" y="521"/>
                  </a:cubicBezTo>
                  <a:cubicBezTo>
                    <a:pt x="3180" y="521"/>
                    <a:pt x="3184" y="521"/>
                    <a:pt x="3192" y="545"/>
                  </a:cubicBezTo>
                  <a:lnTo>
                    <a:pt x="3208" y="529"/>
                  </a:lnTo>
                  <a:lnTo>
                    <a:pt x="3192" y="512"/>
                  </a:lnTo>
                  <a:cubicBezTo>
                    <a:pt x="3205" y="499"/>
                    <a:pt x="3208" y="475"/>
                    <a:pt x="3217" y="475"/>
                  </a:cubicBezTo>
                  <a:cubicBezTo>
                    <a:pt x="3219" y="475"/>
                    <a:pt x="3222" y="477"/>
                    <a:pt x="3225" y="480"/>
                  </a:cubicBezTo>
                  <a:lnTo>
                    <a:pt x="3225" y="496"/>
                  </a:lnTo>
                  <a:lnTo>
                    <a:pt x="3241" y="480"/>
                  </a:lnTo>
                  <a:lnTo>
                    <a:pt x="3225" y="463"/>
                  </a:lnTo>
                  <a:cubicBezTo>
                    <a:pt x="3225" y="447"/>
                    <a:pt x="3192" y="414"/>
                    <a:pt x="3225" y="414"/>
                  </a:cubicBezTo>
                  <a:cubicBezTo>
                    <a:pt x="3225" y="422"/>
                    <a:pt x="3229" y="422"/>
                    <a:pt x="3235" y="422"/>
                  </a:cubicBezTo>
                  <a:cubicBezTo>
                    <a:pt x="3241" y="422"/>
                    <a:pt x="3249" y="422"/>
                    <a:pt x="3257" y="431"/>
                  </a:cubicBezTo>
                  <a:cubicBezTo>
                    <a:pt x="3257" y="419"/>
                    <a:pt x="3257" y="407"/>
                    <a:pt x="3263" y="407"/>
                  </a:cubicBezTo>
                  <a:cubicBezTo>
                    <a:pt x="3266" y="407"/>
                    <a:pt x="3269" y="409"/>
                    <a:pt x="3274" y="414"/>
                  </a:cubicBezTo>
                  <a:cubicBezTo>
                    <a:pt x="3274" y="429"/>
                    <a:pt x="3288" y="459"/>
                    <a:pt x="3290" y="463"/>
                  </a:cubicBezTo>
                  <a:lnTo>
                    <a:pt x="3290" y="463"/>
                  </a:lnTo>
                  <a:cubicBezTo>
                    <a:pt x="3276" y="434"/>
                    <a:pt x="3313" y="444"/>
                    <a:pt x="3310" y="411"/>
                  </a:cubicBezTo>
                  <a:lnTo>
                    <a:pt x="3310" y="411"/>
                  </a:lnTo>
                  <a:cubicBezTo>
                    <a:pt x="3314" y="422"/>
                    <a:pt x="3323" y="431"/>
                    <a:pt x="3323" y="431"/>
                  </a:cubicBezTo>
                  <a:lnTo>
                    <a:pt x="3323" y="414"/>
                  </a:lnTo>
                  <a:cubicBezTo>
                    <a:pt x="3323" y="414"/>
                    <a:pt x="3323" y="414"/>
                    <a:pt x="3339" y="431"/>
                  </a:cubicBezTo>
                  <a:cubicBezTo>
                    <a:pt x="3353" y="431"/>
                    <a:pt x="3319" y="394"/>
                    <a:pt x="3330" y="394"/>
                  </a:cubicBezTo>
                  <a:cubicBezTo>
                    <a:pt x="3332" y="394"/>
                    <a:pt x="3335" y="395"/>
                    <a:pt x="3339" y="398"/>
                  </a:cubicBezTo>
                  <a:cubicBezTo>
                    <a:pt x="3339" y="398"/>
                    <a:pt x="3339" y="398"/>
                    <a:pt x="3339" y="414"/>
                  </a:cubicBezTo>
                  <a:cubicBezTo>
                    <a:pt x="3372" y="414"/>
                    <a:pt x="3372" y="381"/>
                    <a:pt x="3405" y="381"/>
                  </a:cubicBezTo>
                  <a:cubicBezTo>
                    <a:pt x="3421" y="414"/>
                    <a:pt x="3388" y="398"/>
                    <a:pt x="3405" y="431"/>
                  </a:cubicBezTo>
                  <a:cubicBezTo>
                    <a:pt x="3438" y="414"/>
                    <a:pt x="3454" y="349"/>
                    <a:pt x="3487" y="349"/>
                  </a:cubicBezTo>
                  <a:lnTo>
                    <a:pt x="3470" y="349"/>
                  </a:lnTo>
                  <a:cubicBezTo>
                    <a:pt x="3465" y="329"/>
                    <a:pt x="3466" y="322"/>
                    <a:pt x="3470" y="322"/>
                  </a:cubicBezTo>
                  <a:cubicBezTo>
                    <a:pt x="3477" y="322"/>
                    <a:pt x="3492" y="340"/>
                    <a:pt x="3499" y="340"/>
                  </a:cubicBezTo>
                  <a:cubicBezTo>
                    <a:pt x="3501" y="340"/>
                    <a:pt x="3503" y="338"/>
                    <a:pt x="3503" y="332"/>
                  </a:cubicBezTo>
                  <a:cubicBezTo>
                    <a:pt x="3503" y="349"/>
                    <a:pt x="3519" y="365"/>
                    <a:pt x="3519" y="365"/>
                  </a:cubicBezTo>
                  <a:cubicBezTo>
                    <a:pt x="3536" y="365"/>
                    <a:pt x="3552" y="332"/>
                    <a:pt x="3568" y="300"/>
                  </a:cubicBezTo>
                  <a:lnTo>
                    <a:pt x="3568" y="316"/>
                  </a:lnTo>
                  <a:cubicBezTo>
                    <a:pt x="3574" y="321"/>
                    <a:pt x="3579" y="323"/>
                    <a:pt x="3585" y="323"/>
                  </a:cubicBezTo>
                  <a:cubicBezTo>
                    <a:pt x="3596" y="323"/>
                    <a:pt x="3607" y="316"/>
                    <a:pt x="3618" y="316"/>
                  </a:cubicBezTo>
                  <a:cubicBezTo>
                    <a:pt x="3618" y="300"/>
                    <a:pt x="3634" y="300"/>
                    <a:pt x="3618" y="283"/>
                  </a:cubicBezTo>
                  <a:lnTo>
                    <a:pt x="3618" y="283"/>
                  </a:lnTo>
                  <a:cubicBezTo>
                    <a:pt x="3630" y="296"/>
                    <a:pt x="3639" y="300"/>
                    <a:pt x="3647" y="300"/>
                  </a:cubicBezTo>
                  <a:cubicBezTo>
                    <a:pt x="3674" y="300"/>
                    <a:pt x="3678" y="240"/>
                    <a:pt x="3708" y="240"/>
                  </a:cubicBezTo>
                  <a:cubicBezTo>
                    <a:pt x="3715" y="240"/>
                    <a:pt x="3722" y="243"/>
                    <a:pt x="3732" y="250"/>
                  </a:cubicBezTo>
                  <a:cubicBezTo>
                    <a:pt x="3732" y="250"/>
                    <a:pt x="3732" y="267"/>
                    <a:pt x="3732" y="267"/>
                  </a:cubicBezTo>
                  <a:lnTo>
                    <a:pt x="3749" y="250"/>
                  </a:lnTo>
                  <a:cubicBezTo>
                    <a:pt x="3749" y="218"/>
                    <a:pt x="3749" y="234"/>
                    <a:pt x="3732" y="218"/>
                  </a:cubicBezTo>
                  <a:cubicBezTo>
                    <a:pt x="3732" y="201"/>
                    <a:pt x="3732" y="185"/>
                    <a:pt x="3732" y="185"/>
                  </a:cubicBezTo>
                  <a:cubicBezTo>
                    <a:pt x="3732" y="201"/>
                    <a:pt x="3749" y="218"/>
                    <a:pt x="3765" y="234"/>
                  </a:cubicBezTo>
                  <a:cubicBezTo>
                    <a:pt x="3765" y="218"/>
                    <a:pt x="3765" y="218"/>
                    <a:pt x="3749" y="201"/>
                  </a:cubicBezTo>
                  <a:lnTo>
                    <a:pt x="3749" y="201"/>
                  </a:lnTo>
                  <a:cubicBezTo>
                    <a:pt x="3759" y="211"/>
                    <a:pt x="3764" y="215"/>
                    <a:pt x="3766" y="215"/>
                  </a:cubicBezTo>
                  <a:cubicBezTo>
                    <a:pt x="3774" y="215"/>
                    <a:pt x="3746" y="167"/>
                    <a:pt x="3759" y="167"/>
                  </a:cubicBezTo>
                  <a:cubicBezTo>
                    <a:pt x="3760" y="167"/>
                    <a:pt x="3762" y="167"/>
                    <a:pt x="3765" y="169"/>
                  </a:cubicBezTo>
                  <a:lnTo>
                    <a:pt x="3781" y="185"/>
                  </a:lnTo>
                  <a:cubicBezTo>
                    <a:pt x="3781" y="185"/>
                    <a:pt x="3781" y="152"/>
                    <a:pt x="3781" y="152"/>
                  </a:cubicBezTo>
                  <a:cubicBezTo>
                    <a:pt x="3798" y="185"/>
                    <a:pt x="3781" y="169"/>
                    <a:pt x="3798" y="201"/>
                  </a:cubicBezTo>
                  <a:cubicBezTo>
                    <a:pt x="3812" y="201"/>
                    <a:pt x="3801" y="150"/>
                    <a:pt x="3810" y="150"/>
                  </a:cubicBezTo>
                  <a:lnTo>
                    <a:pt x="3810" y="150"/>
                  </a:lnTo>
                  <a:cubicBezTo>
                    <a:pt x="3811" y="150"/>
                    <a:pt x="3812" y="150"/>
                    <a:pt x="3814" y="152"/>
                  </a:cubicBezTo>
                  <a:cubicBezTo>
                    <a:pt x="3814" y="169"/>
                    <a:pt x="3814" y="169"/>
                    <a:pt x="3814" y="185"/>
                  </a:cubicBezTo>
                  <a:cubicBezTo>
                    <a:pt x="3822" y="201"/>
                    <a:pt x="3826" y="205"/>
                    <a:pt x="3830" y="205"/>
                  </a:cubicBezTo>
                  <a:cubicBezTo>
                    <a:pt x="3834" y="205"/>
                    <a:pt x="3839" y="201"/>
                    <a:pt x="3847" y="201"/>
                  </a:cubicBezTo>
                  <a:lnTo>
                    <a:pt x="3863" y="201"/>
                  </a:lnTo>
                  <a:cubicBezTo>
                    <a:pt x="3847" y="120"/>
                    <a:pt x="3879" y="169"/>
                    <a:pt x="3879" y="120"/>
                  </a:cubicBezTo>
                  <a:cubicBezTo>
                    <a:pt x="3879" y="169"/>
                    <a:pt x="3896" y="152"/>
                    <a:pt x="3896" y="185"/>
                  </a:cubicBezTo>
                  <a:cubicBezTo>
                    <a:pt x="3912" y="185"/>
                    <a:pt x="3929" y="201"/>
                    <a:pt x="3929" y="201"/>
                  </a:cubicBezTo>
                  <a:cubicBezTo>
                    <a:pt x="3929" y="192"/>
                    <a:pt x="3930" y="189"/>
                    <a:pt x="3932" y="189"/>
                  </a:cubicBezTo>
                  <a:cubicBezTo>
                    <a:pt x="3934" y="189"/>
                    <a:pt x="3937" y="192"/>
                    <a:pt x="3939" y="192"/>
                  </a:cubicBezTo>
                  <a:cubicBezTo>
                    <a:pt x="3942" y="192"/>
                    <a:pt x="3945" y="188"/>
                    <a:pt x="3945" y="169"/>
                  </a:cubicBezTo>
                  <a:cubicBezTo>
                    <a:pt x="3950" y="153"/>
                    <a:pt x="3958" y="149"/>
                    <a:pt x="3967" y="149"/>
                  </a:cubicBezTo>
                  <a:cubicBezTo>
                    <a:pt x="3978" y="149"/>
                    <a:pt x="3990" y="155"/>
                    <a:pt x="3999" y="155"/>
                  </a:cubicBezTo>
                  <a:cubicBezTo>
                    <a:pt x="4006" y="155"/>
                    <a:pt x="4010" y="151"/>
                    <a:pt x="4010" y="136"/>
                  </a:cubicBezTo>
                  <a:cubicBezTo>
                    <a:pt x="4027" y="103"/>
                    <a:pt x="4027" y="70"/>
                    <a:pt x="4027" y="38"/>
                  </a:cubicBezTo>
                  <a:cubicBezTo>
                    <a:pt x="4043" y="54"/>
                    <a:pt x="4043" y="70"/>
                    <a:pt x="4043" y="70"/>
                  </a:cubicBezTo>
                  <a:cubicBezTo>
                    <a:pt x="4051" y="79"/>
                    <a:pt x="4060" y="83"/>
                    <a:pt x="4066" y="83"/>
                  </a:cubicBezTo>
                  <a:cubicBezTo>
                    <a:pt x="4072" y="83"/>
                    <a:pt x="4076" y="79"/>
                    <a:pt x="4076" y="70"/>
                  </a:cubicBezTo>
                  <a:lnTo>
                    <a:pt x="4076" y="54"/>
                  </a:lnTo>
                  <a:cubicBezTo>
                    <a:pt x="4060" y="54"/>
                    <a:pt x="4043" y="21"/>
                    <a:pt x="4060" y="21"/>
                  </a:cubicBezTo>
                  <a:cubicBezTo>
                    <a:pt x="4053" y="18"/>
                    <a:pt x="4049" y="17"/>
                    <a:pt x="4046" y="17"/>
                  </a:cubicBezTo>
                  <a:cubicBezTo>
                    <a:pt x="4040" y="17"/>
                    <a:pt x="4046" y="26"/>
                    <a:pt x="4040" y="26"/>
                  </a:cubicBezTo>
                  <a:cubicBezTo>
                    <a:pt x="4038" y="26"/>
                    <a:pt x="4034" y="25"/>
                    <a:pt x="4027" y="21"/>
                  </a:cubicBezTo>
                  <a:cubicBezTo>
                    <a:pt x="4027" y="21"/>
                    <a:pt x="4020" y="8"/>
                    <a:pt x="4020" y="2"/>
                  </a:cubicBezTo>
                  <a:lnTo>
                    <a:pt x="4020" y="2"/>
                  </a:lnTo>
                  <a:cubicBezTo>
                    <a:pt x="4022" y="3"/>
                    <a:pt x="4024" y="4"/>
                    <a:pt x="4027" y="5"/>
                  </a:cubicBezTo>
                  <a:cubicBezTo>
                    <a:pt x="4024" y="2"/>
                    <a:pt x="4022" y="0"/>
                    <a:pt x="4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15"/>
            <p:cNvSpPr/>
            <p:nvPr/>
          </p:nvSpPr>
          <p:spPr>
            <a:xfrm>
              <a:off x="3920352" y="147702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15"/>
            <p:cNvSpPr/>
            <p:nvPr/>
          </p:nvSpPr>
          <p:spPr>
            <a:xfrm>
              <a:off x="4461215" y="125444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15"/>
            <p:cNvSpPr/>
            <p:nvPr/>
          </p:nvSpPr>
          <p:spPr>
            <a:xfrm>
              <a:off x="4034754" y="147702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15"/>
            <p:cNvSpPr/>
            <p:nvPr/>
          </p:nvSpPr>
          <p:spPr>
            <a:xfrm>
              <a:off x="4516717" y="125444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7" y="1"/>
                  </a:ln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15"/>
            <p:cNvSpPr/>
            <p:nvPr/>
          </p:nvSpPr>
          <p:spPr>
            <a:xfrm>
              <a:off x="4529177" y="124840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cubicBezTo>
                    <a:pt x="0" y="16"/>
                    <a:pt x="0" y="1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15"/>
            <p:cNvSpPr/>
            <p:nvPr/>
          </p:nvSpPr>
          <p:spPr>
            <a:xfrm>
              <a:off x="4359083" y="133486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15"/>
            <p:cNvSpPr/>
            <p:nvPr/>
          </p:nvSpPr>
          <p:spPr>
            <a:xfrm>
              <a:off x="4405524" y="1297678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cubicBezTo>
                    <a:pt x="0" y="1"/>
                    <a:pt x="0" y="17"/>
                    <a:pt x="0" y="17"/>
                  </a:cubicBez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15"/>
            <p:cNvSpPr/>
            <p:nvPr/>
          </p:nvSpPr>
          <p:spPr>
            <a:xfrm>
              <a:off x="4303581" y="136582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15"/>
            <p:cNvSpPr/>
            <p:nvPr/>
          </p:nvSpPr>
          <p:spPr>
            <a:xfrm>
              <a:off x="4402503" y="130088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17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15"/>
            <p:cNvSpPr/>
            <p:nvPr/>
          </p:nvSpPr>
          <p:spPr>
            <a:xfrm>
              <a:off x="4575429" y="123292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" y="17"/>
                  </a:lnTo>
                  <a:lnTo>
                    <a:pt x="17" y="17"/>
                  </a:lnTo>
                  <a:cubicBezTo>
                    <a:pt x="17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15"/>
            <p:cNvSpPr/>
            <p:nvPr/>
          </p:nvSpPr>
          <p:spPr>
            <a:xfrm>
              <a:off x="4578638" y="123292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15"/>
            <p:cNvSpPr/>
            <p:nvPr/>
          </p:nvSpPr>
          <p:spPr>
            <a:xfrm>
              <a:off x="4578638" y="122971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15"/>
            <p:cNvSpPr/>
            <p:nvPr/>
          </p:nvSpPr>
          <p:spPr>
            <a:xfrm>
              <a:off x="4556928" y="1239911"/>
              <a:ext cx="6419" cy="3776"/>
            </a:xfrm>
            <a:custGeom>
              <a:avLst/>
              <a:gdLst/>
              <a:ahLst/>
              <a:cxnLst/>
              <a:rect l="l" t="t" r="r" b="b"/>
              <a:pathLst>
                <a:path w="34" h="20" extrusionOk="0">
                  <a:moveTo>
                    <a:pt x="6" y="1"/>
                  </a:moveTo>
                  <a:cubicBezTo>
                    <a:pt x="3" y="1"/>
                    <a:pt x="1" y="4"/>
                    <a:pt x="1" y="12"/>
                  </a:cubicBezTo>
                  <a:cubicBezTo>
                    <a:pt x="11" y="12"/>
                    <a:pt x="22" y="20"/>
                    <a:pt x="28" y="20"/>
                  </a:cubicBezTo>
                  <a:cubicBezTo>
                    <a:pt x="31" y="20"/>
                    <a:pt x="33" y="18"/>
                    <a:pt x="33" y="12"/>
                  </a:cubicBezTo>
                  <a:lnTo>
                    <a:pt x="33" y="12"/>
                  </a:lnTo>
                  <a:cubicBezTo>
                    <a:pt x="33" y="15"/>
                    <a:pt x="33" y="16"/>
                    <a:pt x="31" y="16"/>
                  </a:cubicBezTo>
                  <a:cubicBezTo>
                    <a:pt x="26" y="16"/>
                    <a:pt x="14" y="1"/>
                    <a:pt x="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15"/>
            <p:cNvSpPr/>
            <p:nvPr/>
          </p:nvSpPr>
          <p:spPr>
            <a:xfrm>
              <a:off x="4526723" y="1215369"/>
              <a:ext cx="5663" cy="8495"/>
            </a:xfrm>
            <a:custGeom>
              <a:avLst/>
              <a:gdLst/>
              <a:ahLst/>
              <a:cxnLst/>
              <a:rect l="l" t="t" r="r" b="b"/>
              <a:pathLst>
                <a:path w="30" h="45" extrusionOk="0">
                  <a:moveTo>
                    <a:pt x="2" y="0"/>
                  </a:moveTo>
                  <a:cubicBezTo>
                    <a:pt x="0" y="0"/>
                    <a:pt x="26" y="32"/>
                    <a:pt x="13" y="44"/>
                  </a:cubicBezTo>
                  <a:lnTo>
                    <a:pt x="30" y="44"/>
                  </a:lnTo>
                  <a:cubicBezTo>
                    <a:pt x="30" y="28"/>
                    <a:pt x="13" y="11"/>
                    <a:pt x="13" y="11"/>
                  </a:cubicBezTo>
                  <a:cubicBezTo>
                    <a:pt x="5" y="3"/>
                    <a:pt x="2" y="0"/>
                    <a:pt x="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15"/>
            <p:cNvSpPr/>
            <p:nvPr/>
          </p:nvSpPr>
          <p:spPr>
            <a:xfrm>
              <a:off x="4513697" y="122046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17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15"/>
            <p:cNvSpPr/>
            <p:nvPr/>
          </p:nvSpPr>
          <p:spPr>
            <a:xfrm>
              <a:off x="4430255" y="1254447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9"/>
                    <a:pt x="5" y="13"/>
                    <a:pt x="9" y="17"/>
                  </a:cubicBezTo>
                  <a:lnTo>
                    <a:pt x="0" y="1"/>
                  </a:lnTo>
                  <a:close/>
                  <a:moveTo>
                    <a:pt x="9" y="17"/>
                  </a:moveTo>
                  <a:lnTo>
                    <a:pt x="17" y="33"/>
                  </a:lnTo>
                  <a:cubicBezTo>
                    <a:pt x="17" y="25"/>
                    <a:pt x="13" y="21"/>
                    <a:pt x="9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15"/>
            <p:cNvSpPr/>
            <p:nvPr/>
          </p:nvSpPr>
          <p:spPr>
            <a:xfrm>
              <a:off x="4430255" y="1291637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0" y="0"/>
                  </a:moveTo>
                  <a:lnTo>
                    <a:pt x="0" y="17"/>
                  </a:lnTo>
                  <a:lnTo>
                    <a:pt x="17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15"/>
            <p:cNvSpPr/>
            <p:nvPr/>
          </p:nvSpPr>
          <p:spPr>
            <a:xfrm>
              <a:off x="4402503" y="12606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lnTo>
                    <a:pt x="0" y="17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15"/>
            <p:cNvSpPr/>
            <p:nvPr/>
          </p:nvSpPr>
          <p:spPr>
            <a:xfrm>
              <a:off x="4266391" y="1321654"/>
              <a:ext cx="3398" cy="7174"/>
            </a:xfrm>
            <a:custGeom>
              <a:avLst/>
              <a:gdLst/>
              <a:ahLst/>
              <a:cxnLst/>
              <a:rect l="l" t="t" r="r" b="b"/>
              <a:pathLst>
                <a:path w="18" h="38" extrusionOk="0">
                  <a:moveTo>
                    <a:pt x="9" y="0"/>
                  </a:moveTo>
                  <a:cubicBezTo>
                    <a:pt x="7" y="0"/>
                    <a:pt x="4" y="2"/>
                    <a:pt x="1" y="5"/>
                  </a:cubicBezTo>
                  <a:lnTo>
                    <a:pt x="17" y="38"/>
                  </a:lnTo>
                  <a:cubicBezTo>
                    <a:pt x="17" y="24"/>
                    <a:pt x="17" y="0"/>
                    <a:pt x="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15"/>
            <p:cNvSpPr/>
            <p:nvPr/>
          </p:nvSpPr>
          <p:spPr>
            <a:xfrm>
              <a:off x="4207679" y="1351104"/>
              <a:ext cx="3398" cy="3776"/>
            </a:xfrm>
            <a:custGeom>
              <a:avLst/>
              <a:gdLst/>
              <a:ahLst/>
              <a:cxnLst/>
              <a:rect l="l" t="t" r="r" b="b"/>
              <a:pathLst>
                <a:path w="18" h="20" extrusionOk="0">
                  <a:moveTo>
                    <a:pt x="3" y="0"/>
                  </a:moveTo>
                  <a:cubicBezTo>
                    <a:pt x="1" y="0"/>
                    <a:pt x="1" y="4"/>
                    <a:pt x="1" y="13"/>
                  </a:cubicBezTo>
                  <a:cubicBezTo>
                    <a:pt x="1" y="13"/>
                    <a:pt x="8" y="20"/>
                    <a:pt x="13" y="20"/>
                  </a:cubicBezTo>
                  <a:cubicBezTo>
                    <a:pt x="15" y="20"/>
                    <a:pt x="17" y="18"/>
                    <a:pt x="17" y="13"/>
                  </a:cubicBezTo>
                  <a:cubicBezTo>
                    <a:pt x="9" y="4"/>
                    <a:pt x="5" y="0"/>
                    <a:pt x="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15"/>
            <p:cNvSpPr/>
            <p:nvPr/>
          </p:nvSpPr>
          <p:spPr>
            <a:xfrm>
              <a:off x="4028524" y="141831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15"/>
            <p:cNvSpPr/>
            <p:nvPr/>
          </p:nvSpPr>
          <p:spPr>
            <a:xfrm>
              <a:off x="3744217" y="228604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0"/>
                  </a:moveTo>
                  <a:lnTo>
                    <a:pt x="33" y="33"/>
                  </a:lnTo>
                  <a:lnTo>
                    <a:pt x="33" y="17"/>
                  </a:lnTo>
                  <a:cubicBezTo>
                    <a:pt x="17" y="17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15"/>
            <p:cNvSpPr/>
            <p:nvPr/>
          </p:nvSpPr>
          <p:spPr>
            <a:xfrm>
              <a:off x="3734967" y="226527"/>
              <a:ext cx="12460" cy="11516"/>
            </a:xfrm>
            <a:custGeom>
              <a:avLst/>
              <a:gdLst/>
              <a:ahLst/>
              <a:cxnLst/>
              <a:rect l="l" t="t" r="r" b="b"/>
              <a:pathLst>
                <a:path w="66" h="61" extrusionOk="0">
                  <a:moveTo>
                    <a:pt x="25" y="1"/>
                  </a:moveTo>
                  <a:cubicBezTo>
                    <a:pt x="21" y="1"/>
                    <a:pt x="22" y="4"/>
                    <a:pt x="26" y="13"/>
                  </a:cubicBezTo>
                  <a:lnTo>
                    <a:pt x="26" y="13"/>
                  </a:lnTo>
                  <a:cubicBezTo>
                    <a:pt x="21" y="11"/>
                    <a:pt x="17" y="11"/>
                    <a:pt x="17" y="11"/>
                  </a:cubicBezTo>
                  <a:lnTo>
                    <a:pt x="17" y="11"/>
                  </a:lnTo>
                  <a:cubicBezTo>
                    <a:pt x="24" y="18"/>
                    <a:pt x="29" y="23"/>
                    <a:pt x="33" y="28"/>
                  </a:cubicBezTo>
                  <a:lnTo>
                    <a:pt x="33" y="28"/>
                  </a:lnTo>
                  <a:cubicBezTo>
                    <a:pt x="17" y="11"/>
                    <a:pt x="17" y="11"/>
                    <a:pt x="1" y="11"/>
                  </a:cubicBezTo>
                  <a:cubicBezTo>
                    <a:pt x="17" y="28"/>
                    <a:pt x="33" y="44"/>
                    <a:pt x="66" y="61"/>
                  </a:cubicBezTo>
                  <a:cubicBezTo>
                    <a:pt x="53" y="47"/>
                    <a:pt x="50" y="45"/>
                    <a:pt x="33" y="28"/>
                  </a:cubicBezTo>
                  <a:lnTo>
                    <a:pt x="33" y="28"/>
                  </a:lnTo>
                  <a:cubicBezTo>
                    <a:pt x="30" y="22"/>
                    <a:pt x="28" y="17"/>
                    <a:pt x="26" y="13"/>
                  </a:cubicBezTo>
                  <a:lnTo>
                    <a:pt x="26" y="13"/>
                  </a:lnTo>
                  <a:cubicBezTo>
                    <a:pt x="32" y="15"/>
                    <a:pt x="41" y="19"/>
                    <a:pt x="50" y="28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0" y="20"/>
                    <a:pt x="50" y="20"/>
                    <a:pt x="50" y="11"/>
                  </a:cubicBezTo>
                  <a:cubicBezTo>
                    <a:pt x="36" y="5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15"/>
            <p:cNvSpPr/>
            <p:nvPr/>
          </p:nvSpPr>
          <p:spPr>
            <a:xfrm>
              <a:off x="3645295" y="312045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" y="0"/>
                    <a:pt x="17" y="0"/>
                  </a:cubicBez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15"/>
            <p:cNvSpPr/>
            <p:nvPr/>
          </p:nvSpPr>
          <p:spPr>
            <a:xfrm>
              <a:off x="3636045" y="31204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15"/>
            <p:cNvSpPr/>
            <p:nvPr/>
          </p:nvSpPr>
          <p:spPr>
            <a:xfrm>
              <a:off x="3676256" y="278065"/>
              <a:ext cx="3209" cy="1510"/>
            </a:xfrm>
            <a:custGeom>
              <a:avLst/>
              <a:gdLst/>
              <a:ahLst/>
              <a:cxnLst/>
              <a:rect l="l" t="t" r="r" b="b"/>
              <a:pathLst>
                <a:path w="17" h="8" extrusionOk="0">
                  <a:moveTo>
                    <a:pt x="1" y="0"/>
                  </a:moveTo>
                  <a:cubicBezTo>
                    <a:pt x="6" y="6"/>
                    <a:pt x="10" y="8"/>
                    <a:pt x="12" y="8"/>
                  </a:cubicBezTo>
                  <a:cubicBezTo>
                    <a:pt x="17" y="8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15"/>
            <p:cNvSpPr/>
            <p:nvPr/>
          </p:nvSpPr>
          <p:spPr>
            <a:xfrm>
              <a:off x="3741197" y="24408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0"/>
                    <a:pt x="0" y="17"/>
                  </a:cubicBezTo>
                  <a:lnTo>
                    <a:pt x="17" y="17"/>
                  </a:lnTo>
                  <a:cubicBezTo>
                    <a:pt x="17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15"/>
            <p:cNvSpPr/>
            <p:nvPr/>
          </p:nvSpPr>
          <p:spPr>
            <a:xfrm>
              <a:off x="3685506" y="256355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7"/>
                  </a:moveTo>
                  <a:lnTo>
                    <a:pt x="17" y="17"/>
                  </a:ln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15"/>
            <p:cNvSpPr/>
            <p:nvPr/>
          </p:nvSpPr>
          <p:spPr>
            <a:xfrm>
              <a:off x="3697966" y="247104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cubicBezTo>
                    <a:pt x="0" y="1"/>
                    <a:pt x="16" y="17"/>
                    <a:pt x="33" y="33"/>
                  </a:cubicBezTo>
                  <a:cubicBezTo>
                    <a:pt x="16" y="17"/>
                    <a:pt x="16" y="17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15"/>
            <p:cNvSpPr/>
            <p:nvPr/>
          </p:nvSpPr>
          <p:spPr>
            <a:xfrm>
              <a:off x="3401199" y="63033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cubicBezTo>
                    <a:pt x="1" y="0"/>
                    <a:pt x="1" y="17"/>
                    <a:pt x="17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15"/>
            <p:cNvSpPr/>
            <p:nvPr/>
          </p:nvSpPr>
          <p:spPr>
            <a:xfrm>
              <a:off x="3620565" y="31827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16"/>
                  </a:lnTo>
                  <a:cubicBezTo>
                    <a:pt x="1" y="0"/>
                    <a:pt x="1" y="0"/>
                    <a:pt x="1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15"/>
            <p:cNvSpPr/>
            <p:nvPr/>
          </p:nvSpPr>
          <p:spPr>
            <a:xfrm>
              <a:off x="3540332" y="426259"/>
              <a:ext cx="9439" cy="9628"/>
            </a:xfrm>
            <a:custGeom>
              <a:avLst/>
              <a:gdLst/>
              <a:ahLst/>
              <a:cxnLst/>
              <a:rect l="l" t="t" r="r" b="b"/>
              <a:pathLst>
                <a:path w="50" h="51" extrusionOk="0">
                  <a:moveTo>
                    <a:pt x="0" y="1"/>
                  </a:moveTo>
                  <a:cubicBezTo>
                    <a:pt x="33" y="17"/>
                    <a:pt x="17" y="34"/>
                    <a:pt x="49" y="50"/>
                  </a:cubicBezTo>
                  <a:cubicBezTo>
                    <a:pt x="49" y="34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15"/>
            <p:cNvSpPr/>
            <p:nvPr/>
          </p:nvSpPr>
          <p:spPr>
            <a:xfrm>
              <a:off x="3602064" y="34904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" y="1"/>
                    <a:pt x="1" y="1"/>
                  </a:cubicBez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15"/>
            <p:cNvSpPr/>
            <p:nvPr/>
          </p:nvSpPr>
          <p:spPr>
            <a:xfrm>
              <a:off x="3599043" y="36452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15"/>
            <p:cNvSpPr/>
            <p:nvPr/>
          </p:nvSpPr>
          <p:spPr>
            <a:xfrm>
              <a:off x="3592813" y="3737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15"/>
            <p:cNvSpPr/>
            <p:nvPr/>
          </p:nvSpPr>
          <p:spPr>
            <a:xfrm>
              <a:off x="3456890" y="602393"/>
              <a:ext cx="6419" cy="4720"/>
            </a:xfrm>
            <a:custGeom>
              <a:avLst/>
              <a:gdLst/>
              <a:ahLst/>
              <a:cxnLst/>
              <a:rect l="l" t="t" r="r" b="b"/>
              <a:pathLst>
                <a:path w="34" h="25" extrusionOk="0">
                  <a:moveTo>
                    <a:pt x="0" y="1"/>
                  </a:moveTo>
                  <a:cubicBezTo>
                    <a:pt x="12" y="13"/>
                    <a:pt x="15" y="24"/>
                    <a:pt x="22" y="24"/>
                  </a:cubicBezTo>
                  <a:cubicBezTo>
                    <a:pt x="25" y="24"/>
                    <a:pt x="28" y="22"/>
                    <a:pt x="33" y="17"/>
                  </a:cubicBezTo>
                  <a:cubicBezTo>
                    <a:pt x="17" y="17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15"/>
            <p:cNvSpPr/>
            <p:nvPr/>
          </p:nvSpPr>
          <p:spPr>
            <a:xfrm>
              <a:off x="3741197" y="24408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15"/>
            <p:cNvSpPr/>
            <p:nvPr/>
          </p:nvSpPr>
          <p:spPr>
            <a:xfrm>
              <a:off x="3521831" y="52839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15"/>
            <p:cNvSpPr/>
            <p:nvPr/>
          </p:nvSpPr>
          <p:spPr>
            <a:xfrm>
              <a:off x="3629815" y="398508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lnTo>
                    <a:pt x="17" y="17"/>
                  </a:ln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15"/>
            <p:cNvSpPr/>
            <p:nvPr/>
          </p:nvSpPr>
          <p:spPr>
            <a:xfrm>
              <a:off x="3388928" y="231058"/>
              <a:ext cx="353401" cy="418908"/>
            </a:xfrm>
            <a:custGeom>
              <a:avLst/>
              <a:gdLst/>
              <a:ahLst/>
              <a:cxnLst/>
              <a:rect l="l" t="t" r="r" b="b"/>
              <a:pathLst>
                <a:path w="1872" h="2219" extrusionOk="0">
                  <a:moveTo>
                    <a:pt x="1834" y="4"/>
                  </a:moveTo>
                  <a:cubicBezTo>
                    <a:pt x="1834" y="4"/>
                    <a:pt x="1845" y="10"/>
                    <a:pt x="1855" y="14"/>
                  </a:cubicBezTo>
                  <a:lnTo>
                    <a:pt x="1855" y="14"/>
                  </a:lnTo>
                  <a:cubicBezTo>
                    <a:pt x="1853" y="11"/>
                    <a:pt x="1852" y="8"/>
                    <a:pt x="1850" y="4"/>
                  </a:cubicBezTo>
                  <a:close/>
                  <a:moveTo>
                    <a:pt x="1855" y="14"/>
                  </a:moveTo>
                  <a:cubicBezTo>
                    <a:pt x="1858" y="21"/>
                    <a:pt x="1860" y="27"/>
                    <a:pt x="1862" y="32"/>
                  </a:cubicBezTo>
                  <a:lnTo>
                    <a:pt x="1862" y="32"/>
                  </a:lnTo>
                  <a:cubicBezTo>
                    <a:pt x="1861" y="32"/>
                    <a:pt x="1859" y="31"/>
                    <a:pt x="1858" y="30"/>
                  </a:cubicBezTo>
                  <a:lnTo>
                    <a:pt x="1858" y="30"/>
                  </a:lnTo>
                  <a:cubicBezTo>
                    <a:pt x="1866" y="43"/>
                    <a:pt x="1866" y="53"/>
                    <a:pt x="1866" y="53"/>
                  </a:cubicBezTo>
                  <a:lnTo>
                    <a:pt x="1866" y="53"/>
                  </a:lnTo>
                  <a:cubicBezTo>
                    <a:pt x="1866" y="53"/>
                    <a:pt x="1866" y="46"/>
                    <a:pt x="1862" y="32"/>
                  </a:cubicBezTo>
                  <a:lnTo>
                    <a:pt x="1862" y="32"/>
                  </a:lnTo>
                  <a:cubicBezTo>
                    <a:pt x="1865" y="34"/>
                    <a:pt x="1867" y="35"/>
                    <a:pt x="1869" y="35"/>
                  </a:cubicBezTo>
                  <a:cubicBezTo>
                    <a:pt x="1872" y="35"/>
                    <a:pt x="1872" y="31"/>
                    <a:pt x="1866" y="20"/>
                  </a:cubicBezTo>
                  <a:cubicBezTo>
                    <a:pt x="1866" y="20"/>
                    <a:pt x="1861" y="18"/>
                    <a:pt x="1855" y="14"/>
                  </a:cubicBezTo>
                  <a:close/>
                  <a:moveTo>
                    <a:pt x="1812" y="2"/>
                  </a:moveTo>
                  <a:cubicBezTo>
                    <a:pt x="1806" y="2"/>
                    <a:pt x="1829" y="37"/>
                    <a:pt x="1817" y="37"/>
                  </a:cubicBezTo>
                  <a:cubicBezTo>
                    <a:pt x="1817" y="53"/>
                    <a:pt x="1834" y="53"/>
                    <a:pt x="1850" y="53"/>
                  </a:cubicBezTo>
                  <a:cubicBezTo>
                    <a:pt x="1850" y="53"/>
                    <a:pt x="1817" y="37"/>
                    <a:pt x="1834" y="37"/>
                  </a:cubicBezTo>
                  <a:lnTo>
                    <a:pt x="1834" y="37"/>
                  </a:lnTo>
                  <a:cubicBezTo>
                    <a:pt x="1834" y="37"/>
                    <a:pt x="1850" y="53"/>
                    <a:pt x="1866" y="69"/>
                  </a:cubicBezTo>
                  <a:cubicBezTo>
                    <a:pt x="1866" y="55"/>
                    <a:pt x="1854" y="41"/>
                    <a:pt x="1851" y="26"/>
                  </a:cubicBezTo>
                  <a:lnTo>
                    <a:pt x="1851" y="26"/>
                  </a:lnTo>
                  <a:cubicBezTo>
                    <a:pt x="1853" y="28"/>
                    <a:pt x="1856" y="29"/>
                    <a:pt x="1858" y="30"/>
                  </a:cubicBezTo>
                  <a:lnTo>
                    <a:pt x="1858" y="30"/>
                  </a:lnTo>
                  <a:cubicBezTo>
                    <a:pt x="1856" y="27"/>
                    <a:pt x="1853" y="24"/>
                    <a:pt x="1850" y="20"/>
                  </a:cubicBezTo>
                  <a:lnTo>
                    <a:pt x="1850" y="20"/>
                  </a:lnTo>
                  <a:cubicBezTo>
                    <a:pt x="1850" y="22"/>
                    <a:pt x="1850" y="24"/>
                    <a:pt x="1851" y="26"/>
                  </a:cubicBezTo>
                  <a:lnTo>
                    <a:pt x="1851" y="26"/>
                  </a:lnTo>
                  <a:cubicBezTo>
                    <a:pt x="1845" y="23"/>
                    <a:pt x="1838" y="20"/>
                    <a:pt x="1834" y="20"/>
                  </a:cubicBezTo>
                  <a:cubicBezTo>
                    <a:pt x="1820" y="7"/>
                    <a:pt x="1814" y="2"/>
                    <a:pt x="1812" y="2"/>
                  </a:cubicBezTo>
                  <a:close/>
                  <a:moveTo>
                    <a:pt x="1686" y="69"/>
                  </a:moveTo>
                  <a:cubicBezTo>
                    <a:pt x="1694" y="77"/>
                    <a:pt x="1698" y="77"/>
                    <a:pt x="1702" y="79"/>
                  </a:cubicBezTo>
                  <a:lnTo>
                    <a:pt x="1702" y="79"/>
                  </a:lnTo>
                  <a:cubicBezTo>
                    <a:pt x="1698" y="77"/>
                    <a:pt x="1693" y="74"/>
                    <a:pt x="1686" y="69"/>
                  </a:cubicBezTo>
                  <a:close/>
                  <a:moveTo>
                    <a:pt x="1702" y="79"/>
                  </a:moveTo>
                  <a:cubicBezTo>
                    <a:pt x="1703" y="80"/>
                    <a:pt x="1703" y="80"/>
                    <a:pt x="1704" y="80"/>
                  </a:cubicBezTo>
                  <a:lnTo>
                    <a:pt x="1704" y="80"/>
                  </a:lnTo>
                  <a:cubicBezTo>
                    <a:pt x="1703" y="80"/>
                    <a:pt x="1703" y="80"/>
                    <a:pt x="1702" y="79"/>
                  </a:cubicBezTo>
                  <a:close/>
                  <a:moveTo>
                    <a:pt x="1588" y="135"/>
                  </a:moveTo>
                  <a:cubicBezTo>
                    <a:pt x="1611" y="146"/>
                    <a:pt x="1610" y="157"/>
                    <a:pt x="1613" y="163"/>
                  </a:cubicBezTo>
                  <a:lnTo>
                    <a:pt x="1613" y="163"/>
                  </a:lnTo>
                  <a:cubicBezTo>
                    <a:pt x="1588" y="151"/>
                    <a:pt x="1588" y="150"/>
                    <a:pt x="1588" y="135"/>
                  </a:cubicBezTo>
                  <a:close/>
                  <a:moveTo>
                    <a:pt x="1784" y="151"/>
                  </a:moveTo>
                  <a:cubicBezTo>
                    <a:pt x="1801" y="151"/>
                    <a:pt x="1784" y="151"/>
                    <a:pt x="1817" y="167"/>
                  </a:cubicBezTo>
                  <a:cubicBezTo>
                    <a:pt x="1817" y="151"/>
                    <a:pt x="1801" y="151"/>
                    <a:pt x="1784" y="151"/>
                  </a:cubicBezTo>
                  <a:close/>
                  <a:moveTo>
                    <a:pt x="1781" y="173"/>
                  </a:moveTo>
                  <a:cubicBezTo>
                    <a:pt x="1781" y="176"/>
                    <a:pt x="1782" y="179"/>
                    <a:pt x="1784" y="184"/>
                  </a:cubicBezTo>
                  <a:cubicBezTo>
                    <a:pt x="1784" y="179"/>
                    <a:pt x="1783" y="176"/>
                    <a:pt x="1781" y="173"/>
                  </a:cubicBezTo>
                  <a:close/>
                  <a:moveTo>
                    <a:pt x="1523" y="184"/>
                  </a:moveTo>
                  <a:cubicBezTo>
                    <a:pt x="1523" y="184"/>
                    <a:pt x="1523" y="184"/>
                    <a:pt x="1523" y="184"/>
                  </a:cubicBezTo>
                  <a:lnTo>
                    <a:pt x="1523" y="184"/>
                  </a:lnTo>
                  <a:cubicBezTo>
                    <a:pt x="1533" y="194"/>
                    <a:pt x="1544" y="198"/>
                    <a:pt x="1555" y="200"/>
                  </a:cubicBezTo>
                  <a:lnTo>
                    <a:pt x="1555" y="200"/>
                  </a:lnTo>
                  <a:cubicBezTo>
                    <a:pt x="1551" y="196"/>
                    <a:pt x="1537" y="184"/>
                    <a:pt x="1523" y="184"/>
                  </a:cubicBezTo>
                  <a:close/>
                  <a:moveTo>
                    <a:pt x="1555" y="200"/>
                  </a:moveTo>
                  <a:cubicBezTo>
                    <a:pt x="1555" y="200"/>
                    <a:pt x="1555" y="200"/>
                    <a:pt x="1555" y="200"/>
                  </a:cubicBezTo>
                  <a:lnTo>
                    <a:pt x="1572" y="200"/>
                  </a:lnTo>
                  <a:cubicBezTo>
                    <a:pt x="1566" y="200"/>
                    <a:pt x="1560" y="200"/>
                    <a:pt x="1555" y="200"/>
                  </a:cubicBezTo>
                  <a:close/>
                  <a:moveTo>
                    <a:pt x="1555" y="200"/>
                  </a:moveTo>
                  <a:cubicBezTo>
                    <a:pt x="1555" y="200"/>
                    <a:pt x="1555" y="200"/>
                    <a:pt x="1555" y="200"/>
                  </a:cubicBezTo>
                  <a:cubicBezTo>
                    <a:pt x="1555" y="200"/>
                    <a:pt x="1555" y="200"/>
                    <a:pt x="1555" y="200"/>
                  </a:cubicBezTo>
                  <a:close/>
                  <a:moveTo>
                    <a:pt x="1524" y="208"/>
                  </a:moveTo>
                  <a:cubicBezTo>
                    <a:pt x="1527" y="210"/>
                    <a:pt x="1532" y="213"/>
                    <a:pt x="1539" y="217"/>
                  </a:cubicBezTo>
                  <a:cubicBezTo>
                    <a:pt x="1539" y="217"/>
                    <a:pt x="1528" y="217"/>
                    <a:pt x="1524" y="208"/>
                  </a:cubicBezTo>
                  <a:close/>
                  <a:moveTo>
                    <a:pt x="1595" y="207"/>
                  </a:moveTo>
                  <a:cubicBezTo>
                    <a:pt x="1617" y="222"/>
                    <a:pt x="1637" y="239"/>
                    <a:pt x="1637" y="249"/>
                  </a:cubicBezTo>
                  <a:cubicBezTo>
                    <a:pt x="1621" y="233"/>
                    <a:pt x="1604" y="217"/>
                    <a:pt x="1604" y="217"/>
                  </a:cubicBezTo>
                  <a:lnTo>
                    <a:pt x="1595" y="207"/>
                  </a:lnTo>
                  <a:close/>
                  <a:moveTo>
                    <a:pt x="1609" y="379"/>
                  </a:moveTo>
                  <a:cubicBezTo>
                    <a:pt x="1607" y="380"/>
                    <a:pt x="1606" y="380"/>
                    <a:pt x="1604" y="380"/>
                  </a:cubicBezTo>
                  <a:cubicBezTo>
                    <a:pt x="1607" y="380"/>
                    <a:pt x="1608" y="380"/>
                    <a:pt x="1609" y="379"/>
                  </a:cubicBezTo>
                  <a:close/>
                  <a:moveTo>
                    <a:pt x="1342" y="397"/>
                  </a:moveTo>
                  <a:lnTo>
                    <a:pt x="1342" y="413"/>
                  </a:lnTo>
                  <a:lnTo>
                    <a:pt x="1359" y="413"/>
                  </a:lnTo>
                  <a:cubicBezTo>
                    <a:pt x="1359" y="413"/>
                    <a:pt x="1342" y="397"/>
                    <a:pt x="1342" y="397"/>
                  </a:cubicBezTo>
                  <a:close/>
                  <a:moveTo>
                    <a:pt x="1424" y="626"/>
                  </a:moveTo>
                  <a:cubicBezTo>
                    <a:pt x="1424" y="626"/>
                    <a:pt x="1424" y="633"/>
                    <a:pt x="1429" y="642"/>
                  </a:cubicBezTo>
                  <a:cubicBezTo>
                    <a:pt x="1426" y="637"/>
                    <a:pt x="1424" y="631"/>
                    <a:pt x="1424" y="626"/>
                  </a:cubicBezTo>
                  <a:close/>
                  <a:moveTo>
                    <a:pt x="1408" y="659"/>
                  </a:moveTo>
                  <a:cubicBezTo>
                    <a:pt x="1424" y="675"/>
                    <a:pt x="1424" y="675"/>
                    <a:pt x="1424" y="675"/>
                  </a:cubicBezTo>
                  <a:cubicBezTo>
                    <a:pt x="1424" y="675"/>
                    <a:pt x="1441" y="675"/>
                    <a:pt x="1408" y="659"/>
                  </a:cubicBezTo>
                  <a:close/>
                  <a:moveTo>
                    <a:pt x="1259" y="920"/>
                  </a:moveTo>
                  <a:cubicBezTo>
                    <a:pt x="1257" y="924"/>
                    <a:pt x="1252" y="928"/>
                    <a:pt x="1261" y="937"/>
                  </a:cubicBezTo>
                  <a:cubicBezTo>
                    <a:pt x="1261" y="937"/>
                    <a:pt x="1261" y="937"/>
                    <a:pt x="1261" y="920"/>
                  </a:cubicBezTo>
                  <a:cubicBezTo>
                    <a:pt x="1260" y="920"/>
                    <a:pt x="1259" y="920"/>
                    <a:pt x="1259" y="920"/>
                  </a:cubicBezTo>
                  <a:close/>
                  <a:moveTo>
                    <a:pt x="917" y="920"/>
                  </a:moveTo>
                  <a:cubicBezTo>
                    <a:pt x="917" y="920"/>
                    <a:pt x="900" y="937"/>
                    <a:pt x="917" y="953"/>
                  </a:cubicBezTo>
                  <a:cubicBezTo>
                    <a:pt x="917" y="953"/>
                    <a:pt x="917" y="937"/>
                    <a:pt x="917" y="937"/>
                  </a:cubicBezTo>
                  <a:cubicBezTo>
                    <a:pt x="928" y="948"/>
                    <a:pt x="936" y="958"/>
                    <a:pt x="940" y="966"/>
                  </a:cubicBezTo>
                  <a:lnTo>
                    <a:pt x="940" y="966"/>
                  </a:lnTo>
                  <a:cubicBezTo>
                    <a:pt x="932" y="946"/>
                    <a:pt x="929" y="933"/>
                    <a:pt x="917" y="920"/>
                  </a:cubicBezTo>
                  <a:close/>
                  <a:moveTo>
                    <a:pt x="940" y="966"/>
                  </a:moveTo>
                  <a:lnTo>
                    <a:pt x="940" y="966"/>
                  </a:lnTo>
                  <a:cubicBezTo>
                    <a:pt x="942" y="970"/>
                    <a:pt x="945" y="976"/>
                    <a:pt x="948" y="982"/>
                  </a:cubicBezTo>
                  <a:lnTo>
                    <a:pt x="948" y="982"/>
                  </a:lnTo>
                  <a:cubicBezTo>
                    <a:pt x="946" y="977"/>
                    <a:pt x="944" y="972"/>
                    <a:pt x="940" y="966"/>
                  </a:cubicBezTo>
                  <a:close/>
                  <a:moveTo>
                    <a:pt x="671" y="1166"/>
                  </a:moveTo>
                  <a:lnTo>
                    <a:pt x="671" y="1166"/>
                  </a:lnTo>
                  <a:cubicBezTo>
                    <a:pt x="688" y="1166"/>
                    <a:pt x="688" y="1182"/>
                    <a:pt x="688" y="1182"/>
                  </a:cubicBezTo>
                  <a:lnTo>
                    <a:pt x="671" y="1166"/>
                  </a:lnTo>
                  <a:close/>
                  <a:moveTo>
                    <a:pt x="900" y="1298"/>
                  </a:moveTo>
                  <a:lnTo>
                    <a:pt x="900" y="1298"/>
                  </a:lnTo>
                  <a:cubicBezTo>
                    <a:pt x="898" y="1302"/>
                    <a:pt x="898" y="1306"/>
                    <a:pt x="900" y="1313"/>
                  </a:cubicBezTo>
                  <a:lnTo>
                    <a:pt x="900" y="1298"/>
                  </a:lnTo>
                  <a:close/>
                  <a:moveTo>
                    <a:pt x="818" y="1472"/>
                  </a:moveTo>
                  <a:cubicBezTo>
                    <a:pt x="815" y="1472"/>
                    <a:pt x="815" y="1473"/>
                    <a:pt x="819" y="1477"/>
                  </a:cubicBezTo>
                  <a:cubicBezTo>
                    <a:pt x="819" y="1477"/>
                    <a:pt x="819" y="1475"/>
                    <a:pt x="818" y="1472"/>
                  </a:cubicBezTo>
                  <a:close/>
                  <a:moveTo>
                    <a:pt x="737" y="1542"/>
                  </a:moveTo>
                  <a:cubicBezTo>
                    <a:pt x="737" y="1542"/>
                    <a:pt x="737" y="1559"/>
                    <a:pt x="753" y="1559"/>
                  </a:cubicBezTo>
                  <a:cubicBezTo>
                    <a:pt x="753" y="1559"/>
                    <a:pt x="737" y="1542"/>
                    <a:pt x="737" y="1542"/>
                  </a:cubicBezTo>
                  <a:close/>
                  <a:moveTo>
                    <a:pt x="688" y="1575"/>
                  </a:moveTo>
                  <a:lnTo>
                    <a:pt x="720" y="1592"/>
                  </a:lnTo>
                  <a:lnTo>
                    <a:pt x="720" y="1575"/>
                  </a:lnTo>
                  <a:close/>
                  <a:moveTo>
                    <a:pt x="377" y="1624"/>
                  </a:moveTo>
                  <a:lnTo>
                    <a:pt x="377" y="1624"/>
                  </a:lnTo>
                  <a:cubicBezTo>
                    <a:pt x="364" y="1624"/>
                    <a:pt x="371" y="1633"/>
                    <a:pt x="381" y="1638"/>
                  </a:cubicBezTo>
                  <a:lnTo>
                    <a:pt x="381" y="1638"/>
                  </a:lnTo>
                  <a:cubicBezTo>
                    <a:pt x="380" y="1633"/>
                    <a:pt x="364" y="1624"/>
                    <a:pt x="377" y="1624"/>
                  </a:cubicBezTo>
                  <a:close/>
                  <a:moveTo>
                    <a:pt x="328" y="1657"/>
                  </a:moveTo>
                  <a:cubicBezTo>
                    <a:pt x="332" y="1659"/>
                    <a:pt x="337" y="1661"/>
                    <a:pt x="341" y="1663"/>
                  </a:cubicBezTo>
                  <a:lnTo>
                    <a:pt x="341" y="1663"/>
                  </a:lnTo>
                  <a:cubicBezTo>
                    <a:pt x="337" y="1659"/>
                    <a:pt x="332" y="1657"/>
                    <a:pt x="328" y="1657"/>
                  </a:cubicBezTo>
                  <a:close/>
                  <a:moveTo>
                    <a:pt x="442" y="1788"/>
                  </a:moveTo>
                  <a:cubicBezTo>
                    <a:pt x="459" y="1788"/>
                    <a:pt x="459" y="1788"/>
                    <a:pt x="475" y="1804"/>
                  </a:cubicBezTo>
                  <a:lnTo>
                    <a:pt x="459" y="1804"/>
                  </a:lnTo>
                  <a:cubicBezTo>
                    <a:pt x="459" y="1804"/>
                    <a:pt x="442" y="1788"/>
                    <a:pt x="442" y="1788"/>
                  </a:cubicBezTo>
                  <a:close/>
                  <a:moveTo>
                    <a:pt x="440" y="1869"/>
                  </a:moveTo>
                  <a:lnTo>
                    <a:pt x="440" y="1869"/>
                  </a:lnTo>
                  <a:cubicBezTo>
                    <a:pt x="441" y="1870"/>
                    <a:pt x="441" y="1872"/>
                    <a:pt x="442" y="1873"/>
                  </a:cubicBezTo>
                  <a:lnTo>
                    <a:pt x="442" y="1873"/>
                  </a:lnTo>
                  <a:cubicBezTo>
                    <a:pt x="442" y="1872"/>
                    <a:pt x="442" y="1871"/>
                    <a:pt x="442" y="1870"/>
                  </a:cubicBezTo>
                  <a:cubicBezTo>
                    <a:pt x="442" y="1869"/>
                    <a:pt x="441" y="1869"/>
                    <a:pt x="440" y="1869"/>
                  </a:cubicBezTo>
                  <a:close/>
                  <a:moveTo>
                    <a:pt x="180" y="1886"/>
                  </a:moveTo>
                  <a:cubicBezTo>
                    <a:pt x="182" y="1887"/>
                    <a:pt x="184" y="1887"/>
                    <a:pt x="186" y="1888"/>
                  </a:cubicBezTo>
                  <a:lnTo>
                    <a:pt x="186" y="1888"/>
                  </a:lnTo>
                  <a:cubicBezTo>
                    <a:pt x="189" y="1887"/>
                    <a:pt x="192" y="1886"/>
                    <a:pt x="197" y="1886"/>
                  </a:cubicBezTo>
                  <a:close/>
                  <a:moveTo>
                    <a:pt x="442" y="1873"/>
                  </a:moveTo>
                  <a:cubicBezTo>
                    <a:pt x="442" y="1886"/>
                    <a:pt x="442" y="1886"/>
                    <a:pt x="442" y="1886"/>
                  </a:cubicBezTo>
                  <a:cubicBezTo>
                    <a:pt x="448" y="1889"/>
                    <a:pt x="452" y="1891"/>
                    <a:pt x="453" y="1891"/>
                  </a:cubicBezTo>
                  <a:cubicBezTo>
                    <a:pt x="456" y="1891"/>
                    <a:pt x="447" y="1882"/>
                    <a:pt x="442" y="1873"/>
                  </a:cubicBezTo>
                  <a:close/>
                  <a:moveTo>
                    <a:pt x="295" y="2050"/>
                  </a:moveTo>
                  <a:cubicBezTo>
                    <a:pt x="298" y="2052"/>
                    <a:pt x="301" y="2053"/>
                    <a:pt x="304" y="2055"/>
                  </a:cubicBezTo>
                  <a:lnTo>
                    <a:pt x="304" y="2055"/>
                  </a:lnTo>
                  <a:cubicBezTo>
                    <a:pt x="302" y="2053"/>
                    <a:pt x="300" y="2052"/>
                    <a:pt x="297" y="2050"/>
                  </a:cubicBezTo>
                  <a:lnTo>
                    <a:pt x="297" y="2050"/>
                  </a:lnTo>
                  <a:cubicBezTo>
                    <a:pt x="296" y="2050"/>
                    <a:pt x="296" y="2050"/>
                    <a:pt x="295" y="2050"/>
                  </a:cubicBezTo>
                  <a:close/>
                  <a:moveTo>
                    <a:pt x="304" y="2055"/>
                  </a:moveTo>
                  <a:cubicBezTo>
                    <a:pt x="308" y="2059"/>
                    <a:pt x="311" y="2062"/>
                    <a:pt x="315" y="2066"/>
                  </a:cubicBezTo>
                  <a:lnTo>
                    <a:pt x="315" y="2066"/>
                  </a:lnTo>
                  <a:cubicBezTo>
                    <a:pt x="312" y="2062"/>
                    <a:pt x="309" y="2059"/>
                    <a:pt x="304" y="2055"/>
                  </a:cubicBezTo>
                  <a:close/>
                  <a:moveTo>
                    <a:pt x="315" y="2066"/>
                  </a:moveTo>
                  <a:cubicBezTo>
                    <a:pt x="322" y="2077"/>
                    <a:pt x="322" y="2088"/>
                    <a:pt x="344" y="2099"/>
                  </a:cubicBezTo>
                  <a:cubicBezTo>
                    <a:pt x="331" y="2086"/>
                    <a:pt x="323" y="2075"/>
                    <a:pt x="315" y="2066"/>
                  </a:cubicBezTo>
                  <a:close/>
                  <a:moveTo>
                    <a:pt x="245" y="2137"/>
                  </a:moveTo>
                  <a:cubicBezTo>
                    <a:pt x="245" y="2137"/>
                    <a:pt x="245" y="2137"/>
                    <a:pt x="245" y="2137"/>
                  </a:cubicBezTo>
                  <a:lnTo>
                    <a:pt x="245" y="2137"/>
                  </a:lnTo>
                  <a:cubicBezTo>
                    <a:pt x="249" y="2143"/>
                    <a:pt x="256" y="2148"/>
                    <a:pt x="262" y="2148"/>
                  </a:cubicBezTo>
                  <a:cubicBezTo>
                    <a:pt x="254" y="2139"/>
                    <a:pt x="248" y="2137"/>
                    <a:pt x="245" y="2137"/>
                  </a:cubicBezTo>
                  <a:close/>
                  <a:moveTo>
                    <a:pt x="1726" y="0"/>
                  </a:moveTo>
                  <a:cubicBezTo>
                    <a:pt x="1717" y="0"/>
                    <a:pt x="1737" y="24"/>
                    <a:pt x="1729" y="24"/>
                  </a:cubicBezTo>
                  <a:cubicBezTo>
                    <a:pt x="1727" y="24"/>
                    <a:pt x="1724" y="23"/>
                    <a:pt x="1719" y="20"/>
                  </a:cubicBezTo>
                  <a:lnTo>
                    <a:pt x="1719" y="20"/>
                  </a:lnTo>
                  <a:cubicBezTo>
                    <a:pt x="1719" y="53"/>
                    <a:pt x="1752" y="53"/>
                    <a:pt x="1768" y="86"/>
                  </a:cubicBezTo>
                  <a:lnTo>
                    <a:pt x="1703" y="37"/>
                  </a:lnTo>
                  <a:lnTo>
                    <a:pt x="1719" y="53"/>
                  </a:lnTo>
                  <a:lnTo>
                    <a:pt x="1703" y="53"/>
                  </a:lnTo>
                  <a:cubicBezTo>
                    <a:pt x="1711" y="61"/>
                    <a:pt x="1715" y="61"/>
                    <a:pt x="1719" y="61"/>
                  </a:cubicBezTo>
                  <a:cubicBezTo>
                    <a:pt x="1723" y="61"/>
                    <a:pt x="1727" y="61"/>
                    <a:pt x="1735" y="69"/>
                  </a:cubicBezTo>
                  <a:cubicBezTo>
                    <a:pt x="1713" y="69"/>
                    <a:pt x="1721" y="84"/>
                    <a:pt x="1713" y="84"/>
                  </a:cubicBezTo>
                  <a:cubicBezTo>
                    <a:pt x="1712" y="84"/>
                    <a:pt x="1709" y="83"/>
                    <a:pt x="1704" y="80"/>
                  </a:cubicBezTo>
                  <a:lnTo>
                    <a:pt x="1704" y="80"/>
                  </a:lnTo>
                  <a:cubicBezTo>
                    <a:pt x="1708" y="83"/>
                    <a:pt x="1712" y="87"/>
                    <a:pt x="1719" y="102"/>
                  </a:cubicBezTo>
                  <a:cubicBezTo>
                    <a:pt x="1705" y="88"/>
                    <a:pt x="1699" y="83"/>
                    <a:pt x="1697" y="83"/>
                  </a:cubicBezTo>
                  <a:lnTo>
                    <a:pt x="1697" y="83"/>
                  </a:lnTo>
                  <a:cubicBezTo>
                    <a:pt x="1692" y="83"/>
                    <a:pt x="1704" y="105"/>
                    <a:pt x="1695" y="105"/>
                  </a:cubicBezTo>
                  <a:cubicBezTo>
                    <a:pt x="1693" y="105"/>
                    <a:pt x="1690" y="104"/>
                    <a:pt x="1686" y="102"/>
                  </a:cubicBezTo>
                  <a:cubicBezTo>
                    <a:pt x="1670" y="86"/>
                    <a:pt x="1686" y="86"/>
                    <a:pt x="1653" y="69"/>
                  </a:cubicBezTo>
                  <a:lnTo>
                    <a:pt x="1653" y="69"/>
                  </a:lnTo>
                  <a:cubicBezTo>
                    <a:pt x="1678" y="86"/>
                    <a:pt x="1674" y="90"/>
                    <a:pt x="1664" y="90"/>
                  </a:cubicBezTo>
                  <a:cubicBezTo>
                    <a:pt x="1653" y="90"/>
                    <a:pt x="1637" y="86"/>
                    <a:pt x="1637" y="86"/>
                  </a:cubicBezTo>
                  <a:lnTo>
                    <a:pt x="1637" y="86"/>
                  </a:lnTo>
                  <a:cubicBezTo>
                    <a:pt x="1670" y="118"/>
                    <a:pt x="1653" y="118"/>
                    <a:pt x="1653" y="135"/>
                  </a:cubicBezTo>
                  <a:cubicBezTo>
                    <a:pt x="1648" y="129"/>
                    <a:pt x="1643" y="127"/>
                    <a:pt x="1637" y="127"/>
                  </a:cubicBezTo>
                  <a:cubicBezTo>
                    <a:pt x="1626" y="127"/>
                    <a:pt x="1615" y="135"/>
                    <a:pt x="1604" y="135"/>
                  </a:cubicBezTo>
                  <a:lnTo>
                    <a:pt x="1588" y="135"/>
                  </a:lnTo>
                  <a:lnTo>
                    <a:pt x="1572" y="151"/>
                  </a:lnTo>
                  <a:cubicBezTo>
                    <a:pt x="1572" y="151"/>
                    <a:pt x="1572" y="151"/>
                    <a:pt x="1572" y="151"/>
                  </a:cubicBezTo>
                  <a:lnTo>
                    <a:pt x="1572" y="151"/>
                  </a:lnTo>
                  <a:cubicBezTo>
                    <a:pt x="1588" y="151"/>
                    <a:pt x="1588" y="167"/>
                    <a:pt x="1588" y="167"/>
                  </a:cubicBezTo>
                  <a:lnTo>
                    <a:pt x="1572" y="151"/>
                  </a:lnTo>
                  <a:lnTo>
                    <a:pt x="1572" y="151"/>
                  </a:lnTo>
                  <a:cubicBezTo>
                    <a:pt x="1555" y="151"/>
                    <a:pt x="1588" y="184"/>
                    <a:pt x="1555" y="184"/>
                  </a:cubicBezTo>
                  <a:cubicBezTo>
                    <a:pt x="1564" y="188"/>
                    <a:pt x="1575" y="194"/>
                    <a:pt x="1585" y="201"/>
                  </a:cubicBezTo>
                  <a:lnTo>
                    <a:pt x="1585" y="201"/>
                  </a:lnTo>
                  <a:cubicBezTo>
                    <a:pt x="1577" y="203"/>
                    <a:pt x="1603" y="217"/>
                    <a:pt x="1588" y="217"/>
                  </a:cubicBezTo>
                  <a:cubicBezTo>
                    <a:pt x="1580" y="208"/>
                    <a:pt x="1576" y="208"/>
                    <a:pt x="1572" y="208"/>
                  </a:cubicBezTo>
                  <a:cubicBezTo>
                    <a:pt x="1568" y="208"/>
                    <a:pt x="1563" y="208"/>
                    <a:pt x="1555" y="200"/>
                  </a:cubicBezTo>
                  <a:cubicBezTo>
                    <a:pt x="1555" y="205"/>
                    <a:pt x="1552" y="207"/>
                    <a:pt x="1548" y="207"/>
                  </a:cubicBezTo>
                  <a:cubicBezTo>
                    <a:pt x="1539" y="207"/>
                    <a:pt x="1523" y="195"/>
                    <a:pt x="1523" y="184"/>
                  </a:cubicBezTo>
                  <a:lnTo>
                    <a:pt x="1523" y="184"/>
                  </a:lnTo>
                  <a:cubicBezTo>
                    <a:pt x="1522" y="196"/>
                    <a:pt x="1514" y="199"/>
                    <a:pt x="1522" y="206"/>
                  </a:cubicBezTo>
                  <a:lnTo>
                    <a:pt x="1522" y="206"/>
                  </a:lnTo>
                  <a:cubicBezTo>
                    <a:pt x="1519" y="221"/>
                    <a:pt x="1510" y="235"/>
                    <a:pt x="1539" y="249"/>
                  </a:cubicBezTo>
                  <a:cubicBezTo>
                    <a:pt x="1555" y="282"/>
                    <a:pt x="1506" y="266"/>
                    <a:pt x="1506" y="282"/>
                  </a:cubicBezTo>
                  <a:lnTo>
                    <a:pt x="1490" y="282"/>
                  </a:lnTo>
                  <a:cubicBezTo>
                    <a:pt x="1490" y="298"/>
                    <a:pt x="1490" y="298"/>
                    <a:pt x="1506" y="331"/>
                  </a:cubicBezTo>
                  <a:cubicBezTo>
                    <a:pt x="1490" y="331"/>
                    <a:pt x="1473" y="315"/>
                    <a:pt x="1473" y="298"/>
                  </a:cubicBezTo>
                  <a:cubicBezTo>
                    <a:pt x="1473" y="310"/>
                    <a:pt x="1473" y="322"/>
                    <a:pt x="1468" y="322"/>
                  </a:cubicBezTo>
                  <a:cubicBezTo>
                    <a:pt x="1465" y="322"/>
                    <a:pt x="1462" y="320"/>
                    <a:pt x="1457" y="315"/>
                  </a:cubicBezTo>
                  <a:cubicBezTo>
                    <a:pt x="1449" y="307"/>
                    <a:pt x="1445" y="307"/>
                    <a:pt x="1445" y="307"/>
                  </a:cubicBezTo>
                  <a:cubicBezTo>
                    <a:pt x="1445" y="307"/>
                    <a:pt x="1449" y="307"/>
                    <a:pt x="1457" y="298"/>
                  </a:cubicBezTo>
                  <a:lnTo>
                    <a:pt x="1457" y="298"/>
                  </a:lnTo>
                  <a:cubicBezTo>
                    <a:pt x="1441" y="315"/>
                    <a:pt x="1424" y="298"/>
                    <a:pt x="1441" y="331"/>
                  </a:cubicBezTo>
                  <a:cubicBezTo>
                    <a:pt x="1432" y="315"/>
                    <a:pt x="1424" y="311"/>
                    <a:pt x="1418" y="311"/>
                  </a:cubicBezTo>
                  <a:cubicBezTo>
                    <a:pt x="1412" y="311"/>
                    <a:pt x="1408" y="315"/>
                    <a:pt x="1408" y="315"/>
                  </a:cubicBezTo>
                  <a:lnTo>
                    <a:pt x="1424" y="331"/>
                  </a:lnTo>
                  <a:lnTo>
                    <a:pt x="1392" y="315"/>
                  </a:lnTo>
                  <a:cubicBezTo>
                    <a:pt x="1388" y="313"/>
                    <a:pt x="1385" y="313"/>
                    <a:pt x="1382" y="313"/>
                  </a:cubicBezTo>
                  <a:cubicBezTo>
                    <a:pt x="1361" y="313"/>
                    <a:pt x="1395" y="361"/>
                    <a:pt x="1383" y="361"/>
                  </a:cubicBezTo>
                  <a:cubicBezTo>
                    <a:pt x="1379" y="361"/>
                    <a:pt x="1372" y="358"/>
                    <a:pt x="1359" y="348"/>
                  </a:cubicBezTo>
                  <a:lnTo>
                    <a:pt x="1359" y="348"/>
                  </a:lnTo>
                  <a:cubicBezTo>
                    <a:pt x="1375" y="380"/>
                    <a:pt x="1375" y="364"/>
                    <a:pt x="1408" y="380"/>
                  </a:cubicBezTo>
                  <a:cubicBezTo>
                    <a:pt x="1392" y="380"/>
                    <a:pt x="1342" y="364"/>
                    <a:pt x="1342" y="364"/>
                  </a:cubicBezTo>
                  <a:cubicBezTo>
                    <a:pt x="1338" y="362"/>
                    <a:pt x="1335" y="361"/>
                    <a:pt x="1334" y="361"/>
                  </a:cubicBezTo>
                  <a:lnTo>
                    <a:pt x="1334" y="361"/>
                  </a:lnTo>
                  <a:cubicBezTo>
                    <a:pt x="1326" y="361"/>
                    <a:pt x="1373" y="399"/>
                    <a:pt x="1359" y="413"/>
                  </a:cubicBezTo>
                  <a:cubicBezTo>
                    <a:pt x="1375" y="413"/>
                    <a:pt x="1392" y="429"/>
                    <a:pt x="1408" y="446"/>
                  </a:cubicBezTo>
                  <a:cubicBezTo>
                    <a:pt x="1405" y="449"/>
                    <a:pt x="1400" y="450"/>
                    <a:pt x="1396" y="450"/>
                  </a:cubicBezTo>
                  <a:cubicBezTo>
                    <a:pt x="1375" y="450"/>
                    <a:pt x="1342" y="426"/>
                    <a:pt x="1342" y="413"/>
                  </a:cubicBezTo>
                  <a:cubicBezTo>
                    <a:pt x="1334" y="405"/>
                    <a:pt x="1330" y="405"/>
                    <a:pt x="1326" y="405"/>
                  </a:cubicBezTo>
                  <a:cubicBezTo>
                    <a:pt x="1322" y="405"/>
                    <a:pt x="1318" y="405"/>
                    <a:pt x="1310" y="397"/>
                  </a:cubicBezTo>
                  <a:lnTo>
                    <a:pt x="1310" y="397"/>
                  </a:lnTo>
                  <a:cubicBezTo>
                    <a:pt x="1310" y="413"/>
                    <a:pt x="1326" y="413"/>
                    <a:pt x="1326" y="413"/>
                  </a:cubicBezTo>
                  <a:cubicBezTo>
                    <a:pt x="1310" y="413"/>
                    <a:pt x="1326" y="429"/>
                    <a:pt x="1310" y="429"/>
                  </a:cubicBezTo>
                  <a:cubicBezTo>
                    <a:pt x="1310" y="429"/>
                    <a:pt x="1326" y="446"/>
                    <a:pt x="1326" y="446"/>
                  </a:cubicBezTo>
                  <a:cubicBezTo>
                    <a:pt x="1293" y="446"/>
                    <a:pt x="1342" y="462"/>
                    <a:pt x="1342" y="478"/>
                  </a:cubicBezTo>
                  <a:cubicBezTo>
                    <a:pt x="1324" y="478"/>
                    <a:pt x="1310" y="468"/>
                    <a:pt x="1305" y="462"/>
                  </a:cubicBezTo>
                  <a:lnTo>
                    <a:pt x="1305" y="462"/>
                  </a:lnTo>
                  <a:cubicBezTo>
                    <a:pt x="1307" y="462"/>
                    <a:pt x="1308" y="462"/>
                    <a:pt x="1310" y="462"/>
                  </a:cubicBezTo>
                  <a:cubicBezTo>
                    <a:pt x="1306" y="459"/>
                    <a:pt x="1304" y="458"/>
                    <a:pt x="1304" y="458"/>
                  </a:cubicBezTo>
                  <a:lnTo>
                    <a:pt x="1304" y="458"/>
                  </a:lnTo>
                  <a:cubicBezTo>
                    <a:pt x="1303" y="458"/>
                    <a:pt x="1303" y="459"/>
                    <a:pt x="1305" y="462"/>
                  </a:cubicBezTo>
                  <a:lnTo>
                    <a:pt x="1305" y="462"/>
                  </a:lnTo>
                  <a:cubicBezTo>
                    <a:pt x="1291" y="459"/>
                    <a:pt x="1276" y="444"/>
                    <a:pt x="1261" y="429"/>
                  </a:cubicBezTo>
                  <a:lnTo>
                    <a:pt x="1261" y="429"/>
                  </a:lnTo>
                  <a:cubicBezTo>
                    <a:pt x="1269" y="446"/>
                    <a:pt x="1265" y="450"/>
                    <a:pt x="1257" y="450"/>
                  </a:cubicBezTo>
                  <a:cubicBezTo>
                    <a:pt x="1248" y="450"/>
                    <a:pt x="1236" y="446"/>
                    <a:pt x="1228" y="446"/>
                  </a:cubicBezTo>
                  <a:lnTo>
                    <a:pt x="1228" y="446"/>
                  </a:lnTo>
                  <a:cubicBezTo>
                    <a:pt x="1244" y="462"/>
                    <a:pt x="1277" y="478"/>
                    <a:pt x="1293" y="495"/>
                  </a:cubicBezTo>
                  <a:cubicBezTo>
                    <a:pt x="1282" y="495"/>
                    <a:pt x="1286" y="509"/>
                    <a:pt x="1280" y="509"/>
                  </a:cubicBezTo>
                  <a:cubicBezTo>
                    <a:pt x="1277" y="509"/>
                    <a:pt x="1272" y="506"/>
                    <a:pt x="1261" y="495"/>
                  </a:cubicBezTo>
                  <a:cubicBezTo>
                    <a:pt x="1277" y="495"/>
                    <a:pt x="1228" y="478"/>
                    <a:pt x="1228" y="462"/>
                  </a:cubicBezTo>
                  <a:cubicBezTo>
                    <a:pt x="1221" y="460"/>
                    <a:pt x="1216" y="459"/>
                    <a:pt x="1214" y="459"/>
                  </a:cubicBezTo>
                  <a:cubicBezTo>
                    <a:pt x="1196" y="459"/>
                    <a:pt x="1244" y="497"/>
                    <a:pt x="1244" y="511"/>
                  </a:cubicBezTo>
                  <a:cubicBezTo>
                    <a:pt x="1233" y="500"/>
                    <a:pt x="1221" y="488"/>
                    <a:pt x="1215" y="488"/>
                  </a:cubicBezTo>
                  <a:cubicBezTo>
                    <a:pt x="1213" y="488"/>
                    <a:pt x="1212" y="490"/>
                    <a:pt x="1212" y="495"/>
                  </a:cubicBezTo>
                  <a:cubicBezTo>
                    <a:pt x="1212" y="492"/>
                    <a:pt x="1213" y="490"/>
                    <a:pt x="1215" y="490"/>
                  </a:cubicBezTo>
                  <a:cubicBezTo>
                    <a:pt x="1223" y="490"/>
                    <a:pt x="1244" y="514"/>
                    <a:pt x="1244" y="528"/>
                  </a:cubicBezTo>
                  <a:cubicBezTo>
                    <a:pt x="1228" y="528"/>
                    <a:pt x="1244" y="544"/>
                    <a:pt x="1244" y="544"/>
                  </a:cubicBezTo>
                  <a:lnTo>
                    <a:pt x="1261" y="544"/>
                  </a:lnTo>
                  <a:cubicBezTo>
                    <a:pt x="1261" y="560"/>
                    <a:pt x="1261" y="560"/>
                    <a:pt x="1261" y="560"/>
                  </a:cubicBezTo>
                  <a:lnTo>
                    <a:pt x="1244" y="560"/>
                  </a:lnTo>
                  <a:cubicBezTo>
                    <a:pt x="1251" y="564"/>
                    <a:pt x="1254" y="565"/>
                    <a:pt x="1254" y="565"/>
                  </a:cubicBezTo>
                  <a:cubicBezTo>
                    <a:pt x="1253" y="565"/>
                    <a:pt x="1233" y="556"/>
                    <a:pt x="1227" y="556"/>
                  </a:cubicBezTo>
                  <a:lnTo>
                    <a:pt x="1227" y="556"/>
                  </a:lnTo>
                  <a:cubicBezTo>
                    <a:pt x="1225" y="556"/>
                    <a:pt x="1224" y="557"/>
                    <a:pt x="1228" y="560"/>
                  </a:cubicBezTo>
                  <a:cubicBezTo>
                    <a:pt x="1212" y="560"/>
                    <a:pt x="1195" y="544"/>
                    <a:pt x="1179" y="544"/>
                  </a:cubicBezTo>
                  <a:lnTo>
                    <a:pt x="1179" y="544"/>
                  </a:lnTo>
                  <a:cubicBezTo>
                    <a:pt x="1182" y="548"/>
                    <a:pt x="1183" y="549"/>
                    <a:pt x="1181" y="549"/>
                  </a:cubicBezTo>
                  <a:cubicBezTo>
                    <a:pt x="1179" y="549"/>
                    <a:pt x="1170" y="545"/>
                    <a:pt x="1164" y="545"/>
                  </a:cubicBezTo>
                  <a:cubicBezTo>
                    <a:pt x="1159" y="545"/>
                    <a:pt x="1156" y="548"/>
                    <a:pt x="1162" y="560"/>
                  </a:cubicBezTo>
                  <a:cubicBezTo>
                    <a:pt x="1195" y="560"/>
                    <a:pt x="1179" y="560"/>
                    <a:pt x="1195" y="593"/>
                  </a:cubicBezTo>
                  <a:lnTo>
                    <a:pt x="1195" y="560"/>
                  </a:lnTo>
                  <a:lnTo>
                    <a:pt x="1228" y="593"/>
                  </a:lnTo>
                  <a:cubicBezTo>
                    <a:pt x="1228" y="593"/>
                    <a:pt x="1212" y="577"/>
                    <a:pt x="1228" y="577"/>
                  </a:cubicBezTo>
                  <a:cubicBezTo>
                    <a:pt x="1228" y="587"/>
                    <a:pt x="1228" y="591"/>
                    <a:pt x="1232" y="592"/>
                  </a:cubicBezTo>
                  <a:lnTo>
                    <a:pt x="1232" y="592"/>
                  </a:lnTo>
                  <a:cubicBezTo>
                    <a:pt x="1233" y="601"/>
                    <a:pt x="1251" y="626"/>
                    <a:pt x="1228" y="626"/>
                  </a:cubicBezTo>
                  <a:lnTo>
                    <a:pt x="1179" y="577"/>
                  </a:lnTo>
                  <a:cubicBezTo>
                    <a:pt x="1175" y="575"/>
                    <a:pt x="1172" y="574"/>
                    <a:pt x="1171" y="574"/>
                  </a:cubicBezTo>
                  <a:lnTo>
                    <a:pt x="1171" y="574"/>
                  </a:lnTo>
                  <a:cubicBezTo>
                    <a:pt x="1156" y="574"/>
                    <a:pt x="1191" y="626"/>
                    <a:pt x="1162" y="626"/>
                  </a:cubicBezTo>
                  <a:lnTo>
                    <a:pt x="1179" y="626"/>
                  </a:lnTo>
                  <a:cubicBezTo>
                    <a:pt x="1195" y="642"/>
                    <a:pt x="1179" y="642"/>
                    <a:pt x="1179" y="642"/>
                  </a:cubicBezTo>
                  <a:cubicBezTo>
                    <a:pt x="1162" y="626"/>
                    <a:pt x="1146" y="626"/>
                    <a:pt x="1130" y="626"/>
                  </a:cubicBezTo>
                  <a:cubicBezTo>
                    <a:pt x="1146" y="626"/>
                    <a:pt x="1130" y="626"/>
                    <a:pt x="1162" y="659"/>
                  </a:cubicBezTo>
                  <a:lnTo>
                    <a:pt x="1130" y="642"/>
                  </a:lnTo>
                  <a:lnTo>
                    <a:pt x="1130" y="642"/>
                  </a:lnTo>
                  <a:cubicBezTo>
                    <a:pt x="1113" y="659"/>
                    <a:pt x="1179" y="708"/>
                    <a:pt x="1162" y="708"/>
                  </a:cubicBezTo>
                  <a:cubicBezTo>
                    <a:pt x="1146" y="691"/>
                    <a:pt x="1130" y="691"/>
                    <a:pt x="1113" y="675"/>
                  </a:cubicBezTo>
                  <a:lnTo>
                    <a:pt x="1113" y="675"/>
                  </a:lnTo>
                  <a:cubicBezTo>
                    <a:pt x="1113" y="675"/>
                    <a:pt x="1130" y="708"/>
                    <a:pt x="1113" y="708"/>
                  </a:cubicBezTo>
                  <a:cubicBezTo>
                    <a:pt x="1113" y="708"/>
                    <a:pt x="1146" y="724"/>
                    <a:pt x="1130" y="724"/>
                  </a:cubicBezTo>
                  <a:cubicBezTo>
                    <a:pt x="1130" y="724"/>
                    <a:pt x="1130" y="733"/>
                    <a:pt x="1143" y="745"/>
                  </a:cubicBezTo>
                  <a:lnTo>
                    <a:pt x="1143" y="745"/>
                  </a:lnTo>
                  <a:cubicBezTo>
                    <a:pt x="1138" y="742"/>
                    <a:pt x="1133" y="741"/>
                    <a:pt x="1130" y="741"/>
                  </a:cubicBezTo>
                  <a:cubicBezTo>
                    <a:pt x="1113" y="741"/>
                    <a:pt x="1115" y="765"/>
                    <a:pt x="1100" y="765"/>
                  </a:cubicBezTo>
                  <a:cubicBezTo>
                    <a:pt x="1095" y="765"/>
                    <a:pt x="1089" y="762"/>
                    <a:pt x="1081" y="757"/>
                  </a:cubicBezTo>
                  <a:cubicBezTo>
                    <a:pt x="1081" y="773"/>
                    <a:pt x="1081" y="789"/>
                    <a:pt x="1081" y="789"/>
                  </a:cubicBezTo>
                  <a:lnTo>
                    <a:pt x="1064" y="789"/>
                  </a:lnTo>
                  <a:cubicBezTo>
                    <a:pt x="1062" y="788"/>
                    <a:pt x="1062" y="787"/>
                    <a:pt x="1062" y="787"/>
                  </a:cubicBezTo>
                  <a:lnTo>
                    <a:pt x="1062" y="787"/>
                  </a:lnTo>
                  <a:cubicBezTo>
                    <a:pt x="1061" y="787"/>
                    <a:pt x="1098" y="825"/>
                    <a:pt x="1088" y="825"/>
                  </a:cubicBezTo>
                  <a:cubicBezTo>
                    <a:pt x="1087" y="825"/>
                    <a:pt x="1084" y="824"/>
                    <a:pt x="1081" y="822"/>
                  </a:cubicBezTo>
                  <a:cubicBezTo>
                    <a:pt x="1048" y="806"/>
                    <a:pt x="1081" y="806"/>
                    <a:pt x="1064" y="806"/>
                  </a:cubicBezTo>
                  <a:cubicBezTo>
                    <a:pt x="1046" y="792"/>
                    <a:pt x="1038" y="787"/>
                    <a:pt x="1034" y="787"/>
                  </a:cubicBezTo>
                  <a:lnTo>
                    <a:pt x="1034" y="787"/>
                  </a:lnTo>
                  <a:cubicBezTo>
                    <a:pt x="1028" y="787"/>
                    <a:pt x="1043" y="809"/>
                    <a:pt x="1028" y="809"/>
                  </a:cubicBezTo>
                  <a:cubicBezTo>
                    <a:pt x="1025" y="809"/>
                    <a:pt x="1021" y="808"/>
                    <a:pt x="1015" y="806"/>
                  </a:cubicBezTo>
                  <a:cubicBezTo>
                    <a:pt x="1010" y="803"/>
                    <a:pt x="1007" y="802"/>
                    <a:pt x="1006" y="802"/>
                  </a:cubicBezTo>
                  <a:lnTo>
                    <a:pt x="1006" y="802"/>
                  </a:lnTo>
                  <a:cubicBezTo>
                    <a:pt x="995" y="802"/>
                    <a:pt x="1029" y="839"/>
                    <a:pt x="1015" y="839"/>
                  </a:cubicBezTo>
                  <a:lnTo>
                    <a:pt x="999" y="839"/>
                  </a:lnTo>
                  <a:cubicBezTo>
                    <a:pt x="1031" y="855"/>
                    <a:pt x="1031" y="888"/>
                    <a:pt x="1031" y="904"/>
                  </a:cubicBezTo>
                  <a:cubicBezTo>
                    <a:pt x="1015" y="871"/>
                    <a:pt x="1015" y="888"/>
                    <a:pt x="999" y="871"/>
                  </a:cubicBezTo>
                  <a:lnTo>
                    <a:pt x="999" y="871"/>
                  </a:lnTo>
                  <a:cubicBezTo>
                    <a:pt x="1000" y="872"/>
                    <a:pt x="1031" y="904"/>
                    <a:pt x="1031" y="904"/>
                  </a:cubicBezTo>
                  <a:cubicBezTo>
                    <a:pt x="1015" y="904"/>
                    <a:pt x="999" y="904"/>
                    <a:pt x="982" y="888"/>
                  </a:cubicBezTo>
                  <a:lnTo>
                    <a:pt x="982" y="871"/>
                  </a:lnTo>
                  <a:cubicBezTo>
                    <a:pt x="976" y="868"/>
                    <a:pt x="971" y="867"/>
                    <a:pt x="968" y="867"/>
                  </a:cubicBezTo>
                  <a:cubicBezTo>
                    <a:pt x="955" y="867"/>
                    <a:pt x="966" y="888"/>
                    <a:pt x="966" y="888"/>
                  </a:cubicBezTo>
                  <a:lnTo>
                    <a:pt x="950" y="871"/>
                  </a:lnTo>
                  <a:lnTo>
                    <a:pt x="950" y="871"/>
                  </a:lnTo>
                  <a:cubicBezTo>
                    <a:pt x="950" y="888"/>
                    <a:pt x="982" y="920"/>
                    <a:pt x="966" y="920"/>
                  </a:cubicBezTo>
                  <a:lnTo>
                    <a:pt x="982" y="937"/>
                  </a:lnTo>
                  <a:cubicBezTo>
                    <a:pt x="991" y="946"/>
                    <a:pt x="993" y="949"/>
                    <a:pt x="991" y="949"/>
                  </a:cubicBezTo>
                  <a:cubicBezTo>
                    <a:pt x="987" y="949"/>
                    <a:pt x="974" y="941"/>
                    <a:pt x="967" y="941"/>
                  </a:cubicBezTo>
                  <a:cubicBezTo>
                    <a:pt x="963" y="941"/>
                    <a:pt x="961" y="944"/>
                    <a:pt x="966" y="953"/>
                  </a:cubicBezTo>
                  <a:lnTo>
                    <a:pt x="933" y="920"/>
                  </a:lnTo>
                  <a:lnTo>
                    <a:pt x="933" y="920"/>
                  </a:lnTo>
                  <a:cubicBezTo>
                    <a:pt x="933" y="937"/>
                    <a:pt x="950" y="970"/>
                    <a:pt x="950" y="986"/>
                  </a:cubicBezTo>
                  <a:cubicBezTo>
                    <a:pt x="949" y="984"/>
                    <a:pt x="948" y="983"/>
                    <a:pt x="948" y="982"/>
                  </a:cubicBezTo>
                  <a:lnTo>
                    <a:pt x="948" y="982"/>
                  </a:lnTo>
                  <a:cubicBezTo>
                    <a:pt x="950" y="989"/>
                    <a:pt x="950" y="996"/>
                    <a:pt x="950" y="1002"/>
                  </a:cubicBezTo>
                  <a:cubicBezTo>
                    <a:pt x="925" y="978"/>
                    <a:pt x="912" y="972"/>
                    <a:pt x="903" y="972"/>
                  </a:cubicBezTo>
                  <a:cubicBezTo>
                    <a:pt x="893" y="972"/>
                    <a:pt x="887" y="979"/>
                    <a:pt x="876" y="979"/>
                  </a:cubicBezTo>
                  <a:cubicBezTo>
                    <a:pt x="870" y="979"/>
                    <a:pt x="863" y="977"/>
                    <a:pt x="851" y="970"/>
                  </a:cubicBezTo>
                  <a:lnTo>
                    <a:pt x="851" y="970"/>
                  </a:lnTo>
                  <a:cubicBezTo>
                    <a:pt x="868" y="1002"/>
                    <a:pt x="819" y="1002"/>
                    <a:pt x="802" y="1019"/>
                  </a:cubicBezTo>
                  <a:cubicBezTo>
                    <a:pt x="851" y="1051"/>
                    <a:pt x="802" y="1019"/>
                    <a:pt x="851" y="1068"/>
                  </a:cubicBezTo>
                  <a:cubicBezTo>
                    <a:pt x="851" y="1084"/>
                    <a:pt x="851" y="1084"/>
                    <a:pt x="851" y="1084"/>
                  </a:cubicBezTo>
                  <a:lnTo>
                    <a:pt x="802" y="1068"/>
                  </a:lnTo>
                  <a:cubicBezTo>
                    <a:pt x="786" y="1051"/>
                    <a:pt x="786" y="1051"/>
                    <a:pt x="786" y="1035"/>
                  </a:cubicBezTo>
                  <a:cubicBezTo>
                    <a:pt x="783" y="1038"/>
                    <a:pt x="779" y="1040"/>
                    <a:pt x="776" y="1040"/>
                  </a:cubicBezTo>
                  <a:cubicBezTo>
                    <a:pt x="763" y="1040"/>
                    <a:pt x="750" y="1019"/>
                    <a:pt x="737" y="1019"/>
                  </a:cubicBezTo>
                  <a:lnTo>
                    <a:pt x="737" y="1019"/>
                  </a:lnTo>
                  <a:cubicBezTo>
                    <a:pt x="753" y="1035"/>
                    <a:pt x="753" y="1051"/>
                    <a:pt x="753" y="1051"/>
                  </a:cubicBezTo>
                  <a:lnTo>
                    <a:pt x="786" y="1051"/>
                  </a:lnTo>
                  <a:cubicBezTo>
                    <a:pt x="791" y="1066"/>
                    <a:pt x="787" y="1070"/>
                    <a:pt x="780" y="1070"/>
                  </a:cubicBezTo>
                  <a:cubicBezTo>
                    <a:pt x="768" y="1070"/>
                    <a:pt x="746" y="1058"/>
                    <a:pt x="738" y="1058"/>
                  </a:cubicBezTo>
                  <a:cubicBezTo>
                    <a:pt x="734" y="1058"/>
                    <a:pt x="733" y="1061"/>
                    <a:pt x="737" y="1068"/>
                  </a:cubicBezTo>
                  <a:lnTo>
                    <a:pt x="720" y="1051"/>
                  </a:lnTo>
                  <a:lnTo>
                    <a:pt x="720" y="1051"/>
                  </a:lnTo>
                  <a:cubicBezTo>
                    <a:pt x="737" y="1068"/>
                    <a:pt x="704" y="1084"/>
                    <a:pt x="737" y="1117"/>
                  </a:cubicBezTo>
                  <a:cubicBezTo>
                    <a:pt x="737" y="1117"/>
                    <a:pt x="720" y="1100"/>
                    <a:pt x="720" y="1100"/>
                  </a:cubicBezTo>
                  <a:lnTo>
                    <a:pt x="720" y="1100"/>
                  </a:lnTo>
                  <a:cubicBezTo>
                    <a:pt x="706" y="1115"/>
                    <a:pt x="730" y="1169"/>
                    <a:pt x="713" y="1169"/>
                  </a:cubicBezTo>
                  <a:cubicBezTo>
                    <a:pt x="710" y="1169"/>
                    <a:pt x="708" y="1168"/>
                    <a:pt x="704" y="1166"/>
                  </a:cubicBezTo>
                  <a:lnTo>
                    <a:pt x="688" y="1150"/>
                  </a:lnTo>
                  <a:lnTo>
                    <a:pt x="688" y="1150"/>
                  </a:lnTo>
                  <a:cubicBezTo>
                    <a:pt x="688" y="1161"/>
                    <a:pt x="696" y="1173"/>
                    <a:pt x="695" y="1173"/>
                  </a:cubicBezTo>
                  <a:cubicBezTo>
                    <a:pt x="694" y="1173"/>
                    <a:pt x="693" y="1171"/>
                    <a:pt x="688" y="1166"/>
                  </a:cubicBezTo>
                  <a:lnTo>
                    <a:pt x="671" y="1166"/>
                  </a:lnTo>
                  <a:cubicBezTo>
                    <a:pt x="639" y="1166"/>
                    <a:pt x="688" y="1231"/>
                    <a:pt x="688" y="1248"/>
                  </a:cubicBezTo>
                  <a:cubicBezTo>
                    <a:pt x="639" y="1215"/>
                    <a:pt x="622" y="1215"/>
                    <a:pt x="606" y="1215"/>
                  </a:cubicBezTo>
                  <a:cubicBezTo>
                    <a:pt x="589" y="1231"/>
                    <a:pt x="606" y="1281"/>
                    <a:pt x="606" y="1297"/>
                  </a:cubicBezTo>
                  <a:cubicBezTo>
                    <a:pt x="599" y="1295"/>
                    <a:pt x="593" y="1294"/>
                    <a:pt x="588" y="1294"/>
                  </a:cubicBezTo>
                  <a:cubicBezTo>
                    <a:pt x="556" y="1294"/>
                    <a:pt x="552" y="1330"/>
                    <a:pt x="524" y="1330"/>
                  </a:cubicBezTo>
                  <a:cubicBezTo>
                    <a:pt x="540" y="1330"/>
                    <a:pt x="557" y="1346"/>
                    <a:pt x="557" y="1362"/>
                  </a:cubicBezTo>
                  <a:cubicBezTo>
                    <a:pt x="546" y="1362"/>
                    <a:pt x="557" y="1377"/>
                    <a:pt x="556" y="1377"/>
                  </a:cubicBezTo>
                  <a:cubicBezTo>
                    <a:pt x="555" y="1377"/>
                    <a:pt x="551" y="1373"/>
                    <a:pt x="540" y="1362"/>
                  </a:cubicBezTo>
                  <a:cubicBezTo>
                    <a:pt x="527" y="1349"/>
                    <a:pt x="519" y="1343"/>
                    <a:pt x="513" y="1343"/>
                  </a:cubicBezTo>
                  <a:cubicBezTo>
                    <a:pt x="505" y="1343"/>
                    <a:pt x="501" y="1353"/>
                    <a:pt x="491" y="1362"/>
                  </a:cubicBezTo>
                  <a:lnTo>
                    <a:pt x="540" y="1395"/>
                  </a:lnTo>
                  <a:cubicBezTo>
                    <a:pt x="528" y="1390"/>
                    <a:pt x="520" y="1388"/>
                    <a:pt x="513" y="1388"/>
                  </a:cubicBezTo>
                  <a:cubicBezTo>
                    <a:pt x="481" y="1388"/>
                    <a:pt x="503" y="1435"/>
                    <a:pt x="480" y="1435"/>
                  </a:cubicBezTo>
                  <a:cubicBezTo>
                    <a:pt x="475" y="1435"/>
                    <a:pt x="468" y="1433"/>
                    <a:pt x="459" y="1428"/>
                  </a:cubicBezTo>
                  <a:lnTo>
                    <a:pt x="459" y="1428"/>
                  </a:lnTo>
                  <a:cubicBezTo>
                    <a:pt x="475" y="1444"/>
                    <a:pt x="459" y="1444"/>
                    <a:pt x="475" y="1461"/>
                  </a:cubicBezTo>
                  <a:lnTo>
                    <a:pt x="442" y="1428"/>
                  </a:lnTo>
                  <a:cubicBezTo>
                    <a:pt x="426" y="1444"/>
                    <a:pt x="426" y="1444"/>
                    <a:pt x="426" y="1461"/>
                  </a:cubicBezTo>
                  <a:lnTo>
                    <a:pt x="409" y="1444"/>
                  </a:lnTo>
                  <a:lnTo>
                    <a:pt x="409" y="1444"/>
                  </a:lnTo>
                  <a:cubicBezTo>
                    <a:pt x="393" y="1444"/>
                    <a:pt x="475" y="1510"/>
                    <a:pt x="459" y="1526"/>
                  </a:cubicBezTo>
                  <a:lnTo>
                    <a:pt x="426" y="1493"/>
                  </a:lnTo>
                  <a:cubicBezTo>
                    <a:pt x="409" y="1510"/>
                    <a:pt x="360" y="1493"/>
                    <a:pt x="393" y="1542"/>
                  </a:cubicBezTo>
                  <a:cubicBezTo>
                    <a:pt x="377" y="1542"/>
                    <a:pt x="377" y="1526"/>
                    <a:pt x="377" y="1526"/>
                  </a:cubicBezTo>
                  <a:cubicBezTo>
                    <a:pt x="360" y="1526"/>
                    <a:pt x="328" y="1526"/>
                    <a:pt x="377" y="1575"/>
                  </a:cubicBezTo>
                  <a:cubicBezTo>
                    <a:pt x="367" y="1566"/>
                    <a:pt x="362" y="1562"/>
                    <a:pt x="359" y="1562"/>
                  </a:cubicBezTo>
                  <a:lnTo>
                    <a:pt x="359" y="1562"/>
                  </a:lnTo>
                  <a:cubicBezTo>
                    <a:pt x="354" y="1562"/>
                    <a:pt x="365" y="1585"/>
                    <a:pt x="377" y="1608"/>
                  </a:cubicBezTo>
                  <a:lnTo>
                    <a:pt x="345" y="1576"/>
                  </a:lnTo>
                  <a:lnTo>
                    <a:pt x="345" y="1576"/>
                  </a:lnTo>
                  <a:cubicBezTo>
                    <a:pt x="377" y="1608"/>
                    <a:pt x="393" y="1624"/>
                    <a:pt x="393" y="1641"/>
                  </a:cubicBezTo>
                  <a:cubicBezTo>
                    <a:pt x="389" y="1641"/>
                    <a:pt x="385" y="1640"/>
                    <a:pt x="381" y="1638"/>
                  </a:cubicBezTo>
                  <a:lnTo>
                    <a:pt x="381" y="1638"/>
                  </a:lnTo>
                  <a:cubicBezTo>
                    <a:pt x="382" y="1640"/>
                    <a:pt x="381" y="1641"/>
                    <a:pt x="377" y="1641"/>
                  </a:cubicBezTo>
                  <a:lnTo>
                    <a:pt x="360" y="1624"/>
                  </a:lnTo>
                  <a:lnTo>
                    <a:pt x="360" y="1624"/>
                  </a:lnTo>
                  <a:cubicBezTo>
                    <a:pt x="344" y="1641"/>
                    <a:pt x="360" y="1641"/>
                    <a:pt x="377" y="1657"/>
                  </a:cubicBezTo>
                  <a:cubicBezTo>
                    <a:pt x="377" y="1665"/>
                    <a:pt x="373" y="1669"/>
                    <a:pt x="364" y="1669"/>
                  </a:cubicBezTo>
                  <a:cubicBezTo>
                    <a:pt x="359" y="1669"/>
                    <a:pt x="351" y="1667"/>
                    <a:pt x="341" y="1663"/>
                  </a:cubicBezTo>
                  <a:lnTo>
                    <a:pt x="341" y="1663"/>
                  </a:lnTo>
                  <a:cubicBezTo>
                    <a:pt x="352" y="1673"/>
                    <a:pt x="360" y="1690"/>
                    <a:pt x="360" y="1690"/>
                  </a:cubicBezTo>
                  <a:cubicBezTo>
                    <a:pt x="344" y="1673"/>
                    <a:pt x="344" y="1673"/>
                    <a:pt x="344" y="1673"/>
                  </a:cubicBezTo>
                  <a:cubicBezTo>
                    <a:pt x="311" y="1673"/>
                    <a:pt x="360" y="1706"/>
                    <a:pt x="328" y="1706"/>
                  </a:cubicBezTo>
                  <a:cubicBezTo>
                    <a:pt x="311" y="1690"/>
                    <a:pt x="311" y="1690"/>
                    <a:pt x="311" y="1690"/>
                  </a:cubicBezTo>
                  <a:cubicBezTo>
                    <a:pt x="311" y="1673"/>
                    <a:pt x="328" y="1673"/>
                    <a:pt x="328" y="1673"/>
                  </a:cubicBezTo>
                  <a:cubicBezTo>
                    <a:pt x="295" y="1657"/>
                    <a:pt x="295" y="1657"/>
                    <a:pt x="262" y="1624"/>
                  </a:cubicBezTo>
                  <a:lnTo>
                    <a:pt x="262" y="1624"/>
                  </a:lnTo>
                  <a:cubicBezTo>
                    <a:pt x="279" y="1641"/>
                    <a:pt x="311" y="1690"/>
                    <a:pt x="295" y="1690"/>
                  </a:cubicBezTo>
                  <a:lnTo>
                    <a:pt x="278" y="1690"/>
                  </a:lnTo>
                  <a:lnTo>
                    <a:pt x="278" y="1706"/>
                  </a:lnTo>
                  <a:cubicBezTo>
                    <a:pt x="278" y="1690"/>
                    <a:pt x="262" y="1690"/>
                    <a:pt x="262" y="1690"/>
                  </a:cubicBezTo>
                  <a:cubicBezTo>
                    <a:pt x="257" y="1684"/>
                    <a:pt x="253" y="1682"/>
                    <a:pt x="251" y="1682"/>
                  </a:cubicBezTo>
                  <a:cubicBezTo>
                    <a:pt x="246" y="1682"/>
                    <a:pt x="246" y="1690"/>
                    <a:pt x="246" y="1690"/>
                  </a:cubicBezTo>
                  <a:cubicBezTo>
                    <a:pt x="262" y="1706"/>
                    <a:pt x="262" y="1722"/>
                    <a:pt x="278" y="1722"/>
                  </a:cubicBezTo>
                  <a:cubicBezTo>
                    <a:pt x="278" y="1722"/>
                    <a:pt x="295" y="1706"/>
                    <a:pt x="295" y="1706"/>
                  </a:cubicBezTo>
                  <a:cubicBezTo>
                    <a:pt x="295" y="1718"/>
                    <a:pt x="303" y="1729"/>
                    <a:pt x="302" y="1729"/>
                  </a:cubicBezTo>
                  <a:cubicBezTo>
                    <a:pt x="302" y="1729"/>
                    <a:pt x="300" y="1727"/>
                    <a:pt x="295" y="1723"/>
                  </a:cubicBezTo>
                  <a:lnTo>
                    <a:pt x="295" y="1723"/>
                  </a:lnTo>
                  <a:cubicBezTo>
                    <a:pt x="311" y="1739"/>
                    <a:pt x="328" y="1755"/>
                    <a:pt x="328" y="1772"/>
                  </a:cubicBezTo>
                  <a:cubicBezTo>
                    <a:pt x="295" y="1739"/>
                    <a:pt x="262" y="1739"/>
                    <a:pt x="246" y="1722"/>
                  </a:cubicBezTo>
                  <a:lnTo>
                    <a:pt x="246" y="1722"/>
                  </a:lnTo>
                  <a:cubicBezTo>
                    <a:pt x="246" y="1738"/>
                    <a:pt x="232" y="1753"/>
                    <a:pt x="255" y="1793"/>
                  </a:cubicBezTo>
                  <a:lnTo>
                    <a:pt x="255" y="1793"/>
                  </a:lnTo>
                  <a:cubicBezTo>
                    <a:pt x="250" y="1790"/>
                    <a:pt x="246" y="1788"/>
                    <a:pt x="246" y="1788"/>
                  </a:cubicBezTo>
                  <a:cubicBezTo>
                    <a:pt x="229" y="1788"/>
                    <a:pt x="246" y="1788"/>
                    <a:pt x="229" y="1772"/>
                  </a:cubicBezTo>
                  <a:lnTo>
                    <a:pt x="229" y="1772"/>
                  </a:lnTo>
                  <a:cubicBezTo>
                    <a:pt x="246" y="1788"/>
                    <a:pt x="229" y="1804"/>
                    <a:pt x="262" y="1837"/>
                  </a:cubicBezTo>
                  <a:cubicBezTo>
                    <a:pt x="239" y="1825"/>
                    <a:pt x="232" y="1814"/>
                    <a:pt x="230" y="1814"/>
                  </a:cubicBezTo>
                  <a:cubicBezTo>
                    <a:pt x="229" y="1814"/>
                    <a:pt x="229" y="1816"/>
                    <a:pt x="229" y="1821"/>
                  </a:cubicBezTo>
                  <a:lnTo>
                    <a:pt x="213" y="1804"/>
                  </a:lnTo>
                  <a:cubicBezTo>
                    <a:pt x="209" y="1803"/>
                    <a:pt x="206" y="1803"/>
                    <a:pt x="203" y="1803"/>
                  </a:cubicBezTo>
                  <a:cubicBezTo>
                    <a:pt x="167" y="1803"/>
                    <a:pt x="249" y="1891"/>
                    <a:pt x="205" y="1891"/>
                  </a:cubicBezTo>
                  <a:cubicBezTo>
                    <a:pt x="200" y="1891"/>
                    <a:pt x="194" y="1890"/>
                    <a:pt x="186" y="1888"/>
                  </a:cubicBezTo>
                  <a:lnTo>
                    <a:pt x="186" y="1888"/>
                  </a:lnTo>
                  <a:cubicBezTo>
                    <a:pt x="152" y="1900"/>
                    <a:pt x="173" y="1968"/>
                    <a:pt x="98" y="1968"/>
                  </a:cubicBezTo>
                  <a:cubicBezTo>
                    <a:pt x="82" y="1968"/>
                    <a:pt x="115" y="1984"/>
                    <a:pt x="115" y="2001"/>
                  </a:cubicBezTo>
                  <a:lnTo>
                    <a:pt x="98" y="1984"/>
                  </a:lnTo>
                  <a:lnTo>
                    <a:pt x="115" y="2017"/>
                  </a:lnTo>
                  <a:cubicBezTo>
                    <a:pt x="118" y="2024"/>
                    <a:pt x="116" y="2027"/>
                    <a:pt x="112" y="2027"/>
                  </a:cubicBezTo>
                  <a:cubicBezTo>
                    <a:pt x="101" y="2027"/>
                    <a:pt x="76" y="2014"/>
                    <a:pt x="65" y="2014"/>
                  </a:cubicBezTo>
                  <a:cubicBezTo>
                    <a:pt x="58" y="2014"/>
                    <a:pt x="56" y="2019"/>
                    <a:pt x="66" y="2033"/>
                  </a:cubicBezTo>
                  <a:lnTo>
                    <a:pt x="82" y="2050"/>
                  </a:lnTo>
                  <a:cubicBezTo>
                    <a:pt x="82" y="2050"/>
                    <a:pt x="82" y="2057"/>
                    <a:pt x="77" y="2057"/>
                  </a:cubicBezTo>
                  <a:cubicBezTo>
                    <a:pt x="75" y="2057"/>
                    <a:pt x="71" y="2055"/>
                    <a:pt x="66" y="2050"/>
                  </a:cubicBezTo>
                  <a:lnTo>
                    <a:pt x="66" y="2050"/>
                  </a:lnTo>
                  <a:cubicBezTo>
                    <a:pt x="66" y="2050"/>
                    <a:pt x="82" y="2066"/>
                    <a:pt x="66" y="2066"/>
                  </a:cubicBezTo>
                  <a:lnTo>
                    <a:pt x="49" y="2050"/>
                  </a:lnTo>
                  <a:lnTo>
                    <a:pt x="66" y="2083"/>
                  </a:lnTo>
                  <a:cubicBezTo>
                    <a:pt x="52" y="2083"/>
                    <a:pt x="26" y="2046"/>
                    <a:pt x="8" y="2046"/>
                  </a:cubicBezTo>
                  <a:cubicBezTo>
                    <a:pt x="5" y="2046"/>
                    <a:pt x="3" y="2048"/>
                    <a:pt x="0" y="2050"/>
                  </a:cubicBezTo>
                  <a:cubicBezTo>
                    <a:pt x="0" y="2066"/>
                    <a:pt x="33" y="2099"/>
                    <a:pt x="49" y="2115"/>
                  </a:cubicBezTo>
                  <a:cubicBezTo>
                    <a:pt x="49" y="2110"/>
                    <a:pt x="51" y="2108"/>
                    <a:pt x="54" y="2108"/>
                  </a:cubicBezTo>
                  <a:cubicBezTo>
                    <a:pt x="58" y="2108"/>
                    <a:pt x="66" y="2115"/>
                    <a:pt x="66" y="2115"/>
                  </a:cubicBezTo>
                  <a:lnTo>
                    <a:pt x="82" y="2132"/>
                  </a:lnTo>
                  <a:cubicBezTo>
                    <a:pt x="115" y="2164"/>
                    <a:pt x="164" y="2214"/>
                    <a:pt x="197" y="2214"/>
                  </a:cubicBezTo>
                  <a:lnTo>
                    <a:pt x="180" y="2181"/>
                  </a:lnTo>
                  <a:lnTo>
                    <a:pt x="197" y="2197"/>
                  </a:lnTo>
                  <a:cubicBezTo>
                    <a:pt x="213" y="2197"/>
                    <a:pt x="213" y="2197"/>
                    <a:pt x="229" y="2214"/>
                  </a:cubicBezTo>
                  <a:lnTo>
                    <a:pt x="197" y="2164"/>
                  </a:lnTo>
                  <a:lnTo>
                    <a:pt x="197" y="2164"/>
                  </a:lnTo>
                  <a:cubicBezTo>
                    <a:pt x="197" y="2164"/>
                    <a:pt x="197" y="2164"/>
                    <a:pt x="197" y="2164"/>
                  </a:cubicBezTo>
                  <a:lnTo>
                    <a:pt x="197" y="2164"/>
                  </a:lnTo>
                  <a:cubicBezTo>
                    <a:pt x="191" y="2159"/>
                    <a:pt x="186" y="2154"/>
                    <a:pt x="180" y="2148"/>
                  </a:cubicBezTo>
                  <a:lnTo>
                    <a:pt x="180" y="2148"/>
                  </a:lnTo>
                  <a:cubicBezTo>
                    <a:pt x="203" y="2160"/>
                    <a:pt x="218" y="2171"/>
                    <a:pt x="219" y="2171"/>
                  </a:cubicBezTo>
                  <a:cubicBezTo>
                    <a:pt x="220" y="2171"/>
                    <a:pt x="218" y="2169"/>
                    <a:pt x="213" y="2164"/>
                  </a:cubicBezTo>
                  <a:lnTo>
                    <a:pt x="213" y="2164"/>
                  </a:lnTo>
                  <a:cubicBezTo>
                    <a:pt x="229" y="2164"/>
                    <a:pt x="229" y="2181"/>
                    <a:pt x="229" y="2181"/>
                  </a:cubicBezTo>
                  <a:cubicBezTo>
                    <a:pt x="229" y="2164"/>
                    <a:pt x="229" y="2164"/>
                    <a:pt x="213" y="2148"/>
                  </a:cubicBezTo>
                  <a:lnTo>
                    <a:pt x="213" y="2148"/>
                  </a:lnTo>
                  <a:cubicBezTo>
                    <a:pt x="218" y="2151"/>
                    <a:pt x="222" y="2151"/>
                    <a:pt x="225" y="2151"/>
                  </a:cubicBezTo>
                  <a:cubicBezTo>
                    <a:pt x="237" y="2151"/>
                    <a:pt x="237" y="2137"/>
                    <a:pt x="245" y="2137"/>
                  </a:cubicBezTo>
                  <a:lnTo>
                    <a:pt x="245" y="2137"/>
                  </a:lnTo>
                  <a:cubicBezTo>
                    <a:pt x="238" y="2127"/>
                    <a:pt x="236" y="2115"/>
                    <a:pt x="246" y="2115"/>
                  </a:cubicBezTo>
                  <a:lnTo>
                    <a:pt x="246" y="2115"/>
                  </a:lnTo>
                  <a:cubicBezTo>
                    <a:pt x="256" y="2131"/>
                    <a:pt x="260" y="2135"/>
                    <a:pt x="262" y="2135"/>
                  </a:cubicBezTo>
                  <a:cubicBezTo>
                    <a:pt x="265" y="2135"/>
                    <a:pt x="266" y="2129"/>
                    <a:pt x="274" y="2129"/>
                  </a:cubicBezTo>
                  <a:cubicBezTo>
                    <a:pt x="280" y="2129"/>
                    <a:pt x="291" y="2133"/>
                    <a:pt x="311" y="2148"/>
                  </a:cubicBezTo>
                  <a:cubicBezTo>
                    <a:pt x="262" y="2099"/>
                    <a:pt x="295" y="2115"/>
                    <a:pt x="278" y="2083"/>
                  </a:cubicBezTo>
                  <a:lnTo>
                    <a:pt x="278" y="2083"/>
                  </a:lnTo>
                  <a:cubicBezTo>
                    <a:pt x="295" y="2083"/>
                    <a:pt x="295" y="2099"/>
                    <a:pt x="295" y="2099"/>
                  </a:cubicBezTo>
                  <a:cubicBezTo>
                    <a:pt x="295" y="2093"/>
                    <a:pt x="297" y="2092"/>
                    <a:pt x="300" y="2092"/>
                  </a:cubicBezTo>
                  <a:cubicBezTo>
                    <a:pt x="306" y="2092"/>
                    <a:pt x="317" y="2099"/>
                    <a:pt x="328" y="2099"/>
                  </a:cubicBezTo>
                  <a:cubicBezTo>
                    <a:pt x="295" y="2066"/>
                    <a:pt x="295" y="2050"/>
                    <a:pt x="262" y="2033"/>
                  </a:cubicBezTo>
                  <a:lnTo>
                    <a:pt x="262" y="2033"/>
                  </a:lnTo>
                  <a:cubicBezTo>
                    <a:pt x="278" y="2039"/>
                    <a:pt x="289" y="2044"/>
                    <a:pt x="297" y="2050"/>
                  </a:cubicBezTo>
                  <a:lnTo>
                    <a:pt x="297" y="2050"/>
                  </a:lnTo>
                  <a:cubicBezTo>
                    <a:pt x="327" y="2050"/>
                    <a:pt x="312" y="2050"/>
                    <a:pt x="344" y="2066"/>
                  </a:cubicBezTo>
                  <a:cubicBezTo>
                    <a:pt x="319" y="2050"/>
                    <a:pt x="319" y="2050"/>
                    <a:pt x="321" y="2050"/>
                  </a:cubicBezTo>
                  <a:cubicBezTo>
                    <a:pt x="324" y="2050"/>
                    <a:pt x="328" y="2050"/>
                    <a:pt x="311" y="2033"/>
                  </a:cubicBezTo>
                  <a:lnTo>
                    <a:pt x="311" y="2033"/>
                  </a:lnTo>
                  <a:cubicBezTo>
                    <a:pt x="334" y="2045"/>
                    <a:pt x="349" y="2057"/>
                    <a:pt x="350" y="2057"/>
                  </a:cubicBezTo>
                  <a:cubicBezTo>
                    <a:pt x="351" y="2057"/>
                    <a:pt x="349" y="2055"/>
                    <a:pt x="344" y="2050"/>
                  </a:cubicBezTo>
                  <a:cubicBezTo>
                    <a:pt x="377" y="2050"/>
                    <a:pt x="377" y="2066"/>
                    <a:pt x="377" y="2066"/>
                  </a:cubicBezTo>
                  <a:cubicBezTo>
                    <a:pt x="393" y="2066"/>
                    <a:pt x="344" y="2033"/>
                    <a:pt x="328" y="2017"/>
                  </a:cubicBezTo>
                  <a:cubicBezTo>
                    <a:pt x="328" y="2014"/>
                    <a:pt x="329" y="2013"/>
                    <a:pt x="331" y="2013"/>
                  </a:cubicBezTo>
                  <a:cubicBezTo>
                    <a:pt x="340" y="2013"/>
                    <a:pt x="363" y="2037"/>
                    <a:pt x="377" y="2050"/>
                  </a:cubicBezTo>
                  <a:cubicBezTo>
                    <a:pt x="377" y="2033"/>
                    <a:pt x="344" y="2001"/>
                    <a:pt x="360" y="2001"/>
                  </a:cubicBezTo>
                  <a:lnTo>
                    <a:pt x="360" y="2001"/>
                  </a:lnTo>
                  <a:cubicBezTo>
                    <a:pt x="360" y="2001"/>
                    <a:pt x="360" y="2001"/>
                    <a:pt x="377" y="2017"/>
                  </a:cubicBezTo>
                  <a:cubicBezTo>
                    <a:pt x="344" y="1984"/>
                    <a:pt x="377" y="2001"/>
                    <a:pt x="360" y="1952"/>
                  </a:cubicBezTo>
                  <a:lnTo>
                    <a:pt x="360" y="1952"/>
                  </a:lnTo>
                  <a:cubicBezTo>
                    <a:pt x="360" y="1968"/>
                    <a:pt x="360" y="1968"/>
                    <a:pt x="360" y="1968"/>
                  </a:cubicBezTo>
                  <a:cubicBezTo>
                    <a:pt x="344" y="1952"/>
                    <a:pt x="328" y="1935"/>
                    <a:pt x="311" y="1935"/>
                  </a:cubicBezTo>
                  <a:cubicBezTo>
                    <a:pt x="323" y="1924"/>
                    <a:pt x="310" y="1912"/>
                    <a:pt x="313" y="1912"/>
                  </a:cubicBezTo>
                  <a:lnTo>
                    <a:pt x="313" y="1912"/>
                  </a:lnTo>
                  <a:cubicBezTo>
                    <a:pt x="314" y="1912"/>
                    <a:pt x="318" y="1914"/>
                    <a:pt x="328" y="1919"/>
                  </a:cubicBezTo>
                  <a:cubicBezTo>
                    <a:pt x="328" y="1919"/>
                    <a:pt x="328" y="1919"/>
                    <a:pt x="328" y="1919"/>
                  </a:cubicBezTo>
                  <a:lnTo>
                    <a:pt x="328" y="1919"/>
                  </a:lnTo>
                  <a:cubicBezTo>
                    <a:pt x="328" y="1919"/>
                    <a:pt x="328" y="1935"/>
                    <a:pt x="344" y="1935"/>
                  </a:cubicBezTo>
                  <a:cubicBezTo>
                    <a:pt x="354" y="1946"/>
                    <a:pt x="348" y="1939"/>
                    <a:pt x="360" y="1952"/>
                  </a:cubicBezTo>
                  <a:cubicBezTo>
                    <a:pt x="360" y="1935"/>
                    <a:pt x="344" y="1903"/>
                    <a:pt x="344" y="1903"/>
                  </a:cubicBezTo>
                  <a:lnTo>
                    <a:pt x="344" y="1903"/>
                  </a:lnTo>
                  <a:cubicBezTo>
                    <a:pt x="377" y="1935"/>
                    <a:pt x="344" y="1935"/>
                    <a:pt x="377" y="1952"/>
                  </a:cubicBezTo>
                  <a:lnTo>
                    <a:pt x="360" y="1952"/>
                  </a:lnTo>
                  <a:cubicBezTo>
                    <a:pt x="393" y="1968"/>
                    <a:pt x="393" y="1968"/>
                    <a:pt x="391" y="1968"/>
                  </a:cubicBezTo>
                  <a:cubicBezTo>
                    <a:pt x="389" y="1968"/>
                    <a:pt x="385" y="1968"/>
                    <a:pt x="409" y="1984"/>
                  </a:cubicBezTo>
                  <a:cubicBezTo>
                    <a:pt x="426" y="1984"/>
                    <a:pt x="409" y="1968"/>
                    <a:pt x="426" y="1952"/>
                  </a:cubicBezTo>
                  <a:cubicBezTo>
                    <a:pt x="409" y="1935"/>
                    <a:pt x="409" y="1935"/>
                    <a:pt x="393" y="1919"/>
                  </a:cubicBezTo>
                  <a:cubicBezTo>
                    <a:pt x="390" y="1909"/>
                    <a:pt x="391" y="1905"/>
                    <a:pt x="396" y="1905"/>
                  </a:cubicBezTo>
                  <a:cubicBezTo>
                    <a:pt x="408" y="1905"/>
                    <a:pt x="441" y="1933"/>
                    <a:pt x="448" y="1933"/>
                  </a:cubicBezTo>
                  <a:cubicBezTo>
                    <a:pt x="450" y="1933"/>
                    <a:pt x="449" y="1929"/>
                    <a:pt x="442" y="1919"/>
                  </a:cubicBezTo>
                  <a:cubicBezTo>
                    <a:pt x="426" y="1903"/>
                    <a:pt x="393" y="1870"/>
                    <a:pt x="409" y="1870"/>
                  </a:cubicBezTo>
                  <a:lnTo>
                    <a:pt x="409" y="1870"/>
                  </a:lnTo>
                  <a:lnTo>
                    <a:pt x="442" y="1903"/>
                  </a:lnTo>
                  <a:cubicBezTo>
                    <a:pt x="456" y="1903"/>
                    <a:pt x="422" y="1866"/>
                    <a:pt x="433" y="1866"/>
                  </a:cubicBezTo>
                  <a:lnTo>
                    <a:pt x="433" y="1866"/>
                  </a:lnTo>
                  <a:cubicBezTo>
                    <a:pt x="434" y="1866"/>
                    <a:pt x="437" y="1867"/>
                    <a:pt x="440" y="1869"/>
                  </a:cubicBezTo>
                  <a:lnTo>
                    <a:pt x="440" y="1869"/>
                  </a:lnTo>
                  <a:cubicBezTo>
                    <a:pt x="438" y="1863"/>
                    <a:pt x="438" y="1858"/>
                    <a:pt x="442" y="1853"/>
                  </a:cubicBezTo>
                  <a:lnTo>
                    <a:pt x="442" y="1853"/>
                  </a:lnTo>
                  <a:lnTo>
                    <a:pt x="475" y="1886"/>
                  </a:lnTo>
                  <a:cubicBezTo>
                    <a:pt x="475" y="1870"/>
                    <a:pt x="459" y="1837"/>
                    <a:pt x="475" y="1821"/>
                  </a:cubicBezTo>
                  <a:cubicBezTo>
                    <a:pt x="475" y="1821"/>
                    <a:pt x="491" y="1837"/>
                    <a:pt x="491" y="1837"/>
                  </a:cubicBezTo>
                  <a:cubicBezTo>
                    <a:pt x="491" y="1804"/>
                    <a:pt x="524" y="1804"/>
                    <a:pt x="557" y="1804"/>
                  </a:cubicBezTo>
                  <a:lnTo>
                    <a:pt x="540" y="1772"/>
                  </a:lnTo>
                  <a:lnTo>
                    <a:pt x="540" y="1772"/>
                  </a:lnTo>
                  <a:cubicBezTo>
                    <a:pt x="540" y="1772"/>
                    <a:pt x="557" y="1788"/>
                    <a:pt x="557" y="1788"/>
                  </a:cubicBezTo>
                  <a:cubicBezTo>
                    <a:pt x="573" y="1788"/>
                    <a:pt x="540" y="1772"/>
                    <a:pt x="540" y="1755"/>
                  </a:cubicBezTo>
                  <a:lnTo>
                    <a:pt x="540" y="1755"/>
                  </a:lnTo>
                  <a:cubicBezTo>
                    <a:pt x="540" y="1755"/>
                    <a:pt x="557" y="1772"/>
                    <a:pt x="557" y="1772"/>
                  </a:cubicBezTo>
                  <a:cubicBezTo>
                    <a:pt x="543" y="1757"/>
                    <a:pt x="541" y="1719"/>
                    <a:pt x="561" y="1719"/>
                  </a:cubicBezTo>
                  <a:cubicBezTo>
                    <a:pt x="565" y="1719"/>
                    <a:pt x="569" y="1720"/>
                    <a:pt x="573" y="1722"/>
                  </a:cubicBezTo>
                  <a:lnTo>
                    <a:pt x="589" y="1722"/>
                  </a:lnTo>
                  <a:cubicBezTo>
                    <a:pt x="604" y="1722"/>
                    <a:pt x="557" y="1686"/>
                    <a:pt x="565" y="1686"/>
                  </a:cubicBezTo>
                  <a:lnTo>
                    <a:pt x="565" y="1686"/>
                  </a:lnTo>
                  <a:cubicBezTo>
                    <a:pt x="566" y="1686"/>
                    <a:pt x="568" y="1687"/>
                    <a:pt x="573" y="1690"/>
                  </a:cubicBezTo>
                  <a:cubicBezTo>
                    <a:pt x="600" y="1676"/>
                    <a:pt x="594" y="1653"/>
                    <a:pt x="626" y="1653"/>
                  </a:cubicBezTo>
                  <a:cubicBezTo>
                    <a:pt x="633" y="1653"/>
                    <a:pt x="642" y="1654"/>
                    <a:pt x="655" y="1657"/>
                  </a:cubicBezTo>
                  <a:cubicBezTo>
                    <a:pt x="606" y="1624"/>
                    <a:pt x="688" y="1641"/>
                    <a:pt x="622" y="1608"/>
                  </a:cubicBezTo>
                  <a:cubicBezTo>
                    <a:pt x="671" y="1608"/>
                    <a:pt x="671" y="1624"/>
                    <a:pt x="704" y="1624"/>
                  </a:cubicBezTo>
                  <a:cubicBezTo>
                    <a:pt x="704" y="1624"/>
                    <a:pt x="671" y="1592"/>
                    <a:pt x="671" y="1575"/>
                  </a:cubicBezTo>
                  <a:lnTo>
                    <a:pt x="671" y="1575"/>
                  </a:lnTo>
                  <a:lnTo>
                    <a:pt x="704" y="1608"/>
                  </a:lnTo>
                  <a:lnTo>
                    <a:pt x="688" y="1575"/>
                  </a:lnTo>
                  <a:cubicBezTo>
                    <a:pt x="688" y="1567"/>
                    <a:pt x="696" y="1563"/>
                    <a:pt x="706" y="1563"/>
                  </a:cubicBezTo>
                  <a:cubicBezTo>
                    <a:pt x="716" y="1563"/>
                    <a:pt x="729" y="1567"/>
                    <a:pt x="737" y="1575"/>
                  </a:cubicBezTo>
                  <a:lnTo>
                    <a:pt x="737" y="1542"/>
                  </a:lnTo>
                  <a:cubicBezTo>
                    <a:pt x="753" y="1542"/>
                    <a:pt x="770" y="1542"/>
                    <a:pt x="770" y="1526"/>
                  </a:cubicBezTo>
                  <a:lnTo>
                    <a:pt x="786" y="1542"/>
                  </a:lnTo>
                  <a:cubicBezTo>
                    <a:pt x="802" y="1526"/>
                    <a:pt x="802" y="1510"/>
                    <a:pt x="819" y="1493"/>
                  </a:cubicBezTo>
                  <a:cubicBezTo>
                    <a:pt x="802" y="1477"/>
                    <a:pt x="770" y="1461"/>
                    <a:pt x="770" y="1444"/>
                  </a:cubicBezTo>
                  <a:lnTo>
                    <a:pt x="770" y="1444"/>
                  </a:lnTo>
                  <a:lnTo>
                    <a:pt x="770" y="1444"/>
                  </a:lnTo>
                  <a:lnTo>
                    <a:pt x="770" y="1444"/>
                  </a:lnTo>
                  <a:cubicBezTo>
                    <a:pt x="770" y="1444"/>
                    <a:pt x="778" y="1448"/>
                    <a:pt x="786" y="1454"/>
                  </a:cubicBezTo>
                  <a:lnTo>
                    <a:pt x="786" y="1454"/>
                  </a:lnTo>
                  <a:cubicBezTo>
                    <a:pt x="782" y="1452"/>
                    <a:pt x="778" y="1452"/>
                    <a:pt x="770" y="1444"/>
                  </a:cubicBezTo>
                  <a:lnTo>
                    <a:pt x="770" y="1444"/>
                  </a:lnTo>
                  <a:lnTo>
                    <a:pt x="802" y="1477"/>
                  </a:lnTo>
                  <a:cubicBezTo>
                    <a:pt x="798" y="1468"/>
                    <a:pt x="794" y="1462"/>
                    <a:pt x="792" y="1459"/>
                  </a:cubicBezTo>
                  <a:lnTo>
                    <a:pt x="792" y="1459"/>
                  </a:lnTo>
                  <a:cubicBezTo>
                    <a:pt x="797" y="1464"/>
                    <a:pt x="802" y="1471"/>
                    <a:pt x="802" y="1477"/>
                  </a:cubicBezTo>
                  <a:lnTo>
                    <a:pt x="802" y="1461"/>
                  </a:lnTo>
                  <a:cubicBezTo>
                    <a:pt x="813" y="1461"/>
                    <a:pt x="817" y="1467"/>
                    <a:pt x="818" y="1472"/>
                  </a:cubicBezTo>
                  <a:lnTo>
                    <a:pt x="818" y="1472"/>
                  </a:lnTo>
                  <a:cubicBezTo>
                    <a:pt x="818" y="1472"/>
                    <a:pt x="818" y="1472"/>
                    <a:pt x="818" y="1472"/>
                  </a:cubicBezTo>
                  <a:cubicBezTo>
                    <a:pt x="823" y="1472"/>
                    <a:pt x="834" y="1476"/>
                    <a:pt x="840" y="1476"/>
                  </a:cubicBezTo>
                  <a:cubicBezTo>
                    <a:pt x="846" y="1476"/>
                    <a:pt x="847" y="1473"/>
                    <a:pt x="835" y="1461"/>
                  </a:cubicBezTo>
                  <a:lnTo>
                    <a:pt x="835" y="1461"/>
                  </a:lnTo>
                  <a:lnTo>
                    <a:pt x="851" y="1477"/>
                  </a:lnTo>
                  <a:cubicBezTo>
                    <a:pt x="851" y="1461"/>
                    <a:pt x="851" y="1444"/>
                    <a:pt x="868" y="1428"/>
                  </a:cubicBezTo>
                  <a:cubicBezTo>
                    <a:pt x="835" y="1411"/>
                    <a:pt x="851" y="1411"/>
                    <a:pt x="835" y="1379"/>
                  </a:cubicBezTo>
                  <a:lnTo>
                    <a:pt x="835" y="1379"/>
                  </a:lnTo>
                  <a:cubicBezTo>
                    <a:pt x="846" y="1379"/>
                    <a:pt x="857" y="1386"/>
                    <a:pt x="868" y="1386"/>
                  </a:cubicBezTo>
                  <a:cubicBezTo>
                    <a:pt x="873" y="1386"/>
                    <a:pt x="879" y="1384"/>
                    <a:pt x="884" y="1379"/>
                  </a:cubicBezTo>
                  <a:cubicBezTo>
                    <a:pt x="868" y="1362"/>
                    <a:pt x="851" y="1346"/>
                    <a:pt x="851" y="1330"/>
                  </a:cubicBezTo>
                  <a:lnTo>
                    <a:pt x="851" y="1330"/>
                  </a:lnTo>
                  <a:cubicBezTo>
                    <a:pt x="868" y="1362"/>
                    <a:pt x="884" y="1346"/>
                    <a:pt x="884" y="1362"/>
                  </a:cubicBezTo>
                  <a:cubicBezTo>
                    <a:pt x="900" y="1346"/>
                    <a:pt x="900" y="1346"/>
                    <a:pt x="900" y="1313"/>
                  </a:cubicBezTo>
                  <a:cubicBezTo>
                    <a:pt x="884" y="1297"/>
                    <a:pt x="884" y="1297"/>
                    <a:pt x="868" y="1297"/>
                  </a:cubicBezTo>
                  <a:cubicBezTo>
                    <a:pt x="868" y="1291"/>
                    <a:pt x="870" y="1290"/>
                    <a:pt x="873" y="1290"/>
                  </a:cubicBezTo>
                  <a:cubicBezTo>
                    <a:pt x="879" y="1290"/>
                    <a:pt x="890" y="1297"/>
                    <a:pt x="900" y="1297"/>
                  </a:cubicBezTo>
                  <a:lnTo>
                    <a:pt x="900" y="1298"/>
                  </a:lnTo>
                  <a:lnTo>
                    <a:pt x="900" y="1298"/>
                  </a:lnTo>
                  <a:cubicBezTo>
                    <a:pt x="906" y="1289"/>
                    <a:pt x="923" y="1289"/>
                    <a:pt x="939" y="1289"/>
                  </a:cubicBezTo>
                  <a:cubicBezTo>
                    <a:pt x="962" y="1289"/>
                    <a:pt x="982" y="1289"/>
                    <a:pt x="966" y="1264"/>
                  </a:cubicBezTo>
                  <a:lnTo>
                    <a:pt x="950" y="1231"/>
                  </a:lnTo>
                  <a:cubicBezTo>
                    <a:pt x="953" y="1228"/>
                    <a:pt x="955" y="1227"/>
                    <a:pt x="958" y="1227"/>
                  </a:cubicBezTo>
                  <a:cubicBezTo>
                    <a:pt x="967" y="1227"/>
                    <a:pt x="969" y="1248"/>
                    <a:pt x="982" y="1248"/>
                  </a:cubicBezTo>
                  <a:cubicBezTo>
                    <a:pt x="966" y="1199"/>
                    <a:pt x="1015" y="1231"/>
                    <a:pt x="999" y="1199"/>
                  </a:cubicBezTo>
                  <a:lnTo>
                    <a:pt x="999" y="1199"/>
                  </a:lnTo>
                  <a:cubicBezTo>
                    <a:pt x="1013" y="1204"/>
                    <a:pt x="1023" y="1206"/>
                    <a:pt x="1030" y="1206"/>
                  </a:cubicBezTo>
                  <a:cubicBezTo>
                    <a:pt x="1059" y="1206"/>
                    <a:pt x="1048" y="1172"/>
                    <a:pt x="1063" y="1165"/>
                  </a:cubicBezTo>
                  <a:lnTo>
                    <a:pt x="1063" y="1165"/>
                  </a:lnTo>
                  <a:cubicBezTo>
                    <a:pt x="1063" y="1165"/>
                    <a:pt x="1064" y="1166"/>
                    <a:pt x="1064" y="1166"/>
                  </a:cubicBezTo>
                  <a:lnTo>
                    <a:pt x="1081" y="1166"/>
                  </a:lnTo>
                  <a:cubicBezTo>
                    <a:pt x="1076" y="1164"/>
                    <a:pt x="1072" y="1164"/>
                    <a:pt x="1069" y="1164"/>
                  </a:cubicBezTo>
                  <a:cubicBezTo>
                    <a:pt x="1067" y="1164"/>
                    <a:pt x="1065" y="1164"/>
                    <a:pt x="1063" y="1165"/>
                  </a:cubicBezTo>
                  <a:lnTo>
                    <a:pt x="1063" y="1165"/>
                  </a:lnTo>
                  <a:cubicBezTo>
                    <a:pt x="1059" y="1160"/>
                    <a:pt x="1059" y="1159"/>
                    <a:pt x="1061" y="1159"/>
                  </a:cubicBezTo>
                  <a:lnTo>
                    <a:pt x="1061" y="1159"/>
                  </a:lnTo>
                  <a:cubicBezTo>
                    <a:pt x="1066" y="1159"/>
                    <a:pt x="1081" y="1166"/>
                    <a:pt x="1081" y="1166"/>
                  </a:cubicBezTo>
                  <a:cubicBezTo>
                    <a:pt x="1064" y="1150"/>
                    <a:pt x="1064" y="1150"/>
                    <a:pt x="1064" y="1150"/>
                  </a:cubicBezTo>
                  <a:cubicBezTo>
                    <a:pt x="1064" y="1100"/>
                    <a:pt x="1130" y="1100"/>
                    <a:pt x="1179" y="1084"/>
                  </a:cubicBezTo>
                  <a:cubicBezTo>
                    <a:pt x="1193" y="1070"/>
                    <a:pt x="1117" y="1016"/>
                    <a:pt x="1135" y="1016"/>
                  </a:cubicBezTo>
                  <a:cubicBezTo>
                    <a:pt x="1137" y="1016"/>
                    <a:pt x="1141" y="1017"/>
                    <a:pt x="1146" y="1019"/>
                  </a:cubicBezTo>
                  <a:lnTo>
                    <a:pt x="1179" y="1051"/>
                  </a:lnTo>
                  <a:cubicBezTo>
                    <a:pt x="1162" y="986"/>
                    <a:pt x="1228" y="1002"/>
                    <a:pt x="1212" y="953"/>
                  </a:cubicBezTo>
                  <a:lnTo>
                    <a:pt x="1212" y="953"/>
                  </a:lnTo>
                  <a:cubicBezTo>
                    <a:pt x="1212" y="953"/>
                    <a:pt x="1228" y="953"/>
                    <a:pt x="1228" y="970"/>
                  </a:cubicBezTo>
                  <a:cubicBezTo>
                    <a:pt x="1244" y="970"/>
                    <a:pt x="1244" y="937"/>
                    <a:pt x="1212" y="937"/>
                  </a:cubicBezTo>
                  <a:cubicBezTo>
                    <a:pt x="1216" y="932"/>
                    <a:pt x="1220" y="930"/>
                    <a:pt x="1222" y="930"/>
                  </a:cubicBezTo>
                  <a:cubicBezTo>
                    <a:pt x="1229" y="930"/>
                    <a:pt x="1233" y="942"/>
                    <a:pt x="1244" y="953"/>
                  </a:cubicBezTo>
                  <a:cubicBezTo>
                    <a:pt x="1258" y="953"/>
                    <a:pt x="1236" y="917"/>
                    <a:pt x="1250" y="917"/>
                  </a:cubicBezTo>
                  <a:cubicBezTo>
                    <a:pt x="1252" y="917"/>
                    <a:pt x="1255" y="918"/>
                    <a:pt x="1259" y="920"/>
                  </a:cubicBezTo>
                  <a:lnTo>
                    <a:pt x="1259" y="920"/>
                  </a:lnTo>
                  <a:cubicBezTo>
                    <a:pt x="1261" y="916"/>
                    <a:pt x="1260" y="912"/>
                    <a:pt x="1244" y="904"/>
                  </a:cubicBezTo>
                  <a:cubicBezTo>
                    <a:pt x="1257" y="904"/>
                    <a:pt x="1249" y="883"/>
                    <a:pt x="1263" y="883"/>
                  </a:cubicBezTo>
                  <a:cubicBezTo>
                    <a:pt x="1266" y="883"/>
                    <a:pt x="1270" y="884"/>
                    <a:pt x="1277" y="888"/>
                  </a:cubicBezTo>
                  <a:cubicBezTo>
                    <a:pt x="1261" y="871"/>
                    <a:pt x="1265" y="871"/>
                    <a:pt x="1269" y="871"/>
                  </a:cubicBezTo>
                  <a:cubicBezTo>
                    <a:pt x="1273" y="871"/>
                    <a:pt x="1277" y="871"/>
                    <a:pt x="1261" y="855"/>
                  </a:cubicBezTo>
                  <a:lnTo>
                    <a:pt x="1261" y="855"/>
                  </a:lnTo>
                  <a:cubicBezTo>
                    <a:pt x="1271" y="865"/>
                    <a:pt x="1279" y="869"/>
                    <a:pt x="1286" y="869"/>
                  </a:cubicBezTo>
                  <a:cubicBezTo>
                    <a:pt x="1297" y="869"/>
                    <a:pt x="1302" y="857"/>
                    <a:pt x="1298" y="846"/>
                  </a:cubicBezTo>
                  <a:lnTo>
                    <a:pt x="1298" y="846"/>
                  </a:lnTo>
                  <a:cubicBezTo>
                    <a:pt x="1300" y="847"/>
                    <a:pt x="1302" y="847"/>
                    <a:pt x="1304" y="847"/>
                  </a:cubicBezTo>
                  <a:cubicBezTo>
                    <a:pt x="1310" y="847"/>
                    <a:pt x="1318" y="847"/>
                    <a:pt x="1326" y="855"/>
                  </a:cubicBezTo>
                  <a:cubicBezTo>
                    <a:pt x="1326" y="855"/>
                    <a:pt x="1326" y="839"/>
                    <a:pt x="1293" y="822"/>
                  </a:cubicBezTo>
                  <a:lnTo>
                    <a:pt x="1293" y="822"/>
                  </a:lnTo>
                  <a:cubicBezTo>
                    <a:pt x="1305" y="828"/>
                    <a:pt x="1312" y="830"/>
                    <a:pt x="1316" y="830"/>
                  </a:cubicBezTo>
                  <a:cubicBezTo>
                    <a:pt x="1331" y="830"/>
                    <a:pt x="1305" y="798"/>
                    <a:pt x="1320" y="798"/>
                  </a:cubicBezTo>
                  <a:cubicBezTo>
                    <a:pt x="1324" y="798"/>
                    <a:pt x="1331" y="800"/>
                    <a:pt x="1342" y="806"/>
                  </a:cubicBezTo>
                  <a:cubicBezTo>
                    <a:pt x="1342" y="773"/>
                    <a:pt x="1342" y="740"/>
                    <a:pt x="1342" y="724"/>
                  </a:cubicBezTo>
                  <a:cubicBezTo>
                    <a:pt x="1392" y="757"/>
                    <a:pt x="1342" y="740"/>
                    <a:pt x="1375" y="773"/>
                  </a:cubicBezTo>
                  <a:cubicBezTo>
                    <a:pt x="1375" y="740"/>
                    <a:pt x="1342" y="708"/>
                    <a:pt x="1375" y="708"/>
                  </a:cubicBezTo>
                  <a:cubicBezTo>
                    <a:pt x="1375" y="708"/>
                    <a:pt x="1392" y="724"/>
                    <a:pt x="1392" y="724"/>
                  </a:cubicBezTo>
                  <a:cubicBezTo>
                    <a:pt x="1392" y="691"/>
                    <a:pt x="1424" y="691"/>
                    <a:pt x="1408" y="659"/>
                  </a:cubicBezTo>
                  <a:lnTo>
                    <a:pt x="1408" y="659"/>
                  </a:lnTo>
                  <a:lnTo>
                    <a:pt x="1408" y="675"/>
                  </a:lnTo>
                  <a:cubicBezTo>
                    <a:pt x="1392" y="659"/>
                    <a:pt x="1375" y="609"/>
                    <a:pt x="1359" y="593"/>
                  </a:cubicBezTo>
                  <a:lnTo>
                    <a:pt x="1359" y="593"/>
                  </a:lnTo>
                  <a:cubicBezTo>
                    <a:pt x="1408" y="642"/>
                    <a:pt x="1375" y="593"/>
                    <a:pt x="1441" y="659"/>
                  </a:cubicBezTo>
                  <a:cubicBezTo>
                    <a:pt x="1441" y="626"/>
                    <a:pt x="1424" y="626"/>
                    <a:pt x="1424" y="609"/>
                  </a:cubicBezTo>
                  <a:lnTo>
                    <a:pt x="1424" y="609"/>
                  </a:lnTo>
                  <a:cubicBezTo>
                    <a:pt x="1441" y="626"/>
                    <a:pt x="1441" y="626"/>
                    <a:pt x="1441" y="626"/>
                  </a:cubicBezTo>
                  <a:cubicBezTo>
                    <a:pt x="1441" y="609"/>
                    <a:pt x="1424" y="593"/>
                    <a:pt x="1441" y="593"/>
                  </a:cubicBezTo>
                  <a:cubicBezTo>
                    <a:pt x="1441" y="593"/>
                    <a:pt x="1441" y="609"/>
                    <a:pt x="1441" y="609"/>
                  </a:cubicBezTo>
                  <a:cubicBezTo>
                    <a:pt x="1457" y="593"/>
                    <a:pt x="1408" y="544"/>
                    <a:pt x="1441" y="544"/>
                  </a:cubicBezTo>
                  <a:lnTo>
                    <a:pt x="1441" y="544"/>
                  </a:lnTo>
                  <a:cubicBezTo>
                    <a:pt x="1473" y="577"/>
                    <a:pt x="1457" y="560"/>
                    <a:pt x="1490" y="577"/>
                  </a:cubicBezTo>
                  <a:lnTo>
                    <a:pt x="1490" y="560"/>
                  </a:lnTo>
                  <a:lnTo>
                    <a:pt x="1473" y="560"/>
                  </a:lnTo>
                  <a:cubicBezTo>
                    <a:pt x="1473" y="544"/>
                    <a:pt x="1457" y="528"/>
                    <a:pt x="1473" y="528"/>
                  </a:cubicBezTo>
                  <a:lnTo>
                    <a:pt x="1490" y="544"/>
                  </a:lnTo>
                  <a:lnTo>
                    <a:pt x="1490" y="511"/>
                  </a:lnTo>
                  <a:lnTo>
                    <a:pt x="1473" y="511"/>
                  </a:lnTo>
                  <a:cubicBezTo>
                    <a:pt x="1457" y="495"/>
                    <a:pt x="1424" y="478"/>
                    <a:pt x="1441" y="478"/>
                  </a:cubicBezTo>
                  <a:lnTo>
                    <a:pt x="1441" y="478"/>
                  </a:lnTo>
                  <a:cubicBezTo>
                    <a:pt x="1441" y="478"/>
                    <a:pt x="1457" y="478"/>
                    <a:pt x="1473" y="495"/>
                  </a:cubicBezTo>
                  <a:cubicBezTo>
                    <a:pt x="1457" y="478"/>
                    <a:pt x="1457" y="462"/>
                    <a:pt x="1473" y="462"/>
                  </a:cubicBezTo>
                  <a:cubicBezTo>
                    <a:pt x="1473" y="478"/>
                    <a:pt x="1506" y="495"/>
                    <a:pt x="1506" y="495"/>
                  </a:cubicBezTo>
                  <a:cubicBezTo>
                    <a:pt x="1490" y="478"/>
                    <a:pt x="1522" y="478"/>
                    <a:pt x="1490" y="446"/>
                  </a:cubicBezTo>
                  <a:lnTo>
                    <a:pt x="1490" y="446"/>
                  </a:lnTo>
                  <a:cubicBezTo>
                    <a:pt x="1495" y="451"/>
                    <a:pt x="1501" y="457"/>
                    <a:pt x="1506" y="462"/>
                  </a:cubicBezTo>
                  <a:lnTo>
                    <a:pt x="1523" y="462"/>
                  </a:lnTo>
                  <a:cubicBezTo>
                    <a:pt x="1539" y="462"/>
                    <a:pt x="1490" y="446"/>
                    <a:pt x="1506" y="446"/>
                  </a:cubicBezTo>
                  <a:lnTo>
                    <a:pt x="1523" y="446"/>
                  </a:lnTo>
                  <a:cubicBezTo>
                    <a:pt x="1539" y="446"/>
                    <a:pt x="1523" y="413"/>
                    <a:pt x="1539" y="413"/>
                  </a:cubicBezTo>
                  <a:cubicBezTo>
                    <a:pt x="1572" y="446"/>
                    <a:pt x="1539" y="429"/>
                    <a:pt x="1572" y="446"/>
                  </a:cubicBezTo>
                  <a:cubicBezTo>
                    <a:pt x="1588" y="429"/>
                    <a:pt x="1555" y="380"/>
                    <a:pt x="1572" y="380"/>
                  </a:cubicBezTo>
                  <a:cubicBezTo>
                    <a:pt x="1554" y="363"/>
                    <a:pt x="1553" y="358"/>
                    <a:pt x="1559" y="358"/>
                  </a:cubicBezTo>
                  <a:cubicBezTo>
                    <a:pt x="1566" y="358"/>
                    <a:pt x="1585" y="367"/>
                    <a:pt x="1589" y="367"/>
                  </a:cubicBezTo>
                  <a:cubicBezTo>
                    <a:pt x="1591" y="367"/>
                    <a:pt x="1591" y="366"/>
                    <a:pt x="1588" y="364"/>
                  </a:cubicBezTo>
                  <a:lnTo>
                    <a:pt x="1588" y="364"/>
                  </a:lnTo>
                  <a:cubicBezTo>
                    <a:pt x="1588" y="364"/>
                    <a:pt x="1612" y="376"/>
                    <a:pt x="1609" y="379"/>
                  </a:cubicBezTo>
                  <a:lnTo>
                    <a:pt x="1609" y="379"/>
                  </a:lnTo>
                  <a:cubicBezTo>
                    <a:pt x="1621" y="374"/>
                    <a:pt x="1619" y="344"/>
                    <a:pt x="1604" y="315"/>
                  </a:cubicBezTo>
                  <a:lnTo>
                    <a:pt x="1604" y="315"/>
                  </a:lnTo>
                  <a:lnTo>
                    <a:pt x="1621" y="331"/>
                  </a:lnTo>
                  <a:cubicBezTo>
                    <a:pt x="1637" y="331"/>
                    <a:pt x="1637" y="315"/>
                    <a:pt x="1653" y="315"/>
                  </a:cubicBezTo>
                  <a:cubicBezTo>
                    <a:pt x="1649" y="310"/>
                    <a:pt x="1647" y="307"/>
                    <a:pt x="1645" y="304"/>
                  </a:cubicBezTo>
                  <a:lnTo>
                    <a:pt x="1645" y="304"/>
                  </a:lnTo>
                  <a:cubicBezTo>
                    <a:pt x="1647" y="304"/>
                    <a:pt x="1648" y="304"/>
                    <a:pt x="1649" y="304"/>
                  </a:cubicBezTo>
                  <a:cubicBezTo>
                    <a:pt x="1690" y="304"/>
                    <a:pt x="1646" y="243"/>
                    <a:pt x="1668" y="243"/>
                  </a:cubicBezTo>
                  <a:cubicBezTo>
                    <a:pt x="1672" y="243"/>
                    <a:pt x="1678" y="245"/>
                    <a:pt x="1686" y="249"/>
                  </a:cubicBezTo>
                  <a:cubicBezTo>
                    <a:pt x="1686" y="249"/>
                    <a:pt x="1703" y="266"/>
                    <a:pt x="1703" y="266"/>
                  </a:cubicBezTo>
                  <a:lnTo>
                    <a:pt x="1703" y="233"/>
                  </a:lnTo>
                  <a:cubicBezTo>
                    <a:pt x="1686" y="225"/>
                    <a:pt x="1682" y="225"/>
                    <a:pt x="1680" y="225"/>
                  </a:cubicBezTo>
                  <a:cubicBezTo>
                    <a:pt x="1678" y="225"/>
                    <a:pt x="1678" y="225"/>
                    <a:pt x="1670" y="217"/>
                  </a:cubicBezTo>
                  <a:cubicBezTo>
                    <a:pt x="1657" y="217"/>
                    <a:pt x="1654" y="206"/>
                    <a:pt x="1654" y="202"/>
                  </a:cubicBezTo>
                  <a:lnTo>
                    <a:pt x="1654" y="202"/>
                  </a:lnTo>
                  <a:cubicBezTo>
                    <a:pt x="1656" y="217"/>
                    <a:pt x="1687" y="217"/>
                    <a:pt x="1703" y="233"/>
                  </a:cubicBezTo>
                  <a:cubicBezTo>
                    <a:pt x="1686" y="217"/>
                    <a:pt x="1686" y="217"/>
                    <a:pt x="1686" y="217"/>
                  </a:cubicBezTo>
                  <a:lnTo>
                    <a:pt x="1686" y="217"/>
                  </a:lnTo>
                  <a:cubicBezTo>
                    <a:pt x="1691" y="219"/>
                    <a:pt x="1693" y="220"/>
                    <a:pt x="1694" y="220"/>
                  </a:cubicBezTo>
                  <a:cubicBezTo>
                    <a:pt x="1698" y="220"/>
                    <a:pt x="1642" y="184"/>
                    <a:pt x="1670" y="184"/>
                  </a:cubicBezTo>
                  <a:lnTo>
                    <a:pt x="1670" y="184"/>
                  </a:lnTo>
                  <a:lnTo>
                    <a:pt x="1686" y="200"/>
                  </a:lnTo>
                  <a:cubicBezTo>
                    <a:pt x="1686" y="184"/>
                    <a:pt x="1670" y="167"/>
                    <a:pt x="1670" y="167"/>
                  </a:cubicBezTo>
                  <a:lnTo>
                    <a:pt x="1670" y="167"/>
                  </a:lnTo>
                  <a:cubicBezTo>
                    <a:pt x="1703" y="184"/>
                    <a:pt x="1686" y="184"/>
                    <a:pt x="1703" y="200"/>
                  </a:cubicBezTo>
                  <a:cubicBezTo>
                    <a:pt x="1703" y="187"/>
                    <a:pt x="1681" y="163"/>
                    <a:pt x="1682" y="163"/>
                  </a:cubicBezTo>
                  <a:lnTo>
                    <a:pt x="1682" y="163"/>
                  </a:lnTo>
                  <a:cubicBezTo>
                    <a:pt x="1682" y="163"/>
                    <a:pt x="1683" y="164"/>
                    <a:pt x="1686" y="167"/>
                  </a:cubicBezTo>
                  <a:cubicBezTo>
                    <a:pt x="1703" y="167"/>
                    <a:pt x="1703" y="184"/>
                    <a:pt x="1703" y="184"/>
                  </a:cubicBezTo>
                  <a:cubicBezTo>
                    <a:pt x="1735" y="200"/>
                    <a:pt x="1719" y="200"/>
                    <a:pt x="1735" y="200"/>
                  </a:cubicBezTo>
                  <a:lnTo>
                    <a:pt x="1752" y="200"/>
                  </a:lnTo>
                  <a:lnTo>
                    <a:pt x="1752" y="184"/>
                  </a:lnTo>
                  <a:cubicBezTo>
                    <a:pt x="1702" y="146"/>
                    <a:pt x="1728" y="156"/>
                    <a:pt x="1729" y="142"/>
                  </a:cubicBezTo>
                  <a:lnTo>
                    <a:pt x="1729" y="142"/>
                  </a:lnTo>
                  <a:cubicBezTo>
                    <a:pt x="1737" y="155"/>
                    <a:pt x="1743" y="143"/>
                    <a:pt x="1768" y="167"/>
                  </a:cubicBezTo>
                  <a:cubicBezTo>
                    <a:pt x="1768" y="167"/>
                    <a:pt x="1776" y="167"/>
                    <a:pt x="1781" y="173"/>
                  </a:cubicBezTo>
                  <a:lnTo>
                    <a:pt x="1781" y="173"/>
                  </a:lnTo>
                  <a:cubicBezTo>
                    <a:pt x="1781" y="167"/>
                    <a:pt x="1786" y="167"/>
                    <a:pt x="1791" y="167"/>
                  </a:cubicBezTo>
                  <a:cubicBezTo>
                    <a:pt x="1797" y="167"/>
                    <a:pt x="1801" y="167"/>
                    <a:pt x="1784" y="151"/>
                  </a:cubicBezTo>
                  <a:cubicBezTo>
                    <a:pt x="1768" y="118"/>
                    <a:pt x="1850" y="151"/>
                    <a:pt x="1817" y="102"/>
                  </a:cubicBezTo>
                  <a:cubicBezTo>
                    <a:pt x="1801" y="86"/>
                    <a:pt x="1784" y="53"/>
                    <a:pt x="1768" y="37"/>
                  </a:cubicBezTo>
                  <a:lnTo>
                    <a:pt x="1768" y="37"/>
                  </a:lnTo>
                  <a:cubicBezTo>
                    <a:pt x="1784" y="37"/>
                    <a:pt x="1801" y="53"/>
                    <a:pt x="1801" y="53"/>
                  </a:cubicBezTo>
                  <a:cubicBezTo>
                    <a:pt x="1806" y="58"/>
                    <a:pt x="1809" y="60"/>
                    <a:pt x="1811" y="60"/>
                  </a:cubicBezTo>
                  <a:cubicBezTo>
                    <a:pt x="1817" y="60"/>
                    <a:pt x="1817" y="48"/>
                    <a:pt x="1817" y="37"/>
                  </a:cubicBezTo>
                  <a:cubicBezTo>
                    <a:pt x="1801" y="37"/>
                    <a:pt x="1784" y="20"/>
                    <a:pt x="1768" y="4"/>
                  </a:cubicBezTo>
                  <a:lnTo>
                    <a:pt x="1768" y="4"/>
                  </a:lnTo>
                  <a:cubicBezTo>
                    <a:pt x="1752" y="4"/>
                    <a:pt x="1784" y="20"/>
                    <a:pt x="1752" y="20"/>
                  </a:cubicBezTo>
                  <a:cubicBezTo>
                    <a:pt x="1752" y="20"/>
                    <a:pt x="1735" y="4"/>
                    <a:pt x="1735" y="4"/>
                  </a:cubicBezTo>
                  <a:cubicBezTo>
                    <a:pt x="1730" y="1"/>
                    <a:pt x="1727" y="0"/>
                    <a:pt x="1726" y="0"/>
                  </a:cubicBezTo>
                  <a:close/>
                  <a:moveTo>
                    <a:pt x="197" y="2197"/>
                  </a:moveTo>
                  <a:lnTo>
                    <a:pt x="197" y="2214"/>
                  </a:lnTo>
                  <a:cubicBezTo>
                    <a:pt x="203" y="2217"/>
                    <a:pt x="208" y="2218"/>
                    <a:pt x="211" y="2218"/>
                  </a:cubicBezTo>
                  <a:cubicBezTo>
                    <a:pt x="223" y="2218"/>
                    <a:pt x="210" y="2197"/>
                    <a:pt x="197" y="21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15"/>
            <p:cNvSpPr/>
            <p:nvPr/>
          </p:nvSpPr>
          <p:spPr>
            <a:xfrm>
              <a:off x="3444430" y="55614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15"/>
            <p:cNvSpPr/>
            <p:nvPr/>
          </p:nvSpPr>
          <p:spPr>
            <a:xfrm>
              <a:off x="3679276" y="278065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15"/>
            <p:cNvSpPr/>
            <p:nvPr/>
          </p:nvSpPr>
          <p:spPr>
            <a:xfrm>
              <a:off x="3521831" y="53443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15"/>
            <p:cNvSpPr/>
            <p:nvPr/>
          </p:nvSpPr>
          <p:spPr>
            <a:xfrm>
              <a:off x="3719487" y="26881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15"/>
            <p:cNvSpPr/>
            <p:nvPr/>
          </p:nvSpPr>
          <p:spPr>
            <a:xfrm>
              <a:off x="3722696" y="26258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cubicBezTo>
                    <a:pt x="16" y="17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15"/>
            <p:cNvSpPr/>
            <p:nvPr/>
          </p:nvSpPr>
          <p:spPr>
            <a:xfrm>
              <a:off x="3657755" y="36150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15"/>
            <p:cNvSpPr/>
            <p:nvPr/>
          </p:nvSpPr>
          <p:spPr>
            <a:xfrm>
              <a:off x="3667005" y="32431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17" y="17"/>
                    <a:pt x="17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15"/>
            <p:cNvSpPr/>
            <p:nvPr/>
          </p:nvSpPr>
          <p:spPr>
            <a:xfrm>
              <a:off x="3639254" y="39548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15"/>
            <p:cNvSpPr/>
            <p:nvPr/>
          </p:nvSpPr>
          <p:spPr>
            <a:xfrm>
              <a:off x="3667005" y="32752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0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15"/>
            <p:cNvSpPr/>
            <p:nvPr/>
          </p:nvSpPr>
          <p:spPr>
            <a:xfrm>
              <a:off x="3747238" y="24087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15"/>
            <p:cNvSpPr/>
            <p:nvPr/>
          </p:nvSpPr>
          <p:spPr>
            <a:xfrm>
              <a:off x="3747238" y="24087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15"/>
            <p:cNvSpPr/>
            <p:nvPr/>
          </p:nvSpPr>
          <p:spPr>
            <a:xfrm>
              <a:off x="3747238" y="23785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15"/>
            <p:cNvSpPr/>
            <p:nvPr/>
          </p:nvSpPr>
          <p:spPr>
            <a:xfrm>
              <a:off x="3737044" y="248803"/>
              <a:ext cx="6419" cy="3021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6" y="1"/>
                  </a:moveTo>
                  <a:cubicBezTo>
                    <a:pt x="2" y="1"/>
                    <a:pt x="0" y="3"/>
                    <a:pt x="6" y="8"/>
                  </a:cubicBezTo>
                  <a:cubicBezTo>
                    <a:pt x="6" y="8"/>
                    <a:pt x="20" y="15"/>
                    <a:pt x="25" y="15"/>
                  </a:cubicBezTo>
                  <a:cubicBezTo>
                    <a:pt x="28" y="15"/>
                    <a:pt x="28" y="13"/>
                    <a:pt x="22" y="8"/>
                  </a:cubicBezTo>
                  <a:cubicBezTo>
                    <a:pt x="33" y="8"/>
                    <a:pt x="15" y="1"/>
                    <a:pt x="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15"/>
            <p:cNvSpPr/>
            <p:nvPr/>
          </p:nvSpPr>
          <p:spPr>
            <a:xfrm>
              <a:off x="3702119" y="236910"/>
              <a:ext cx="8306" cy="4153"/>
            </a:xfrm>
            <a:custGeom>
              <a:avLst/>
              <a:gdLst/>
              <a:ahLst/>
              <a:cxnLst/>
              <a:rect l="l" t="t" r="r" b="b"/>
              <a:pathLst>
                <a:path w="44" h="22" extrusionOk="0">
                  <a:moveTo>
                    <a:pt x="10" y="1"/>
                  </a:moveTo>
                  <a:lnTo>
                    <a:pt x="10" y="1"/>
                  </a:lnTo>
                  <a:cubicBezTo>
                    <a:pt x="1" y="1"/>
                    <a:pt x="40" y="22"/>
                    <a:pt x="27" y="22"/>
                  </a:cubicBezTo>
                  <a:lnTo>
                    <a:pt x="44" y="22"/>
                  </a:lnTo>
                  <a:cubicBezTo>
                    <a:pt x="44" y="22"/>
                    <a:pt x="27" y="6"/>
                    <a:pt x="27" y="6"/>
                  </a:cubicBezTo>
                  <a:cubicBezTo>
                    <a:pt x="17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15"/>
            <p:cNvSpPr/>
            <p:nvPr/>
          </p:nvSpPr>
          <p:spPr>
            <a:xfrm>
              <a:off x="3697966" y="24408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17"/>
                    <a:pt x="16" y="17"/>
                  </a:cubicBezTo>
                  <a:cubicBezTo>
                    <a:pt x="16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15"/>
            <p:cNvSpPr/>
            <p:nvPr/>
          </p:nvSpPr>
          <p:spPr>
            <a:xfrm>
              <a:off x="3660775" y="284294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1" y="0"/>
                  </a:moveTo>
                  <a:cubicBezTo>
                    <a:pt x="1" y="16"/>
                    <a:pt x="17" y="16"/>
                    <a:pt x="33" y="3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15"/>
            <p:cNvSpPr/>
            <p:nvPr/>
          </p:nvSpPr>
          <p:spPr>
            <a:xfrm>
              <a:off x="3682485" y="31506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"/>
                  </a:lnTo>
                  <a:lnTo>
                    <a:pt x="17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15"/>
            <p:cNvSpPr/>
            <p:nvPr/>
          </p:nvSpPr>
          <p:spPr>
            <a:xfrm>
              <a:off x="3645295" y="293545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15"/>
            <p:cNvSpPr/>
            <p:nvPr/>
          </p:nvSpPr>
          <p:spPr>
            <a:xfrm>
              <a:off x="3589793" y="367548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lnTo>
                    <a:pt x="33" y="34"/>
                  </a:lnTo>
                  <a:cubicBezTo>
                    <a:pt x="33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15"/>
            <p:cNvSpPr/>
            <p:nvPr/>
          </p:nvSpPr>
          <p:spPr>
            <a:xfrm>
              <a:off x="3565062" y="402472"/>
              <a:ext cx="6230" cy="2454"/>
            </a:xfrm>
            <a:custGeom>
              <a:avLst/>
              <a:gdLst/>
              <a:ahLst/>
              <a:cxnLst/>
              <a:rect l="l" t="t" r="r" b="b"/>
              <a:pathLst>
                <a:path w="33" h="13" extrusionOk="0">
                  <a:moveTo>
                    <a:pt x="4" y="0"/>
                  </a:moveTo>
                  <a:cubicBezTo>
                    <a:pt x="0" y="0"/>
                    <a:pt x="0" y="4"/>
                    <a:pt x="0" y="12"/>
                  </a:cubicBezTo>
                  <a:lnTo>
                    <a:pt x="33" y="12"/>
                  </a:lnTo>
                  <a:cubicBezTo>
                    <a:pt x="17" y="4"/>
                    <a:pt x="8" y="0"/>
                    <a:pt x="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15"/>
            <p:cNvSpPr/>
            <p:nvPr/>
          </p:nvSpPr>
          <p:spPr>
            <a:xfrm>
              <a:off x="3484641" y="48817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15"/>
            <p:cNvSpPr/>
            <p:nvPr/>
          </p:nvSpPr>
          <p:spPr>
            <a:xfrm>
              <a:off x="2644179" y="-599585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0" y="1"/>
                  </a:moveTo>
                  <a:lnTo>
                    <a:pt x="33" y="17"/>
                  </a:lnTo>
                  <a:cubicBezTo>
                    <a:pt x="33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15"/>
            <p:cNvSpPr/>
            <p:nvPr/>
          </p:nvSpPr>
          <p:spPr>
            <a:xfrm>
              <a:off x="2634929" y="-599585"/>
              <a:ext cx="12460" cy="12648"/>
            </a:xfrm>
            <a:custGeom>
              <a:avLst/>
              <a:gdLst/>
              <a:ahLst/>
              <a:cxnLst/>
              <a:rect l="l" t="t" r="r" b="b"/>
              <a:pathLst>
                <a:path w="66" h="67" extrusionOk="0">
                  <a:moveTo>
                    <a:pt x="49" y="1"/>
                  </a:moveTo>
                  <a:cubicBezTo>
                    <a:pt x="21" y="1"/>
                    <a:pt x="5" y="1"/>
                    <a:pt x="12" y="21"/>
                  </a:cubicBezTo>
                  <a:lnTo>
                    <a:pt x="12" y="21"/>
                  </a:lnTo>
                  <a:cubicBezTo>
                    <a:pt x="7" y="17"/>
                    <a:pt x="0" y="17"/>
                    <a:pt x="0" y="17"/>
                  </a:cubicBezTo>
                  <a:lnTo>
                    <a:pt x="0" y="17"/>
                  </a:lnTo>
                  <a:cubicBezTo>
                    <a:pt x="4" y="21"/>
                    <a:pt x="9" y="25"/>
                    <a:pt x="15" y="29"/>
                  </a:cubicBezTo>
                  <a:lnTo>
                    <a:pt x="15" y="29"/>
                  </a:lnTo>
                  <a:cubicBezTo>
                    <a:pt x="15" y="30"/>
                    <a:pt x="16" y="32"/>
                    <a:pt x="17" y="33"/>
                  </a:cubicBezTo>
                  <a:cubicBezTo>
                    <a:pt x="17" y="32"/>
                    <a:pt x="17" y="31"/>
                    <a:pt x="16" y="30"/>
                  </a:cubicBezTo>
                  <a:lnTo>
                    <a:pt x="16" y="30"/>
                  </a:lnTo>
                  <a:cubicBezTo>
                    <a:pt x="33" y="42"/>
                    <a:pt x="54" y="54"/>
                    <a:pt x="66" y="66"/>
                  </a:cubicBezTo>
                  <a:cubicBezTo>
                    <a:pt x="49" y="33"/>
                    <a:pt x="49" y="50"/>
                    <a:pt x="17" y="17"/>
                  </a:cubicBezTo>
                  <a:lnTo>
                    <a:pt x="49" y="17"/>
                  </a:lnTo>
                  <a:cubicBezTo>
                    <a:pt x="49" y="17"/>
                    <a:pt x="66" y="17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15"/>
            <p:cNvSpPr/>
            <p:nvPr/>
          </p:nvSpPr>
          <p:spPr>
            <a:xfrm>
              <a:off x="2542237" y="-44195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17" y="0"/>
                    <a:pt x="17" y="0"/>
                    <a:pt x="17" y="17"/>
                  </a:cubicBez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15"/>
            <p:cNvSpPr/>
            <p:nvPr/>
          </p:nvSpPr>
          <p:spPr>
            <a:xfrm>
              <a:off x="2532986" y="-43270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15"/>
            <p:cNvSpPr/>
            <p:nvPr/>
          </p:nvSpPr>
          <p:spPr>
            <a:xfrm>
              <a:off x="2576217" y="-50066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15"/>
            <p:cNvSpPr/>
            <p:nvPr/>
          </p:nvSpPr>
          <p:spPr>
            <a:xfrm>
              <a:off x="2644179" y="-57787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7"/>
                    <a:pt x="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15"/>
            <p:cNvSpPr/>
            <p:nvPr/>
          </p:nvSpPr>
          <p:spPr>
            <a:xfrm>
              <a:off x="2582447" y="-53464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lnTo>
                    <a:pt x="16" y="17"/>
                  </a:lnTo>
                  <a:cubicBezTo>
                    <a:pt x="16" y="17"/>
                    <a:pt x="16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15"/>
            <p:cNvSpPr/>
            <p:nvPr/>
          </p:nvSpPr>
          <p:spPr>
            <a:xfrm>
              <a:off x="2594718" y="-553144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33" y="33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" y="0"/>
                    <a:pt x="1" y="0"/>
                  </a:cubicBezTo>
                  <a:cubicBezTo>
                    <a:pt x="1" y="0"/>
                    <a:pt x="17" y="17"/>
                    <a:pt x="33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15"/>
            <p:cNvSpPr/>
            <p:nvPr/>
          </p:nvSpPr>
          <p:spPr>
            <a:xfrm>
              <a:off x="2301161" y="10193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15"/>
            <p:cNvSpPr/>
            <p:nvPr/>
          </p:nvSpPr>
          <p:spPr>
            <a:xfrm>
              <a:off x="2514297" y="-41722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15"/>
            <p:cNvSpPr/>
            <p:nvPr/>
          </p:nvSpPr>
          <p:spPr>
            <a:xfrm>
              <a:off x="2437084" y="-238066"/>
              <a:ext cx="12648" cy="6419"/>
            </a:xfrm>
            <a:custGeom>
              <a:avLst/>
              <a:gdLst/>
              <a:ahLst/>
              <a:cxnLst/>
              <a:rect l="l" t="t" r="r" b="b"/>
              <a:pathLst>
                <a:path w="67" h="34" extrusionOk="0">
                  <a:moveTo>
                    <a:pt x="1" y="1"/>
                  </a:moveTo>
                  <a:lnTo>
                    <a:pt x="1" y="1"/>
                  </a:lnTo>
                  <a:cubicBezTo>
                    <a:pt x="6" y="1"/>
                    <a:pt x="13" y="4"/>
                    <a:pt x="21" y="9"/>
                  </a:cubicBezTo>
                  <a:lnTo>
                    <a:pt x="21" y="9"/>
                  </a:lnTo>
                  <a:cubicBezTo>
                    <a:pt x="17" y="4"/>
                    <a:pt x="12" y="1"/>
                    <a:pt x="1" y="1"/>
                  </a:cubicBezTo>
                  <a:close/>
                  <a:moveTo>
                    <a:pt x="21" y="9"/>
                  </a:moveTo>
                  <a:cubicBezTo>
                    <a:pt x="30" y="19"/>
                    <a:pt x="33" y="33"/>
                    <a:pt x="66" y="33"/>
                  </a:cubicBezTo>
                  <a:cubicBezTo>
                    <a:pt x="55" y="33"/>
                    <a:pt x="37" y="19"/>
                    <a:pt x="21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15"/>
            <p:cNvSpPr/>
            <p:nvPr/>
          </p:nvSpPr>
          <p:spPr>
            <a:xfrm>
              <a:off x="2499005" y="-37096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15"/>
            <p:cNvSpPr/>
            <p:nvPr/>
          </p:nvSpPr>
          <p:spPr>
            <a:xfrm>
              <a:off x="2495796" y="-34925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" y="0"/>
                    <a:pt x="1" y="0"/>
                  </a:cubicBezTo>
                  <a:lnTo>
                    <a:pt x="17" y="0"/>
                  </a:lnTo>
                  <a:cubicBezTo>
                    <a:pt x="17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15"/>
            <p:cNvSpPr/>
            <p:nvPr/>
          </p:nvSpPr>
          <p:spPr>
            <a:xfrm>
              <a:off x="2489566" y="-33377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15"/>
            <p:cNvSpPr/>
            <p:nvPr/>
          </p:nvSpPr>
          <p:spPr>
            <a:xfrm>
              <a:off x="2359872" y="33969"/>
              <a:ext cx="6419" cy="4531"/>
            </a:xfrm>
            <a:custGeom>
              <a:avLst/>
              <a:gdLst/>
              <a:ahLst/>
              <a:cxnLst/>
              <a:rect l="l" t="t" r="r" b="b"/>
              <a:pathLst>
                <a:path w="34" h="24" extrusionOk="0">
                  <a:moveTo>
                    <a:pt x="1" y="0"/>
                  </a:moveTo>
                  <a:cubicBezTo>
                    <a:pt x="12" y="12"/>
                    <a:pt x="24" y="23"/>
                    <a:pt x="29" y="23"/>
                  </a:cubicBezTo>
                  <a:cubicBezTo>
                    <a:pt x="32" y="23"/>
                    <a:pt x="33" y="21"/>
                    <a:pt x="33" y="17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15"/>
            <p:cNvSpPr/>
            <p:nvPr/>
          </p:nvSpPr>
          <p:spPr>
            <a:xfrm>
              <a:off x="2641159" y="-57787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lnTo>
                    <a:pt x="16" y="17"/>
                  </a:lnTo>
                  <a:cubicBezTo>
                    <a:pt x="16" y="17"/>
                    <a:pt x="0" y="0"/>
                    <a:pt x="0" y="0"/>
                  </a:cubicBezTo>
                  <a:cubicBezTo>
                    <a:pt x="16" y="17"/>
                    <a:pt x="16" y="17"/>
                    <a:pt x="16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15"/>
            <p:cNvSpPr/>
            <p:nvPr/>
          </p:nvSpPr>
          <p:spPr>
            <a:xfrm>
              <a:off x="2424814" y="-9270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15"/>
            <p:cNvSpPr/>
            <p:nvPr/>
          </p:nvSpPr>
          <p:spPr>
            <a:xfrm>
              <a:off x="2532986" y="-31829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15"/>
            <p:cNvSpPr/>
            <p:nvPr/>
          </p:nvSpPr>
          <p:spPr>
            <a:xfrm>
              <a:off x="2288890" y="-590334"/>
              <a:ext cx="355477" cy="701705"/>
            </a:xfrm>
            <a:custGeom>
              <a:avLst/>
              <a:gdLst/>
              <a:ahLst/>
              <a:cxnLst/>
              <a:rect l="l" t="t" r="r" b="b"/>
              <a:pathLst>
                <a:path w="1883" h="3717" extrusionOk="0">
                  <a:moveTo>
                    <a:pt x="1833" y="1"/>
                  </a:moveTo>
                  <a:cubicBezTo>
                    <a:pt x="1833" y="1"/>
                    <a:pt x="1866" y="17"/>
                    <a:pt x="1866" y="17"/>
                  </a:cubicBezTo>
                  <a:cubicBezTo>
                    <a:pt x="1874" y="33"/>
                    <a:pt x="1870" y="38"/>
                    <a:pt x="1862" y="38"/>
                  </a:cubicBezTo>
                  <a:cubicBezTo>
                    <a:pt x="1862" y="38"/>
                    <a:pt x="1861" y="38"/>
                    <a:pt x="1861" y="38"/>
                  </a:cubicBezTo>
                  <a:lnTo>
                    <a:pt x="1861" y="38"/>
                  </a:lnTo>
                  <a:cubicBezTo>
                    <a:pt x="1868" y="43"/>
                    <a:pt x="1871" y="55"/>
                    <a:pt x="1882" y="66"/>
                  </a:cubicBezTo>
                  <a:cubicBezTo>
                    <a:pt x="1882" y="50"/>
                    <a:pt x="1882" y="17"/>
                    <a:pt x="1850" y="1"/>
                  </a:cubicBezTo>
                  <a:close/>
                  <a:moveTo>
                    <a:pt x="1813" y="14"/>
                  </a:moveTo>
                  <a:cubicBezTo>
                    <a:pt x="1785" y="14"/>
                    <a:pt x="1831" y="52"/>
                    <a:pt x="1817" y="66"/>
                  </a:cubicBezTo>
                  <a:cubicBezTo>
                    <a:pt x="1817" y="66"/>
                    <a:pt x="1833" y="83"/>
                    <a:pt x="1850" y="83"/>
                  </a:cubicBezTo>
                  <a:cubicBezTo>
                    <a:pt x="1850" y="66"/>
                    <a:pt x="1817" y="50"/>
                    <a:pt x="1833" y="50"/>
                  </a:cubicBezTo>
                  <a:cubicBezTo>
                    <a:pt x="1850" y="66"/>
                    <a:pt x="1866" y="66"/>
                    <a:pt x="1866" y="82"/>
                  </a:cubicBezTo>
                  <a:lnTo>
                    <a:pt x="1866" y="82"/>
                  </a:lnTo>
                  <a:cubicBezTo>
                    <a:pt x="1866" y="67"/>
                    <a:pt x="1851" y="51"/>
                    <a:pt x="1850" y="36"/>
                  </a:cubicBezTo>
                  <a:lnTo>
                    <a:pt x="1850" y="36"/>
                  </a:lnTo>
                  <a:cubicBezTo>
                    <a:pt x="1854" y="37"/>
                    <a:pt x="1858" y="37"/>
                    <a:pt x="1861" y="38"/>
                  </a:cubicBezTo>
                  <a:lnTo>
                    <a:pt x="1861" y="38"/>
                  </a:lnTo>
                  <a:cubicBezTo>
                    <a:pt x="1858" y="35"/>
                    <a:pt x="1855" y="33"/>
                    <a:pt x="1850" y="33"/>
                  </a:cubicBezTo>
                  <a:cubicBezTo>
                    <a:pt x="1850" y="34"/>
                    <a:pt x="1850" y="35"/>
                    <a:pt x="1850" y="36"/>
                  </a:cubicBezTo>
                  <a:lnTo>
                    <a:pt x="1850" y="36"/>
                  </a:lnTo>
                  <a:cubicBezTo>
                    <a:pt x="1844" y="35"/>
                    <a:pt x="1838" y="33"/>
                    <a:pt x="1833" y="33"/>
                  </a:cubicBezTo>
                  <a:lnTo>
                    <a:pt x="1833" y="17"/>
                  </a:lnTo>
                  <a:cubicBezTo>
                    <a:pt x="1824" y="15"/>
                    <a:pt x="1818" y="14"/>
                    <a:pt x="1813" y="14"/>
                  </a:cubicBezTo>
                  <a:close/>
                  <a:moveTo>
                    <a:pt x="1797" y="253"/>
                  </a:moveTo>
                  <a:lnTo>
                    <a:pt x="1797" y="253"/>
                  </a:lnTo>
                  <a:cubicBezTo>
                    <a:pt x="1798" y="255"/>
                    <a:pt x="1799" y="259"/>
                    <a:pt x="1801" y="263"/>
                  </a:cubicBezTo>
                  <a:cubicBezTo>
                    <a:pt x="1801" y="258"/>
                    <a:pt x="1799" y="255"/>
                    <a:pt x="1797" y="253"/>
                  </a:cubicBezTo>
                  <a:close/>
                  <a:moveTo>
                    <a:pt x="1692" y="291"/>
                  </a:moveTo>
                  <a:cubicBezTo>
                    <a:pt x="1693" y="291"/>
                    <a:pt x="1696" y="292"/>
                    <a:pt x="1702" y="295"/>
                  </a:cubicBezTo>
                  <a:cubicBezTo>
                    <a:pt x="1702" y="295"/>
                    <a:pt x="1702" y="295"/>
                    <a:pt x="1702" y="309"/>
                  </a:cubicBezTo>
                  <a:lnTo>
                    <a:pt x="1702" y="309"/>
                  </a:lnTo>
                  <a:cubicBezTo>
                    <a:pt x="1697" y="299"/>
                    <a:pt x="1688" y="291"/>
                    <a:pt x="1692" y="291"/>
                  </a:cubicBezTo>
                  <a:close/>
                  <a:moveTo>
                    <a:pt x="1457" y="606"/>
                  </a:moveTo>
                  <a:cubicBezTo>
                    <a:pt x="1453" y="606"/>
                    <a:pt x="1450" y="606"/>
                    <a:pt x="1448" y="607"/>
                  </a:cubicBezTo>
                  <a:lnTo>
                    <a:pt x="1448" y="607"/>
                  </a:lnTo>
                  <a:cubicBezTo>
                    <a:pt x="1451" y="606"/>
                    <a:pt x="1454" y="606"/>
                    <a:pt x="1457" y="606"/>
                  </a:cubicBezTo>
                  <a:close/>
                  <a:moveTo>
                    <a:pt x="1326" y="770"/>
                  </a:moveTo>
                  <a:lnTo>
                    <a:pt x="1342" y="786"/>
                  </a:lnTo>
                  <a:lnTo>
                    <a:pt x="1359" y="786"/>
                  </a:lnTo>
                  <a:cubicBezTo>
                    <a:pt x="1359" y="786"/>
                    <a:pt x="1342" y="770"/>
                    <a:pt x="1326" y="770"/>
                  </a:cubicBezTo>
                  <a:close/>
                  <a:moveTo>
                    <a:pt x="1490" y="868"/>
                  </a:moveTo>
                  <a:lnTo>
                    <a:pt x="1506" y="885"/>
                  </a:lnTo>
                  <a:lnTo>
                    <a:pt x="1506" y="868"/>
                  </a:lnTo>
                  <a:close/>
                  <a:moveTo>
                    <a:pt x="1228" y="917"/>
                  </a:moveTo>
                  <a:lnTo>
                    <a:pt x="1228" y="917"/>
                  </a:lnTo>
                  <a:cubicBezTo>
                    <a:pt x="1224" y="921"/>
                    <a:pt x="1224" y="924"/>
                    <a:pt x="1227" y="927"/>
                  </a:cubicBezTo>
                  <a:lnTo>
                    <a:pt x="1227" y="927"/>
                  </a:lnTo>
                  <a:cubicBezTo>
                    <a:pt x="1228" y="924"/>
                    <a:pt x="1228" y="921"/>
                    <a:pt x="1228" y="917"/>
                  </a:cubicBezTo>
                  <a:close/>
                  <a:moveTo>
                    <a:pt x="1198" y="962"/>
                  </a:moveTo>
                  <a:cubicBezTo>
                    <a:pt x="1196" y="962"/>
                    <a:pt x="1195" y="963"/>
                    <a:pt x="1195" y="966"/>
                  </a:cubicBezTo>
                  <a:lnTo>
                    <a:pt x="1210" y="966"/>
                  </a:lnTo>
                  <a:cubicBezTo>
                    <a:pt x="1205" y="964"/>
                    <a:pt x="1201" y="962"/>
                    <a:pt x="1198" y="962"/>
                  </a:cubicBezTo>
                  <a:close/>
                  <a:moveTo>
                    <a:pt x="1424" y="1081"/>
                  </a:moveTo>
                  <a:lnTo>
                    <a:pt x="1440" y="1097"/>
                  </a:lnTo>
                  <a:cubicBezTo>
                    <a:pt x="1440" y="1097"/>
                    <a:pt x="1457" y="1097"/>
                    <a:pt x="1424" y="1081"/>
                  </a:cubicBezTo>
                  <a:close/>
                  <a:moveTo>
                    <a:pt x="999" y="1572"/>
                  </a:moveTo>
                  <a:cubicBezTo>
                    <a:pt x="999" y="1584"/>
                    <a:pt x="1017" y="1587"/>
                    <a:pt x="1026" y="1595"/>
                  </a:cubicBezTo>
                  <a:lnTo>
                    <a:pt x="1026" y="1595"/>
                  </a:lnTo>
                  <a:cubicBezTo>
                    <a:pt x="1015" y="1576"/>
                    <a:pt x="1013" y="1587"/>
                    <a:pt x="999" y="1572"/>
                  </a:cubicBezTo>
                  <a:close/>
                  <a:moveTo>
                    <a:pt x="962" y="1584"/>
                  </a:moveTo>
                  <a:cubicBezTo>
                    <a:pt x="945" y="1584"/>
                    <a:pt x="966" y="1605"/>
                    <a:pt x="966" y="1605"/>
                  </a:cubicBezTo>
                  <a:lnTo>
                    <a:pt x="982" y="1588"/>
                  </a:lnTo>
                  <a:cubicBezTo>
                    <a:pt x="972" y="1585"/>
                    <a:pt x="966" y="1584"/>
                    <a:pt x="962" y="1584"/>
                  </a:cubicBezTo>
                  <a:close/>
                  <a:moveTo>
                    <a:pt x="1026" y="1595"/>
                  </a:moveTo>
                  <a:cubicBezTo>
                    <a:pt x="1028" y="1598"/>
                    <a:pt x="1029" y="1601"/>
                    <a:pt x="1031" y="1605"/>
                  </a:cubicBezTo>
                  <a:cubicBezTo>
                    <a:pt x="1031" y="1601"/>
                    <a:pt x="1029" y="1598"/>
                    <a:pt x="1026" y="1595"/>
                  </a:cubicBezTo>
                  <a:close/>
                  <a:moveTo>
                    <a:pt x="842" y="2447"/>
                  </a:moveTo>
                  <a:cubicBezTo>
                    <a:pt x="841" y="2449"/>
                    <a:pt x="844" y="2452"/>
                    <a:pt x="851" y="2456"/>
                  </a:cubicBezTo>
                  <a:cubicBezTo>
                    <a:pt x="847" y="2452"/>
                    <a:pt x="844" y="2449"/>
                    <a:pt x="842" y="2447"/>
                  </a:cubicBezTo>
                  <a:close/>
                  <a:moveTo>
                    <a:pt x="246" y="2931"/>
                  </a:moveTo>
                  <a:cubicBezTo>
                    <a:pt x="248" y="2934"/>
                    <a:pt x="251" y="2936"/>
                    <a:pt x="254" y="2938"/>
                  </a:cubicBezTo>
                  <a:lnTo>
                    <a:pt x="254" y="2938"/>
                  </a:lnTo>
                  <a:cubicBezTo>
                    <a:pt x="250" y="2935"/>
                    <a:pt x="248" y="2933"/>
                    <a:pt x="246" y="2931"/>
                  </a:cubicBezTo>
                  <a:close/>
                  <a:moveTo>
                    <a:pt x="573" y="2979"/>
                  </a:moveTo>
                  <a:lnTo>
                    <a:pt x="573" y="2979"/>
                  </a:lnTo>
                  <a:cubicBezTo>
                    <a:pt x="573" y="2979"/>
                    <a:pt x="573" y="2979"/>
                    <a:pt x="573" y="2980"/>
                  </a:cubicBezTo>
                  <a:cubicBezTo>
                    <a:pt x="580" y="2980"/>
                    <a:pt x="578" y="2980"/>
                    <a:pt x="573" y="2979"/>
                  </a:cubicBezTo>
                  <a:close/>
                  <a:moveTo>
                    <a:pt x="491" y="3029"/>
                  </a:moveTo>
                  <a:cubicBezTo>
                    <a:pt x="491" y="3029"/>
                    <a:pt x="475" y="3045"/>
                    <a:pt x="475" y="3045"/>
                  </a:cubicBezTo>
                  <a:cubicBezTo>
                    <a:pt x="475" y="3045"/>
                    <a:pt x="458" y="3029"/>
                    <a:pt x="458" y="3029"/>
                  </a:cubicBezTo>
                  <a:close/>
                  <a:moveTo>
                    <a:pt x="442" y="3144"/>
                  </a:moveTo>
                  <a:cubicBezTo>
                    <a:pt x="458" y="3160"/>
                    <a:pt x="458" y="3176"/>
                    <a:pt x="458" y="3176"/>
                  </a:cubicBezTo>
                  <a:cubicBezTo>
                    <a:pt x="507" y="3176"/>
                    <a:pt x="442" y="3144"/>
                    <a:pt x="442" y="3144"/>
                  </a:cubicBezTo>
                  <a:close/>
                  <a:moveTo>
                    <a:pt x="343" y="3448"/>
                  </a:moveTo>
                  <a:cubicBezTo>
                    <a:pt x="346" y="3450"/>
                    <a:pt x="352" y="3452"/>
                    <a:pt x="360" y="3455"/>
                  </a:cubicBezTo>
                  <a:cubicBezTo>
                    <a:pt x="352" y="3450"/>
                    <a:pt x="347" y="3448"/>
                    <a:pt x="343" y="3448"/>
                  </a:cubicBezTo>
                  <a:close/>
                  <a:moveTo>
                    <a:pt x="227" y="3699"/>
                  </a:moveTo>
                  <a:lnTo>
                    <a:pt x="227" y="3699"/>
                  </a:lnTo>
                  <a:cubicBezTo>
                    <a:pt x="227" y="3700"/>
                    <a:pt x="228" y="3700"/>
                    <a:pt x="228" y="3701"/>
                  </a:cubicBezTo>
                  <a:lnTo>
                    <a:pt x="228" y="3701"/>
                  </a:lnTo>
                  <a:lnTo>
                    <a:pt x="229" y="3700"/>
                  </a:lnTo>
                  <a:lnTo>
                    <a:pt x="227" y="3699"/>
                  </a:lnTo>
                  <a:close/>
                  <a:moveTo>
                    <a:pt x="1735" y="50"/>
                  </a:moveTo>
                  <a:cubicBezTo>
                    <a:pt x="1729" y="50"/>
                    <a:pt x="1728" y="52"/>
                    <a:pt x="1728" y="54"/>
                  </a:cubicBezTo>
                  <a:lnTo>
                    <a:pt x="1728" y="54"/>
                  </a:lnTo>
                  <a:cubicBezTo>
                    <a:pt x="1730" y="53"/>
                    <a:pt x="1732" y="51"/>
                    <a:pt x="1735" y="50"/>
                  </a:cubicBezTo>
                  <a:lnTo>
                    <a:pt x="1735" y="50"/>
                  </a:lnTo>
                  <a:lnTo>
                    <a:pt x="1751" y="66"/>
                  </a:lnTo>
                  <a:cubicBezTo>
                    <a:pt x="1741" y="66"/>
                    <a:pt x="1730" y="59"/>
                    <a:pt x="1728" y="54"/>
                  </a:cubicBezTo>
                  <a:lnTo>
                    <a:pt x="1728" y="54"/>
                  </a:lnTo>
                  <a:cubicBezTo>
                    <a:pt x="1714" y="68"/>
                    <a:pt x="1735" y="87"/>
                    <a:pt x="1730" y="87"/>
                  </a:cubicBezTo>
                  <a:cubicBezTo>
                    <a:pt x="1728" y="87"/>
                    <a:pt x="1725" y="86"/>
                    <a:pt x="1719" y="83"/>
                  </a:cubicBezTo>
                  <a:lnTo>
                    <a:pt x="1719" y="83"/>
                  </a:lnTo>
                  <a:cubicBezTo>
                    <a:pt x="1719" y="115"/>
                    <a:pt x="1751" y="99"/>
                    <a:pt x="1784" y="132"/>
                  </a:cubicBezTo>
                  <a:lnTo>
                    <a:pt x="1702" y="115"/>
                  </a:lnTo>
                  <a:lnTo>
                    <a:pt x="1719" y="132"/>
                  </a:lnTo>
                  <a:lnTo>
                    <a:pt x="1702" y="132"/>
                  </a:lnTo>
                  <a:cubicBezTo>
                    <a:pt x="1711" y="140"/>
                    <a:pt x="1715" y="140"/>
                    <a:pt x="1719" y="140"/>
                  </a:cubicBezTo>
                  <a:cubicBezTo>
                    <a:pt x="1723" y="140"/>
                    <a:pt x="1727" y="140"/>
                    <a:pt x="1735" y="148"/>
                  </a:cubicBezTo>
                  <a:cubicBezTo>
                    <a:pt x="1709" y="148"/>
                    <a:pt x="1725" y="169"/>
                    <a:pt x="1707" y="169"/>
                  </a:cubicBezTo>
                  <a:cubicBezTo>
                    <a:pt x="1702" y="169"/>
                    <a:pt x="1696" y="168"/>
                    <a:pt x="1686" y="164"/>
                  </a:cubicBezTo>
                  <a:lnTo>
                    <a:pt x="1686" y="164"/>
                  </a:lnTo>
                  <a:cubicBezTo>
                    <a:pt x="1694" y="173"/>
                    <a:pt x="1698" y="173"/>
                    <a:pt x="1702" y="173"/>
                  </a:cubicBezTo>
                  <a:cubicBezTo>
                    <a:pt x="1706" y="173"/>
                    <a:pt x="1711" y="173"/>
                    <a:pt x="1719" y="181"/>
                  </a:cubicBezTo>
                  <a:cubicBezTo>
                    <a:pt x="1706" y="178"/>
                    <a:pt x="1698" y="176"/>
                    <a:pt x="1693" y="176"/>
                  </a:cubicBezTo>
                  <a:cubicBezTo>
                    <a:pt x="1676" y="176"/>
                    <a:pt x="1712" y="197"/>
                    <a:pt x="1686" y="197"/>
                  </a:cubicBezTo>
                  <a:cubicBezTo>
                    <a:pt x="1653" y="181"/>
                    <a:pt x="1686" y="181"/>
                    <a:pt x="1653" y="181"/>
                  </a:cubicBezTo>
                  <a:cubicBezTo>
                    <a:pt x="1702" y="214"/>
                    <a:pt x="1637" y="197"/>
                    <a:pt x="1637" y="214"/>
                  </a:cubicBezTo>
                  <a:cubicBezTo>
                    <a:pt x="1670" y="230"/>
                    <a:pt x="1637" y="246"/>
                    <a:pt x="1653" y="263"/>
                  </a:cubicBezTo>
                  <a:cubicBezTo>
                    <a:pt x="1639" y="263"/>
                    <a:pt x="1614" y="274"/>
                    <a:pt x="1596" y="288"/>
                  </a:cubicBezTo>
                  <a:lnTo>
                    <a:pt x="1596" y="288"/>
                  </a:lnTo>
                  <a:cubicBezTo>
                    <a:pt x="1594" y="285"/>
                    <a:pt x="1591" y="282"/>
                    <a:pt x="1588" y="279"/>
                  </a:cubicBezTo>
                  <a:lnTo>
                    <a:pt x="1588" y="295"/>
                  </a:lnTo>
                  <a:cubicBezTo>
                    <a:pt x="1590" y="293"/>
                    <a:pt x="1593" y="290"/>
                    <a:pt x="1596" y="288"/>
                  </a:cubicBezTo>
                  <a:lnTo>
                    <a:pt x="1596" y="288"/>
                  </a:lnTo>
                  <a:cubicBezTo>
                    <a:pt x="1617" y="312"/>
                    <a:pt x="1604" y="313"/>
                    <a:pt x="1604" y="328"/>
                  </a:cubicBezTo>
                  <a:cubicBezTo>
                    <a:pt x="1588" y="312"/>
                    <a:pt x="1588" y="312"/>
                    <a:pt x="1571" y="295"/>
                  </a:cubicBezTo>
                  <a:lnTo>
                    <a:pt x="1571" y="312"/>
                  </a:lnTo>
                  <a:cubicBezTo>
                    <a:pt x="1588" y="328"/>
                    <a:pt x="1588" y="328"/>
                    <a:pt x="1588" y="328"/>
                  </a:cubicBezTo>
                  <a:lnTo>
                    <a:pt x="1555" y="312"/>
                  </a:lnTo>
                  <a:lnTo>
                    <a:pt x="1555" y="312"/>
                  </a:lnTo>
                  <a:cubicBezTo>
                    <a:pt x="1555" y="328"/>
                    <a:pt x="1571" y="361"/>
                    <a:pt x="1555" y="377"/>
                  </a:cubicBezTo>
                  <a:cubicBezTo>
                    <a:pt x="1571" y="377"/>
                    <a:pt x="1637" y="394"/>
                    <a:pt x="1653" y="426"/>
                  </a:cubicBezTo>
                  <a:cubicBezTo>
                    <a:pt x="1637" y="410"/>
                    <a:pt x="1604" y="410"/>
                    <a:pt x="1604" y="394"/>
                  </a:cubicBezTo>
                  <a:cubicBezTo>
                    <a:pt x="1604" y="394"/>
                    <a:pt x="1604" y="410"/>
                    <a:pt x="1604" y="410"/>
                  </a:cubicBezTo>
                  <a:lnTo>
                    <a:pt x="1588" y="394"/>
                  </a:lnTo>
                  <a:cubicBezTo>
                    <a:pt x="1571" y="394"/>
                    <a:pt x="1604" y="410"/>
                    <a:pt x="1604" y="410"/>
                  </a:cubicBezTo>
                  <a:cubicBezTo>
                    <a:pt x="1588" y="402"/>
                    <a:pt x="1580" y="402"/>
                    <a:pt x="1576" y="402"/>
                  </a:cubicBezTo>
                  <a:cubicBezTo>
                    <a:pt x="1571" y="402"/>
                    <a:pt x="1571" y="402"/>
                    <a:pt x="1571" y="394"/>
                  </a:cubicBezTo>
                  <a:lnTo>
                    <a:pt x="1522" y="394"/>
                  </a:lnTo>
                  <a:cubicBezTo>
                    <a:pt x="1539" y="394"/>
                    <a:pt x="1555" y="410"/>
                    <a:pt x="1555" y="410"/>
                  </a:cubicBezTo>
                  <a:cubicBezTo>
                    <a:pt x="1555" y="415"/>
                    <a:pt x="1551" y="417"/>
                    <a:pt x="1546" y="417"/>
                  </a:cubicBezTo>
                  <a:cubicBezTo>
                    <a:pt x="1535" y="417"/>
                    <a:pt x="1517" y="410"/>
                    <a:pt x="1506" y="410"/>
                  </a:cubicBezTo>
                  <a:lnTo>
                    <a:pt x="1506" y="410"/>
                  </a:lnTo>
                  <a:cubicBezTo>
                    <a:pt x="1522" y="410"/>
                    <a:pt x="1506" y="426"/>
                    <a:pt x="1539" y="426"/>
                  </a:cubicBezTo>
                  <a:cubicBezTo>
                    <a:pt x="1539" y="432"/>
                    <a:pt x="1537" y="434"/>
                    <a:pt x="1534" y="434"/>
                  </a:cubicBezTo>
                  <a:cubicBezTo>
                    <a:pt x="1528" y="434"/>
                    <a:pt x="1517" y="426"/>
                    <a:pt x="1506" y="426"/>
                  </a:cubicBezTo>
                  <a:cubicBezTo>
                    <a:pt x="1522" y="443"/>
                    <a:pt x="1506" y="459"/>
                    <a:pt x="1539" y="475"/>
                  </a:cubicBezTo>
                  <a:cubicBezTo>
                    <a:pt x="1555" y="508"/>
                    <a:pt x="1506" y="508"/>
                    <a:pt x="1506" y="541"/>
                  </a:cubicBezTo>
                  <a:lnTo>
                    <a:pt x="1490" y="541"/>
                  </a:lnTo>
                  <a:cubicBezTo>
                    <a:pt x="1506" y="557"/>
                    <a:pt x="1490" y="574"/>
                    <a:pt x="1506" y="590"/>
                  </a:cubicBezTo>
                  <a:cubicBezTo>
                    <a:pt x="1506" y="595"/>
                    <a:pt x="1502" y="597"/>
                    <a:pt x="1497" y="597"/>
                  </a:cubicBezTo>
                  <a:cubicBezTo>
                    <a:pt x="1488" y="597"/>
                    <a:pt x="1473" y="590"/>
                    <a:pt x="1473" y="590"/>
                  </a:cubicBezTo>
                  <a:lnTo>
                    <a:pt x="1473" y="590"/>
                  </a:lnTo>
                  <a:cubicBezTo>
                    <a:pt x="1473" y="606"/>
                    <a:pt x="1490" y="606"/>
                    <a:pt x="1457" y="623"/>
                  </a:cubicBezTo>
                  <a:cubicBezTo>
                    <a:pt x="1444" y="610"/>
                    <a:pt x="1441" y="607"/>
                    <a:pt x="1448" y="607"/>
                  </a:cubicBezTo>
                  <a:lnTo>
                    <a:pt x="1448" y="607"/>
                  </a:lnTo>
                  <a:cubicBezTo>
                    <a:pt x="1436" y="607"/>
                    <a:pt x="1427" y="612"/>
                    <a:pt x="1440" y="639"/>
                  </a:cubicBezTo>
                  <a:cubicBezTo>
                    <a:pt x="1424" y="631"/>
                    <a:pt x="1416" y="627"/>
                    <a:pt x="1412" y="627"/>
                  </a:cubicBezTo>
                  <a:cubicBezTo>
                    <a:pt x="1408" y="627"/>
                    <a:pt x="1408" y="631"/>
                    <a:pt x="1408" y="639"/>
                  </a:cubicBezTo>
                  <a:lnTo>
                    <a:pt x="1424" y="639"/>
                  </a:lnTo>
                  <a:cubicBezTo>
                    <a:pt x="1424" y="639"/>
                    <a:pt x="1424" y="655"/>
                    <a:pt x="1424" y="655"/>
                  </a:cubicBezTo>
                  <a:lnTo>
                    <a:pt x="1391" y="639"/>
                  </a:lnTo>
                  <a:cubicBezTo>
                    <a:pt x="1332" y="639"/>
                    <a:pt x="1421" y="707"/>
                    <a:pt x="1376" y="707"/>
                  </a:cubicBezTo>
                  <a:cubicBezTo>
                    <a:pt x="1372" y="707"/>
                    <a:pt x="1366" y="706"/>
                    <a:pt x="1359" y="705"/>
                  </a:cubicBezTo>
                  <a:lnTo>
                    <a:pt x="1359" y="705"/>
                  </a:lnTo>
                  <a:cubicBezTo>
                    <a:pt x="1367" y="713"/>
                    <a:pt x="1371" y="713"/>
                    <a:pt x="1377" y="713"/>
                  </a:cubicBezTo>
                  <a:cubicBezTo>
                    <a:pt x="1383" y="713"/>
                    <a:pt x="1391" y="713"/>
                    <a:pt x="1408" y="721"/>
                  </a:cubicBezTo>
                  <a:cubicBezTo>
                    <a:pt x="1402" y="726"/>
                    <a:pt x="1393" y="728"/>
                    <a:pt x="1383" y="728"/>
                  </a:cubicBezTo>
                  <a:cubicBezTo>
                    <a:pt x="1364" y="728"/>
                    <a:pt x="1342" y="721"/>
                    <a:pt x="1342" y="721"/>
                  </a:cubicBezTo>
                  <a:lnTo>
                    <a:pt x="1342" y="721"/>
                  </a:lnTo>
                  <a:cubicBezTo>
                    <a:pt x="1310" y="737"/>
                    <a:pt x="1375" y="770"/>
                    <a:pt x="1359" y="786"/>
                  </a:cubicBezTo>
                  <a:cubicBezTo>
                    <a:pt x="1375" y="786"/>
                    <a:pt x="1408" y="803"/>
                    <a:pt x="1408" y="819"/>
                  </a:cubicBezTo>
                  <a:cubicBezTo>
                    <a:pt x="1408" y="819"/>
                    <a:pt x="1359" y="803"/>
                    <a:pt x="1342" y="786"/>
                  </a:cubicBezTo>
                  <a:cubicBezTo>
                    <a:pt x="1331" y="786"/>
                    <a:pt x="1328" y="794"/>
                    <a:pt x="1322" y="794"/>
                  </a:cubicBezTo>
                  <a:cubicBezTo>
                    <a:pt x="1319" y="794"/>
                    <a:pt x="1315" y="792"/>
                    <a:pt x="1310" y="786"/>
                  </a:cubicBezTo>
                  <a:lnTo>
                    <a:pt x="1310" y="786"/>
                  </a:lnTo>
                  <a:cubicBezTo>
                    <a:pt x="1310" y="803"/>
                    <a:pt x="1326" y="803"/>
                    <a:pt x="1326" y="803"/>
                  </a:cubicBezTo>
                  <a:cubicBezTo>
                    <a:pt x="1310" y="803"/>
                    <a:pt x="1326" y="819"/>
                    <a:pt x="1293" y="836"/>
                  </a:cubicBezTo>
                  <a:lnTo>
                    <a:pt x="1326" y="836"/>
                  </a:lnTo>
                  <a:cubicBezTo>
                    <a:pt x="1293" y="868"/>
                    <a:pt x="1342" y="868"/>
                    <a:pt x="1342" y="885"/>
                  </a:cubicBezTo>
                  <a:cubicBezTo>
                    <a:pt x="1320" y="885"/>
                    <a:pt x="1306" y="870"/>
                    <a:pt x="1303" y="870"/>
                  </a:cubicBezTo>
                  <a:lnTo>
                    <a:pt x="1303" y="870"/>
                  </a:lnTo>
                  <a:cubicBezTo>
                    <a:pt x="1302" y="870"/>
                    <a:pt x="1304" y="874"/>
                    <a:pt x="1310" y="885"/>
                  </a:cubicBezTo>
                  <a:cubicBezTo>
                    <a:pt x="1277" y="885"/>
                    <a:pt x="1261" y="869"/>
                    <a:pt x="1260" y="868"/>
                  </a:cubicBezTo>
                  <a:lnTo>
                    <a:pt x="1260" y="868"/>
                  </a:lnTo>
                  <a:cubicBezTo>
                    <a:pt x="1277" y="885"/>
                    <a:pt x="1228" y="885"/>
                    <a:pt x="1228" y="885"/>
                  </a:cubicBezTo>
                  <a:lnTo>
                    <a:pt x="1211" y="885"/>
                  </a:lnTo>
                  <a:cubicBezTo>
                    <a:pt x="1211" y="885"/>
                    <a:pt x="1211" y="885"/>
                    <a:pt x="1211" y="901"/>
                  </a:cubicBezTo>
                  <a:lnTo>
                    <a:pt x="1228" y="901"/>
                  </a:lnTo>
                  <a:cubicBezTo>
                    <a:pt x="1244" y="917"/>
                    <a:pt x="1260" y="917"/>
                    <a:pt x="1277" y="934"/>
                  </a:cubicBezTo>
                  <a:cubicBezTo>
                    <a:pt x="1264" y="934"/>
                    <a:pt x="1282" y="955"/>
                    <a:pt x="1273" y="955"/>
                  </a:cubicBezTo>
                  <a:cubicBezTo>
                    <a:pt x="1271" y="955"/>
                    <a:pt x="1267" y="953"/>
                    <a:pt x="1260" y="950"/>
                  </a:cubicBezTo>
                  <a:cubicBezTo>
                    <a:pt x="1273" y="938"/>
                    <a:pt x="1237" y="935"/>
                    <a:pt x="1227" y="927"/>
                  </a:cubicBezTo>
                  <a:lnTo>
                    <a:pt x="1227" y="927"/>
                  </a:lnTo>
                  <a:cubicBezTo>
                    <a:pt x="1227" y="934"/>
                    <a:pt x="1224" y="934"/>
                    <a:pt x="1211" y="934"/>
                  </a:cubicBezTo>
                  <a:cubicBezTo>
                    <a:pt x="1162" y="934"/>
                    <a:pt x="1244" y="950"/>
                    <a:pt x="1228" y="966"/>
                  </a:cubicBezTo>
                  <a:lnTo>
                    <a:pt x="1210" y="966"/>
                  </a:lnTo>
                  <a:cubicBezTo>
                    <a:pt x="1221" y="973"/>
                    <a:pt x="1235" y="983"/>
                    <a:pt x="1244" y="983"/>
                  </a:cubicBezTo>
                  <a:cubicBezTo>
                    <a:pt x="1228" y="999"/>
                    <a:pt x="1244" y="1016"/>
                    <a:pt x="1244" y="1016"/>
                  </a:cubicBezTo>
                  <a:cubicBezTo>
                    <a:pt x="1277" y="1016"/>
                    <a:pt x="1260" y="1032"/>
                    <a:pt x="1260" y="1032"/>
                  </a:cubicBezTo>
                  <a:lnTo>
                    <a:pt x="1244" y="1032"/>
                  </a:lnTo>
                  <a:cubicBezTo>
                    <a:pt x="1277" y="1048"/>
                    <a:pt x="1211" y="1032"/>
                    <a:pt x="1228" y="1065"/>
                  </a:cubicBezTo>
                  <a:cubicBezTo>
                    <a:pt x="1211" y="1065"/>
                    <a:pt x="1195" y="1048"/>
                    <a:pt x="1179" y="1048"/>
                  </a:cubicBezTo>
                  <a:cubicBezTo>
                    <a:pt x="1195" y="1065"/>
                    <a:pt x="1146" y="1048"/>
                    <a:pt x="1162" y="1081"/>
                  </a:cubicBezTo>
                  <a:cubicBezTo>
                    <a:pt x="1179" y="1081"/>
                    <a:pt x="1179" y="1081"/>
                    <a:pt x="1195" y="1097"/>
                  </a:cubicBezTo>
                  <a:lnTo>
                    <a:pt x="1195" y="1065"/>
                  </a:lnTo>
                  <a:lnTo>
                    <a:pt x="1211" y="1097"/>
                  </a:lnTo>
                  <a:cubicBezTo>
                    <a:pt x="1228" y="1097"/>
                    <a:pt x="1212" y="1081"/>
                    <a:pt x="1211" y="1081"/>
                  </a:cubicBezTo>
                  <a:lnTo>
                    <a:pt x="1211" y="1081"/>
                  </a:lnTo>
                  <a:cubicBezTo>
                    <a:pt x="1219" y="1089"/>
                    <a:pt x="1224" y="1089"/>
                    <a:pt x="1228" y="1089"/>
                  </a:cubicBezTo>
                  <a:cubicBezTo>
                    <a:pt x="1232" y="1089"/>
                    <a:pt x="1236" y="1089"/>
                    <a:pt x="1244" y="1097"/>
                  </a:cubicBezTo>
                  <a:cubicBezTo>
                    <a:pt x="1239" y="1095"/>
                    <a:pt x="1236" y="1094"/>
                    <a:pt x="1235" y="1094"/>
                  </a:cubicBezTo>
                  <a:lnTo>
                    <a:pt x="1235" y="1094"/>
                  </a:lnTo>
                  <a:cubicBezTo>
                    <a:pt x="1224" y="1094"/>
                    <a:pt x="1256" y="1130"/>
                    <a:pt x="1228" y="1130"/>
                  </a:cubicBezTo>
                  <a:lnTo>
                    <a:pt x="1162" y="1097"/>
                  </a:lnTo>
                  <a:cubicBezTo>
                    <a:pt x="1129" y="1097"/>
                    <a:pt x="1179" y="1147"/>
                    <a:pt x="1162" y="1163"/>
                  </a:cubicBezTo>
                  <a:lnTo>
                    <a:pt x="1179" y="1163"/>
                  </a:lnTo>
                  <a:cubicBezTo>
                    <a:pt x="1195" y="1179"/>
                    <a:pt x="1162" y="1179"/>
                    <a:pt x="1179" y="1196"/>
                  </a:cubicBezTo>
                  <a:cubicBezTo>
                    <a:pt x="1146" y="1179"/>
                    <a:pt x="1146" y="1179"/>
                    <a:pt x="1129" y="1179"/>
                  </a:cubicBezTo>
                  <a:cubicBezTo>
                    <a:pt x="1146" y="1179"/>
                    <a:pt x="1113" y="1196"/>
                    <a:pt x="1162" y="1212"/>
                  </a:cubicBezTo>
                  <a:lnTo>
                    <a:pt x="1129" y="1212"/>
                  </a:lnTo>
                  <a:cubicBezTo>
                    <a:pt x="1113" y="1228"/>
                    <a:pt x="1179" y="1261"/>
                    <a:pt x="1162" y="1277"/>
                  </a:cubicBezTo>
                  <a:cubicBezTo>
                    <a:pt x="1146" y="1261"/>
                    <a:pt x="1113" y="1261"/>
                    <a:pt x="1113" y="1245"/>
                  </a:cubicBezTo>
                  <a:cubicBezTo>
                    <a:pt x="1113" y="1261"/>
                    <a:pt x="1097" y="1261"/>
                    <a:pt x="1113" y="1261"/>
                  </a:cubicBezTo>
                  <a:cubicBezTo>
                    <a:pt x="1097" y="1261"/>
                    <a:pt x="1129" y="1294"/>
                    <a:pt x="1113" y="1294"/>
                  </a:cubicBezTo>
                  <a:cubicBezTo>
                    <a:pt x="1113" y="1294"/>
                    <a:pt x="1146" y="1310"/>
                    <a:pt x="1129" y="1310"/>
                  </a:cubicBezTo>
                  <a:cubicBezTo>
                    <a:pt x="1129" y="1310"/>
                    <a:pt x="1129" y="1327"/>
                    <a:pt x="1162" y="1327"/>
                  </a:cubicBezTo>
                  <a:cubicBezTo>
                    <a:pt x="1089" y="1327"/>
                    <a:pt x="1133" y="1378"/>
                    <a:pt x="1098" y="1378"/>
                  </a:cubicBezTo>
                  <a:cubicBezTo>
                    <a:pt x="1093" y="1378"/>
                    <a:pt x="1088" y="1378"/>
                    <a:pt x="1080" y="1376"/>
                  </a:cubicBezTo>
                  <a:cubicBezTo>
                    <a:pt x="1080" y="1392"/>
                    <a:pt x="1080" y="1425"/>
                    <a:pt x="1064" y="1441"/>
                  </a:cubicBezTo>
                  <a:cubicBezTo>
                    <a:pt x="1064" y="1425"/>
                    <a:pt x="1064" y="1425"/>
                    <a:pt x="1064" y="1425"/>
                  </a:cubicBezTo>
                  <a:lnTo>
                    <a:pt x="1064" y="1425"/>
                  </a:lnTo>
                  <a:cubicBezTo>
                    <a:pt x="1031" y="1441"/>
                    <a:pt x="1113" y="1474"/>
                    <a:pt x="1080" y="1474"/>
                  </a:cubicBezTo>
                  <a:cubicBezTo>
                    <a:pt x="1048" y="1474"/>
                    <a:pt x="1080" y="1458"/>
                    <a:pt x="1064" y="1458"/>
                  </a:cubicBezTo>
                  <a:cubicBezTo>
                    <a:pt x="1047" y="1451"/>
                    <a:pt x="1037" y="1448"/>
                    <a:pt x="1032" y="1448"/>
                  </a:cubicBezTo>
                  <a:cubicBezTo>
                    <a:pt x="1013" y="1448"/>
                    <a:pt x="1043" y="1477"/>
                    <a:pt x="1027" y="1477"/>
                  </a:cubicBezTo>
                  <a:cubicBezTo>
                    <a:pt x="1024" y="1477"/>
                    <a:pt x="1020" y="1476"/>
                    <a:pt x="1015" y="1474"/>
                  </a:cubicBezTo>
                  <a:cubicBezTo>
                    <a:pt x="982" y="1474"/>
                    <a:pt x="1015" y="1507"/>
                    <a:pt x="1015" y="1523"/>
                  </a:cubicBezTo>
                  <a:lnTo>
                    <a:pt x="999" y="1523"/>
                  </a:lnTo>
                  <a:cubicBezTo>
                    <a:pt x="1031" y="1556"/>
                    <a:pt x="1031" y="1572"/>
                    <a:pt x="1031" y="1605"/>
                  </a:cubicBezTo>
                  <a:lnTo>
                    <a:pt x="949" y="1605"/>
                  </a:lnTo>
                  <a:cubicBezTo>
                    <a:pt x="933" y="1621"/>
                    <a:pt x="982" y="1638"/>
                    <a:pt x="966" y="1670"/>
                  </a:cubicBezTo>
                  <a:lnTo>
                    <a:pt x="982" y="1670"/>
                  </a:lnTo>
                  <a:cubicBezTo>
                    <a:pt x="994" y="1682"/>
                    <a:pt x="993" y="1686"/>
                    <a:pt x="988" y="1686"/>
                  </a:cubicBezTo>
                  <a:cubicBezTo>
                    <a:pt x="983" y="1686"/>
                    <a:pt x="973" y="1682"/>
                    <a:pt x="973" y="1682"/>
                  </a:cubicBezTo>
                  <a:lnTo>
                    <a:pt x="973" y="1682"/>
                  </a:lnTo>
                  <a:cubicBezTo>
                    <a:pt x="972" y="1682"/>
                    <a:pt x="975" y="1683"/>
                    <a:pt x="982" y="1687"/>
                  </a:cubicBezTo>
                  <a:lnTo>
                    <a:pt x="933" y="1670"/>
                  </a:lnTo>
                  <a:lnTo>
                    <a:pt x="933" y="1670"/>
                  </a:lnTo>
                  <a:cubicBezTo>
                    <a:pt x="949" y="1687"/>
                    <a:pt x="966" y="1719"/>
                    <a:pt x="966" y="1736"/>
                  </a:cubicBezTo>
                  <a:cubicBezTo>
                    <a:pt x="933" y="1719"/>
                    <a:pt x="933" y="1703"/>
                    <a:pt x="917" y="1670"/>
                  </a:cubicBezTo>
                  <a:lnTo>
                    <a:pt x="917" y="1670"/>
                  </a:lnTo>
                  <a:cubicBezTo>
                    <a:pt x="917" y="1683"/>
                    <a:pt x="907" y="1696"/>
                    <a:pt x="918" y="1708"/>
                  </a:cubicBezTo>
                  <a:lnTo>
                    <a:pt x="918" y="1708"/>
                  </a:lnTo>
                  <a:cubicBezTo>
                    <a:pt x="917" y="1705"/>
                    <a:pt x="917" y="1703"/>
                    <a:pt x="917" y="1703"/>
                  </a:cubicBezTo>
                  <a:lnTo>
                    <a:pt x="917" y="1703"/>
                  </a:lnTo>
                  <a:cubicBezTo>
                    <a:pt x="923" y="1709"/>
                    <a:pt x="928" y="1714"/>
                    <a:pt x="933" y="1719"/>
                  </a:cubicBezTo>
                  <a:lnTo>
                    <a:pt x="933" y="1719"/>
                  </a:lnTo>
                  <a:cubicBezTo>
                    <a:pt x="925" y="1716"/>
                    <a:pt x="921" y="1712"/>
                    <a:pt x="918" y="1708"/>
                  </a:cubicBezTo>
                  <a:lnTo>
                    <a:pt x="918" y="1708"/>
                  </a:lnTo>
                  <a:cubicBezTo>
                    <a:pt x="919" y="1713"/>
                    <a:pt x="923" y="1719"/>
                    <a:pt x="933" y="1719"/>
                  </a:cubicBezTo>
                  <a:lnTo>
                    <a:pt x="933" y="1719"/>
                  </a:lnTo>
                  <a:cubicBezTo>
                    <a:pt x="933" y="1719"/>
                    <a:pt x="933" y="1719"/>
                    <a:pt x="933" y="1719"/>
                  </a:cubicBezTo>
                  <a:lnTo>
                    <a:pt x="933" y="1719"/>
                  </a:lnTo>
                  <a:cubicBezTo>
                    <a:pt x="933" y="1719"/>
                    <a:pt x="933" y="1719"/>
                    <a:pt x="933" y="1719"/>
                  </a:cubicBezTo>
                  <a:cubicBezTo>
                    <a:pt x="933" y="1719"/>
                    <a:pt x="933" y="1719"/>
                    <a:pt x="933" y="1719"/>
                  </a:cubicBezTo>
                  <a:lnTo>
                    <a:pt x="933" y="1719"/>
                  </a:lnTo>
                  <a:cubicBezTo>
                    <a:pt x="954" y="1742"/>
                    <a:pt x="963" y="1755"/>
                    <a:pt x="949" y="1769"/>
                  </a:cubicBezTo>
                  <a:cubicBezTo>
                    <a:pt x="930" y="1757"/>
                    <a:pt x="918" y="1753"/>
                    <a:pt x="910" y="1753"/>
                  </a:cubicBezTo>
                  <a:cubicBezTo>
                    <a:pt x="888" y="1753"/>
                    <a:pt x="898" y="1787"/>
                    <a:pt x="867" y="1787"/>
                  </a:cubicBezTo>
                  <a:cubicBezTo>
                    <a:pt x="862" y="1787"/>
                    <a:pt x="857" y="1786"/>
                    <a:pt x="851" y="1785"/>
                  </a:cubicBezTo>
                  <a:lnTo>
                    <a:pt x="851" y="1785"/>
                  </a:lnTo>
                  <a:cubicBezTo>
                    <a:pt x="868" y="1818"/>
                    <a:pt x="802" y="1834"/>
                    <a:pt x="802" y="1867"/>
                  </a:cubicBezTo>
                  <a:cubicBezTo>
                    <a:pt x="868" y="1883"/>
                    <a:pt x="802" y="1883"/>
                    <a:pt x="868" y="1899"/>
                  </a:cubicBezTo>
                  <a:cubicBezTo>
                    <a:pt x="868" y="1916"/>
                    <a:pt x="851" y="1916"/>
                    <a:pt x="851" y="1916"/>
                  </a:cubicBezTo>
                  <a:lnTo>
                    <a:pt x="802" y="1916"/>
                  </a:lnTo>
                  <a:cubicBezTo>
                    <a:pt x="786" y="1916"/>
                    <a:pt x="802" y="1899"/>
                    <a:pt x="786" y="1899"/>
                  </a:cubicBezTo>
                  <a:cubicBezTo>
                    <a:pt x="780" y="1905"/>
                    <a:pt x="775" y="1907"/>
                    <a:pt x="769" y="1907"/>
                  </a:cubicBezTo>
                  <a:cubicBezTo>
                    <a:pt x="757" y="1907"/>
                    <a:pt x="742" y="1900"/>
                    <a:pt x="720" y="1899"/>
                  </a:cubicBezTo>
                  <a:lnTo>
                    <a:pt x="720" y="1899"/>
                  </a:lnTo>
                  <a:cubicBezTo>
                    <a:pt x="753" y="1900"/>
                    <a:pt x="753" y="1916"/>
                    <a:pt x="737" y="1932"/>
                  </a:cubicBezTo>
                  <a:lnTo>
                    <a:pt x="786" y="1932"/>
                  </a:lnTo>
                  <a:cubicBezTo>
                    <a:pt x="791" y="1942"/>
                    <a:pt x="787" y="1944"/>
                    <a:pt x="779" y="1944"/>
                  </a:cubicBezTo>
                  <a:cubicBezTo>
                    <a:pt x="772" y="1944"/>
                    <a:pt x="760" y="1942"/>
                    <a:pt x="750" y="1942"/>
                  </a:cubicBezTo>
                  <a:cubicBezTo>
                    <a:pt x="739" y="1942"/>
                    <a:pt x="730" y="1946"/>
                    <a:pt x="737" y="1965"/>
                  </a:cubicBezTo>
                  <a:lnTo>
                    <a:pt x="720" y="1949"/>
                  </a:lnTo>
                  <a:lnTo>
                    <a:pt x="720" y="1949"/>
                  </a:lnTo>
                  <a:cubicBezTo>
                    <a:pt x="720" y="1965"/>
                    <a:pt x="704" y="1981"/>
                    <a:pt x="753" y="2030"/>
                  </a:cubicBezTo>
                  <a:cubicBezTo>
                    <a:pt x="737" y="2030"/>
                    <a:pt x="720" y="2014"/>
                    <a:pt x="720" y="2014"/>
                  </a:cubicBezTo>
                  <a:lnTo>
                    <a:pt x="720" y="2014"/>
                  </a:lnTo>
                  <a:cubicBezTo>
                    <a:pt x="688" y="2030"/>
                    <a:pt x="737" y="2096"/>
                    <a:pt x="704" y="2112"/>
                  </a:cubicBezTo>
                  <a:lnTo>
                    <a:pt x="688" y="2096"/>
                  </a:lnTo>
                  <a:lnTo>
                    <a:pt x="688" y="2096"/>
                  </a:lnTo>
                  <a:cubicBezTo>
                    <a:pt x="688" y="2112"/>
                    <a:pt x="704" y="2129"/>
                    <a:pt x="688" y="2129"/>
                  </a:cubicBezTo>
                  <a:cubicBezTo>
                    <a:pt x="688" y="2112"/>
                    <a:pt x="671" y="2112"/>
                    <a:pt x="671" y="2112"/>
                  </a:cubicBezTo>
                  <a:lnTo>
                    <a:pt x="671" y="2112"/>
                  </a:lnTo>
                  <a:cubicBezTo>
                    <a:pt x="671" y="2112"/>
                    <a:pt x="688" y="2145"/>
                    <a:pt x="671" y="2145"/>
                  </a:cubicBezTo>
                  <a:lnTo>
                    <a:pt x="671" y="2129"/>
                  </a:lnTo>
                  <a:lnTo>
                    <a:pt x="671" y="2129"/>
                  </a:lnTo>
                  <a:cubicBezTo>
                    <a:pt x="622" y="2145"/>
                    <a:pt x="688" y="2194"/>
                    <a:pt x="688" y="2227"/>
                  </a:cubicBezTo>
                  <a:cubicBezTo>
                    <a:pt x="667" y="2213"/>
                    <a:pt x="652" y="2208"/>
                    <a:pt x="640" y="2208"/>
                  </a:cubicBezTo>
                  <a:cubicBezTo>
                    <a:pt x="625" y="2208"/>
                    <a:pt x="615" y="2217"/>
                    <a:pt x="606" y="2227"/>
                  </a:cubicBezTo>
                  <a:lnTo>
                    <a:pt x="589" y="2210"/>
                  </a:lnTo>
                  <a:lnTo>
                    <a:pt x="589" y="2210"/>
                  </a:lnTo>
                  <a:cubicBezTo>
                    <a:pt x="573" y="2243"/>
                    <a:pt x="606" y="2292"/>
                    <a:pt x="606" y="2325"/>
                  </a:cubicBezTo>
                  <a:cubicBezTo>
                    <a:pt x="557" y="2325"/>
                    <a:pt x="557" y="2391"/>
                    <a:pt x="524" y="2407"/>
                  </a:cubicBezTo>
                  <a:cubicBezTo>
                    <a:pt x="524" y="2407"/>
                    <a:pt x="557" y="2423"/>
                    <a:pt x="557" y="2423"/>
                  </a:cubicBezTo>
                  <a:cubicBezTo>
                    <a:pt x="543" y="2423"/>
                    <a:pt x="562" y="2444"/>
                    <a:pt x="553" y="2444"/>
                  </a:cubicBezTo>
                  <a:cubicBezTo>
                    <a:pt x="551" y="2444"/>
                    <a:pt x="547" y="2443"/>
                    <a:pt x="540" y="2440"/>
                  </a:cubicBezTo>
                  <a:cubicBezTo>
                    <a:pt x="526" y="2435"/>
                    <a:pt x="516" y="2433"/>
                    <a:pt x="508" y="2433"/>
                  </a:cubicBezTo>
                  <a:cubicBezTo>
                    <a:pt x="491" y="2433"/>
                    <a:pt x="491" y="2444"/>
                    <a:pt x="491" y="2456"/>
                  </a:cubicBezTo>
                  <a:lnTo>
                    <a:pt x="540" y="2489"/>
                  </a:lnTo>
                  <a:cubicBezTo>
                    <a:pt x="534" y="2487"/>
                    <a:pt x="528" y="2487"/>
                    <a:pt x="524" y="2487"/>
                  </a:cubicBezTo>
                  <a:cubicBezTo>
                    <a:pt x="475" y="2487"/>
                    <a:pt x="524" y="2556"/>
                    <a:pt x="475" y="2556"/>
                  </a:cubicBezTo>
                  <a:cubicBezTo>
                    <a:pt x="470" y="2556"/>
                    <a:pt x="465" y="2556"/>
                    <a:pt x="458" y="2554"/>
                  </a:cubicBezTo>
                  <a:lnTo>
                    <a:pt x="458" y="2554"/>
                  </a:lnTo>
                  <a:cubicBezTo>
                    <a:pt x="475" y="2571"/>
                    <a:pt x="458" y="2587"/>
                    <a:pt x="475" y="2603"/>
                  </a:cubicBezTo>
                  <a:lnTo>
                    <a:pt x="442" y="2587"/>
                  </a:lnTo>
                  <a:cubicBezTo>
                    <a:pt x="426" y="2603"/>
                    <a:pt x="426" y="2603"/>
                    <a:pt x="409" y="2636"/>
                  </a:cubicBezTo>
                  <a:lnTo>
                    <a:pt x="393" y="2620"/>
                  </a:lnTo>
                  <a:lnTo>
                    <a:pt x="393" y="2620"/>
                  </a:lnTo>
                  <a:cubicBezTo>
                    <a:pt x="393" y="2636"/>
                    <a:pt x="475" y="2685"/>
                    <a:pt x="475" y="2685"/>
                  </a:cubicBezTo>
                  <a:lnTo>
                    <a:pt x="426" y="2669"/>
                  </a:lnTo>
                  <a:cubicBezTo>
                    <a:pt x="409" y="2702"/>
                    <a:pt x="360" y="2702"/>
                    <a:pt x="393" y="2751"/>
                  </a:cubicBezTo>
                  <a:cubicBezTo>
                    <a:pt x="393" y="2751"/>
                    <a:pt x="377" y="2734"/>
                    <a:pt x="377" y="2734"/>
                  </a:cubicBezTo>
                  <a:cubicBezTo>
                    <a:pt x="361" y="2750"/>
                    <a:pt x="331" y="2765"/>
                    <a:pt x="368" y="2780"/>
                  </a:cubicBezTo>
                  <a:lnTo>
                    <a:pt x="368" y="2780"/>
                  </a:lnTo>
                  <a:cubicBezTo>
                    <a:pt x="367" y="2780"/>
                    <a:pt x="366" y="2780"/>
                    <a:pt x="366" y="2780"/>
                  </a:cubicBezTo>
                  <a:cubicBezTo>
                    <a:pt x="348" y="2780"/>
                    <a:pt x="362" y="2818"/>
                    <a:pt x="377" y="2832"/>
                  </a:cubicBezTo>
                  <a:lnTo>
                    <a:pt x="344" y="2816"/>
                  </a:lnTo>
                  <a:lnTo>
                    <a:pt x="344" y="2816"/>
                  </a:lnTo>
                  <a:cubicBezTo>
                    <a:pt x="377" y="2849"/>
                    <a:pt x="393" y="2849"/>
                    <a:pt x="393" y="2882"/>
                  </a:cubicBezTo>
                  <a:cubicBezTo>
                    <a:pt x="393" y="2882"/>
                    <a:pt x="377" y="2865"/>
                    <a:pt x="377" y="2865"/>
                  </a:cubicBezTo>
                  <a:cubicBezTo>
                    <a:pt x="360" y="2865"/>
                    <a:pt x="409" y="2882"/>
                    <a:pt x="377" y="2898"/>
                  </a:cubicBezTo>
                  <a:lnTo>
                    <a:pt x="360" y="2882"/>
                  </a:lnTo>
                  <a:lnTo>
                    <a:pt x="360" y="2882"/>
                  </a:lnTo>
                  <a:cubicBezTo>
                    <a:pt x="360" y="2898"/>
                    <a:pt x="360" y="2898"/>
                    <a:pt x="377" y="2914"/>
                  </a:cubicBezTo>
                  <a:cubicBezTo>
                    <a:pt x="393" y="2931"/>
                    <a:pt x="360" y="2931"/>
                    <a:pt x="344" y="2931"/>
                  </a:cubicBezTo>
                  <a:cubicBezTo>
                    <a:pt x="360" y="2931"/>
                    <a:pt x="377" y="2947"/>
                    <a:pt x="360" y="2947"/>
                  </a:cubicBezTo>
                  <a:lnTo>
                    <a:pt x="344" y="2947"/>
                  </a:lnTo>
                  <a:cubicBezTo>
                    <a:pt x="311" y="2947"/>
                    <a:pt x="360" y="2996"/>
                    <a:pt x="327" y="2996"/>
                  </a:cubicBezTo>
                  <a:cubicBezTo>
                    <a:pt x="311" y="2980"/>
                    <a:pt x="311" y="2980"/>
                    <a:pt x="311" y="2980"/>
                  </a:cubicBezTo>
                  <a:cubicBezTo>
                    <a:pt x="311" y="2963"/>
                    <a:pt x="327" y="2963"/>
                    <a:pt x="327" y="2963"/>
                  </a:cubicBezTo>
                  <a:cubicBezTo>
                    <a:pt x="297" y="2948"/>
                    <a:pt x="281" y="2961"/>
                    <a:pt x="254" y="2938"/>
                  </a:cubicBezTo>
                  <a:lnTo>
                    <a:pt x="254" y="2938"/>
                  </a:lnTo>
                  <a:cubicBezTo>
                    <a:pt x="274" y="2955"/>
                    <a:pt x="307" y="2982"/>
                    <a:pt x="278" y="2996"/>
                  </a:cubicBezTo>
                  <a:cubicBezTo>
                    <a:pt x="262" y="2996"/>
                    <a:pt x="262" y="3013"/>
                    <a:pt x="262" y="3013"/>
                  </a:cubicBezTo>
                  <a:cubicBezTo>
                    <a:pt x="262" y="3013"/>
                    <a:pt x="262" y="2996"/>
                    <a:pt x="262" y="2996"/>
                  </a:cubicBezTo>
                  <a:lnTo>
                    <a:pt x="246" y="2996"/>
                  </a:lnTo>
                  <a:cubicBezTo>
                    <a:pt x="262" y="2996"/>
                    <a:pt x="262" y="2996"/>
                    <a:pt x="262" y="3013"/>
                  </a:cubicBezTo>
                  <a:cubicBezTo>
                    <a:pt x="252" y="3008"/>
                    <a:pt x="247" y="3006"/>
                    <a:pt x="244" y="3006"/>
                  </a:cubicBezTo>
                  <a:cubicBezTo>
                    <a:pt x="236" y="3006"/>
                    <a:pt x="241" y="3017"/>
                    <a:pt x="229" y="3029"/>
                  </a:cubicBezTo>
                  <a:cubicBezTo>
                    <a:pt x="262" y="3045"/>
                    <a:pt x="262" y="3045"/>
                    <a:pt x="278" y="3045"/>
                  </a:cubicBezTo>
                  <a:cubicBezTo>
                    <a:pt x="278" y="3029"/>
                    <a:pt x="278" y="3029"/>
                    <a:pt x="278" y="3029"/>
                  </a:cubicBezTo>
                  <a:cubicBezTo>
                    <a:pt x="278" y="3029"/>
                    <a:pt x="278" y="3029"/>
                    <a:pt x="295" y="3013"/>
                  </a:cubicBezTo>
                  <a:cubicBezTo>
                    <a:pt x="295" y="3029"/>
                    <a:pt x="311" y="3045"/>
                    <a:pt x="295" y="3045"/>
                  </a:cubicBezTo>
                  <a:cubicBezTo>
                    <a:pt x="311" y="3062"/>
                    <a:pt x="327" y="3062"/>
                    <a:pt x="327" y="3078"/>
                  </a:cubicBezTo>
                  <a:cubicBezTo>
                    <a:pt x="311" y="3070"/>
                    <a:pt x="295" y="3070"/>
                    <a:pt x="278" y="3070"/>
                  </a:cubicBezTo>
                  <a:cubicBezTo>
                    <a:pt x="262" y="3070"/>
                    <a:pt x="246" y="3070"/>
                    <a:pt x="229" y="3062"/>
                  </a:cubicBezTo>
                  <a:lnTo>
                    <a:pt x="229" y="3062"/>
                  </a:lnTo>
                  <a:cubicBezTo>
                    <a:pt x="229" y="3094"/>
                    <a:pt x="213" y="3111"/>
                    <a:pt x="262" y="3160"/>
                  </a:cubicBezTo>
                  <a:lnTo>
                    <a:pt x="246" y="3160"/>
                  </a:lnTo>
                  <a:cubicBezTo>
                    <a:pt x="231" y="3145"/>
                    <a:pt x="229" y="3144"/>
                    <a:pt x="229" y="3144"/>
                  </a:cubicBezTo>
                  <a:lnTo>
                    <a:pt x="229" y="3144"/>
                  </a:lnTo>
                  <a:cubicBezTo>
                    <a:pt x="246" y="3160"/>
                    <a:pt x="213" y="3176"/>
                    <a:pt x="262" y="3193"/>
                  </a:cubicBezTo>
                  <a:cubicBezTo>
                    <a:pt x="255" y="3196"/>
                    <a:pt x="250" y="3197"/>
                    <a:pt x="245" y="3197"/>
                  </a:cubicBezTo>
                  <a:cubicBezTo>
                    <a:pt x="233" y="3197"/>
                    <a:pt x="230" y="3188"/>
                    <a:pt x="229" y="3188"/>
                  </a:cubicBezTo>
                  <a:cubicBezTo>
                    <a:pt x="229" y="3188"/>
                    <a:pt x="229" y="3189"/>
                    <a:pt x="229" y="3193"/>
                  </a:cubicBezTo>
                  <a:lnTo>
                    <a:pt x="213" y="3193"/>
                  </a:lnTo>
                  <a:cubicBezTo>
                    <a:pt x="131" y="3193"/>
                    <a:pt x="278" y="3307"/>
                    <a:pt x="180" y="3307"/>
                  </a:cubicBezTo>
                  <a:lnTo>
                    <a:pt x="196" y="3307"/>
                  </a:lnTo>
                  <a:cubicBezTo>
                    <a:pt x="147" y="3340"/>
                    <a:pt x="180" y="3422"/>
                    <a:pt x="98" y="3455"/>
                  </a:cubicBezTo>
                  <a:cubicBezTo>
                    <a:pt x="82" y="3455"/>
                    <a:pt x="115" y="3471"/>
                    <a:pt x="131" y="3487"/>
                  </a:cubicBezTo>
                  <a:lnTo>
                    <a:pt x="98" y="3471"/>
                  </a:lnTo>
                  <a:lnTo>
                    <a:pt x="131" y="3504"/>
                  </a:lnTo>
                  <a:cubicBezTo>
                    <a:pt x="147" y="3536"/>
                    <a:pt x="33" y="3504"/>
                    <a:pt x="66" y="3553"/>
                  </a:cubicBezTo>
                  <a:lnTo>
                    <a:pt x="82" y="3569"/>
                  </a:lnTo>
                  <a:cubicBezTo>
                    <a:pt x="82" y="3569"/>
                    <a:pt x="82" y="3590"/>
                    <a:pt x="73" y="3590"/>
                  </a:cubicBezTo>
                  <a:cubicBezTo>
                    <a:pt x="71" y="3590"/>
                    <a:pt x="69" y="3589"/>
                    <a:pt x="66" y="3585"/>
                  </a:cubicBezTo>
                  <a:lnTo>
                    <a:pt x="66" y="3585"/>
                  </a:lnTo>
                  <a:cubicBezTo>
                    <a:pt x="66" y="3586"/>
                    <a:pt x="82" y="3602"/>
                    <a:pt x="66" y="3602"/>
                  </a:cubicBezTo>
                  <a:lnTo>
                    <a:pt x="49" y="3585"/>
                  </a:lnTo>
                  <a:lnTo>
                    <a:pt x="82" y="3635"/>
                  </a:lnTo>
                  <a:cubicBezTo>
                    <a:pt x="56" y="3635"/>
                    <a:pt x="29" y="3614"/>
                    <a:pt x="12" y="3614"/>
                  </a:cubicBezTo>
                  <a:cubicBezTo>
                    <a:pt x="7" y="3614"/>
                    <a:pt x="3" y="3615"/>
                    <a:pt x="0" y="3618"/>
                  </a:cubicBezTo>
                  <a:cubicBezTo>
                    <a:pt x="0" y="3618"/>
                    <a:pt x="33" y="3651"/>
                    <a:pt x="33" y="3651"/>
                  </a:cubicBezTo>
                  <a:lnTo>
                    <a:pt x="66" y="3651"/>
                  </a:lnTo>
                  <a:lnTo>
                    <a:pt x="82" y="3667"/>
                  </a:lnTo>
                  <a:cubicBezTo>
                    <a:pt x="131" y="3700"/>
                    <a:pt x="180" y="3716"/>
                    <a:pt x="213" y="3716"/>
                  </a:cubicBezTo>
                  <a:lnTo>
                    <a:pt x="196" y="3684"/>
                  </a:lnTo>
                  <a:lnTo>
                    <a:pt x="227" y="3699"/>
                  </a:lnTo>
                  <a:lnTo>
                    <a:pt x="227" y="3699"/>
                  </a:lnTo>
                  <a:cubicBezTo>
                    <a:pt x="223" y="3694"/>
                    <a:pt x="218" y="3689"/>
                    <a:pt x="213" y="3684"/>
                  </a:cubicBezTo>
                  <a:lnTo>
                    <a:pt x="213" y="3684"/>
                  </a:lnTo>
                  <a:cubicBezTo>
                    <a:pt x="229" y="3684"/>
                    <a:pt x="246" y="3700"/>
                    <a:pt x="246" y="3700"/>
                  </a:cubicBezTo>
                  <a:lnTo>
                    <a:pt x="196" y="3651"/>
                  </a:lnTo>
                  <a:lnTo>
                    <a:pt x="196" y="3651"/>
                  </a:lnTo>
                  <a:cubicBezTo>
                    <a:pt x="220" y="3662"/>
                    <a:pt x="235" y="3674"/>
                    <a:pt x="247" y="3674"/>
                  </a:cubicBezTo>
                  <a:cubicBezTo>
                    <a:pt x="252" y="3674"/>
                    <a:pt x="257" y="3672"/>
                    <a:pt x="262" y="3667"/>
                  </a:cubicBezTo>
                  <a:cubicBezTo>
                    <a:pt x="229" y="3651"/>
                    <a:pt x="213" y="3667"/>
                    <a:pt x="196" y="3635"/>
                  </a:cubicBezTo>
                  <a:lnTo>
                    <a:pt x="196" y="3635"/>
                  </a:lnTo>
                  <a:cubicBezTo>
                    <a:pt x="213" y="3643"/>
                    <a:pt x="225" y="3647"/>
                    <a:pt x="231" y="3647"/>
                  </a:cubicBezTo>
                  <a:cubicBezTo>
                    <a:pt x="237" y="3647"/>
                    <a:pt x="237" y="3643"/>
                    <a:pt x="229" y="3635"/>
                  </a:cubicBezTo>
                  <a:cubicBezTo>
                    <a:pt x="246" y="3635"/>
                    <a:pt x="246" y="3651"/>
                    <a:pt x="246" y="3651"/>
                  </a:cubicBezTo>
                  <a:cubicBezTo>
                    <a:pt x="246" y="3635"/>
                    <a:pt x="262" y="3635"/>
                    <a:pt x="229" y="3618"/>
                  </a:cubicBezTo>
                  <a:cubicBezTo>
                    <a:pt x="255" y="3618"/>
                    <a:pt x="240" y="3597"/>
                    <a:pt x="257" y="3597"/>
                  </a:cubicBezTo>
                  <a:cubicBezTo>
                    <a:pt x="262" y="3597"/>
                    <a:pt x="268" y="3599"/>
                    <a:pt x="278" y="3602"/>
                  </a:cubicBezTo>
                  <a:cubicBezTo>
                    <a:pt x="278" y="3602"/>
                    <a:pt x="246" y="3585"/>
                    <a:pt x="262" y="3569"/>
                  </a:cubicBezTo>
                  <a:lnTo>
                    <a:pt x="262" y="3569"/>
                  </a:lnTo>
                  <a:cubicBezTo>
                    <a:pt x="275" y="3578"/>
                    <a:pt x="283" y="3581"/>
                    <a:pt x="287" y="3581"/>
                  </a:cubicBezTo>
                  <a:cubicBezTo>
                    <a:pt x="295" y="3581"/>
                    <a:pt x="295" y="3574"/>
                    <a:pt x="302" y="3574"/>
                  </a:cubicBezTo>
                  <a:cubicBezTo>
                    <a:pt x="307" y="3574"/>
                    <a:pt x="314" y="3576"/>
                    <a:pt x="327" y="3585"/>
                  </a:cubicBezTo>
                  <a:cubicBezTo>
                    <a:pt x="278" y="3553"/>
                    <a:pt x="327" y="3536"/>
                    <a:pt x="295" y="3504"/>
                  </a:cubicBezTo>
                  <a:lnTo>
                    <a:pt x="344" y="3504"/>
                  </a:lnTo>
                  <a:cubicBezTo>
                    <a:pt x="311" y="3487"/>
                    <a:pt x="311" y="3471"/>
                    <a:pt x="278" y="3455"/>
                  </a:cubicBezTo>
                  <a:cubicBezTo>
                    <a:pt x="327" y="3455"/>
                    <a:pt x="327" y="3471"/>
                    <a:pt x="360" y="3487"/>
                  </a:cubicBezTo>
                  <a:cubicBezTo>
                    <a:pt x="327" y="3471"/>
                    <a:pt x="344" y="3455"/>
                    <a:pt x="311" y="3455"/>
                  </a:cubicBezTo>
                  <a:cubicBezTo>
                    <a:pt x="333" y="3455"/>
                    <a:pt x="333" y="3447"/>
                    <a:pt x="340" y="3447"/>
                  </a:cubicBezTo>
                  <a:cubicBezTo>
                    <a:pt x="341" y="3447"/>
                    <a:pt x="342" y="3447"/>
                    <a:pt x="343" y="3448"/>
                  </a:cubicBezTo>
                  <a:lnTo>
                    <a:pt x="343" y="3448"/>
                  </a:lnTo>
                  <a:cubicBezTo>
                    <a:pt x="325" y="3438"/>
                    <a:pt x="355" y="3435"/>
                    <a:pt x="327" y="3422"/>
                  </a:cubicBezTo>
                  <a:cubicBezTo>
                    <a:pt x="349" y="3422"/>
                    <a:pt x="371" y="3429"/>
                    <a:pt x="378" y="3429"/>
                  </a:cubicBezTo>
                  <a:cubicBezTo>
                    <a:pt x="382" y="3429"/>
                    <a:pt x="382" y="3427"/>
                    <a:pt x="377" y="3422"/>
                  </a:cubicBezTo>
                  <a:cubicBezTo>
                    <a:pt x="393" y="3422"/>
                    <a:pt x="409" y="3438"/>
                    <a:pt x="409" y="3438"/>
                  </a:cubicBezTo>
                  <a:cubicBezTo>
                    <a:pt x="409" y="3422"/>
                    <a:pt x="377" y="3422"/>
                    <a:pt x="344" y="3405"/>
                  </a:cubicBezTo>
                  <a:cubicBezTo>
                    <a:pt x="344" y="3394"/>
                    <a:pt x="347" y="3391"/>
                    <a:pt x="353" y="3391"/>
                  </a:cubicBezTo>
                  <a:cubicBezTo>
                    <a:pt x="366" y="3391"/>
                    <a:pt x="387" y="3405"/>
                    <a:pt x="409" y="3405"/>
                  </a:cubicBezTo>
                  <a:cubicBezTo>
                    <a:pt x="393" y="3389"/>
                    <a:pt x="360" y="3373"/>
                    <a:pt x="377" y="3356"/>
                  </a:cubicBezTo>
                  <a:lnTo>
                    <a:pt x="377" y="3356"/>
                  </a:lnTo>
                  <a:cubicBezTo>
                    <a:pt x="377" y="3373"/>
                    <a:pt x="377" y="3373"/>
                    <a:pt x="393" y="3373"/>
                  </a:cubicBezTo>
                  <a:cubicBezTo>
                    <a:pt x="360" y="3340"/>
                    <a:pt x="409" y="3340"/>
                    <a:pt x="377" y="3307"/>
                  </a:cubicBezTo>
                  <a:cubicBezTo>
                    <a:pt x="360" y="3307"/>
                    <a:pt x="344" y="3291"/>
                    <a:pt x="327" y="3291"/>
                  </a:cubicBezTo>
                  <a:cubicBezTo>
                    <a:pt x="327" y="3279"/>
                    <a:pt x="319" y="3268"/>
                    <a:pt x="320" y="3268"/>
                  </a:cubicBezTo>
                  <a:lnTo>
                    <a:pt x="320" y="3268"/>
                  </a:lnTo>
                  <a:cubicBezTo>
                    <a:pt x="321" y="3268"/>
                    <a:pt x="323" y="3270"/>
                    <a:pt x="327" y="3274"/>
                  </a:cubicBezTo>
                  <a:cubicBezTo>
                    <a:pt x="327" y="3274"/>
                    <a:pt x="344" y="3274"/>
                    <a:pt x="344" y="3291"/>
                  </a:cubicBezTo>
                  <a:lnTo>
                    <a:pt x="344" y="3274"/>
                  </a:lnTo>
                  <a:cubicBezTo>
                    <a:pt x="377" y="3291"/>
                    <a:pt x="344" y="3291"/>
                    <a:pt x="377" y="3307"/>
                  </a:cubicBezTo>
                  <a:cubicBezTo>
                    <a:pt x="360" y="3291"/>
                    <a:pt x="344" y="3258"/>
                    <a:pt x="360" y="3242"/>
                  </a:cubicBezTo>
                  <a:lnTo>
                    <a:pt x="360" y="3242"/>
                  </a:lnTo>
                  <a:cubicBezTo>
                    <a:pt x="393" y="3258"/>
                    <a:pt x="360" y="3274"/>
                    <a:pt x="393" y="3274"/>
                  </a:cubicBezTo>
                  <a:lnTo>
                    <a:pt x="377" y="3291"/>
                  </a:lnTo>
                  <a:cubicBezTo>
                    <a:pt x="409" y="3299"/>
                    <a:pt x="409" y="3299"/>
                    <a:pt x="409" y="3299"/>
                  </a:cubicBezTo>
                  <a:cubicBezTo>
                    <a:pt x="409" y="3299"/>
                    <a:pt x="409" y="3299"/>
                    <a:pt x="442" y="3307"/>
                  </a:cubicBezTo>
                  <a:cubicBezTo>
                    <a:pt x="458" y="3291"/>
                    <a:pt x="426" y="3274"/>
                    <a:pt x="442" y="3274"/>
                  </a:cubicBezTo>
                  <a:cubicBezTo>
                    <a:pt x="426" y="3258"/>
                    <a:pt x="409" y="3258"/>
                    <a:pt x="393" y="3242"/>
                  </a:cubicBezTo>
                  <a:cubicBezTo>
                    <a:pt x="388" y="3226"/>
                    <a:pt x="397" y="3222"/>
                    <a:pt x="411" y="3222"/>
                  </a:cubicBezTo>
                  <a:cubicBezTo>
                    <a:pt x="427" y="3222"/>
                    <a:pt x="450" y="3228"/>
                    <a:pt x="462" y="3228"/>
                  </a:cubicBezTo>
                  <a:cubicBezTo>
                    <a:pt x="471" y="3228"/>
                    <a:pt x="474" y="3224"/>
                    <a:pt x="458" y="3209"/>
                  </a:cubicBezTo>
                  <a:cubicBezTo>
                    <a:pt x="442" y="3193"/>
                    <a:pt x="393" y="3176"/>
                    <a:pt x="426" y="3176"/>
                  </a:cubicBezTo>
                  <a:lnTo>
                    <a:pt x="458" y="3193"/>
                  </a:lnTo>
                  <a:cubicBezTo>
                    <a:pt x="475" y="3176"/>
                    <a:pt x="409" y="3160"/>
                    <a:pt x="442" y="3144"/>
                  </a:cubicBezTo>
                  <a:lnTo>
                    <a:pt x="442" y="3144"/>
                  </a:lnTo>
                  <a:cubicBezTo>
                    <a:pt x="442" y="3144"/>
                    <a:pt x="442" y="3144"/>
                    <a:pt x="442" y="3144"/>
                  </a:cubicBezTo>
                  <a:lnTo>
                    <a:pt x="442" y="3144"/>
                  </a:lnTo>
                  <a:lnTo>
                    <a:pt x="491" y="3160"/>
                  </a:lnTo>
                  <a:cubicBezTo>
                    <a:pt x="491" y="3127"/>
                    <a:pt x="475" y="3094"/>
                    <a:pt x="475" y="3062"/>
                  </a:cubicBezTo>
                  <a:lnTo>
                    <a:pt x="475" y="3062"/>
                  </a:lnTo>
                  <a:cubicBezTo>
                    <a:pt x="491" y="3078"/>
                    <a:pt x="491" y="3078"/>
                    <a:pt x="507" y="3078"/>
                  </a:cubicBezTo>
                  <a:cubicBezTo>
                    <a:pt x="507" y="3045"/>
                    <a:pt x="540" y="3029"/>
                    <a:pt x="573" y="2996"/>
                  </a:cubicBezTo>
                  <a:lnTo>
                    <a:pt x="557" y="2980"/>
                  </a:lnTo>
                  <a:lnTo>
                    <a:pt x="573" y="2980"/>
                  </a:lnTo>
                  <a:cubicBezTo>
                    <a:pt x="573" y="2979"/>
                    <a:pt x="573" y="2979"/>
                    <a:pt x="572" y="2979"/>
                  </a:cubicBezTo>
                  <a:lnTo>
                    <a:pt x="572" y="2979"/>
                  </a:lnTo>
                  <a:cubicBezTo>
                    <a:pt x="573" y="2979"/>
                    <a:pt x="573" y="2979"/>
                    <a:pt x="573" y="2979"/>
                  </a:cubicBezTo>
                  <a:lnTo>
                    <a:pt x="573" y="2979"/>
                  </a:lnTo>
                  <a:cubicBezTo>
                    <a:pt x="573" y="2976"/>
                    <a:pt x="571" y="2973"/>
                    <a:pt x="569" y="2971"/>
                  </a:cubicBezTo>
                  <a:lnTo>
                    <a:pt x="569" y="2971"/>
                  </a:lnTo>
                  <a:cubicBezTo>
                    <a:pt x="570" y="2974"/>
                    <a:pt x="571" y="2976"/>
                    <a:pt x="572" y="2979"/>
                  </a:cubicBezTo>
                  <a:lnTo>
                    <a:pt x="572" y="2979"/>
                  </a:lnTo>
                  <a:cubicBezTo>
                    <a:pt x="565" y="2977"/>
                    <a:pt x="550" y="2973"/>
                    <a:pt x="540" y="2963"/>
                  </a:cubicBezTo>
                  <a:lnTo>
                    <a:pt x="540" y="2963"/>
                  </a:lnTo>
                  <a:cubicBezTo>
                    <a:pt x="540" y="2963"/>
                    <a:pt x="560" y="2963"/>
                    <a:pt x="569" y="2971"/>
                  </a:cubicBezTo>
                  <a:lnTo>
                    <a:pt x="569" y="2971"/>
                  </a:lnTo>
                  <a:cubicBezTo>
                    <a:pt x="554" y="2937"/>
                    <a:pt x="544" y="2882"/>
                    <a:pt x="589" y="2882"/>
                  </a:cubicBezTo>
                  <a:lnTo>
                    <a:pt x="589" y="2898"/>
                  </a:lnTo>
                  <a:cubicBezTo>
                    <a:pt x="622" y="2882"/>
                    <a:pt x="540" y="2849"/>
                    <a:pt x="573" y="2849"/>
                  </a:cubicBezTo>
                  <a:cubicBezTo>
                    <a:pt x="606" y="2816"/>
                    <a:pt x="606" y="2767"/>
                    <a:pt x="655" y="2767"/>
                  </a:cubicBezTo>
                  <a:cubicBezTo>
                    <a:pt x="622" y="2734"/>
                    <a:pt x="704" y="2734"/>
                    <a:pt x="638" y="2702"/>
                  </a:cubicBezTo>
                  <a:cubicBezTo>
                    <a:pt x="660" y="2702"/>
                    <a:pt x="675" y="2709"/>
                    <a:pt x="692" y="2709"/>
                  </a:cubicBezTo>
                  <a:cubicBezTo>
                    <a:pt x="700" y="2709"/>
                    <a:pt x="709" y="2707"/>
                    <a:pt x="720" y="2702"/>
                  </a:cubicBezTo>
                  <a:cubicBezTo>
                    <a:pt x="720" y="2685"/>
                    <a:pt x="688" y="2669"/>
                    <a:pt x="688" y="2652"/>
                  </a:cubicBezTo>
                  <a:lnTo>
                    <a:pt x="688" y="2652"/>
                  </a:lnTo>
                  <a:lnTo>
                    <a:pt x="720" y="2669"/>
                  </a:lnTo>
                  <a:lnTo>
                    <a:pt x="688" y="2636"/>
                  </a:lnTo>
                  <a:lnTo>
                    <a:pt x="737" y="2652"/>
                  </a:lnTo>
                  <a:lnTo>
                    <a:pt x="720" y="2636"/>
                  </a:lnTo>
                  <a:lnTo>
                    <a:pt x="704" y="2636"/>
                  </a:lnTo>
                  <a:cubicBezTo>
                    <a:pt x="692" y="2625"/>
                    <a:pt x="713" y="2613"/>
                    <a:pt x="733" y="2613"/>
                  </a:cubicBezTo>
                  <a:cubicBezTo>
                    <a:pt x="741" y="2613"/>
                    <a:pt x="748" y="2615"/>
                    <a:pt x="753" y="2620"/>
                  </a:cubicBezTo>
                  <a:lnTo>
                    <a:pt x="737" y="2571"/>
                  </a:lnTo>
                  <a:lnTo>
                    <a:pt x="737" y="2571"/>
                  </a:lnTo>
                  <a:cubicBezTo>
                    <a:pt x="753" y="2587"/>
                    <a:pt x="753" y="2587"/>
                    <a:pt x="769" y="2603"/>
                  </a:cubicBezTo>
                  <a:cubicBezTo>
                    <a:pt x="757" y="2591"/>
                    <a:pt x="759" y="2588"/>
                    <a:pt x="763" y="2588"/>
                  </a:cubicBezTo>
                  <a:cubicBezTo>
                    <a:pt x="769" y="2588"/>
                    <a:pt x="778" y="2592"/>
                    <a:pt x="779" y="2592"/>
                  </a:cubicBezTo>
                  <a:cubicBezTo>
                    <a:pt x="779" y="2592"/>
                    <a:pt x="777" y="2591"/>
                    <a:pt x="769" y="2587"/>
                  </a:cubicBezTo>
                  <a:cubicBezTo>
                    <a:pt x="769" y="2571"/>
                    <a:pt x="753" y="2571"/>
                    <a:pt x="753" y="2571"/>
                  </a:cubicBezTo>
                  <a:cubicBezTo>
                    <a:pt x="769" y="2571"/>
                    <a:pt x="786" y="2554"/>
                    <a:pt x="786" y="2538"/>
                  </a:cubicBezTo>
                  <a:lnTo>
                    <a:pt x="802" y="2538"/>
                  </a:lnTo>
                  <a:cubicBezTo>
                    <a:pt x="818" y="2521"/>
                    <a:pt x="818" y="2489"/>
                    <a:pt x="835" y="2456"/>
                  </a:cubicBezTo>
                  <a:lnTo>
                    <a:pt x="835" y="2456"/>
                  </a:lnTo>
                  <a:cubicBezTo>
                    <a:pt x="832" y="2459"/>
                    <a:pt x="827" y="2461"/>
                    <a:pt x="822" y="2461"/>
                  </a:cubicBezTo>
                  <a:cubicBezTo>
                    <a:pt x="801" y="2461"/>
                    <a:pt x="769" y="2440"/>
                    <a:pt x="769" y="2440"/>
                  </a:cubicBezTo>
                  <a:lnTo>
                    <a:pt x="769" y="2440"/>
                  </a:lnTo>
                  <a:lnTo>
                    <a:pt x="818" y="2456"/>
                  </a:lnTo>
                  <a:cubicBezTo>
                    <a:pt x="786" y="2440"/>
                    <a:pt x="802" y="2456"/>
                    <a:pt x="769" y="2423"/>
                  </a:cubicBezTo>
                  <a:cubicBezTo>
                    <a:pt x="786" y="2423"/>
                    <a:pt x="818" y="2440"/>
                    <a:pt x="818" y="2456"/>
                  </a:cubicBezTo>
                  <a:lnTo>
                    <a:pt x="818" y="2440"/>
                  </a:lnTo>
                  <a:cubicBezTo>
                    <a:pt x="831" y="2440"/>
                    <a:pt x="834" y="2440"/>
                    <a:pt x="842" y="2447"/>
                  </a:cubicBezTo>
                  <a:lnTo>
                    <a:pt x="842" y="2447"/>
                  </a:lnTo>
                  <a:cubicBezTo>
                    <a:pt x="844" y="2439"/>
                    <a:pt x="876" y="2436"/>
                    <a:pt x="851" y="2423"/>
                  </a:cubicBezTo>
                  <a:lnTo>
                    <a:pt x="868" y="2423"/>
                  </a:lnTo>
                  <a:cubicBezTo>
                    <a:pt x="884" y="2407"/>
                    <a:pt x="868" y="2374"/>
                    <a:pt x="884" y="2358"/>
                  </a:cubicBezTo>
                  <a:cubicBezTo>
                    <a:pt x="851" y="2341"/>
                    <a:pt x="868" y="2341"/>
                    <a:pt x="835" y="2325"/>
                  </a:cubicBezTo>
                  <a:cubicBezTo>
                    <a:pt x="851" y="2309"/>
                    <a:pt x="884" y="2309"/>
                    <a:pt x="900" y="2276"/>
                  </a:cubicBezTo>
                  <a:cubicBezTo>
                    <a:pt x="884" y="2260"/>
                    <a:pt x="868" y="2260"/>
                    <a:pt x="851" y="2260"/>
                  </a:cubicBezTo>
                  <a:cubicBezTo>
                    <a:pt x="873" y="2260"/>
                    <a:pt x="880" y="2252"/>
                    <a:pt x="888" y="2252"/>
                  </a:cubicBezTo>
                  <a:cubicBezTo>
                    <a:pt x="891" y="2252"/>
                    <a:pt x="895" y="2254"/>
                    <a:pt x="900" y="2260"/>
                  </a:cubicBezTo>
                  <a:cubicBezTo>
                    <a:pt x="917" y="2243"/>
                    <a:pt x="917" y="2227"/>
                    <a:pt x="900" y="2194"/>
                  </a:cubicBezTo>
                  <a:cubicBezTo>
                    <a:pt x="884" y="2194"/>
                    <a:pt x="884" y="2194"/>
                    <a:pt x="884" y="2178"/>
                  </a:cubicBezTo>
                  <a:lnTo>
                    <a:pt x="900" y="2178"/>
                  </a:lnTo>
                  <a:lnTo>
                    <a:pt x="917" y="2194"/>
                  </a:lnTo>
                  <a:cubicBezTo>
                    <a:pt x="884" y="2129"/>
                    <a:pt x="1031" y="2145"/>
                    <a:pt x="982" y="2096"/>
                  </a:cubicBezTo>
                  <a:lnTo>
                    <a:pt x="966" y="2063"/>
                  </a:lnTo>
                  <a:cubicBezTo>
                    <a:pt x="969" y="2060"/>
                    <a:pt x="972" y="2059"/>
                    <a:pt x="974" y="2059"/>
                  </a:cubicBezTo>
                  <a:cubicBezTo>
                    <a:pt x="983" y="2059"/>
                    <a:pt x="985" y="2080"/>
                    <a:pt x="999" y="2080"/>
                  </a:cubicBezTo>
                  <a:cubicBezTo>
                    <a:pt x="982" y="2014"/>
                    <a:pt x="1031" y="2030"/>
                    <a:pt x="1015" y="1998"/>
                  </a:cubicBezTo>
                  <a:lnTo>
                    <a:pt x="1015" y="1998"/>
                  </a:lnTo>
                  <a:cubicBezTo>
                    <a:pt x="1022" y="1999"/>
                    <a:pt x="1029" y="2000"/>
                    <a:pt x="1035" y="2000"/>
                  </a:cubicBezTo>
                  <a:cubicBezTo>
                    <a:pt x="1104" y="2000"/>
                    <a:pt x="1051" y="1916"/>
                    <a:pt x="1097" y="1916"/>
                  </a:cubicBezTo>
                  <a:lnTo>
                    <a:pt x="1080" y="1916"/>
                  </a:lnTo>
                  <a:cubicBezTo>
                    <a:pt x="1072" y="1908"/>
                    <a:pt x="1076" y="1908"/>
                    <a:pt x="1082" y="1908"/>
                  </a:cubicBezTo>
                  <a:cubicBezTo>
                    <a:pt x="1089" y="1908"/>
                    <a:pt x="1097" y="1908"/>
                    <a:pt x="1097" y="1899"/>
                  </a:cubicBezTo>
                  <a:lnTo>
                    <a:pt x="1080" y="1899"/>
                  </a:lnTo>
                  <a:cubicBezTo>
                    <a:pt x="1080" y="1834"/>
                    <a:pt x="1162" y="1801"/>
                    <a:pt x="1195" y="1752"/>
                  </a:cubicBezTo>
                  <a:cubicBezTo>
                    <a:pt x="1211" y="1736"/>
                    <a:pt x="1113" y="1687"/>
                    <a:pt x="1162" y="1687"/>
                  </a:cubicBezTo>
                  <a:lnTo>
                    <a:pt x="1195" y="1703"/>
                  </a:lnTo>
                  <a:cubicBezTo>
                    <a:pt x="1179" y="1654"/>
                    <a:pt x="1244" y="1621"/>
                    <a:pt x="1228" y="1572"/>
                  </a:cubicBezTo>
                  <a:lnTo>
                    <a:pt x="1244" y="1572"/>
                  </a:lnTo>
                  <a:cubicBezTo>
                    <a:pt x="1246" y="1574"/>
                    <a:pt x="1248" y="1575"/>
                    <a:pt x="1250" y="1575"/>
                  </a:cubicBezTo>
                  <a:cubicBezTo>
                    <a:pt x="1260" y="1575"/>
                    <a:pt x="1256" y="1539"/>
                    <a:pt x="1228" y="1539"/>
                  </a:cubicBezTo>
                  <a:lnTo>
                    <a:pt x="1260" y="1539"/>
                  </a:lnTo>
                  <a:cubicBezTo>
                    <a:pt x="1274" y="1539"/>
                    <a:pt x="1255" y="1518"/>
                    <a:pt x="1264" y="1518"/>
                  </a:cubicBezTo>
                  <a:lnTo>
                    <a:pt x="1264" y="1518"/>
                  </a:lnTo>
                  <a:cubicBezTo>
                    <a:pt x="1266" y="1518"/>
                    <a:pt x="1270" y="1520"/>
                    <a:pt x="1277" y="1523"/>
                  </a:cubicBezTo>
                  <a:cubicBezTo>
                    <a:pt x="1277" y="1507"/>
                    <a:pt x="1293" y="1507"/>
                    <a:pt x="1260" y="1490"/>
                  </a:cubicBezTo>
                  <a:cubicBezTo>
                    <a:pt x="1277" y="1490"/>
                    <a:pt x="1260" y="1458"/>
                    <a:pt x="1293" y="1458"/>
                  </a:cubicBezTo>
                  <a:cubicBezTo>
                    <a:pt x="1260" y="1425"/>
                    <a:pt x="1310" y="1441"/>
                    <a:pt x="1277" y="1408"/>
                  </a:cubicBezTo>
                  <a:lnTo>
                    <a:pt x="1277" y="1408"/>
                  </a:lnTo>
                  <a:cubicBezTo>
                    <a:pt x="1291" y="1418"/>
                    <a:pt x="1301" y="1422"/>
                    <a:pt x="1308" y="1422"/>
                  </a:cubicBezTo>
                  <a:cubicBezTo>
                    <a:pt x="1323" y="1422"/>
                    <a:pt x="1322" y="1404"/>
                    <a:pt x="1313" y="1383"/>
                  </a:cubicBezTo>
                  <a:lnTo>
                    <a:pt x="1313" y="1383"/>
                  </a:lnTo>
                  <a:cubicBezTo>
                    <a:pt x="1315" y="1384"/>
                    <a:pt x="1317" y="1384"/>
                    <a:pt x="1320" y="1384"/>
                  </a:cubicBezTo>
                  <a:cubicBezTo>
                    <a:pt x="1326" y="1384"/>
                    <a:pt x="1334" y="1384"/>
                    <a:pt x="1342" y="1392"/>
                  </a:cubicBezTo>
                  <a:cubicBezTo>
                    <a:pt x="1342" y="1376"/>
                    <a:pt x="1342" y="1359"/>
                    <a:pt x="1310" y="1359"/>
                  </a:cubicBezTo>
                  <a:cubicBezTo>
                    <a:pt x="1375" y="1359"/>
                    <a:pt x="1325" y="1317"/>
                    <a:pt x="1345" y="1317"/>
                  </a:cubicBezTo>
                  <a:cubicBezTo>
                    <a:pt x="1349" y="1317"/>
                    <a:pt x="1359" y="1320"/>
                    <a:pt x="1375" y="1327"/>
                  </a:cubicBezTo>
                  <a:cubicBezTo>
                    <a:pt x="1359" y="1277"/>
                    <a:pt x="1359" y="1228"/>
                    <a:pt x="1359" y="1196"/>
                  </a:cubicBezTo>
                  <a:lnTo>
                    <a:pt x="1359" y="1196"/>
                  </a:lnTo>
                  <a:cubicBezTo>
                    <a:pt x="1408" y="1228"/>
                    <a:pt x="1342" y="1228"/>
                    <a:pt x="1408" y="1261"/>
                  </a:cubicBezTo>
                  <a:cubicBezTo>
                    <a:pt x="1391" y="1228"/>
                    <a:pt x="1359" y="1179"/>
                    <a:pt x="1391" y="1163"/>
                  </a:cubicBezTo>
                  <a:lnTo>
                    <a:pt x="1391" y="1163"/>
                  </a:lnTo>
                  <a:cubicBezTo>
                    <a:pt x="1391" y="1163"/>
                    <a:pt x="1408" y="1179"/>
                    <a:pt x="1408" y="1179"/>
                  </a:cubicBezTo>
                  <a:cubicBezTo>
                    <a:pt x="1408" y="1147"/>
                    <a:pt x="1440" y="1130"/>
                    <a:pt x="1424" y="1097"/>
                  </a:cubicBezTo>
                  <a:lnTo>
                    <a:pt x="1440" y="1097"/>
                  </a:lnTo>
                  <a:cubicBezTo>
                    <a:pt x="1391" y="1081"/>
                    <a:pt x="1375" y="1048"/>
                    <a:pt x="1359" y="1032"/>
                  </a:cubicBezTo>
                  <a:lnTo>
                    <a:pt x="1359" y="1032"/>
                  </a:lnTo>
                  <a:cubicBezTo>
                    <a:pt x="1378" y="1042"/>
                    <a:pt x="1389" y="1044"/>
                    <a:pt x="1396" y="1044"/>
                  </a:cubicBezTo>
                  <a:cubicBezTo>
                    <a:pt x="1404" y="1044"/>
                    <a:pt x="1408" y="1041"/>
                    <a:pt x="1413" y="1041"/>
                  </a:cubicBezTo>
                  <a:cubicBezTo>
                    <a:pt x="1421" y="1041"/>
                    <a:pt x="1431" y="1046"/>
                    <a:pt x="1457" y="1065"/>
                  </a:cubicBezTo>
                  <a:cubicBezTo>
                    <a:pt x="1457" y="1065"/>
                    <a:pt x="1457" y="1058"/>
                    <a:pt x="1452" y="1053"/>
                  </a:cubicBezTo>
                  <a:lnTo>
                    <a:pt x="1452" y="1053"/>
                  </a:lnTo>
                  <a:cubicBezTo>
                    <a:pt x="1455" y="1055"/>
                    <a:pt x="1457" y="1059"/>
                    <a:pt x="1457" y="1065"/>
                  </a:cubicBezTo>
                  <a:lnTo>
                    <a:pt x="1457" y="1065"/>
                  </a:lnTo>
                  <a:cubicBezTo>
                    <a:pt x="1457" y="1032"/>
                    <a:pt x="1440" y="1032"/>
                    <a:pt x="1440" y="1016"/>
                  </a:cubicBezTo>
                  <a:cubicBezTo>
                    <a:pt x="1457" y="1016"/>
                    <a:pt x="1457" y="1032"/>
                    <a:pt x="1473" y="1032"/>
                  </a:cubicBezTo>
                  <a:cubicBezTo>
                    <a:pt x="1457" y="1016"/>
                    <a:pt x="1440" y="999"/>
                    <a:pt x="1440" y="983"/>
                  </a:cubicBezTo>
                  <a:lnTo>
                    <a:pt x="1440" y="983"/>
                  </a:lnTo>
                  <a:cubicBezTo>
                    <a:pt x="1457" y="999"/>
                    <a:pt x="1457" y="999"/>
                    <a:pt x="1457" y="999"/>
                  </a:cubicBezTo>
                  <a:cubicBezTo>
                    <a:pt x="1473" y="983"/>
                    <a:pt x="1424" y="934"/>
                    <a:pt x="1457" y="917"/>
                  </a:cubicBezTo>
                  <a:lnTo>
                    <a:pt x="1457" y="917"/>
                  </a:lnTo>
                  <a:cubicBezTo>
                    <a:pt x="1475" y="929"/>
                    <a:pt x="1482" y="933"/>
                    <a:pt x="1486" y="933"/>
                  </a:cubicBezTo>
                  <a:cubicBezTo>
                    <a:pt x="1490" y="933"/>
                    <a:pt x="1491" y="929"/>
                    <a:pt x="1500" y="929"/>
                  </a:cubicBezTo>
                  <a:cubicBezTo>
                    <a:pt x="1504" y="929"/>
                    <a:pt x="1511" y="930"/>
                    <a:pt x="1522" y="934"/>
                  </a:cubicBezTo>
                  <a:lnTo>
                    <a:pt x="1506" y="917"/>
                  </a:lnTo>
                  <a:lnTo>
                    <a:pt x="1490" y="917"/>
                  </a:lnTo>
                  <a:cubicBezTo>
                    <a:pt x="1490" y="901"/>
                    <a:pt x="1473" y="868"/>
                    <a:pt x="1490" y="868"/>
                  </a:cubicBezTo>
                  <a:lnTo>
                    <a:pt x="1473" y="868"/>
                  </a:lnTo>
                  <a:cubicBezTo>
                    <a:pt x="1473" y="852"/>
                    <a:pt x="1424" y="852"/>
                    <a:pt x="1440" y="836"/>
                  </a:cubicBezTo>
                  <a:cubicBezTo>
                    <a:pt x="1451" y="836"/>
                    <a:pt x="1455" y="828"/>
                    <a:pt x="1461" y="828"/>
                  </a:cubicBezTo>
                  <a:cubicBezTo>
                    <a:pt x="1464" y="828"/>
                    <a:pt x="1468" y="830"/>
                    <a:pt x="1473" y="836"/>
                  </a:cubicBezTo>
                  <a:cubicBezTo>
                    <a:pt x="1473" y="819"/>
                    <a:pt x="1457" y="803"/>
                    <a:pt x="1473" y="803"/>
                  </a:cubicBezTo>
                  <a:cubicBezTo>
                    <a:pt x="1490" y="803"/>
                    <a:pt x="1522" y="819"/>
                    <a:pt x="1522" y="819"/>
                  </a:cubicBezTo>
                  <a:cubicBezTo>
                    <a:pt x="1490" y="803"/>
                    <a:pt x="1522" y="786"/>
                    <a:pt x="1490" y="770"/>
                  </a:cubicBezTo>
                  <a:cubicBezTo>
                    <a:pt x="1506" y="770"/>
                    <a:pt x="1522" y="786"/>
                    <a:pt x="1522" y="786"/>
                  </a:cubicBezTo>
                  <a:lnTo>
                    <a:pt x="1506" y="770"/>
                  </a:lnTo>
                  <a:lnTo>
                    <a:pt x="1539" y="770"/>
                  </a:lnTo>
                  <a:cubicBezTo>
                    <a:pt x="1555" y="754"/>
                    <a:pt x="1490" y="754"/>
                    <a:pt x="1522" y="754"/>
                  </a:cubicBezTo>
                  <a:cubicBezTo>
                    <a:pt x="1539" y="737"/>
                    <a:pt x="1522" y="705"/>
                    <a:pt x="1539" y="688"/>
                  </a:cubicBezTo>
                  <a:cubicBezTo>
                    <a:pt x="1588" y="705"/>
                    <a:pt x="1555" y="721"/>
                    <a:pt x="1588" y="721"/>
                  </a:cubicBezTo>
                  <a:cubicBezTo>
                    <a:pt x="1588" y="688"/>
                    <a:pt x="1555" y="655"/>
                    <a:pt x="1588" y="623"/>
                  </a:cubicBezTo>
                  <a:lnTo>
                    <a:pt x="1571" y="623"/>
                  </a:lnTo>
                  <a:cubicBezTo>
                    <a:pt x="1547" y="615"/>
                    <a:pt x="1559" y="615"/>
                    <a:pt x="1573" y="615"/>
                  </a:cubicBezTo>
                  <a:cubicBezTo>
                    <a:pt x="1588" y="615"/>
                    <a:pt x="1604" y="615"/>
                    <a:pt x="1588" y="606"/>
                  </a:cubicBezTo>
                  <a:cubicBezTo>
                    <a:pt x="1599" y="606"/>
                    <a:pt x="1610" y="614"/>
                    <a:pt x="1616" y="614"/>
                  </a:cubicBezTo>
                  <a:cubicBezTo>
                    <a:pt x="1619" y="614"/>
                    <a:pt x="1621" y="612"/>
                    <a:pt x="1621" y="606"/>
                  </a:cubicBezTo>
                  <a:cubicBezTo>
                    <a:pt x="1637" y="606"/>
                    <a:pt x="1621" y="574"/>
                    <a:pt x="1621" y="541"/>
                  </a:cubicBezTo>
                  <a:cubicBezTo>
                    <a:pt x="1653" y="541"/>
                    <a:pt x="1653" y="525"/>
                    <a:pt x="1653" y="508"/>
                  </a:cubicBezTo>
                  <a:cubicBezTo>
                    <a:pt x="1653" y="508"/>
                    <a:pt x="1653" y="492"/>
                    <a:pt x="1637" y="492"/>
                  </a:cubicBezTo>
                  <a:cubicBezTo>
                    <a:pt x="1735" y="492"/>
                    <a:pt x="1621" y="410"/>
                    <a:pt x="1702" y="410"/>
                  </a:cubicBezTo>
                  <a:lnTo>
                    <a:pt x="1702" y="394"/>
                  </a:lnTo>
                  <a:cubicBezTo>
                    <a:pt x="1686" y="377"/>
                    <a:pt x="1686" y="377"/>
                    <a:pt x="1670" y="377"/>
                  </a:cubicBezTo>
                  <a:cubicBezTo>
                    <a:pt x="1657" y="377"/>
                    <a:pt x="1654" y="367"/>
                    <a:pt x="1653" y="363"/>
                  </a:cubicBezTo>
                  <a:lnTo>
                    <a:pt x="1653" y="363"/>
                  </a:lnTo>
                  <a:cubicBezTo>
                    <a:pt x="1656" y="377"/>
                    <a:pt x="1687" y="377"/>
                    <a:pt x="1702" y="377"/>
                  </a:cubicBezTo>
                  <a:cubicBezTo>
                    <a:pt x="1702" y="377"/>
                    <a:pt x="1686" y="361"/>
                    <a:pt x="1686" y="361"/>
                  </a:cubicBezTo>
                  <a:cubicBezTo>
                    <a:pt x="1735" y="361"/>
                    <a:pt x="1637" y="344"/>
                    <a:pt x="1670" y="328"/>
                  </a:cubicBezTo>
                  <a:lnTo>
                    <a:pt x="1670" y="328"/>
                  </a:lnTo>
                  <a:lnTo>
                    <a:pt x="1686" y="344"/>
                  </a:lnTo>
                  <a:cubicBezTo>
                    <a:pt x="1686" y="328"/>
                    <a:pt x="1670" y="312"/>
                    <a:pt x="1670" y="312"/>
                  </a:cubicBezTo>
                  <a:cubicBezTo>
                    <a:pt x="1702" y="312"/>
                    <a:pt x="1686" y="328"/>
                    <a:pt x="1702" y="328"/>
                  </a:cubicBezTo>
                  <a:cubicBezTo>
                    <a:pt x="1707" y="323"/>
                    <a:pt x="1706" y="318"/>
                    <a:pt x="1704" y="312"/>
                  </a:cubicBezTo>
                  <a:lnTo>
                    <a:pt x="1735" y="312"/>
                  </a:lnTo>
                  <a:lnTo>
                    <a:pt x="1768" y="295"/>
                  </a:lnTo>
                  <a:lnTo>
                    <a:pt x="1751" y="295"/>
                  </a:lnTo>
                  <a:cubicBezTo>
                    <a:pt x="1686" y="246"/>
                    <a:pt x="1751" y="263"/>
                    <a:pt x="1719" y="214"/>
                  </a:cubicBezTo>
                  <a:lnTo>
                    <a:pt x="1719" y="214"/>
                  </a:lnTo>
                  <a:cubicBezTo>
                    <a:pt x="1735" y="238"/>
                    <a:pt x="1739" y="242"/>
                    <a:pt x="1743" y="242"/>
                  </a:cubicBezTo>
                  <a:cubicBezTo>
                    <a:pt x="1745" y="242"/>
                    <a:pt x="1747" y="241"/>
                    <a:pt x="1751" y="241"/>
                  </a:cubicBezTo>
                  <a:cubicBezTo>
                    <a:pt x="1755" y="241"/>
                    <a:pt x="1760" y="242"/>
                    <a:pt x="1768" y="246"/>
                  </a:cubicBezTo>
                  <a:cubicBezTo>
                    <a:pt x="1780" y="246"/>
                    <a:pt x="1792" y="246"/>
                    <a:pt x="1797" y="253"/>
                  </a:cubicBezTo>
                  <a:lnTo>
                    <a:pt x="1797" y="253"/>
                  </a:lnTo>
                  <a:cubicBezTo>
                    <a:pt x="1795" y="233"/>
                    <a:pt x="1829" y="244"/>
                    <a:pt x="1801" y="230"/>
                  </a:cubicBezTo>
                  <a:cubicBezTo>
                    <a:pt x="1801" y="230"/>
                    <a:pt x="1801" y="223"/>
                    <a:pt x="1810" y="223"/>
                  </a:cubicBezTo>
                  <a:cubicBezTo>
                    <a:pt x="1815" y="223"/>
                    <a:pt x="1822" y="224"/>
                    <a:pt x="1833" y="230"/>
                  </a:cubicBezTo>
                  <a:cubicBezTo>
                    <a:pt x="1825" y="222"/>
                    <a:pt x="1817" y="222"/>
                    <a:pt x="1811" y="222"/>
                  </a:cubicBezTo>
                  <a:cubicBezTo>
                    <a:pt x="1805" y="222"/>
                    <a:pt x="1801" y="222"/>
                    <a:pt x="1801" y="214"/>
                  </a:cubicBezTo>
                  <a:cubicBezTo>
                    <a:pt x="1768" y="181"/>
                    <a:pt x="1850" y="197"/>
                    <a:pt x="1817" y="148"/>
                  </a:cubicBezTo>
                  <a:cubicBezTo>
                    <a:pt x="1801" y="115"/>
                    <a:pt x="1768" y="99"/>
                    <a:pt x="1768" y="66"/>
                  </a:cubicBezTo>
                  <a:lnTo>
                    <a:pt x="1768" y="66"/>
                  </a:lnTo>
                  <a:cubicBezTo>
                    <a:pt x="1784" y="83"/>
                    <a:pt x="1801" y="99"/>
                    <a:pt x="1801" y="99"/>
                  </a:cubicBezTo>
                  <a:cubicBezTo>
                    <a:pt x="1817" y="99"/>
                    <a:pt x="1817" y="83"/>
                    <a:pt x="1817" y="66"/>
                  </a:cubicBezTo>
                  <a:cubicBezTo>
                    <a:pt x="1801" y="66"/>
                    <a:pt x="1768" y="50"/>
                    <a:pt x="1768" y="50"/>
                  </a:cubicBezTo>
                  <a:cubicBezTo>
                    <a:pt x="1760" y="50"/>
                    <a:pt x="1756" y="51"/>
                    <a:pt x="1756" y="52"/>
                  </a:cubicBezTo>
                  <a:lnTo>
                    <a:pt x="1756" y="52"/>
                  </a:lnTo>
                  <a:cubicBezTo>
                    <a:pt x="1755" y="52"/>
                    <a:pt x="1753" y="51"/>
                    <a:pt x="1751" y="50"/>
                  </a:cubicBezTo>
                  <a:close/>
                  <a:moveTo>
                    <a:pt x="228" y="3701"/>
                  </a:moveTo>
                  <a:lnTo>
                    <a:pt x="213" y="3716"/>
                  </a:lnTo>
                  <a:cubicBezTo>
                    <a:pt x="234" y="3716"/>
                    <a:pt x="235" y="3710"/>
                    <a:pt x="228" y="37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15"/>
            <p:cNvSpPr/>
            <p:nvPr/>
          </p:nvSpPr>
          <p:spPr>
            <a:xfrm>
              <a:off x="2341371" y="-2172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"/>
                  </a:moveTo>
                  <a:cubicBezTo>
                    <a:pt x="0" y="1"/>
                    <a:pt x="0" y="17"/>
                    <a:pt x="0" y="17"/>
                  </a:cubicBezTo>
                  <a:lnTo>
                    <a:pt x="17" y="17"/>
                  </a:ln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15"/>
            <p:cNvSpPr/>
            <p:nvPr/>
          </p:nvSpPr>
          <p:spPr>
            <a:xfrm>
              <a:off x="2579238" y="-50066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15"/>
            <p:cNvSpPr/>
            <p:nvPr/>
          </p:nvSpPr>
          <p:spPr>
            <a:xfrm>
              <a:off x="2424814" y="-8666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15"/>
            <p:cNvSpPr/>
            <p:nvPr/>
          </p:nvSpPr>
          <p:spPr>
            <a:xfrm>
              <a:off x="2619449" y="-53464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15"/>
            <p:cNvSpPr/>
            <p:nvPr/>
          </p:nvSpPr>
          <p:spPr>
            <a:xfrm>
              <a:off x="2625679" y="-54389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15"/>
            <p:cNvSpPr/>
            <p:nvPr/>
          </p:nvSpPr>
          <p:spPr>
            <a:xfrm>
              <a:off x="2560737" y="-3832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15"/>
            <p:cNvSpPr/>
            <p:nvPr/>
          </p:nvSpPr>
          <p:spPr>
            <a:xfrm>
              <a:off x="2569988" y="-43572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0"/>
                  </a:moveTo>
                  <a:cubicBezTo>
                    <a:pt x="1" y="0"/>
                    <a:pt x="1" y="0"/>
                    <a:pt x="1" y="17"/>
                  </a:cubicBezTo>
                  <a:cubicBezTo>
                    <a:pt x="1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15"/>
            <p:cNvSpPr/>
            <p:nvPr/>
          </p:nvSpPr>
          <p:spPr>
            <a:xfrm>
              <a:off x="2542237" y="-32754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15"/>
            <p:cNvSpPr/>
            <p:nvPr/>
          </p:nvSpPr>
          <p:spPr>
            <a:xfrm>
              <a:off x="2569988" y="-43270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15"/>
            <p:cNvSpPr/>
            <p:nvPr/>
          </p:nvSpPr>
          <p:spPr>
            <a:xfrm>
              <a:off x="2650409" y="-58410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15"/>
            <p:cNvSpPr/>
            <p:nvPr/>
          </p:nvSpPr>
          <p:spPr>
            <a:xfrm>
              <a:off x="2647200" y="-58410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15"/>
            <p:cNvSpPr/>
            <p:nvPr/>
          </p:nvSpPr>
          <p:spPr>
            <a:xfrm>
              <a:off x="2647200" y="-58712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6"/>
                  </a:lnTo>
                  <a:cubicBezTo>
                    <a:pt x="1" y="1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15"/>
            <p:cNvSpPr/>
            <p:nvPr/>
          </p:nvSpPr>
          <p:spPr>
            <a:xfrm>
              <a:off x="2634929" y="-571834"/>
              <a:ext cx="9439" cy="3398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33" y="1"/>
                  </a:moveTo>
                  <a:cubicBezTo>
                    <a:pt x="49" y="17"/>
                    <a:pt x="0" y="17"/>
                    <a:pt x="17" y="17"/>
                  </a:cubicBezTo>
                  <a:lnTo>
                    <a:pt x="49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15"/>
            <p:cNvSpPr/>
            <p:nvPr/>
          </p:nvSpPr>
          <p:spPr>
            <a:xfrm>
              <a:off x="2594718" y="-568624"/>
              <a:ext cx="15669" cy="6419"/>
            </a:xfrm>
            <a:custGeom>
              <a:avLst/>
              <a:gdLst/>
              <a:ahLst/>
              <a:cxnLst/>
              <a:rect l="l" t="t" r="r" b="b"/>
              <a:pathLst>
                <a:path w="83" h="34" extrusionOk="0">
                  <a:moveTo>
                    <a:pt x="50" y="0"/>
                  </a:moveTo>
                  <a:cubicBezTo>
                    <a:pt x="1" y="0"/>
                    <a:pt x="82" y="17"/>
                    <a:pt x="66" y="33"/>
                  </a:cubicBezTo>
                  <a:lnTo>
                    <a:pt x="82" y="17"/>
                  </a:lnTo>
                  <a:cubicBezTo>
                    <a:pt x="66" y="17"/>
                    <a:pt x="50" y="17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15"/>
            <p:cNvSpPr/>
            <p:nvPr/>
          </p:nvSpPr>
          <p:spPr>
            <a:xfrm>
              <a:off x="2594718" y="-55635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" y="1"/>
                  </a:moveTo>
                  <a:cubicBezTo>
                    <a:pt x="1" y="17"/>
                    <a:pt x="1" y="17"/>
                    <a:pt x="17" y="17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15"/>
            <p:cNvSpPr/>
            <p:nvPr/>
          </p:nvSpPr>
          <p:spPr>
            <a:xfrm>
              <a:off x="2557717" y="-482162"/>
              <a:ext cx="6230" cy="3398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0" y="1"/>
                  </a:moveTo>
                  <a:lnTo>
                    <a:pt x="33" y="17"/>
                  </a:lnTo>
                  <a:cubicBezTo>
                    <a:pt x="16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15"/>
            <p:cNvSpPr/>
            <p:nvPr/>
          </p:nvSpPr>
          <p:spPr>
            <a:xfrm>
              <a:off x="2582447" y="-457432"/>
              <a:ext cx="6230" cy="3209"/>
            </a:xfrm>
            <a:custGeom>
              <a:avLst/>
              <a:gdLst/>
              <a:ahLst/>
              <a:cxnLst/>
              <a:rect l="l" t="t" r="r" b="b"/>
              <a:pathLst>
                <a:path w="33" h="17" extrusionOk="0">
                  <a:moveTo>
                    <a:pt x="0" y="1"/>
                  </a:moveTo>
                  <a:lnTo>
                    <a:pt x="0" y="17"/>
                  </a:lnTo>
                  <a:lnTo>
                    <a:pt x="33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15"/>
            <p:cNvSpPr/>
            <p:nvPr/>
          </p:nvSpPr>
          <p:spPr>
            <a:xfrm>
              <a:off x="2542237" y="-463661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15"/>
            <p:cNvSpPr/>
            <p:nvPr/>
          </p:nvSpPr>
          <p:spPr>
            <a:xfrm>
              <a:off x="2485602" y="-338121"/>
              <a:ext cx="7363" cy="4531"/>
            </a:xfrm>
            <a:custGeom>
              <a:avLst/>
              <a:gdLst/>
              <a:ahLst/>
              <a:cxnLst/>
              <a:rect l="l" t="t" r="r" b="b"/>
              <a:pathLst>
                <a:path w="39" h="24" extrusionOk="0">
                  <a:moveTo>
                    <a:pt x="5" y="0"/>
                  </a:moveTo>
                  <a:cubicBezTo>
                    <a:pt x="2" y="0"/>
                    <a:pt x="1" y="2"/>
                    <a:pt x="6" y="7"/>
                  </a:cubicBezTo>
                  <a:lnTo>
                    <a:pt x="38" y="23"/>
                  </a:lnTo>
                  <a:cubicBezTo>
                    <a:pt x="38" y="12"/>
                    <a:pt x="14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15"/>
            <p:cNvSpPr/>
            <p:nvPr/>
          </p:nvSpPr>
          <p:spPr>
            <a:xfrm>
              <a:off x="2461815" y="-281298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33" y="1"/>
                  </a:moveTo>
                  <a:cubicBezTo>
                    <a:pt x="17" y="1"/>
                    <a:pt x="1" y="1"/>
                    <a:pt x="17" y="17"/>
                  </a:cubicBezTo>
                  <a:cubicBezTo>
                    <a:pt x="17" y="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15"/>
            <p:cNvSpPr/>
            <p:nvPr/>
          </p:nvSpPr>
          <p:spPr>
            <a:xfrm>
              <a:off x="2381582" y="-12668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6" name="Google Shape;1516;p15"/>
          <p:cNvSpPr txBox="1">
            <a:spLocks noGrp="1"/>
          </p:cNvSpPr>
          <p:nvPr>
            <p:ph type="ctrTitle"/>
          </p:nvPr>
        </p:nvSpPr>
        <p:spPr>
          <a:xfrm>
            <a:off x="2829200" y="716175"/>
            <a:ext cx="2871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17" name="Google Shape;151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8" name="Google Shape;1518;p15"/>
          <p:cNvSpPr txBox="1">
            <a:spLocks noGrp="1"/>
          </p:cNvSpPr>
          <p:nvPr>
            <p:ph type="body" idx="1"/>
          </p:nvPr>
        </p:nvSpPr>
        <p:spPr>
          <a:xfrm>
            <a:off x="2355200" y="1697625"/>
            <a:ext cx="3819600" cy="27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9" name="Google Shape;1519;p15"/>
          <p:cNvSpPr/>
          <p:nvPr/>
        </p:nvSpPr>
        <p:spPr>
          <a:xfrm rot="1542551">
            <a:off x="44523" y="4393928"/>
            <a:ext cx="324522" cy="988692"/>
          </a:xfrm>
          <a:custGeom>
            <a:avLst/>
            <a:gdLst/>
            <a:ahLst/>
            <a:cxnLst/>
            <a:rect l="l" t="t" r="r" b="b"/>
            <a:pathLst>
              <a:path w="12981" h="39548" extrusionOk="0">
                <a:moveTo>
                  <a:pt x="5126" y="0"/>
                </a:moveTo>
                <a:cubicBezTo>
                  <a:pt x="4630" y="0"/>
                  <a:pt x="4132" y="71"/>
                  <a:pt x="3651" y="217"/>
                </a:cubicBezTo>
                <a:cubicBezTo>
                  <a:pt x="1654" y="855"/>
                  <a:pt x="246" y="2639"/>
                  <a:pt x="33" y="4718"/>
                </a:cubicBezTo>
                <a:cubicBezTo>
                  <a:pt x="0" y="5193"/>
                  <a:pt x="17" y="5667"/>
                  <a:pt x="17" y="6126"/>
                </a:cubicBezTo>
                <a:lnTo>
                  <a:pt x="17" y="7762"/>
                </a:lnTo>
                <a:cubicBezTo>
                  <a:pt x="17" y="7795"/>
                  <a:pt x="17" y="7828"/>
                  <a:pt x="17" y="7861"/>
                </a:cubicBezTo>
                <a:lnTo>
                  <a:pt x="17" y="11233"/>
                </a:lnTo>
                <a:lnTo>
                  <a:pt x="17" y="18828"/>
                </a:lnTo>
                <a:lnTo>
                  <a:pt x="17" y="27159"/>
                </a:lnTo>
                <a:lnTo>
                  <a:pt x="17" y="32544"/>
                </a:lnTo>
                <a:cubicBezTo>
                  <a:pt x="17" y="33232"/>
                  <a:pt x="33" y="33919"/>
                  <a:pt x="197" y="34607"/>
                </a:cubicBezTo>
                <a:cubicBezTo>
                  <a:pt x="672" y="36637"/>
                  <a:pt x="2161" y="38290"/>
                  <a:pt x="4076" y="39075"/>
                </a:cubicBezTo>
                <a:cubicBezTo>
                  <a:pt x="4837" y="39393"/>
                  <a:pt x="5657" y="39547"/>
                  <a:pt x="6477" y="39547"/>
                </a:cubicBezTo>
                <a:cubicBezTo>
                  <a:pt x="7686" y="39547"/>
                  <a:pt x="8896" y="39212"/>
                  <a:pt x="9920" y="38568"/>
                </a:cubicBezTo>
                <a:cubicBezTo>
                  <a:pt x="11688" y="37455"/>
                  <a:pt x="12801" y="35556"/>
                  <a:pt x="12948" y="33461"/>
                </a:cubicBezTo>
                <a:cubicBezTo>
                  <a:pt x="12981" y="33068"/>
                  <a:pt x="12964" y="32659"/>
                  <a:pt x="12964" y="32250"/>
                </a:cubicBezTo>
                <a:lnTo>
                  <a:pt x="12964" y="29827"/>
                </a:lnTo>
                <a:lnTo>
                  <a:pt x="12964" y="22134"/>
                </a:lnTo>
                <a:lnTo>
                  <a:pt x="12964" y="13933"/>
                </a:lnTo>
                <a:lnTo>
                  <a:pt x="12964" y="9072"/>
                </a:lnTo>
                <a:lnTo>
                  <a:pt x="12964" y="8843"/>
                </a:lnTo>
                <a:cubicBezTo>
                  <a:pt x="12964" y="8376"/>
                  <a:pt x="12600" y="8143"/>
                  <a:pt x="12236" y="8143"/>
                </a:cubicBezTo>
                <a:cubicBezTo>
                  <a:pt x="11872" y="8143"/>
                  <a:pt x="11508" y="8376"/>
                  <a:pt x="11508" y="8843"/>
                </a:cubicBezTo>
                <a:lnTo>
                  <a:pt x="11508" y="12215"/>
                </a:lnTo>
                <a:lnTo>
                  <a:pt x="11508" y="19793"/>
                </a:lnTo>
                <a:lnTo>
                  <a:pt x="11508" y="27912"/>
                </a:lnTo>
                <a:lnTo>
                  <a:pt x="11508" y="32806"/>
                </a:lnTo>
                <a:lnTo>
                  <a:pt x="11508" y="33085"/>
                </a:lnTo>
                <a:cubicBezTo>
                  <a:pt x="11508" y="33870"/>
                  <a:pt x="11311" y="34672"/>
                  <a:pt x="10967" y="35343"/>
                </a:cubicBezTo>
                <a:cubicBezTo>
                  <a:pt x="10575" y="36113"/>
                  <a:pt x="9985" y="36784"/>
                  <a:pt x="9314" y="37242"/>
                </a:cubicBezTo>
                <a:cubicBezTo>
                  <a:pt x="8921" y="37504"/>
                  <a:pt x="8528" y="37701"/>
                  <a:pt x="8168" y="37815"/>
                </a:cubicBezTo>
                <a:cubicBezTo>
                  <a:pt x="7956" y="37897"/>
                  <a:pt x="7743" y="37946"/>
                  <a:pt x="7514" y="37995"/>
                </a:cubicBezTo>
                <a:cubicBezTo>
                  <a:pt x="7219" y="38061"/>
                  <a:pt x="7170" y="38077"/>
                  <a:pt x="6875" y="38093"/>
                </a:cubicBezTo>
                <a:cubicBezTo>
                  <a:pt x="6777" y="38102"/>
                  <a:pt x="6675" y="38106"/>
                  <a:pt x="6570" y="38106"/>
                </a:cubicBezTo>
                <a:cubicBezTo>
                  <a:pt x="6466" y="38106"/>
                  <a:pt x="6360" y="38102"/>
                  <a:pt x="6253" y="38093"/>
                </a:cubicBezTo>
                <a:cubicBezTo>
                  <a:pt x="6122" y="38093"/>
                  <a:pt x="6008" y="38077"/>
                  <a:pt x="5877" y="38077"/>
                </a:cubicBezTo>
                <a:cubicBezTo>
                  <a:pt x="5860" y="38077"/>
                  <a:pt x="5828" y="38061"/>
                  <a:pt x="5811" y="38061"/>
                </a:cubicBezTo>
                <a:cubicBezTo>
                  <a:pt x="5746" y="38061"/>
                  <a:pt x="5680" y="38044"/>
                  <a:pt x="5615" y="38028"/>
                </a:cubicBezTo>
                <a:cubicBezTo>
                  <a:pt x="5386" y="37995"/>
                  <a:pt x="5173" y="37930"/>
                  <a:pt x="4960" y="37864"/>
                </a:cubicBezTo>
                <a:cubicBezTo>
                  <a:pt x="4846" y="37831"/>
                  <a:pt x="4715" y="37782"/>
                  <a:pt x="4600" y="37750"/>
                </a:cubicBezTo>
                <a:cubicBezTo>
                  <a:pt x="4600" y="37733"/>
                  <a:pt x="4551" y="37717"/>
                  <a:pt x="4535" y="37717"/>
                </a:cubicBezTo>
                <a:cubicBezTo>
                  <a:pt x="4485" y="37701"/>
                  <a:pt x="4436" y="37668"/>
                  <a:pt x="4371" y="37635"/>
                </a:cubicBezTo>
                <a:cubicBezTo>
                  <a:pt x="4174" y="37537"/>
                  <a:pt x="3978" y="37439"/>
                  <a:pt x="3798" y="37324"/>
                </a:cubicBezTo>
                <a:cubicBezTo>
                  <a:pt x="3700" y="37259"/>
                  <a:pt x="3585" y="37177"/>
                  <a:pt x="3487" y="37111"/>
                </a:cubicBezTo>
                <a:cubicBezTo>
                  <a:pt x="3487" y="37111"/>
                  <a:pt x="3454" y="37079"/>
                  <a:pt x="3438" y="37079"/>
                </a:cubicBezTo>
                <a:cubicBezTo>
                  <a:pt x="3389" y="37029"/>
                  <a:pt x="3340" y="36997"/>
                  <a:pt x="3291" y="36948"/>
                </a:cubicBezTo>
                <a:cubicBezTo>
                  <a:pt x="3127" y="36817"/>
                  <a:pt x="2963" y="36669"/>
                  <a:pt x="2816" y="36506"/>
                </a:cubicBezTo>
                <a:cubicBezTo>
                  <a:pt x="2734" y="36407"/>
                  <a:pt x="2652" y="36326"/>
                  <a:pt x="2587" y="36227"/>
                </a:cubicBezTo>
                <a:cubicBezTo>
                  <a:pt x="2554" y="36195"/>
                  <a:pt x="2538" y="36178"/>
                  <a:pt x="2505" y="36145"/>
                </a:cubicBezTo>
                <a:cubicBezTo>
                  <a:pt x="2505" y="36129"/>
                  <a:pt x="2439" y="36047"/>
                  <a:pt x="2423" y="36031"/>
                </a:cubicBezTo>
                <a:cubicBezTo>
                  <a:pt x="1736" y="35065"/>
                  <a:pt x="1474" y="34083"/>
                  <a:pt x="1474" y="32937"/>
                </a:cubicBezTo>
                <a:lnTo>
                  <a:pt x="1474" y="28534"/>
                </a:lnTo>
                <a:lnTo>
                  <a:pt x="1474" y="20628"/>
                </a:lnTo>
                <a:lnTo>
                  <a:pt x="1474" y="12673"/>
                </a:lnTo>
                <a:lnTo>
                  <a:pt x="1474" y="8532"/>
                </a:lnTo>
                <a:cubicBezTo>
                  <a:pt x="1490" y="8499"/>
                  <a:pt x="1490" y="8466"/>
                  <a:pt x="1490" y="8434"/>
                </a:cubicBezTo>
                <a:lnTo>
                  <a:pt x="1490" y="5405"/>
                </a:lnTo>
                <a:cubicBezTo>
                  <a:pt x="1490" y="4783"/>
                  <a:pt x="1523" y="4358"/>
                  <a:pt x="1752" y="3752"/>
                </a:cubicBezTo>
                <a:cubicBezTo>
                  <a:pt x="1768" y="3736"/>
                  <a:pt x="1785" y="3670"/>
                  <a:pt x="1801" y="3654"/>
                </a:cubicBezTo>
                <a:cubicBezTo>
                  <a:pt x="1817" y="3605"/>
                  <a:pt x="1850" y="3556"/>
                  <a:pt x="1866" y="3523"/>
                </a:cubicBezTo>
                <a:cubicBezTo>
                  <a:pt x="1916" y="3425"/>
                  <a:pt x="1965" y="3327"/>
                  <a:pt x="2030" y="3228"/>
                </a:cubicBezTo>
                <a:cubicBezTo>
                  <a:pt x="2161" y="3016"/>
                  <a:pt x="2243" y="2901"/>
                  <a:pt x="2374" y="2754"/>
                </a:cubicBezTo>
                <a:cubicBezTo>
                  <a:pt x="2685" y="2394"/>
                  <a:pt x="2914" y="2214"/>
                  <a:pt x="3291" y="1984"/>
                </a:cubicBezTo>
                <a:cubicBezTo>
                  <a:pt x="3700" y="1739"/>
                  <a:pt x="3962" y="1641"/>
                  <a:pt x="4453" y="1526"/>
                </a:cubicBezTo>
                <a:cubicBezTo>
                  <a:pt x="4660" y="1482"/>
                  <a:pt x="4933" y="1461"/>
                  <a:pt x="5218" y="1461"/>
                </a:cubicBezTo>
                <a:cubicBezTo>
                  <a:pt x="5360" y="1461"/>
                  <a:pt x="5506" y="1466"/>
                  <a:pt x="5648" y="1477"/>
                </a:cubicBezTo>
                <a:cubicBezTo>
                  <a:pt x="5795" y="1493"/>
                  <a:pt x="5713" y="1493"/>
                  <a:pt x="5680" y="1493"/>
                </a:cubicBezTo>
                <a:cubicBezTo>
                  <a:pt x="5729" y="1493"/>
                  <a:pt x="5779" y="1510"/>
                  <a:pt x="5828" y="1510"/>
                </a:cubicBezTo>
                <a:cubicBezTo>
                  <a:pt x="5959" y="1542"/>
                  <a:pt x="6073" y="1575"/>
                  <a:pt x="6204" y="1608"/>
                </a:cubicBezTo>
                <a:cubicBezTo>
                  <a:pt x="6302" y="1624"/>
                  <a:pt x="6384" y="1657"/>
                  <a:pt x="6482" y="1690"/>
                </a:cubicBezTo>
                <a:cubicBezTo>
                  <a:pt x="6515" y="1706"/>
                  <a:pt x="6548" y="1722"/>
                  <a:pt x="6581" y="1739"/>
                </a:cubicBezTo>
                <a:cubicBezTo>
                  <a:pt x="6597" y="1739"/>
                  <a:pt x="6712" y="1788"/>
                  <a:pt x="6712" y="1788"/>
                </a:cubicBezTo>
                <a:cubicBezTo>
                  <a:pt x="6924" y="1886"/>
                  <a:pt x="7104" y="2001"/>
                  <a:pt x="7284" y="2115"/>
                </a:cubicBezTo>
                <a:cubicBezTo>
                  <a:pt x="7317" y="2148"/>
                  <a:pt x="7465" y="2246"/>
                  <a:pt x="7448" y="2246"/>
                </a:cubicBezTo>
                <a:cubicBezTo>
                  <a:pt x="7546" y="2312"/>
                  <a:pt x="7628" y="2394"/>
                  <a:pt x="7710" y="2459"/>
                </a:cubicBezTo>
                <a:cubicBezTo>
                  <a:pt x="8528" y="3245"/>
                  <a:pt x="8872" y="4210"/>
                  <a:pt x="8872" y="5324"/>
                </a:cubicBezTo>
                <a:lnTo>
                  <a:pt x="8872" y="10431"/>
                </a:lnTo>
                <a:lnTo>
                  <a:pt x="8872" y="18337"/>
                </a:lnTo>
                <a:cubicBezTo>
                  <a:pt x="8872" y="19777"/>
                  <a:pt x="8839" y="21217"/>
                  <a:pt x="8872" y="22658"/>
                </a:cubicBezTo>
                <a:cubicBezTo>
                  <a:pt x="8856" y="22674"/>
                  <a:pt x="8856" y="22691"/>
                  <a:pt x="8856" y="22723"/>
                </a:cubicBezTo>
                <a:lnTo>
                  <a:pt x="8856" y="25571"/>
                </a:lnTo>
                <a:cubicBezTo>
                  <a:pt x="8856" y="25981"/>
                  <a:pt x="8872" y="26373"/>
                  <a:pt x="8856" y="26783"/>
                </a:cubicBezTo>
                <a:cubicBezTo>
                  <a:pt x="8856" y="27421"/>
                  <a:pt x="8627" y="27994"/>
                  <a:pt x="8168" y="28436"/>
                </a:cubicBezTo>
                <a:cubicBezTo>
                  <a:pt x="7906" y="28698"/>
                  <a:pt x="7595" y="28878"/>
                  <a:pt x="7268" y="28976"/>
                </a:cubicBezTo>
                <a:cubicBezTo>
                  <a:pt x="7154" y="29009"/>
                  <a:pt x="7039" y="29042"/>
                  <a:pt x="6924" y="29058"/>
                </a:cubicBezTo>
                <a:lnTo>
                  <a:pt x="6875" y="29058"/>
                </a:lnTo>
                <a:cubicBezTo>
                  <a:pt x="6826" y="29074"/>
                  <a:pt x="6793" y="29074"/>
                  <a:pt x="6744" y="29074"/>
                </a:cubicBezTo>
                <a:lnTo>
                  <a:pt x="6302" y="29074"/>
                </a:lnTo>
                <a:cubicBezTo>
                  <a:pt x="6286" y="29058"/>
                  <a:pt x="6270" y="29058"/>
                  <a:pt x="6237" y="29058"/>
                </a:cubicBezTo>
                <a:cubicBezTo>
                  <a:pt x="5795" y="28960"/>
                  <a:pt x="5582" y="28878"/>
                  <a:pt x="5222" y="28632"/>
                </a:cubicBezTo>
                <a:cubicBezTo>
                  <a:pt x="5222" y="28616"/>
                  <a:pt x="5173" y="28583"/>
                  <a:pt x="5173" y="28583"/>
                </a:cubicBezTo>
                <a:cubicBezTo>
                  <a:pt x="5124" y="28550"/>
                  <a:pt x="5075" y="28501"/>
                  <a:pt x="5026" y="28469"/>
                </a:cubicBezTo>
                <a:cubicBezTo>
                  <a:pt x="4960" y="28387"/>
                  <a:pt x="4895" y="28321"/>
                  <a:pt x="4829" y="28239"/>
                </a:cubicBezTo>
                <a:cubicBezTo>
                  <a:pt x="4829" y="28239"/>
                  <a:pt x="4796" y="28207"/>
                  <a:pt x="4780" y="28190"/>
                </a:cubicBezTo>
                <a:cubicBezTo>
                  <a:pt x="4765" y="28160"/>
                  <a:pt x="4708" y="28074"/>
                  <a:pt x="4699" y="28074"/>
                </a:cubicBezTo>
                <a:cubicBezTo>
                  <a:pt x="4699" y="28074"/>
                  <a:pt x="4698" y="28075"/>
                  <a:pt x="4698" y="28076"/>
                </a:cubicBezTo>
                <a:cubicBezTo>
                  <a:pt x="4633" y="27978"/>
                  <a:pt x="4584" y="27879"/>
                  <a:pt x="4535" y="27781"/>
                </a:cubicBezTo>
                <a:cubicBezTo>
                  <a:pt x="4518" y="27765"/>
                  <a:pt x="4485" y="27699"/>
                  <a:pt x="4485" y="27683"/>
                </a:cubicBezTo>
                <a:cubicBezTo>
                  <a:pt x="4469" y="27650"/>
                  <a:pt x="4453" y="27617"/>
                  <a:pt x="4453" y="27585"/>
                </a:cubicBezTo>
                <a:cubicBezTo>
                  <a:pt x="4420" y="27487"/>
                  <a:pt x="4387" y="27388"/>
                  <a:pt x="4371" y="27290"/>
                </a:cubicBezTo>
                <a:cubicBezTo>
                  <a:pt x="4355" y="27259"/>
                  <a:pt x="4325" y="27093"/>
                  <a:pt x="4322" y="27093"/>
                </a:cubicBezTo>
                <a:cubicBezTo>
                  <a:pt x="4322" y="27093"/>
                  <a:pt x="4322" y="27093"/>
                  <a:pt x="4322" y="27094"/>
                </a:cubicBezTo>
                <a:cubicBezTo>
                  <a:pt x="4322" y="26995"/>
                  <a:pt x="4305" y="26897"/>
                  <a:pt x="4305" y="26799"/>
                </a:cubicBezTo>
                <a:lnTo>
                  <a:pt x="4305" y="26734"/>
                </a:lnTo>
                <a:lnTo>
                  <a:pt x="4305" y="26210"/>
                </a:lnTo>
                <a:lnTo>
                  <a:pt x="4305" y="20563"/>
                </a:lnTo>
                <a:lnTo>
                  <a:pt x="4305" y="13066"/>
                </a:lnTo>
                <a:cubicBezTo>
                  <a:pt x="4305" y="11625"/>
                  <a:pt x="4354" y="10169"/>
                  <a:pt x="4305" y="8728"/>
                </a:cubicBezTo>
                <a:lnTo>
                  <a:pt x="4305" y="8663"/>
                </a:lnTo>
                <a:cubicBezTo>
                  <a:pt x="4305" y="8196"/>
                  <a:pt x="3941" y="7963"/>
                  <a:pt x="3577" y="7963"/>
                </a:cubicBezTo>
                <a:cubicBezTo>
                  <a:pt x="3213" y="7963"/>
                  <a:pt x="2849" y="8196"/>
                  <a:pt x="2849" y="8663"/>
                </a:cubicBezTo>
                <a:lnTo>
                  <a:pt x="2849" y="12493"/>
                </a:lnTo>
                <a:lnTo>
                  <a:pt x="2849" y="20170"/>
                </a:lnTo>
                <a:lnTo>
                  <a:pt x="2849" y="26128"/>
                </a:lnTo>
                <a:cubicBezTo>
                  <a:pt x="2849" y="26799"/>
                  <a:pt x="2849" y="27470"/>
                  <a:pt x="3094" y="28109"/>
                </a:cubicBezTo>
                <a:cubicBezTo>
                  <a:pt x="3682" y="29602"/>
                  <a:pt x="5111" y="30509"/>
                  <a:pt x="6616" y="30509"/>
                </a:cubicBezTo>
                <a:cubicBezTo>
                  <a:pt x="7124" y="30509"/>
                  <a:pt x="7640" y="30406"/>
                  <a:pt x="8136" y="30187"/>
                </a:cubicBezTo>
                <a:cubicBezTo>
                  <a:pt x="9052" y="29778"/>
                  <a:pt x="9740" y="28992"/>
                  <a:pt x="10083" y="28076"/>
                </a:cubicBezTo>
                <a:cubicBezTo>
                  <a:pt x="10296" y="27536"/>
                  <a:pt x="10313" y="26979"/>
                  <a:pt x="10313" y="26423"/>
                </a:cubicBezTo>
                <a:lnTo>
                  <a:pt x="10313" y="23214"/>
                </a:lnTo>
                <a:cubicBezTo>
                  <a:pt x="10313" y="23182"/>
                  <a:pt x="10329" y="23133"/>
                  <a:pt x="10329" y="23100"/>
                </a:cubicBezTo>
                <a:lnTo>
                  <a:pt x="10329" y="18959"/>
                </a:lnTo>
                <a:lnTo>
                  <a:pt x="10329" y="10889"/>
                </a:lnTo>
                <a:lnTo>
                  <a:pt x="10329" y="5373"/>
                </a:lnTo>
                <a:cubicBezTo>
                  <a:pt x="10329" y="4063"/>
                  <a:pt x="9953" y="2852"/>
                  <a:pt x="9101" y="1837"/>
                </a:cubicBezTo>
                <a:cubicBezTo>
                  <a:pt x="8128" y="654"/>
                  <a:pt x="6636" y="0"/>
                  <a:pt x="512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0" name="Google Shape;1520;p15"/>
          <p:cNvSpPr/>
          <p:nvPr/>
        </p:nvSpPr>
        <p:spPr>
          <a:xfrm rot="-2700000">
            <a:off x="6666088" y="-340320"/>
            <a:ext cx="1015805" cy="1712305"/>
          </a:xfrm>
          <a:custGeom>
            <a:avLst/>
            <a:gdLst/>
            <a:ahLst/>
            <a:cxnLst/>
            <a:rect l="l" t="t" r="r" b="b"/>
            <a:pathLst>
              <a:path w="29252" h="49309" extrusionOk="0">
                <a:moveTo>
                  <a:pt x="13423" y="15819"/>
                </a:moveTo>
                <a:cubicBezTo>
                  <a:pt x="13455" y="16015"/>
                  <a:pt x="13488" y="16195"/>
                  <a:pt x="13521" y="16391"/>
                </a:cubicBezTo>
                <a:cubicBezTo>
                  <a:pt x="13799" y="18110"/>
                  <a:pt x="13554" y="18978"/>
                  <a:pt x="13325" y="19125"/>
                </a:cubicBezTo>
                <a:cubicBezTo>
                  <a:pt x="13307" y="19132"/>
                  <a:pt x="13284" y="19136"/>
                  <a:pt x="13257" y="19136"/>
                </a:cubicBezTo>
                <a:cubicBezTo>
                  <a:pt x="13041" y="19136"/>
                  <a:pt x="12572" y="18907"/>
                  <a:pt x="12441" y="18601"/>
                </a:cubicBezTo>
                <a:cubicBezTo>
                  <a:pt x="12146" y="17930"/>
                  <a:pt x="12441" y="16899"/>
                  <a:pt x="13112" y="16130"/>
                </a:cubicBezTo>
                <a:cubicBezTo>
                  <a:pt x="13210" y="16015"/>
                  <a:pt x="13308" y="15917"/>
                  <a:pt x="13423" y="15819"/>
                </a:cubicBezTo>
                <a:close/>
                <a:moveTo>
                  <a:pt x="4499" y="0"/>
                </a:moveTo>
                <a:cubicBezTo>
                  <a:pt x="3699" y="0"/>
                  <a:pt x="2904" y="93"/>
                  <a:pt x="2128" y="285"/>
                </a:cubicBezTo>
                <a:cubicBezTo>
                  <a:pt x="803" y="596"/>
                  <a:pt x="1" y="1922"/>
                  <a:pt x="328" y="3248"/>
                </a:cubicBezTo>
                <a:cubicBezTo>
                  <a:pt x="592" y="4362"/>
                  <a:pt x="1592" y="5120"/>
                  <a:pt x="2700" y="5120"/>
                </a:cubicBezTo>
                <a:cubicBezTo>
                  <a:pt x="2895" y="5120"/>
                  <a:pt x="3093" y="5097"/>
                  <a:pt x="3291" y="5048"/>
                </a:cubicBezTo>
                <a:cubicBezTo>
                  <a:pt x="3693" y="4950"/>
                  <a:pt x="4099" y="4904"/>
                  <a:pt x="4503" y="4904"/>
                </a:cubicBezTo>
                <a:cubicBezTo>
                  <a:pt x="6723" y="4904"/>
                  <a:pt x="8882" y="6282"/>
                  <a:pt x="10198" y="7847"/>
                </a:cubicBezTo>
                <a:cubicBezTo>
                  <a:pt x="10902" y="8715"/>
                  <a:pt x="11508" y="9697"/>
                  <a:pt x="12015" y="10859"/>
                </a:cubicBezTo>
                <a:cubicBezTo>
                  <a:pt x="11049" y="11366"/>
                  <a:pt x="10165" y="12037"/>
                  <a:pt x="9429" y="12872"/>
                </a:cubicBezTo>
                <a:cubicBezTo>
                  <a:pt x="7465" y="15098"/>
                  <a:pt x="6875" y="18110"/>
                  <a:pt x="7923" y="20549"/>
                </a:cubicBezTo>
                <a:cubicBezTo>
                  <a:pt x="8594" y="22104"/>
                  <a:pt x="10018" y="23332"/>
                  <a:pt x="11704" y="23823"/>
                </a:cubicBezTo>
                <a:cubicBezTo>
                  <a:pt x="12222" y="23970"/>
                  <a:pt x="12744" y="24043"/>
                  <a:pt x="13256" y="24043"/>
                </a:cubicBezTo>
                <a:cubicBezTo>
                  <a:pt x="14279" y="24043"/>
                  <a:pt x="15261" y="23752"/>
                  <a:pt x="16091" y="23184"/>
                </a:cubicBezTo>
                <a:cubicBezTo>
                  <a:pt x="17531" y="22202"/>
                  <a:pt x="19086" y="20091"/>
                  <a:pt x="18366" y="15622"/>
                </a:cubicBezTo>
                <a:cubicBezTo>
                  <a:pt x="18317" y="15344"/>
                  <a:pt x="18268" y="15066"/>
                  <a:pt x="18219" y="14804"/>
                </a:cubicBezTo>
                <a:lnTo>
                  <a:pt x="18219" y="14804"/>
                </a:lnTo>
                <a:cubicBezTo>
                  <a:pt x="18775" y="14935"/>
                  <a:pt x="19332" y="15147"/>
                  <a:pt x="19823" y="15442"/>
                </a:cubicBezTo>
                <a:cubicBezTo>
                  <a:pt x="22000" y="16719"/>
                  <a:pt x="23588" y="19387"/>
                  <a:pt x="23948" y="22431"/>
                </a:cubicBezTo>
                <a:cubicBezTo>
                  <a:pt x="24275" y="25116"/>
                  <a:pt x="23784" y="28160"/>
                  <a:pt x="22458" y="31745"/>
                </a:cubicBezTo>
                <a:cubicBezTo>
                  <a:pt x="20641" y="36672"/>
                  <a:pt x="17777" y="41321"/>
                  <a:pt x="14208" y="45184"/>
                </a:cubicBezTo>
                <a:cubicBezTo>
                  <a:pt x="13292" y="46182"/>
                  <a:pt x="13357" y="47737"/>
                  <a:pt x="14356" y="48654"/>
                </a:cubicBezTo>
                <a:cubicBezTo>
                  <a:pt x="14814" y="49096"/>
                  <a:pt x="15420" y="49309"/>
                  <a:pt x="16009" y="49309"/>
                </a:cubicBezTo>
                <a:cubicBezTo>
                  <a:pt x="16680" y="49309"/>
                  <a:pt x="17335" y="49047"/>
                  <a:pt x="17809" y="48523"/>
                </a:cubicBezTo>
                <a:cubicBezTo>
                  <a:pt x="21820" y="44185"/>
                  <a:pt x="25012" y="38980"/>
                  <a:pt x="27058" y="33448"/>
                </a:cubicBezTo>
                <a:cubicBezTo>
                  <a:pt x="28662" y="29110"/>
                  <a:pt x="29251" y="25312"/>
                  <a:pt x="28826" y="21842"/>
                </a:cubicBezTo>
                <a:cubicBezTo>
                  <a:pt x="28269" y="17243"/>
                  <a:pt x="25830" y="13249"/>
                  <a:pt x="22294" y="11203"/>
                </a:cubicBezTo>
                <a:cubicBezTo>
                  <a:pt x="20592" y="10204"/>
                  <a:pt x="18693" y="9730"/>
                  <a:pt x="16844" y="9713"/>
                </a:cubicBezTo>
                <a:cubicBezTo>
                  <a:pt x="16091" y="7765"/>
                  <a:pt x="15141" y="6112"/>
                  <a:pt x="13963" y="4704"/>
                </a:cubicBezTo>
                <a:cubicBezTo>
                  <a:pt x="11467" y="1717"/>
                  <a:pt x="7936" y="0"/>
                  <a:pt x="44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1" name="Google Shape;1521;p15"/>
          <p:cNvSpPr/>
          <p:nvPr/>
        </p:nvSpPr>
        <p:spPr>
          <a:xfrm rot="-2324382">
            <a:off x="7084453" y="4293364"/>
            <a:ext cx="763383" cy="808317"/>
          </a:xfrm>
          <a:custGeom>
            <a:avLst/>
            <a:gdLst/>
            <a:ahLst/>
            <a:cxnLst/>
            <a:rect l="l" t="t" r="r" b="b"/>
            <a:pathLst>
              <a:path w="21984" h="23278" extrusionOk="0">
                <a:moveTo>
                  <a:pt x="3656" y="1"/>
                </a:moveTo>
                <a:cubicBezTo>
                  <a:pt x="2542" y="1"/>
                  <a:pt x="1541" y="762"/>
                  <a:pt x="1261" y="1883"/>
                </a:cubicBezTo>
                <a:cubicBezTo>
                  <a:pt x="0" y="7220"/>
                  <a:pt x="1424" y="13096"/>
                  <a:pt x="4993" y="17237"/>
                </a:cubicBezTo>
                <a:cubicBezTo>
                  <a:pt x="8266" y="21035"/>
                  <a:pt x="13226" y="23277"/>
                  <a:pt x="18218" y="23277"/>
                </a:cubicBezTo>
                <a:cubicBezTo>
                  <a:pt x="18693" y="23277"/>
                  <a:pt x="19168" y="23244"/>
                  <a:pt x="19643" y="23212"/>
                </a:cubicBezTo>
                <a:cubicBezTo>
                  <a:pt x="20985" y="23097"/>
                  <a:pt x="21983" y="21902"/>
                  <a:pt x="21869" y="20560"/>
                </a:cubicBezTo>
                <a:cubicBezTo>
                  <a:pt x="21760" y="19273"/>
                  <a:pt x="20681" y="18309"/>
                  <a:pt x="19427" y="18309"/>
                </a:cubicBezTo>
                <a:cubicBezTo>
                  <a:pt x="19357" y="18309"/>
                  <a:pt x="19287" y="18311"/>
                  <a:pt x="19217" y="18317"/>
                </a:cubicBezTo>
                <a:cubicBezTo>
                  <a:pt x="18873" y="18348"/>
                  <a:pt x="18527" y="18363"/>
                  <a:pt x="18182" y="18363"/>
                </a:cubicBezTo>
                <a:cubicBezTo>
                  <a:pt x="14607" y="18363"/>
                  <a:pt x="11053" y="16762"/>
                  <a:pt x="8725" y="14045"/>
                </a:cubicBezTo>
                <a:cubicBezTo>
                  <a:pt x="6155" y="11066"/>
                  <a:pt x="5140" y="6843"/>
                  <a:pt x="6040" y="3029"/>
                </a:cubicBezTo>
                <a:cubicBezTo>
                  <a:pt x="6351" y="1703"/>
                  <a:pt x="5549" y="378"/>
                  <a:pt x="4223" y="67"/>
                </a:cubicBezTo>
                <a:cubicBezTo>
                  <a:pt x="4033" y="22"/>
                  <a:pt x="3843" y="1"/>
                  <a:pt x="365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3 v2">
  <p:cSld name="CUSTOM_25">
    <p:spTree>
      <p:nvGrpSpPr>
        <p:cNvPr id="1" name="Shape 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" name="Google Shape;2927;p51"/>
          <p:cNvSpPr txBox="1">
            <a:spLocks noGrp="1"/>
          </p:cNvSpPr>
          <p:nvPr>
            <p:ph type="title"/>
          </p:nvPr>
        </p:nvSpPr>
        <p:spPr>
          <a:xfrm>
            <a:off x="435325" y="2288275"/>
            <a:ext cx="39075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28" name="Google Shape;2928;p51"/>
          <p:cNvSpPr/>
          <p:nvPr/>
        </p:nvSpPr>
        <p:spPr>
          <a:xfrm>
            <a:off x="4950175" y="471425"/>
            <a:ext cx="3310500" cy="1246200"/>
          </a:xfrm>
          <a:prstGeom prst="roundRect">
            <a:avLst>
              <a:gd name="adj" fmla="val 12094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29" name="Google Shape;2929;p51"/>
          <p:cNvSpPr/>
          <p:nvPr/>
        </p:nvSpPr>
        <p:spPr>
          <a:xfrm>
            <a:off x="5141737" y="811625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30" name="Google Shape;2930;p51"/>
          <p:cNvSpPr txBox="1">
            <a:spLocks noGrp="1"/>
          </p:cNvSpPr>
          <p:nvPr>
            <p:ph type="body" idx="1"/>
          </p:nvPr>
        </p:nvSpPr>
        <p:spPr>
          <a:xfrm>
            <a:off x="5932775" y="640475"/>
            <a:ext cx="21012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1" name="Google Shape;2931;p51"/>
          <p:cNvSpPr/>
          <p:nvPr/>
        </p:nvSpPr>
        <p:spPr>
          <a:xfrm>
            <a:off x="4950175" y="1952900"/>
            <a:ext cx="3310500" cy="1246200"/>
          </a:xfrm>
          <a:prstGeom prst="roundRect">
            <a:avLst>
              <a:gd name="adj" fmla="val 12094"/>
            </a:avLst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32" name="Google Shape;2932;p51"/>
          <p:cNvSpPr/>
          <p:nvPr/>
        </p:nvSpPr>
        <p:spPr>
          <a:xfrm>
            <a:off x="5141737" y="2293100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33" name="Google Shape;2933;p51"/>
          <p:cNvSpPr txBox="1">
            <a:spLocks noGrp="1"/>
          </p:cNvSpPr>
          <p:nvPr>
            <p:ph type="body" idx="2"/>
          </p:nvPr>
        </p:nvSpPr>
        <p:spPr>
          <a:xfrm>
            <a:off x="5932775" y="2121950"/>
            <a:ext cx="21012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4" name="Google Shape;2934;p51"/>
          <p:cNvSpPr/>
          <p:nvPr/>
        </p:nvSpPr>
        <p:spPr>
          <a:xfrm>
            <a:off x="4950175" y="3434375"/>
            <a:ext cx="3310500" cy="1246200"/>
          </a:xfrm>
          <a:prstGeom prst="roundRect">
            <a:avLst>
              <a:gd name="adj" fmla="val 12094"/>
            </a:avLst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35" name="Google Shape;2935;p51"/>
          <p:cNvSpPr/>
          <p:nvPr/>
        </p:nvSpPr>
        <p:spPr>
          <a:xfrm>
            <a:off x="5141737" y="3774575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36" name="Google Shape;2936;p51"/>
          <p:cNvSpPr txBox="1">
            <a:spLocks noGrp="1"/>
          </p:cNvSpPr>
          <p:nvPr>
            <p:ph type="body" idx="3"/>
          </p:nvPr>
        </p:nvSpPr>
        <p:spPr>
          <a:xfrm>
            <a:off x="5932775" y="3603425"/>
            <a:ext cx="21012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7" name="Google Shape;2937;p51"/>
          <p:cNvSpPr/>
          <p:nvPr/>
        </p:nvSpPr>
        <p:spPr>
          <a:xfrm>
            <a:off x="350333" y="4303902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8" name="Google Shape;2938;p51"/>
          <p:cNvSpPr/>
          <p:nvPr/>
        </p:nvSpPr>
        <p:spPr>
          <a:xfrm>
            <a:off x="8738674" y="130275"/>
            <a:ext cx="581576" cy="1247140"/>
          </a:xfrm>
          <a:custGeom>
            <a:avLst/>
            <a:gdLst/>
            <a:ahLst/>
            <a:cxnLst/>
            <a:rect l="l" t="t" r="r" b="b"/>
            <a:pathLst>
              <a:path w="18170" h="38964" extrusionOk="0">
                <a:moveTo>
                  <a:pt x="2796" y="0"/>
                </a:moveTo>
                <a:cubicBezTo>
                  <a:pt x="1959" y="0"/>
                  <a:pt x="1144" y="436"/>
                  <a:pt x="688" y="1217"/>
                </a:cubicBezTo>
                <a:cubicBezTo>
                  <a:pt x="0" y="2380"/>
                  <a:pt x="377" y="3885"/>
                  <a:pt x="1555" y="4573"/>
                </a:cubicBezTo>
                <a:lnTo>
                  <a:pt x="11655" y="10531"/>
                </a:lnTo>
                <a:cubicBezTo>
                  <a:pt x="12408" y="10973"/>
                  <a:pt x="12735" y="11873"/>
                  <a:pt x="12424" y="12692"/>
                </a:cubicBezTo>
                <a:lnTo>
                  <a:pt x="3781" y="35640"/>
                </a:lnTo>
                <a:cubicBezTo>
                  <a:pt x="3307" y="36901"/>
                  <a:pt x="3945" y="38325"/>
                  <a:pt x="5222" y="38800"/>
                </a:cubicBezTo>
                <a:cubicBezTo>
                  <a:pt x="5500" y="38898"/>
                  <a:pt x="5795" y="38963"/>
                  <a:pt x="6089" y="38963"/>
                </a:cubicBezTo>
                <a:cubicBezTo>
                  <a:pt x="7071" y="38963"/>
                  <a:pt x="8004" y="38358"/>
                  <a:pt x="8381" y="37359"/>
                </a:cubicBezTo>
                <a:lnTo>
                  <a:pt x="17024" y="14427"/>
                </a:lnTo>
                <a:cubicBezTo>
                  <a:pt x="18169" y="11366"/>
                  <a:pt x="16974" y="7945"/>
                  <a:pt x="14159" y="6292"/>
                </a:cubicBezTo>
                <a:lnTo>
                  <a:pt x="4043" y="350"/>
                </a:lnTo>
                <a:cubicBezTo>
                  <a:pt x="3652" y="113"/>
                  <a:pt x="3221" y="0"/>
                  <a:pt x="279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9" name="Google Shape;2939;p51"/>
          <p:cNvSpPr txBox="1">
            <a:spLocks noGrp="1"/>
          </p:cNvSpPr>
          <p:nvPr>
            <p:ph type="subTitle" idx="4"/>
          </p:nvPr>
        </p:nvSpPr>
        <p:spPr>
          <a:xfrm>
            <a:off x="5253925" y="932675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40" name="Google Shape;2940;p51"/>
          <p:cNvSpPr txBox="1">
            <a:spLocks noGrp="1"/>
          </p:cNvSpPr>
          <p:nvPr>
            <p:ph type="subTitle" idx="5"/>
          </p:nvPr>
        </p:nvSpPr>
        <p:spPr>
          <a:xfrm>
            <a:off x="5253925" y="241415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41" name="Google Shape;2941;p51"/>
          <p:cNvSpPr txBox="1">
            <a:spLocks noGrp="1"/>
          </p:cNvSpPr>
          <p:nvPr>
            <p:ph type="subTitle" idx="6"/>
          </p:nvPr>
        </p:nvSpPr>
        <p:spPr>
          <a:xfrm>
            <a:off x="5253925" y="390511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2 v1">
  <p:cSld name="CUSTOM_26">
    <p:spTree>
      <p:nvGrpSpPr>
        <p:cNvPr id="1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52"/>
          <p:cNvSpPr txBox="1">
            <a:spLocks noGrp="1"/>
          </p:cNvSpPr>
          <p:nvPr>
            <p:ph type="title"/>
          </p:nvPr>
        </p:nvSpPr>
        <p:spPr>
          <a:xfrm>
            <a:off x="994950" y="1056628"/>
            <a:ext cx="7154100" cy="11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44" name="Google Shape;2944;p52"/>
          <p:cNvSpPr/>
          <p:nvPr/>
        </p:nvSpPr>
        <p:spPr>
          <a:xfrm>
            <a:off x="1387963" y="2791738"/>
            <a:ext cx="2857500" cy="990600"/>
          </a:xfrm>
          <a:prstGeom prst="roundRect">
            <a:avLst>
              <a:gd name="adj" fmla="val 7340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45" name="Google Shape;2945;p52"/>
          <p:cNvSpPr/>
          <p:nvPr/>
        </p:nvSpPr>
        <p:spPr>
          <a:xfrm>
            <a:off x="2533825" y="2330513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46" name="Google Shape;2946;p52"/>
          <p:cNvSpPr txBox="1">
            <a:spLocks noGrp="1"/>
          </p:cNvSpPr>
          <p:nvPr>
            <p:ph type="body" idx="1"/>
          </p:nvPr>
        </p:nvSpPr>
        <p:spPr>
          <a:xfrm>
            <a:off x="1536513" y="2930900"/>
            <a:ext cx="25503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47" name="Google Shape;2947;p52"/>
          <p:cNvSpPr/>
          <p:nvPr/>
        </p:nvSpPr>
        <p:spPr>
          <a:xfrm rot="2169030">
            <a:off x="-262085" y="4144400"/>
            <a:ext cx="1641590" cy="680173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8" name="Google Shape;2948;p52"/>
          <p:cNvSpPr/>
          <p:nvPr/>
        </p:nvSpPr>
        <p:spPr>
          <a:xfrm>
            <a:off x="8125742" y="-5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9" name="Google Shape;2949;p52"/>
          <p:cNvSpPr txBox="1">
            <a:spLocks noGrp="1"/>
          </p:cNvSpPr>
          <p:nvPr>
            <p:ph type="subTitle" idx="2"/>
          </p:nvPr>
        </p:nvSpPr>
        <p:spPr>
          <a:xfrm>
            <a:off x="2646013" y="2451563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50" name="Google Shape;2950;p52"/>
          <p:cNvSpPr/>
          <p:nvPr/>
        </p:nvSpPr>
        <p:spPr>
          <a:xfrm>
            <a:off x="4898538" y="2791738"/>
            <a:ext cx="2857500" cy="990600"/>
          </a:xfrm>
          <a:prstGeom prst="roundRect">
            <a:avLst>
              <a:gd name="adj" fmla="val 7340"/>
            </a:avLst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51" name="Google Shape;2951;p52"/>
          <p:cNvSpPr/>
          <p:nvPr/>
        </p:nvSpPr>
        <p:spPr>
          <a:xfrm>
            <a:off x="6044400" y="2330513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52" name="Google Shape;2952;p52"/>
          <p:cNvSpPr txBox="1">
            <a:spLocks noGrp="1"/>
          </p:cNvSpPr>
          <p:nvPr>
            <p:ph type="body" idx="3"/>
          </p:nvPr>
        </p:nvSpPr>
        <p:spPr>
          <a:xfrm>
            <a:off x="5047088" y="2930900"/>
            <a:ext cx="25503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53" name="Google Shape;2953;p52"/>
          <p:cNvSpPr txBox="1">
            <a:spLocks noGrp="1"/>
          </p:cNvSpPr>
          <p:nvPr>
            <p:ph type="subTitle" idx="4"/>
          </p:nvPr>
        </p:nvSpPr>
        <p:spPr>
          <a:xfrm>
            <a:off x="6156588" y="2451563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2 v2">
  <p:cSld name="CUSTOM_27"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53"/>
          <p:cNvSpPr/>
          <p:nvPr/>
        </p:nvSpPr>
        <p:spPr>
          <a:xfrm>
            <a:off x="-116274" y="91075"/>
            <a:ext cx="1552902" cy="856666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53"/>
          <p:cNvSpPr/>
          <p:nvPr/>
        </p:nvSpPr>
        <p:spPr>
          <a:xfrm>
            <a:off x="8715046" y="4664602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53"/>
          <p:cNvSpPr/>
          <p:nvPr/>
        </p:nvSpPr>
        <p:spPr>
          <a:xfrm>
            <a:off x="1387963" y="2791738"/>
            <a:ext cx="2857500" cy="990600"/>
          </a:xfrm>
          <a:prstGeom prst="roundRect">
            <a:avLst>
              <a:gd name="adj" fmla="val 734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58" name="Google Shape;2958;p53"/>
          <p:cNvSpPr/>
          <p:nvPr/>
        </p:nvSpPr>
        <p:spPr>
          <a:xfrm>
            <a:off x="2533825" y="2330513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59" name="Google Shape;2959;p53"/>
          <p:cNvSpPr txBox="1">
            <a:spLocks noGrp="1"/>
          </p:cNvSpPr>
          <p:nvPr>
            <p:ph type="body" idx="1"/>
          </p:nvPr>
        </p:nvSpPr>
        <p:spPr>
          <a:xfrm>
            <a:off x="1541551" y="2955700"/>
            <a:ext cx="25503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60" name="Google Shape;2960;p53"/>
          <p:cNvSpPr/>
          <p:nvPr/>
        </p:nvSpPr>
        <p:spPr>
          <a:xfrm>
            <a:off x="4898538" y="2791738"/>
            <a:ext cx="2857500" cy="990600"/>
          </a:xfrm>
          <a:prstGeom prst="roundRect">
            <a:avLst>
              <a:gd name="adj" fmla="val 734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61" name="Google Shape;2961;p53"/>
          <p:cNvSpPr/>
          <p:nvPr/>
        </p:nvSpPr>
        <p:spPr>
          <a:xfrm>
            <a:off x="6044400" y="2330513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62" name="Google Shape;2962;p53"/>
          <p:cNvSpPr txBox="1">
            <a:spLocks noGrp="1"/>
          </p:cNvSpPr>
          <p:nvPr>
            <p:ph type="body" idx="2"/>
          </p:nvPr>
        </p:nvSpPr>
        <p:spPr>
          <a:xfrm>
            <a:off x="5052126" y="2955700"/>
            <a:ext cx="25503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63" name="Google Shape;2963;p53"/>
          <p:cNvSpPr txBox="1">
            <a:spLocks noGrp="1"/>
          </p:cNvSpPr>
          <p:nvPr>
            <p:ph type="title"/>
          </p:nvPr>
        </p:nvSpPr>
        <p:spPr>
          <a:xfrm>
            <a:off x="994950" y="1056628"/>
            <a:ext cx="7154100" cy="11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64" name="Google Shape;2964;p53"/>
          <p:cNvSpPr txBox="1">
            <a:spLocks noGrp="1"/>
          </p:cNvSpPr>
          <p:nvPr>
            <p:ph type="subTitle" idx="3"/>
          </p:nvPr>
        </p:nvSpPr>
        <p:spPr>
          <a:xfrm>
            <a:off x="2646013" y="2451563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65" name="Google Shape;2965;p53"/>
          <p:cNvSpPr txBox="1">
            <a:spLocks noGrp="1"/>
          </p:cNvSpPr>
          <p:nvPr>
            <p:ph type="subTitle" idx="4"/>
          </p:nvPr>
        </p:nvSpPr>
        <p:spPr>
          <a:xfrm>
            <a:off x="6156588" y="2451563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4 v1">
  <p:cSld name="CUSTOM_28">
    <p:spTree>
      <p:nvGrpSpPr>
        <p:cNvPr id="1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54"/>
          <p:cNvSpPr/>
          <p:nvPr/>
        </p:nvSpPr>
        <p:spPr>
          <a:xfrm>
            <a:off x="4902600" y="2628825"/>
            <a:ext cx="3358800" cy="995100"/>
          </a:xfrm>
          <a:prstGeom prst="roundRect">
            <a:avLst>
              <a:gd name="adj" fmla="val 12094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68" name="Google Shape;2968;p54"/>
          <p:cNvSpPr txBox="1">
            <a:spLocks noGrp="1"/>
          </p:cNvSpPr>
          <p:nvPr>
            <p:ph type="title"/>
          </p:nvPr>
        </p:nvSpPr>
        <p:spPr>
          <a:xfrm>
            <a:off x="723225" y="2288275"/>
            <a:ext cx="35163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69" name="Google Shape;2969;p54"/>
          <p:cNvSpPr/>
          <p:nvPr/>
        </p:nvSpPr>
        <p:spPr>
          <a:xfrm>
            <a:off x="4902600" y="410375"/>
            <a:ext cx="3358800" cy="995100"/>
          </a:xfrm>
          <a:prstGeom prst="roundRect">
            <a:avLst>
              <a:gd name="adj" fmla="val 12094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70" name="Google Shape;2970;p54"/>
          <p:cNvSpPr/>
          <p:nvPr/>
        </p:nvSpPr>
        <p:spPr>
          <a:xfrm>
            <a:off x="4902600" y="1519588"/>
            <a:ext cx="3358800" cy="995100"/>
          </a:xfrm>
          <a:prstGeom prst="roundRect">
            <a:avLst>
              <a:gd name="adj" fmla="val 12094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71" name="Google Shape;2971;p54"/>
          <p:cNvSpPr/>
          <p:nvPr/>
        </p:nvSpPr>
        <p:spPr>
          <a:xfrm>
            <a:off x="4902600" y="3738050"/>
            <a:ext cx="3358800" cy="995100"/>
          </a:xfrm>
          <a:prstGeom prst="roundRect">
            <a:avLst>
              <a:gd name="adj" fmla="val 12094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72" name="Google Shape;2972;p54"/>
          <p:cNvSpPr/>
          <p:nvPr/>
        </p:nvSpPr>
        <p:spPr>
          <a:xfrm>
            <a:off x="5058525" y="681125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73" name="Google Shape;2973;p54"/>
          <p:cNvSpPr txBox="1">
            <a:spLocks noGrp="1"/>
          </p:cNvSpPr>
          <p:nvPr>
            <p:ph type="body" idx="1"/>
          </p:nvPr>
        </p:nvSpPr>
        <p:spPr>
          <a:xfrm>
            <a:off x="5697100" y="564300"/>
            <a:ext cx="23793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74" name="Google Shape;2974;p54"/>
          <p:cNvSpPr/>
          <p:nvPr/>
        </p:nvSpPr>
        <p:spPr>
          <a:xfrm>
            <a:off x="5045625" y="1785525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75" name="Google Shape;2975;p54"/>
          <p:cNvSpPr txBox="1">
            <a:spLocks noGrp="1"/>
          </p:cNvSpPr>
          <p:nvPr>
            <p:ph type="body" idx="2"/>
          </p:nvPr>
        </p:nvSpPr>
        <p:spPr>
          <a:xfrm>
            <a:off x="5697100" y="1668703"/>
            <a:ext cx="23793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76" name="Google Shape;2976;p54"/>
          <p:cNvSpPr/>
          <p:nvPr/>
        </p:nvSpPr>
        <p:spPr>
          <a:xfrm>
            <a:off x="5045625" y="2894150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77" name="Google Shape;2977;p54"/>
          <p:cNvSpPr txBox="1">
            <a:spLocks noGrp="1"/>
          </p:cNvSpPr>
          <p:nvPr>
            <p:ph type="body" idx="3"/>
          </p:nvPr>
        </p:nvSpPr>
        <p:spPr>
          <a:xfrm>
            <a:off x="5697100" y="2777332"/>
            <a:ext cx="23793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78" name="Google Shape;2978;p54"/>
          <p:cNvSpPr/>
          <p:nvPr/>
        </p:nvSpPr>
        <p:spPr>
          <a:xfrm>
            <a:off x="5045625" y="4003963"/>
            <a:ext cx="453600" cy="453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79" name="Google Shape;2979;p54"/>
          <p:cNvSpPr txBox="1">
            <a:spLocks noGrp="1"/>
          </p:cNvSpPr>
          <p:nvPr>
            <p:ph type="body" idx="4"/>
          </p:nvPr>
        </p:nvSpPr>
        <p:spPr>
          <a:xfrm>
            <a:off x="5697100" y="3887148"/>
            <a:ext cx="23793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80" name="Google Shape;2980;p54"/>
          <p:cNvSpPr/>
          <p:nvPr/>
        </p:nvSpPr>
        <p:spPr>
          <a:xfrm rot="3364798">
            <a:off x="-716466" y="254502"/>
            <a:ext cx="1851823" cy="1716572"/>
          </a:xfrm>
          <a:custGeom>
            <a:avLst/>
            <a:gdLst/>
            <a:ahLst/>
            <a:cxnLst/>
            <a:rect l="l" t="t" r="r" b="b"/>
            <a:pathLst>
              <a:path w="53329" h="49434" extrusionOk="0">
                <a:moveTo>
                  <a:pt x="2720" y="1"/>
                </a:moveTo>
                <a:cubicBezTo>
                  <a:pt x="2536" y="1"/>
                  <a:pt x="2348" y="22"/>
                  <a:pt x="2161" y="66"/>
                </a:cubicBezTo>
                <a:cubicBezTo>
                  <a:pt x="835" y="360"/>
                  <a:pt x="0" y="1670"/>
                  <a:pt x="311" y="2996"/>
                </a:cubicBezTo>
                <a:cubicBezTo>
                  <a:pt x="3405" y="16761"/>
                  <a:pt x="9494" y="30004"/>
                  <a:pt x="17940" y="41298"/>
                </a:cubicBezTo>
                <a:cubicBezTo>
                  <a:pt x="19544" y="43442"/>
                  <a:pt x="21476" y="45848"/>
                  <a:pt x="24209" y="47436"/>
                </a:cubicBezTo>
                <a:cubicBezTo>
                  <a:pt x="26534" y="48778"/>
                  <a:pt x="29283" y="49433"/>
                  <a:pt x="32557" y="49433"/>
                </a:cubicBezTo>
                <a:cubicBezTo>
                  <a:pt x="33850" y="49433"/>
                  <a:pt x="35209" y="49335"/>
                  <a:pt x="36666" y="49122"/>
                </a:cubicBezTo>
                <a:cubicBezTo>
                  <a:pt x="41936" y="48369"/>
                  <a:pt x="47142" y="46569"/>
                  <a:pt x="51757" y="43917"/>
                </a:cubicBezTo>
                <a:cubicBezTo>
                  <a:pt x="52920" y="43229"/>
                  <a:pt x="53329" y="41740"/>
                  <a:pt x="52658" y="40561"/>
                </a:cubicBezTo>
                <a:cubicBezTo>
                  <a:pt x="52197" y="39771"/>
                  <a:pt x="51368" y="39334"/>
                  <a:pt x="50522" y="39334"/>
                </a:cubicBezTo>
                <a:cubicBezTo>
                  <a:pt x="50106" y="39334"/>
                  <a:pt x="49685" y="39440"/>
                  <a:pt x="49302" y="39661"/>
                </a:cubicBezTo>
                <a:cubicBezTo>
                  <a:pt x="45226" y="42018"/>
                  <a:pt x="40627" y="43606"/>
                  <a:pt x="35978" y="44261"/>
                </a:cubicBezTo>
                <a:cubicBezTo>
                  <a:pt x="34747" y="44436"/>
                  <a:pt x="33607" y="44524"/>
                  <a:pt x="32552" y="44524"/>
                </a:cubicBezTo>
                <a:cubicBezTo>
                  <a:pt x="30172" y="44524"/>
                  <a:pt x="28230" y="44076"/>
                  <a:pt x="26664" y="43180"/>
                </a:cubicBezTo>
                <a:cubicBezTo>
                  <a:pt x="24749" y="42067"/>
                  <a:pt x="23194" y="40103"/>
                  <a:pt x="21885" y="38368"/>
                </a:cubicBezTo>
                <a:cubicBezTo>
                  <a:pt x="13848" y="27614"/>
                  <a:pt x="8037" y="15010"/>
                  <a:pt x="5091" y="1915"/>
                </a:cubicBezTo>
                <a:cubicBezTo>
                  <a:pt x="4838" y="777"/>
                  <a:pt x="3837" y="1"/>
                  <a:pt x="272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1" name="Google Shape;2981;p54"/>
          <p:cNvSpPr/>
          <p:nvPr/>
        </p:nvSpPr>
        <p:spPr>
          <a:xfrm rot="-5917488">
            <a:off x="8205702" y="4158772"/>
            <a:ext cx="1110720" cy="842294"/>
          </a:xfrm>
          <a:custGeom>
            <a:avLst/>
            <a:gdLst/>
            <a:ahLst/>
            <a:cxnLst/>
            <a:rect l="l" t="t" r="r" b="b"/>
            <a:pathLst>
              <a:path w="31986" h="24256" extrusionOk="0">
                <a:moveTo>
                  <a:pt x="3651" y="0"/>
                </a:moveTo>
                <a:cubicBezTo>
                  <a:pt x="2504" y="0"/>
                  <a:pt x="1475" y="814"/>
                  <a:pt x="1245" y="1995"/>
                </a:cubicBezTo>
                <a:cubicBezTo>
                  <a:pt x="1" y="8460"/>
                  <a:pt x="2440" y="15417"/>
                  <a:pt x="7465" y="19689"/>
                </a:cubicBezTo>
                <a:cubicBezTo>
                  <a:pt x="11017" y="22701"/>
                  <a:pt x="15731" y="24256"/>
                  <a:pt x="20593" y="24256"/>
                </a:cubicBezTo>
                <a:cubicBezTo>
                  <a:pt x="23834" y="24256"/>
                  <a:pt x="27140" y="23568"/>
                  <a:pt x="30217" y="22144"/>
                </a:cubicBezTo>
                <a:cubicBezTo>
                  <a:pt x="31445" y="21571"/>
                  <a:pt x="31985" y="20114"/>
                  <a:pt x="31429" y="18887"/>
                </a:cubicBezTo>
                <a:cubicBezTo>
                  <a:pt x="31009" y="17987"/>
                  <a:pt x="30114" y="17457"/>
                  <a:pt x="29182" y="17457"/>
                </a:cubicBezTo>
                <a:cubicBezTo>
                  <a:pt x="28843" y="17457"/>
                  <a:pt x="28499" y="17527"/>
                  <a:pt x="28171" y="17676"/>
                </a:cubicBezTo>
                <a:cubicBezTo>
                  <a:pt x="25773" y="18785"/>
                  <a:pt x="23161" y="19326"/>
                  <a:pt x="20609" y="19326"/>
                </a:cubicBezTo>
                <a:cubicBezTo>
                  <a:pt x="16874" y="19326"/>
                  <a:pt x="13266" y="18167"/>
                  <a:pt x="10640" y="15940"/>
                </a:cubicBezTo>
                <a:cubicBezTo>
                  <a:pt x="7007" y="12847"/>
                  <a:pt x="5173" y="7609"/>
                  <a:pt x="6074" y="2928"/>
                </a:cubicBezTo>
                <a:cubicBezTo>
                  <a:pt x="6336" y="1585"/>
                  <a:pt x="5452" y="309"/>
                  <a:pt x="4126" y="47"/>
                </a:cubicBezTo>
                <a:cubicBezTo>
                  <a:pt x="3967" y="15"/>
                  <a:pt x="3808" y="0"/>
                  <a:pt x="36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2" name="Google Shape;2982;p54"/>
          <p:cNvSpPr txBox="1">
            <a:spLocks noGrp="1"/>
          </p:cNvSpPr>
          <p:nvPr>
            <p:ph type="subTitle" idx="5"/>
          </p:nvPr>
        </p:nvSpPr>
        <p:spPr>
          <a:xfrm>
            <a:off x="5114625" y="746075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83" name="Google Shape;2983;p54"/>
          <p:cNvSpPr txBox="1">
            <a:spLocks noGrp="1"/>
          </p:cNvSpPr>
          <p:nvPr>
            <p:ph type="subTitle" idx="6"/>
          </p:nvPr>
        </p:nvSpPr>
        <p:spPr>
          <a:xfrm>
            <a:off x="5101725" y="185530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84" name="Google Shape;2984;p54"/>
          <p:cNvSpPr txBox="1">
            <a:spLocks noGrp="1"/>
          </p:cNvSpPr>
          <p:nvPr>
            <p:ph type="subTitle" idx="7"/>
          </p:nvPr>
        </p:nvSpPr>
        <p:spPr>
          <a:xfrm>
            <a:off x="5114625" y="2964525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 sz="14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85" name="Google Shape;2985;p54"/>
          <p:cNvSpPr txBox="1">
            <a:spLocks noGrp="1"/>
          </p:cNvSpPr>
          <p:nvPr>
            <p:ph type="subTitle" idx="8"/>
          </p:nvPr>
        </p:nvSpPr>
        <p:spPr>
          <a:xfrm>
            <a:off x="5101725" y="407375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4 v2">
  <p:cSld name="CUSTOM_29">
    <p:spTree>
      <p:nvGrpSpPr>
        <p:cNvPr id="1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p55"/>
          <p:cNvSpPr txBox="1">
            <a:spLocks noGrp="1"/>
          </p:cNvSpPr>
          <p:nvPr>
            <p:ph type="title"/>
          </p:nvPr>
        </p:nvSpPr>
        <p:spPr>
          <a:xfrm>
            <a:off x="1399175" y="383275"/>
            <a:ext cx="6160200" cy="10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88" name="Google Shape;2988;p55"/>
          <p:cNvSpPr/>
          <p:nvPr/>
        </p:nvSpPr>
        <p:spPr>
          <a:xfrm>
            <a:off x="1399175" y="1795650"/>
            <a:ext cx="2876400" cy="939000"/>
          </a:xfrm>
          <a:prstGeom prst="roundRect">
            <a:avLst>
              <a:gd name="adj" fmla="val 7340"/>
            </a:avLst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89" name="Google Shape;2989;p55"/>
          <p:cNvSpPr/>
          <p:nvPr/>
        </p:nvSpPr>
        <p:spPr>
          <a:xfrm>
            <a:off x="1579462" y="1982250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90" name="Google Shape;2990;p55"/>
          <p:cNvSpPr/>
          <p:nvPr/>
        </p:nvSpPr>
        <p:spPr>
          <a:xfrm rot="2169030">
            <a:off x="-165585" y="4145825"/>
            <a:ext cx="1641590" cy="680173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1" name="Google Shape;2991;p55"/>
          <p:cNvSpPr/>
          <p:nvPr/>
        </p:nvSpPr>
        <p:spPr>
          <a:xfrm>
            <a:off x="7934942" y="383270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2" name="Google Shape;2992;p55"/>
          <p:cNvSpPr/>
          <p:nvPr/>
        </p:nvSpPr>
        <p:spPr>
          <a:xfrm>
            <a:off x="4683025" y="1795650"/>
            <a:ext cx="2876400" cy="939000"/>
          </a:xfrm>
          <a:prstGeom prst="roundRect">
            <a:avLst>
              <a:gd name="adj" fmla="val 7340"/>
            </a:avLst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93" name="Google Shape;2993;p55"/>
          <p:cNvSpPr/>
          <p:nvPr/>
        </p:nvSpPr>
        <p:spPr>
          <a:xfrm>
            <a:off x="4863312" y="1982250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94" name="Google Shape;2994;p55"/>
          <p:cNvSpPr txBox="1">
            <a:spLocks noGrp="1"/>
          </p:cNvSpPr>
          <p:nvPr>
            <p:ph type="body" idx="1"/>
          </p:nvPr>
        </p:nvSpPr>
        <p:spPr>
          <a:xfrm>
            <a:off x="5559500" y="1942800"/>
            <a:ext cx="17805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95" name="Google Shape;2995;p55"/>
          <p:cNvSpPr txBox="1">
            <a:spLocks noGrp="1"/>
          </p:cNvSpPr>
          <p:nvPr>
            <p:ph type="subTitle" idx="2"/>
          </p:nvPr>
        </p:nvSpPr>
        <p:spPr>
          <a:xfrm>
            <a:off x="4975500" y="210330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996" name="Google Shape;2996;p55"/>
          <p:cNvSpPr/>
          <p:nvPr/>
        </p:nvSpPr>
        <p:spPr>
          <a:xfrm>
            <a:off x="1399175" y="3095750"/>
            <a:ext cx="2876400" cy="939000"/>
          </a:xfrm>
          <a:prstGeom prst="roundRect">
            <a:avLst>
              <a:gd name="adj" fmla="val 7340"/>
            </a:avLst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97" name="Google Shape;2997;p55"/>
          <p:cNvSpPr/>
          <p:nvPr/>
        </p:nvSpPr>
        <p:spPr>
          <a:xfrm>
            <a:off x="1579462" y="3282350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98" name="Google Shape;2998;p55"/>
          <p:cNvSpPr/>
          <p:nvPr/>
        </p:nvSpPr>
        <p:spPr>
          <a:xfrm>
            <a:off x="4683025" y="3095750"/>
            <a:ext cx="2876400" cy="939000"/>
          </a:xfrm>
          <a:prstGeom prst="roundRect">
            <a:avLst>
              <a:gd name="adj" fmla="val 7340"/>
            </a:avLst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99" name="Google Shape;2999;p55"/>
          <p:cNvSpPr/>
          <p:nvPr/>
        </p:nvSpPr>
        <p:spPr>
          <a:xfrm>
            <a:off x="4863312" y="3282350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00" name="Google Shape;3000;p55"/>
          <p:cNvSpPr txBox="1">
            <a:spLocks noGrp="1"/>
          </p:cNvSpPr>
          <p:nvPr>
            <p:ph type="body" idx="3"/>
          </p:nvPr>
        </p:nvSpPr>
        <p:spPr>
          <a:xfrm>
            <a:off x="2275650" y="1942800"/>
            <a:ext cx="17805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01" name="Google Shape;3001;p55"/>
          <p:cNvSpPr txBox="1">
            <a:spLocks noGrp="1"/>
          </p:cNvSpPr>
          <p:nvPr>
            <p:ph type="subTitle" idx="4"/>
          </p:nvPr>
        </p:nvSpPr>
        <p:spPr>
          <a:xfrm>
            <a:off x="1691650" y="210330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3002" name="Google Shape;3002;p55"/>
          <p:cNvSpPr txBox="1">
            <a:spLocks noGrp="1"/>
          </p:cNvSpPr>
          <p:nvPr>
            <p:ph type="body" idx="5"/>
          </p:nvPr>
        </p:nvSpPr>
        <p:spPr>
          <a:xfrm>
            <a:off x="2275650" y="3242900"/>
            <a:ext cx="17805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03" name="Google Shape;3003;p55"/>
          <p:cNvSpPr txBox="1">
            <a:spLocks noGrp="1"/>
          </p:cNvSpPr>
          <p:nvPr>
            <p:ph type="subTitle" idx="6"/>
          </p:nvPr>
        </p:nvSpPr>
        <p:spPr>
          <a:xfrm>
            <a:off x="1691650" y="340340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3004" name="Google Shape;3004;p55"/>
          <p:cNvSpPr txBox="1">
            <a:spLocks noGrp="1"/>
          </p:cNvSpPr>
          <p:nvPr>
            <p:ph type="body" idx="7"/>
          </p:nvPr>
        </p:nvSpPr>
        <p:spPr>
          <a:xfrm>
            <a:off x="5559500" y="3242900"/>
            <a:ext cx="17805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05" name="Google Shape;3005;p55"/>
          <p:cNvSpPr txBox="1">
            <a:spLocks noGrp="1"/>
          </p:cNvSpPr>
          <p:nvPr>
            <p:ph type="subTitle" idx="8"/>
          </p:nvPr>
        </p:nvSpPr>
        <p:spPr>
          <a:xfrm>
            <a:off x="4975500" y="340340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3 v1">
  <p:cSld name="CUSTOM_30">
    <p:spTree>
      <p:nvGrpSpPr>
        <p:cNvPr id="1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p56"/>
          <p:cNvSpPr txBox="1">
            <a:spLocks noGrp="1"/>
          </p:cNvSpPr>
          <p:nvPr>
            <p:ph type="title"/>
          </p:nvPr>
        </p:nvSpPr>
        <p:spPr>
          <a:xfrm>
            <a:off x="4928100" y="578138"/>
            <a:ext cx="3156600" cy="14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08" name="Google Shape;3008;p56"/>
          <p:cNvSpPr/>
          <p:nvPr/>
        </p:nvSpPr>
        <p:spPr>
          <a:xfrm rot="3599989">
            <a:off x="8067411" y="838510"/>
            <a:ext cx="1552893" cy="856661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9" name="Google Shape;3009;p56"/>
          <p:cNvSpPr/>
          <p:nvPr/>
        </p:nvSpPr>
        <p:spPr>
          <a:xfrm rot="2169030">
            <a:off x="676365" y="3592900"/>
            <a:ext cx="1641590" cy="680173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0" name="Google Shape;3010;p56"/>
          <p:cNvSpPr/>
          <p:nvPr/>
        </p:nvSpPr>
        <p:spPr>
          <a:xfrm>
            <a:off x="580288" y="1286250"/>
            <a:ext cx="2857500" cy="990600"/>
          </a:xfrm>
          <a:prstGeom prst="roundRect">
            <a:avLst>
              <a:gd name="adj" fmla="val 734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11" name="Google Shape;3011;p56"/>
          <p:cNvSpPr/>
          <p:nvPr/>
        </p:nvSpPr>
        <p:spPr>
          <a:xfrm>
            <a:off x="1726150" y="825025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12" name="Google Shape;3012;p56"/>
          <p:cNvSpPr txBox="1">
            <a:spLocks noGrp="1"/>
          </p:cNvSpPr>
          <p:nvPr>
            <p:ph type="body" idx="1"/>
          </p:nvPr>
        </p:nvSpPr>
        <p:spPr>
          <a:xfrm>
            <a:off x="728838" y="1425413"/>
            <a:ext cx="25503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13" name="Google Shape;3013;p56"/>
          <p:cNvSpPr txBox="1">
            <a:spLocks noGrp="1"/>
          </p:cNvSpPr>
          <p:nvPr>
            <p:ph type="subTitle" idx="2"/>
          </p:nvPr>
        </p:nvSpPr>
        <p:spPr>
          <a:xfrm>
            <a:off x="1838338" y="946075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3014" name="Google Shape;3014;p56"/>
          <p:cNvSpPr/>
          <p:nvPr/>
        </p:nvSpPr>
        <p:spPr>
          <a:xfrm>
            <a:off x="2907688" y="2426350"/>
            <a:ext cx="2857500" cy="990600"/>
          </a:xfrm>
          <a:prstGeom prst="roundRect">
            <a:avLst>
              <a:gd name="adj" fmla="val 734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15" name="Google Shape;3015;p56"/>
          <p:cNvSpPr/>
          <p:nvPr/>
        </p:nvSpPr>
        <p:spPr>
          <a:xfrm>
            <a:off x="4053550" y="1965125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16" name="Google Shape;3016;p56"/>
          <p:cNvSpPr txBox="1">
            <a:spLocks noGrp="1"/>
          </p:cNvSpPr>
          <p:nvPr>
            <p:ph type="body" idx="3"/>
          </p:nvPr>
        </p:nvSpPr>
        <p:spPr>
          <a:xfrm>
            <a:off x="3056238" y="2565513"/>
            <a:ext cx="25503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17" name="Google Shape;3017;p56"/>
          <p:cNvSpPr txBox="1">
            <a:spLocks noGrp="1"/>
          </p:cNvSpPr>
          <p:nvPr>
            <p:ph type="subTitle" idx="4"/>
          </p:nvPr>
        </p:nvSpPr>
        <p:spPr>
          <a:xfrm>
            <a:off x="4165738" y="2086175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3018" name="Google Shape;3018;p56"/>
          <p:cNvSpPr/>
          <p:nvPr/>
        </p:nvSpPr>
        <p:spPr>
          <a:xfrm>
            <a:off x="5227188" y="3574750"/>
            <a:ext cx="2857500" cy="990600"/>
          </a:xfrm>
          <a:prstGeom prst="roundRect">
            <a:avLst>
              <a:gd name="adj" fmla="val 734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19" name="Google Shape;3019;p56"/>
          <p:cNvSpPr/>
          <p:nvPr/>
        </p:nvSpPr>
        <p:spPr>
          <a:xfrm>
            <a:off x="6373050" y="3113525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20" name="Google Shape;3020;p56"/>
          <p:cNvSpPr txBox="1">
            <a:spLocks noGrp="1"/>
          </p:cNvSpPr>
          <p:nvPr>
            <p:ph type="body" idx="5"/>
          </p:nvPr>
        </p:nvSpPr>
        <p:spPr>
          <a:xfrm>
            <a:off x="5375738" y="3713913"/>
            <a:ext cx="25503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21" name="Google Shape;3021;p56"/>
          <p:cNvSpPr txBox="1">
            <a:spLocks noGrp="1"/>
          </p:cNvSpPr>
          <p:nvPr>
            <p:ph type="subTitle" idx="6"/>
          </p:nvPr>
        </p:nvSpPr>
        <p:spPr>
          <a:xfrm>
            <a:off x="6485238" y="3234575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3 v2">
  <p:cSld name="CUSTOM_31">
    <p:spTree>
      <p:nvGrpSpPr>
        <p:cNvPr id="1" name="Shape 3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3" name="Google Shape;3023;p57"/>
          <p:cNvSpPr/>
          <p:nvPr/>
        </p:nvSpPr>
        <p:spPr>
          <a:xfrm>
            <a:off x="7658165" y="-427480"/>
            <a:ext cx="1641555" cy="680159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4" name="Google Shape;3024;p57"/>
          <p:cNvSpPr/>
          <p:nvPr/>
        </p:nvSpPr>
        <p:spPr>
          <a:xfrm rot="-2700000">
            <a:off x="1344400" y="3893351"/>
            <a:ext cx="768521" cy="1146306"/>
          </a:xfrm>
          <a:custGeom>
            <a:avLst/>
            <a:gdLst/>
            <a:ahLst/>
            <a:cxnLst/>
            <a:rect l="l" t="t" r="r" b="b"/>
            <a:pathLst>
              <a:path w="22131" h="33010" extrusionOk="0">
                <a:moveTo>
                  <a:pt x="2796" y="0"/>
                </a:moveTo>
                <a:cubicBezTo>
                  <a:pt x="1917" y="0"/>
                  <a:pt x="1065" y="475"/>
                  <a:pt x="622" y="1304"/>
                </a:cubicBezTo>
                <a:cubicBezTo>
                  <a:pt x="0" y="2515"/>
                  <a:pt x="459" y="3988"/>
                  <a:pt x="1653" y="4626"/>
                </a:cubicBezTo>
                <a:cubicBezTo>
                  <a:pt x="11000" y="9553"/>
                  <a:pt x="17187" y="19947"/>
                  <a:pt x="17056" y="30521"/>
                </a:cubicBezTo>
                <a:cubicBezTo>
                  <a:pt x="17024" y="31880"/>
                  <a:pt x="18120" y="32993"/>
                  <a:pt x="19479" y="33009"/>
                </a:cubicBezTo>
                <a:lnTo>
                  <a:pt x="19512" y="33009"/>
                </a:lnTo>
                <a:cubicBezTo>
                  <a:pt x="20854" y="33009"/>
                  <a:pt x="21934" y="31929"/>
                  <a:pt x="21967" y="30587"/>
                </a:cubicBezTo>
                <a:cubicBezTo>
                  <a:pt x="22131" y="18212"/>
                  <a:pt x="14879" y="6034"/>
                  <a:pt x="3945" y="289"/>
                </a:cubicBezTo>
                <a:cubicBezTo>
                  <a:pt x="3579" y="93"/>
                  <a:pt x="3185" y="0"/>
                  <a:pt x="27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5" name="Google Shape;3025;p57"/>
          <p:cNvSpPr/>
          <p:nvPr/>
        </p:nvSpPr>
        <p:spPr>
          <a:xfrm>
            <a:off x="4950175" y="471425"/>
            <a:ext cx="3310500" cy="1246200"/>
          </a:xfrm>
          <a:prstGeom prst="roundRect">
            <a:avLst>
              <a:gd name="adj" fmla="val 12094"/>
            </a:avLst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26" name="Google Shape;3026;p57"/>
          <p:cNvSpPr/>
          <p:nvPr/>
        </p:nvSpPr>
        <p:spPr>
          <a:xfrm>
            <a:off x="5141737" y="811625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27" name="Google Shape;3027;p57"/>
          <p:cNvSpPr txBox="1">
            <a:spLocks noGrp="1"/>
          </p:cNvSpPr>
          <p:nvPr>
            <p:ph type="body" idx="1"/>
          </p:nvPr>
        </p:nvSpPr>
        <p:spPr>
          <a:xfrm>
            <a:off x="5932775" y="640475"/>
            <a:ext cx="21012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28" name="Google Shape;3028;p57"/>
          <p:cNvSpPr/>
          <p:nvPr/>
        </p:nvSpPr>
        <p:spPr>
          <a:xfrm>
            <a:off x="4950175" y="1952900"/>
            <a:ext cx="3310500" cy="1246200"/>
          </a:xfrm>
          <a:prstGeom prst="roundRect">
            <a:avLst>
              <a:gd name="adj" fmla="val 12094"/>
            </a:avLst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29" name="Google Shape;3029;p57"/>
          <p:cNvSpPr/>
          <p:nvPr/>
        </p:nvSpPr>
        <p:spPr>
          <a:xfrm>
            <a:off x="5141737" y="2293100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30" name="Google Shape;3030;p57"/>
          <p:cNvSpPr txBox="1">
            <a:spLocks noGrp="1"/>
          </p:cNvSpPr>
          <p:nvPr>
            <p:ph type="body" idx="2"/>
          </p:nvPr>
        </p:nvSpPr>
        <p:spPr>
          <a:xfrm>
            <a:off x="5932775" y="2121950"/>
            <a:ext cx="21012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31" name="Google Shape;3031;p57"/>
          <p:cNvSpPr/>
          <p:nvPr/>
        </p:nvSpPr>
        <p:spPr>
          <a:xfrm>
            <a:off x="4950175" y="3434375"/>
            <a:ext cx="3310500" cy="1246200"/>
          </a:xfrm>
          <a:prstGeom prst="roundRect">
            <a:avLst>
              <a:gd name="adj" fmla="val 12094"/>
            </a:avLst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32" name="Google Shape;3032;p57"/>
          <p:cNvSpPr/>
          <p:nvPr/>
        </p:nvSpPr>
        <p:spPr>
          <a:xfrm>
            <a:off x="5141737" y="3774575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33" name="Google Shape;3033;p57"/>
          <p:cNvSpPr txBox="1">
            <a:spLocks noGrp="1"/>
          </p:cNvSpPr>
          <p:nvPr>
            <p:ph type="body" idx="3"/>
          </p:nvPr>
        </p:nvSpPr>
        <p:spPr>
          <a:xfrm>
            <a:off x="5932775" y="3603425"/>
            <a:ext cx="21012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34" name="Google Shape;3034;p57"/>
          <p:cNvSpPr txBox="1">
            <a:spLocks noGrp="1"/>
          </p:cNvSpPr>
          <p:nvPr>
            <p:ph type="subTitle" idx="4"/>
          </p:nvPr>
        </p:nvSpPr>
        <p:spPr>
          <a:xfrm>
            <a:off x="5253925" y="932675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3035" name="Google Shape;3035;p57"/>
          <p:cNvSpPr txBox="1">
            <a:spLocks noGrp="1"/>
          </p:cNvSpPr>
          <p:nvPr>
            <p:ph type="subTitle" idx="5"/>
          </p:nvPr>
        </p:nvSpPr>
        <p:spPr>
          <a:xfrm>
            <a:off x="5253925" y="241415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3036" name="Google Shape;3036;p57"/>
          <p:cNvSpPr txBox="1">
            <a:spLocks noGrp="1"/>
          </p:cNvSpPr>
          <p:nvPr>
            <p:ph type="subTitle" idx="6"/>
          </p:nvPr>
        </p:nvSpPr>
        <p:spPr>
          <a:xfrm>
            <a:off x="5253925" y="3905110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3037" name="Google Shape;3037;p57"/>
          <p:cNvSpPr txBox="1">
            <a:spLocks noGrp="1"/>
          </p:cNvSpPr>
          <p:nvPr>
            <p:ph type="title"/>
          </p:nvPr>
        </p:nvSpPr>
        <p:spPr>
          <a:xfrm>
            <a:off x="491350" y="2288850"/>
            <a:ext cx="39075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2 v1">
  <p:cSld name="CUSTOM_32">
    <p:spTree>
      <p:nvGrpSpPr>
        <p:cNvPr id="1" name="Shape 3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9" name="Google Shape;3039;p58"/>
          <p:cNvSpPr/>
          <p:nvPr/>
        </p:nvSpPr>
        <p:spPr>
          <a:xfrm>
            <a:off x="8562424" y="3896350"/>
            <a:ext cx="581576" cy="1247140"/>
          </a:xfrm>
          <a:custGeom>
            <a:avLst/>
            <a:gdLst/>
            <a:ahLst/>
            <a:cxnLst/>
            <a:rect l="l" t="t" r="r" b="b"/>
            <a:pathLst>
              <a:path w="18170" h="38964" extrusionOk="0">
                <a:moveTo>
                  <a:pt x="2796" y="0"/>
                </a:moveTo>
                <a:cubicBezTo>
                  <a:pt x="1959" y="0"/>
                  <a:pt x="1144" y="436"/>
                  <a:pt x="688" y="1217"/>
                </a:cubicBezTo>
                <a:cubicBezTo>
                  <a:pt x="0" y="2380"/>
                  <a:pt x="377" y="3885"/>
                  <a:pt x="1555" y="4573"/>
                </a:cubicBezTo>
                <a:lnTo>
                  <a:pt x="11655" y="10531"/>
                </a:lnTo>
                <a:cubicBezTo>
                  <a:pt x="12408" y="10973"/>
                  <a:pt x="12735" y="11873"/>
                  <a:pt x="12424" y="12692"/>
                </a:cubicBezTo>
                <a:lnTo>
                  <a:pt x="3781" y="35640"/>
                </a:lnTo>
                <a:cubicBezTo>
                  <a:pt x="3307" y="36901"/>
                  <a:pt x="3945" y="38325"/>
                  <a:pt x="5222" y="38800"/>
                </a:cubicBezTo>
                <a:cubicBezTo>
                  <a:pt x="5500" y="38898"/>
                  <a:pt x="5795" y="38963"/>
                  <a:pt x="6089" y="38963"/>
                </a:cubicBezTo>
                <a:cubicBezTo>
                  <a:pt x="7071" y="38963"/>
                  <a:pt x="8004" y="38358"/>
                  <a:pt x="8381" y="37359"/>
                </a:cubicBezTo>
                <a:lnTo>
                  <a:pt x="17024" y="14427"/>
                </a:lnTo>
                <a:cubicBezTo>
                  <a:pt x="18169" y="11366"/>
                  <a:pt x="16974" y="7945"/>
                  <a:pt x="14159" y="6292"/>
                </a:cubicBezTo>
                <a:lnTo>
                  <a:pt x="4043" y="350"/>
                </a:lnTo>
                <a:cubicBezTo>
                  <a:pt x="3652" y="113"/>
                  <a:pt x="3221" y="0"/>
                  <a:pt x="27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0" name="Google Shape;3040;p58"/>
          <p:cNvSpPr/>
          <p:nvPr/>
        </p:nvSpPr>
        <p:spPr>
          <a:xfrm>
            <a:off x="1387963" y="2791738"/>
            <a:ext cx="2857500" cy="990600"/>
          </a:xfrm>
          <a:prstGeom prst="roundRect">
            <a:avLst>
              <a:gd name="adj" fmla="val 7340"/>
            </a:avLst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41" name="Google Shape;3041;p58"/>
          <p:cNvSpPr/>
          <p:nvPr/>
        </p:nvSpPr>
        <p:spPr>
          <a:xfrm>
            <a:off x="2533825" y="2330513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42" name="Google Shape;3042;p58"/>
          <p:cNvSpPr/>
          <p:nvPr/>
        </p:nvSpPr>
        <p:spPr>
          <a:xfrm>
            <a:off x="4898538" y="2791738"/>
            <a:ext cx="2857500" cy="990600"/>
          </a:xfrm>
          <a:prstGeom prst="roundRect">
            <a:avLst>
              <a:gd name="adj" fmla="val 7340"/>
            </a:avLst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43" name="Google Shape;3043;p58"/>
          <p:cNvSpPr/>
          <p:nvPr/>
        </p:nvSpPr>
        <p:spPr>
          <a:xfrm>
            <a:off x="6044400" y="2330513"/>
            <a:ext cx="565800" cy="565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44" name="Google Shape;3044;p58"/>
          <p:cNvSpPr txBox="1">
            <a:spLocks noGrp="1"/>
          </p:cNvSpPr>
          <p:nvPr>
            <p:ph type="title"/>
          </p:nvPr>
        </p:nvSpPr>
        <p:spPr>
          <a:xfrm>
            <a:off x="994950" y="1056628"/>
            <a:ext cx="7154100" cy="11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45" name="Google Shape;3045;p58"/>
          <p:cNvSpPr txBox="1">
            <a:spLocks noGrp="1"/>
          </p:cNvSpPr>
          <p:nvPr>
            <p:ph type="subTitle" idx="1"/>
          </p:nvPr>
        </p:nvSpPr>
        <p:spPr>
          <a:xfrm>
            <a:off x="2646013" y="2451563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3046" name="Google Shape;3046;p58"/>
          <p:cNvSpPr txBox="1">
            <a:spLocks noGrp="1"/>
          </p:cNvSpPr>
          <p:nvPr>
            <p:ph type="subTitle" idx="2"/>
          </p:nvPr>
        </p:nvSpPr>
        <p:spPr>
          <a:xfrm>
            <a:off x="6156588" y="2451563"/>
            <a:ext cx="3414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3047" name="Google Shape;3047;p58"/>
          <p:cNvSpPr txBox="1">
            <a:spLocks noGrp="1"/>
          </p:cNvSpPr>
          <p:nvPr>
            <p:ph type="body" idx="3"/>
          </p:nvPr>
        </p:nvSpPr>
        <p:spPr>
          <a:xfrm>
            <a:off x="1541551" y="2955700"/>
            <a:ext cx="25503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48" name="Google Shape;3048;p58"/>
          <p:cNvSpPr txBox="1">
            <a:spLocks noGrp="1"/>
          </p:cNvSpPr>
          <p:nvPr>
            <p:ph type="body" idx="4"/>
          </p:nvPr>
        </p:nvSpPr>
        <p:spPr>
          <a:xfrm>
            <a:off x="5052126" y="2955700"/>
            <a:ext cx="25503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2 v2">
  <p:cSld name="CUSTOM_33">
    <p:spTree>
      <p:nvGrpSpPr>
        <p:cNvPr id="1" name="Shape 3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0" name="Google Shape;3050;p59"/>
          <p:cNvSpPr txBox="1">
            <a:spLocks noGrp="1"/>
          </p:cNvSpPr>
          <p:nvPr>
            <p:ph type="title"/>
          </p:nvPr>
        </p:nvSpPr>
        <p:spPr>
          <a:xfrm>
            <a:off x="2231850" y="522951"/>
            <a:ext cx="4827900" cy="11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51" name="Google Shape;3051;p59"/>
          <p:cNvSpPr/>
          <p:nvPr/>
        </p:nvSpPr>
        <p:spPr>
          <a:xfrm rot="5400000">
            <a:off x="-28510" y="-16906"/>
            <a:ext cx="1622248" cy="1804450"/>
          </a:xfrm>
          <a:custGeom>
            <a:avLst/>
            <a:gdLst/>
            <a:ahLst/>
            <a:cxnLst/>
            <a:rect l="l" t="t" r="r" b="b"/>
            <a:pathLst>
              <a:path w="46717" h="51964" extrusionOk="0">
                <a:moveTo>
                  <a:pt x="4018" y="1"/>
                </a:moveTo>
                <a:cubicBezTo>
                  <a:pt x="2862" y="1"/>
                  <a:pt x="1820" y="815"/>
                  <a:pt x="1588" y="1990"/>
                </a:cubicBezTo>
                <a:cubicBezTo>
                  <a:pt x="655" y="6770"/>
                  <a:pt x="1" y="11418"/>
                  <a:pt x="2276" y="15592"/>
                </a:cubicBezTo>
                <a:cubicBezTo>
                  <a:pt x="3864" y="18522"/>
                  <a:pt x="6843" y="20847"/>
                  <a:pt x="10657" y="22123"/>
                </a:cubicBezTo>
                <a:cubicBezTo>
                  <a:pt x="13456" y="23073"/>
                  <a:pt x="16304" y="23384"/>
                  <a:pt x="19070" y="23695"/>
                </a:cubicBezTo>
                <a:cubicBezTo>
                  <a:pt x="19397" y="23727"/>
                  <a:pt x="19725" y="23777"/>
                  <a:pt x="20052" y="23809"/>
                </a:cubicBezTo>
                <a:cubicBezTo>
                  <a:pt x="24193" y="24284"/>
                  <a:pt x="28531" y="24971"/>
                  <a:pt x="32296" y="26772"/>
                </a:cubicBezTo>
                <a:cubicBezTo>
                  <a:pt x="36159" y="28605"/>
                  <a:pt x="39007" y="31535"/>
                  <a:pt x="40071" y="34793"/>
                </a:cubicBezTo>
                <a:cubicBezTo>
                  <a:pt x="41806" y="39998"/>
                  <a:pt x="38549" y="43108"/>
                  <a:pt x="36453" y="44499"/>
                </a:cubicBezTo>
                <a:cubicBezTo>
                  <a:pt x="34833" y="45563"/>
                  <a:pt x="32950" y="46447"/>
                  <a:pt x="31134" y="47282"/>
                </a:cubicBezTo>
                <a:cubicBezTo>
                  <a:pt x="29906" y="47855"/>
                  <a:pt x="29366" y="49311"/>
                  <a:pt x="29939" y="50555"/>
                </a:cubicBezTo>
                <a:cubicBezTo>
                  <a:pt x="30364" y="51439"/>
                  <a:pt x="31248" y="51963"/>
                  <a:pt x="32165" y="51963"/>
                </a:cubicBezTo>
                <a:cubicBezTo>
                  <a:pt x="32525" y="51963"/>
                  <a:pt x="32869" y="51898"/>
                  <a:pt x="33212" y="51734"/>
                </a:cubicBezTo>
                <a:cubicBezTo>
                  <a:pt x="35193" y="50817"/>
                  <a:pt x="37239" y="49868"/>
                  <a:pt x="39171" y="48591"/>
                </a:cubicBezTo>
                <a:cubicBezTo>
                  <a:pt x="44638" y="44957"/>
                  <a:pt x="46716" y="39228"/>
                  <a:pt x="44736" y="33254"/>
                </a:cubicBezTo>
                <a:cubicBezTo>
                  <a:pt x="43246" y="28736"/>
                  <a:pt x="39482" y="24759"/>
                  <a:pt x="34407" y="22336"/>
                </a:cubicBezTo>
                <a:cubicBezTo>
                  <a:pt x="30004" y="20241"/>
                  <a:pt x="25175" y="19455"/>
                  <a:pt x="20625" y="18931"/>
                </a:cubicBezTo>
                <a:cubicBezTo>
                  <a:pt x="20281" y="18899"/>
                  <a:pt x="19954" y="18850"/>
                  <a:pt x="19626" y="18817"/>
                </a:cubicBezTo>
                <a:cubicBezTo>
                  <a:pt x="17008" y="18522"/>
                  <a:pt x="14520" y="18244"/>
                  <a:pt x="12228" y="17475"/>
                </a:cubicBezTo>
                <a:cubicBezTo>
                  <a:pt x="10706" y="16951"/>
                  <a:pt x="7939" y="15723"/>
                  <a:pt x="6597" y="13252"/>
                </a:cubicBezTo>
                <a:cubicBezTo>
                  <a:pt x="5108" y="10502"/>
                  <a:pt x="5648" y="6802"/>
                  <a:pt x="6401" y="2923"/>
                </a:cubicBezTo>
                <a:cubicBezTo>
                  <a:pt x="6663" y="1597"/>
                  <a:pt x="5795" y="304"/>
                  <a:pt x="4469" y="42"/>
                </a:cubicBezTo>
                <a:cubicBezTo>
                  <a:pt x="4318" y="14"/>
                  <a:pt x="4167" y="1"/>
                  <a:pt x="40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2" name="Google Shape;3052;p59"/>
          <p:cNvSpPr/>
          <p:nvPr/>
        </p:nvSpPr>
        <p:spPr>
          <a:xfrm>
            <a:off x="8351446" y="4124952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3" name="Google Shape;3053;p59"/>
          <p:cNvSpPr/>
          <p:nvPr/>
        </p:nvSpPr>
        <p:spPr>
          <a:xfrm>
            <a:off x="2461500" y="2176813"/>
            <a:ext cx="4221000" cy="925500"/>
          </a:xfrm>
          <a:prstGeom prst="roundRect">
            <a:avLst>
              <a:gd name="adj" fmla="val 734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54" name="Google Shape;3054;p59"/>
          <p:cNvSpPr/>
          <p:nvPr/>
        </p:nvSpPr>
        <p:spPr>
          <a:xfrm>
            <a:off x="3161700" y="2176813"/>
            <a:ext cx="3520800" cy="925500"/>
          </a:xfrm>
          <a:prstGeom prst="roundRect">
            <a:avLst>
              <a:gd name="adj" fmla="val 7340"/>
            </a:avLst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55" name="Google Shape;3055;p59"/>
          <p:cNvSpPr/>
          <p:nvPr/>
        </p:nvSpPr>
        <p:spPr>
          <a:xfrm>
            <a:off x="3313008" y="2403008"/>
            <a:ext cx="497700" cy="4977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56" name="Google Shape;3056;p59"/>
          <p:cNvSpPr txBox="1">
            <a:spLocks noGrp="1"/>
          </p:cNvSpPr>
          <p:nvPr>
            <p:ph type="body" idx="1"/>
          </p:nvPr>
        </p:nvSpPr>
        <p:spPr>
          <a:xfrm>
            <a:off x="4017000" y="2378413"/>
            <a:ext cx="24693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057" name="Google Shape;3057;p59"/>
          <p:cNvSpPr txBox="1">
            <a:spLocks noGrp="1"/>
          </p:cNvSpPr>
          <p:nvPr>
            <p:ph type="subTitle" idx="2"/>
          </p:nvPr>
        </p:nvSpPr>
        <p:spPr>
          <a:xfrm>
            <a:off x="3384400" y="2472763"/>
            <a:ext cx="354900" cy="3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3058" name="Google Shape;3058;p59"/>
          <p:cNvSpPr/>
          <p:nvPr/>
        </p:nvSpPr>
        <p:spPr>
          <a:xfrm>
            <a:off x="2461500" y="3617888"/>
            <a:ext cx="4221000" cy="925500"/>
          </a:xfrm>
          <a:prstGeom prst="roundRect">
            <a:avLst>
              <a:gd name="adj" fmla="val 734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59" name="Google Shape;3059;p59"/>
          <p:cNvSpPr/>
          <p:nvPr/>
        </p:nvSpPr>
        <p:spPr>
          <a:xfrm>
            <a:off x="2461500" y="3617888"/>
            <a:ext cx="3520800" cy="925500"/>
          </a:xfrm>
          <a:prstGeom prst="roundRect">
            <a:avLst>
              <a:gd name="adj" fmla="val 7340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60" name="Google Shape;3060;p59"/>
          <p:cNvSpPr/>
          <p:nvPr/>
        </p:nvSpPr>
        <p:spPr>
          <a:xfrm>
            <a:off x="2635258" y="3844083"/>
            <a:ext cx="497700" cy="497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61" name="Google Shape;3061;p59"/>
          <p:cNvSpPr txBox="1">
            <a:spLocks noGrp="1"/>
          </p:cNvSpPr>
          <p:nvPr>
            <p:ph type="body" idx="3"/>
          </p:nvPr>
        </p:nvSpPr>
        <p:spPr>
          <a:xfrm>
            <a:off x="3339250" y="3819488"/>
            <a:ext cx="24693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062" name="Google Shape;3062;p59"/>
          <p:cNvSpPr txBox="1">
            <a:spLocks noGrp="1"/>
          </p:cNvSpPr>
          <p:nvPr>
            <p:ph type="subTitle" idx="4"/>
          </p:nvPr>
        </p:nvSpPr>
        <p:spPr>
          <a:xfrm>
            <a:off x="2706650" y="3913838"/>
            <a:ext cx="354900" cy="3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SemiBold"/>
              <a:buNone/>
              <a:defRPr sz="16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1">
  <p:cSld name="CUSTOM_34">
    <p:spTree>
      <p:nvGrpSpPr>
        <p:cNvPr id="1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60"/>
          <p:cNvSpPr txBox="1">
            <a:spLocks noGrp="1"/>
          </p:cNvSpPr>
          <p:nvPr>
            <p:ph type="title"/>
          </p:nvPr>
        </p:nvSpPr>
        <p:spPr>
          <a:xfrm>
            <a:off x="1649100" y="657388"/>
            <a:ext cx="5845800" cy="12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65" name="Google Shape;3065;p60"/>
          <p:cNvSpPr/>
          <p:nvPr/>
        </p:nvSpPr>
        <p:spPr>
          <a:xfrm>
            <a:off x="1649100" y="2299363"/>
            <a:ext cx="5845800" cy="935400"/>
          </a:xfrm>
          <a:prstGeom prst="roundRect">
            <a:avLst>
              <a:gd name="adj" fmla="val 119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66" name="Google Shape;3066;p60"/>
          <p:cNvSpPr/>
          <p:nvPr/>
        </p:nvSpPr>
        <p:spPr>
          <a:xfrm>
            <a:off x="1649204" y="2299363"/>
            <a:ext cx="2922900" cy="935400"/>
          </a:xfrm>
          <a:prstGeom prst="roundRect">
            <a:avLst>
              <a:gd name="adj" fmla="val 1197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67" name="Google Shape;3067;p60"/>
          <p:cNvSpPr txBox="1">
            <a:spLocks noGrp="1"/>
          </p:cNvSpPr>
          <p:nvPr>
            <p:ph type="body" idx="1"/>
          </p:nvPr>
        </p:nvSpPr>
        <p:spPr>
          <a:xfrm>
            <a:off x="1862500" y="2479663"/>
            <a:ext cx="24963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68" name="Google Shape;3068;p60"/>
          <p:cNvSpPr/>
          <p:nvPr/>
        </p:nvSpPr>
        <p:spPr>
          <a:xfrm>
            <a:off x="8289242" y="-89480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9" name="Google Shape;3069;p60"/>
          <p:cNvSpPr/>
          <p:nvPr/>
        </p:nvSpPr>
        <p:spPr>
          <a:xfrm>
            <a:off x="108491" y="3369964"/>
            <a:ext cx="768499" cy="1146272"/>
          </a:xfrm>
          <a:custGeom>
            <a:avLst/>
            <a:gdLst/>
            <a:ahLst/>
            <a:cxnLst/>
            <a:rect l="l" t="t" r="r" b="b"/>
            <a:pathLst>
              <a:path w="22131" h="33010" extrusionOk="0">
                <a:moveTo>
                  <a:pt x="2796" y="0"/>
                </a:moveTo>
                <a:cubicBezTo>
                  <a:pt x="1917" y="0"/>
                  <a:pt x="1065" y="475"/>
                  <a:pt x="622" y="1304"/>
                </a:cubicBezTo>
                <a:cubicBezTo>
                  <a:pt x="0" y="2515"/>
                  <a:pt x="459" y="3988"/>
                  <a:pt x="1653" y="4626"/>
                </a:cubicBezTo>
                <a:cubicBezTo>
                  <a:pt x="11000" y="9553"/>
                  <a:pt x="17187" y="19947"/>
                  <a:pt x="17056" y="30521"/>
                </a:cubicBezTo>
                <a:cubicBezTo>
                  <a:pt x="17024" y="31880"/>
                  <a:pt x="18120" y="32993"/>
                  <a:pt x="19479" y="33009"/>
                </a:cubicBezTo>
                <a:lnTo>
                  <a:pt x="19512" y="33009"/>
                </a:lnTo>
                <a:cubicBezTo>
                  <a:pt x="20854" y="33009"/>
                  <a:pt x="21934" y="31929"/>
                  <a:pt x="21967" y="30587"/>
                </a:cubicBezTo>
                <a:cubicBezTo>
                  <a:pt x="22131" y="18212"/>
                  <a:pt x="14879" y="6034"/>
                  <a:pt x="3945" y="289"/>
                </a:cubicBezTo>
                <a:cubicBezTo>
                  <a:pt x="3579" y="93"/>
                  <a:pt x="3185" y="0"/>
                  <a:pt x="279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0" name="Google Shape;3070;p60"/>
          <p:cNvSpPr txBox="1">
            <a:spLocks noGrp="1"/>
          </p:cNvSpPr>
          <p:nvPr>
            <p:ph type="body" idx="2"/>
          </p:nvPr>
        </p:nvSpPr>
        <p:spPr>
          <a:xfrm>
            <a:off x="4779025" y="2479663"/>
            <a:ext cx="24963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" type="tx">
  <p:cSld name="TITLE_AND_BODY"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524" name="Google Shape;1524;p16"/>
          <p:cNvGrpSpPr/>
          <p:nvPr/>
        </p:nvGrpSpPr>
        <p:grpSpPr>
          <a:xfrm>
            <a:off x="6795317" y="-2053452"/>
            <a:ext cx="3542848" cy="3268033"/>
            <a:chOff x="-2247375" y="-1041524"/>
            <a:chExt cx="7706870" cy="7113699"/>
          </a:xfrm>
        </p:grpSpPr>
        <p:sp>
          <p:nvSpPr>
            <p:cNvPr id="1525" name="Google Shape;1525;p16"/>
            <p:cNvSpPr/>
            <p:nvPr/>
          </p:nvSpPr>
          <p:spPr>
            <a:xfrm>
              <a:off x="3602064" y="2147577"/>
              <a:ext cx="43420" cy="392668"/>
            </a:xfrm>
            <a:custGeom>
              <a:avLst/>
              <a:gdLst/>
              <a:ahLst/>
              <a:cxnLst/>
              <a:rect l="l" t="t" r="r" b="b"/>
              <a:pathLst>
                <a:path w="230" h="2080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41"/>
                    <a:pt x="14" y="76"/>
                    <a:pt x="21" y="107"/>
                  </a:cubicBezTo>
                  <a:lnTo>
                    <a:pt x="21" y="107"/>
                  </a:lnTo>
                  <a:cubicBezTo>
                    <a:pt x="15" y="65"/>
                    <a:pt x="11" y="33"/>
                    <a:pt x="1" y="0"/>
                  </a:cubicBezTo>
                  <a:close/>
                  <a:moveTo>
                    <a:pt x="195" y="870"/>
                  </a:moveTo>
                  <a:cubicBezTo>
                    <a:pt x="196" y="891"/>
                    <a:pt x="197" y="912"/>
                    <a:pt x="197" y="933"/>
                  </a:cubicBezTo>
                  <a:cubicBezTo>
                    <a:pt x="197" y="907"/>
                    <a:pt x="196" y="886"/>
                    <a:pt x="195" y="870"/>
                  </a:cubicBezTo>
                  <a:close/>
                  <a:moveTo>
                    <a:pt x="21" y="107"/>
                  </a:moveTo>
                  <a:cubicBezTo>
                    <a:pt x="24" y="129"/>
                    <a:pt x="28" y="153"/>
                    <a:pt x="33" y="180"/>
                  </a:cubicBezTo>
                  <a:cubicBezTo>
                    <a:pt x="61" y="331"/>
                    <a:pt x="65" y="458"/>
                    <a:pt x="56" y="458"/>
                  </a:cubicBezTo>
                  <a:cubicBezTo>
                    <a:pt x="55" y="458"/>
                    <a:pt x="52" y="453"/>
                    <a:pt x="50" y="442"/>
                  </a:cubicBezTo>
                  <a:lnTo>
                    <a:pt x="50" y="442"/>
                  </a:lnTo>
                  <a:cubicBezTo>
                    <a:pt x="115" y="802"/>
                    <a:pt x="83" y="802"/>
                    <a:pt x="132" y="851"/>
                  </a:cubicBezTo>
                  <a:cubicBezTo>
                    <a:pt x="166" y="1001"/>
                    <a:pt x="168" y="1167"/>
                    <a:pt x="155" y="1167"/>
                  </a:cubicBezTo>
                  <a:cubicBezTo>
                    <a:pt x="150" y="1167"/>
                    <a:pt x="141" y="1137"/>
                    <a:pt x="132" y="1064"/>
                  </a:cubicBezTo>
                  <a:lnTo>
                    <a:pt x="132" y="1064"/>
                  </a:lnTo>
                  <a:lnTo>
                    <a:pt x="164" y="1392"/>
                  </a:lnTo>
                  <a:cubicBezTo>
                    <a:pt x="181" y="1490"/>
                    <a:pt x="181" y="1604"/>
                    <a:pt x="181" y="1719"/>
                  </a:cubicBezTo>
                  <a:cubicBezTo>
                    <a:pt x="181" y="1592"/>
                    <a:pt x="196" y="1465"/>
                    <a:pt x="182" y="1338"/>
                  </a:cubicBezTo>
                  <a:lnTo>
                    <a:pt x="182" y="1338"/>
                  </a:lnTo>
                  <a:cubicBezTo>
                    <a:pt x="186" y="1361"/>
                    <a:pt x="197" y="1407"/>
                    <a:pt x="197" y="1473"/>
                  </a:cubicBezTo>
                  <a:cubicBezTo>
                    <a:pt x="197" y="1539"/>
                    <a:pt x="213" y="1604"/>
                    <a:pt x="213" y="1686"/>
                  </a:cubicBezTo>
                  <a:cubicBezTo>
                    <a:pt x="213" y="1850"/>
                    <a:pt x="213" y="2014"/>
                    <a:pt x="230" y="2079"/>
                  </a:cubicBezTo>
                  <a:lnTo>
                    <a:pt x="230" y="1719"/>
                  </a:lnTo>
                  <a:lnTo>
                    <a:pt x="213" y="1539"/>
                  </a:lnTo>
                  <a:cubicBezTo>
                    <a:pt x="213" y="1485"/>
                    <a:pt x="213" y="1442"/>
                    <a:pt x="213" y="1392"/>
                  </a:cubicBezTo>
                  <a:cubicBezTo>
                    <a:pt x="197" y="1228"/>
                    <a:pt x="181" y="917"/>
                    <a:pt x="181" y="802"/>
                  </a:cubicBezTo>
                  <a:lnTo>
                    <a:pt x="181" y="802"/>
                  </a:lnTo>
                  <a:cubicBezTo>
                    <a:pt x="181" y="815"/>
                    <a:pt x="190" y="818"/>
                    <a:pt x="195" y="870"/>
                  </a:cubicBezTo>
                  <a:lnTo>
                    <a:pt x="195" y="870"/>
                  </a:lnTo>
                  <a:cubicBezTo>
                    <a:pt x="190" y="800"/>
                    <a:pt x="177" y="739"/>
                    <a:pt x="164" y="688"/>
                  </a:cubicBezTo>
                  <a:cubicBezTo>
                    <a:pt x="164" y="622"/>
                    <a:pt x="148" y="573"/>
                    <a:pt x="148" y="524"/>
                  </a:cubicBezTo>
                  <a:cubicBezTo>
                    <a:pt x="132" y="459"/>
                    <a:pt x="115" y="426"/>
                    <a:pt x="115" y="409"/>
                  </a:cubicBezTo>
                  <a:cubicBezTo>
                    <a:pt x="99" y="393"/>
                    <a:pt x="83" y="377"/>
                    <a:pt x="66" y="328"/>
                  </a:cubicBezTo>
                  <a:cubicBezTo>
                    <a:pt x="66" y="295"/>
                    <a:pt x="50" y="262"/>
                    <a:pt x="50" y="213"/>
                  </a:cubicBezTo>
                  <a:cubicBezTo>
                    <a:pt x="40" y="184"/>
                    <a:pt x="31" y="150"/>
                    <a:pt x="21" y="1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16"/>
            <p:cNvSpPr/>
            <p:nvPr/>
          </p:nvSpPr>
          <p:spPr>
            <a:xfrm>
              <a:off x="3515601" y="1820983"/>
              <a:ext cx="111382" cy="348304"/>
            </a:xfrm>
            <a:custGeom>
              <a:avLst/>
              <a:gdLst/>
              <a:ahLst/>
              <a:cxnLst/>
              <a:rect l="l" t="t" r="r" b="b"/>
              <a:pathLst>
                <a:path w="590" h="1845" extrusionOk="0">
                  <a:moveTo>
                    <a:pt x="5" y="0"/>
                  </a:moveTo>
                  <a:cubicBezTo>
                    <a:pt x="2" y="0"/>
                    <a:pt x="0" y="9"/>
                    <a:pt x="0" y="28"/>
                  </a:cubicBezTo>
                  <a:cubicBezTo>
                    <a:pt x="33" y="110"/>
                    <a:pt x="66" y="192"/>
                    <a:pt x="82" y="257"/>
                  </a:cubicBezTo>
                  <a:cubicBezTo>
                    <a:pt x="99" y="323"/>
                    <a:pt x="115" y="372"/>
                    <a:pt x="131" y="404"/>
                  </a:cubicBezTo>
                  <a:cubicBezTo>
                    <a:pt x="164" y="503"/>
                    <a:pt x="180" y="568"/>
                    <a:pt x="229" y="683"/>
                  </a:cubicBezTo>
                  <a:cubicBezTo>
                    <a:pt x="279" y="863"/>
                    <a:pt x="311" y="1026"/>
                    <a:pt x="328" y="1157"/>
                  </a:cubicBezTo>
                  <a:cubicBezTo>
                    <a:pt x="344" y="1223"/>
                    <a:pt x="360" y="1272"/>
                    <a:pt x="360" y="1321"/>
                  </a:cubicBezTo>
                  <a:cubicBezTo>
                    <a:pt x="377" y="1387"/>
                    <a:pt x="377" y="1436"/>
                    <a:pt x="393" y="1468"/>
                  </a:cubicBezTo>
                  <a:cubicBezTo>
                    <a:pt x="410" y="1583"/>
                    <a:pt x="426" y="1583"/>
                    <a:pt x="459" y="1730"/>
                  </a:cubicBezTo>
                  <a:cubicBezTo>
                    <a:pt x="459" y="1698"/>
                    <a:pt x="459" y="1665"/>
                    <a:pt x="442" y="1632"/>
                  </a:cubicBezTo>
                  <a:lnTo>
                    <a:pt x="491" y="1616"/>
                  </a:lnTo>
                  <a:cubicBezTo>
                    <a:pt x="459" y="1501"/>
                    <a:pt x="442" y="1387"/>
                    <a:pt x="426" y="1272"/>
                  </a:cubicBezTo>
                  <a:lnTo>
                    <a:pt x="426" y="1272"/>
                  </a:lnTo>
                  <a:cubicBezTo>
                    <a:pt x="475" y="1452"/>
                    <a:pt x="524" y="1648"/>
                    <a:pt x="590" y="1845"/>
                  </a:cubicBezTo>
                  <a:cubicBezTo>
                    <a:pt x="590" y="1747"/>
                    <a:pt x="557" y="1550"/>
                    <a:pt x="524" y="1354"/>
                  </a:cubicBezTo>
                  <a:cubicBezTo>
                    <a:pt x="491" y="1157"/>
                    <a:pt x="442" y="961"/>
                    <a:pt x="426" y="846"/>
                  </a:cubicBezTo>
                  <a:lnTo>
                    <a:pt x="426" y="846"/>
                  </a:lnTo>
                  <a:cubicBezTo>
                    <a:pt x="430" y="922"/>
                    <a:pt x="427" y="944"/>
                    <a:pt x="421" y="944"/>
                  </a:cubicBezTo>
                  <a:cubicBezTo>
                    <a:pt x="414" y="944"/>
                    <a:pt x="402" y="903"/>
                    <a:pt x="399" y="903"/>
                  </a:cubicBezTo>
                  <a:lnTo>
                    <a:pt x="399" y="903"/>
                  </a:lnTo>
                  <a:cubicBezTo>
                    <a:pt x="395" y="903"/>
                    <a:pt x="404" y="954"/>
                    <a:pt x="442" y="1174"/>
                  </a:cubicBezTo>
                  <a:lnTo>
                    <a:pt x="328" y="895"/>
                  </a:lnTo>
                  <a:cubicBezTo>
                    <a:pt x="295" y="732"/>
                    <a:pt x="246" y="568"/>
                    <a:pt x="213" y="404"/>
                  </a:cubicBezTo>
                  <a:cubicBezTo>
                    <a:pt x="201" y="404"/>
                    <a:pt x="133" y="211"/>
                    <a:pt x="121" y="211"/>
                  </a:cubicBezTo>
                  <a:lnTo>
                    <a:pt x="121" y="211"/>
                  </a:lnTo>
                  <a:cubicBezTo>
                    <a:pt x="117" y="211"/>
                    <a:pt x="119" y="233"/>
                    <a:pt x="131" y="290"/>
                  </a:cubicBezTo>
                  <a:cubicBezTo>
                    <a:pt x="148" y="339"/>
                    <a:pt x="180" y="437"/>
                    <a:pt x="197" y="503"/>
                  </a:cubicBezTo>
                  <a:cubicBezTo>
                    <a:pt x="180" y="486"/>
                    <a:pt x="131" y="323"/>
                    <a:pt x="82" y="192"/>
                  </a:cubicBezTo>
                  <a:cubicBezTo>
                    <a:pt x="45" y="91"/>
                    <a:pt x="1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16"/>
            <p:cNvSpPr/>
            <p:nvPr/>
          </p:nvSpPr>
          <p:spPr>
            <a:xfrm>
              <a:off x="-702376" y="3711073"/>
              <a:ext cx="15669" cy="21899"/>
            </a:xfrm>
            <a:custGeom>
              <a:avLst/>
              <a:gdLst/>
              <a:ahLst/>
              <a:cxnLst/>
              <a:rect l="l" t="t" r="r" b="b"/>
              <a:pathLst>
                <a:path w="83" h="116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lnTo>
                    <a:pt x="82" y="115"/>
                  </a:lnTo>
                  <a:cubicBezTo>
                    <a:pt x="49" y="66"/>
                    <a:pt x="17" y="3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16"/>
            <p:cNvSpPr/>
            <p:nvPr/>
          </p:nvSpPr>
          <p:spPr>
            <a:xfrm>
              <a:off x="-995933" y="3043727"/>
              <a:ext cx="95902" cy="265806"/>
            </a:xfrm>
            <a:custGeom>
              <a:avLst/>
              <a:gdLst/>
              <a:ahLst/>
              <a:cxnLst/>
              <a:rect l="l" t="t" r="r" b="b"/>
              <a:pathLst>
                <a:path w="508" h="1408" extrusionOk="0">
                  <a:moveTo>
                    <a:pt x="0" y="0"/>
                  </a:moveTo>
                  <a:lnTo>
                    <a:pt x="82" y="311"/>
                  </a:lnTo>
                  <a:lnTo>
                    <a:pt x="115" y="458"/>
                  </a:lnTo>
                  <a:lnTo>
                    <a:pt x="180" y="606"/>
                  </a:lnTo>
                  <a:cubicBezTo>
                    <a:pt x="175" y="599"/>
                    <a:pt x="172" y="596"/>
                    <a:pt x="170" y="596"/>
                  </a:cubicBezTo>
                  <a:cubicBezTo>
                    <a:pt x="154" y="596"/>
                    <a:pt x="196" y="738"/>
                    <a:pt x="185" y="738"/>
                  </a:cubicBezTo>
                  <a:cubicBezTo>
                    <a:pt x="183" y="738"/>
                    <a:pt x="176" y="728"/>
                    <a:pt x="164" y="704"/>
                  </a:cubicBezTo>
                  <a:lnTo>
                    <a:pt x="164" y="704"/>
                  </a:lnTo>
                  <a:cubicBezTo>
                    <a:pt x="178" y="747"/>
                    <a:pt x="242" y="913"/>
                    <a:pt x="248" y="913"/>
                  </a:cubicBezTo>
                  <a:cubicBezTo>
                    <a:pt x="248" y="913"/>
                    <a:pt x="248" y="909"/>
                    <a:pt x="246" y="900"/>
                  </a:cubicBezTo>
                  <a:lnTo>
                    <a:pt x="213" y="786"/>
                  </a:lnTo>
                  <a:lnTo>
                    <a:pt x="213" y="786"/>
                  </a:lnTo>
                  <a:cubicBezTo>
                    <a:pt x="344" y="1097"/>
                    <a:pt x="295" y="900"/>
                    <a:pt x="508" y="1408"/>
                  </a:cubicBezTo>
                  <a:cubicBezTo>
                    <a:pt x="459" y="1244"/>
                    <a:pt x="409" y="1130"/>
                    <a:pt x="377" y="1031"/>
                  </a:cubicBezTo>
                  <a:cubicBezTo>
                    <a:pt x="344" y="933"/>
                    <a:pt x="311" y="851"/>
                    <a:pt x="279" y="769"/>
                  </a:cubicBezTo>
                  <a:cubicBezTo>
                    <a:pt x="262" y="704"/>
                    <a:pt x="246" y="655"/>
                    <a:pt x="229" y="606"/>
                  </a:cubicBezTo>
                  <a:cubicBezTo>
                    <a:pt x="164" y="442"/>
                    <a:pt x="98" y="278"/>
                    <a:pt x="49" y="1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16"/>
            <p:cNvSpPr/>
            <p:nvPr/>
          </p:nvSpPr>
          <p:spPr>
            <a:xfrm>
              <a:off x="2795583" y="432291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16"/>
            <p:cNvSpPr/>
            <p:nvPr/>
          </p:nvSpPr>
          <p:spPr>
            <a:xfrm>
              <a:off x="2784067" y="4322916"/>
              <a:ext cx="11705" cy="13026"/>
            </a:xfrm>
            <a:custGeom>
              <a:avLst/>
              <a:gdLst/>
              <a:ahLst/>
              <a:cxnLst/>
              <a:rect l="l" t="t" r="r" b="b"/>
              <a:pathLst>
                <a:path w="62" h="69" extrusionOk="0">
                  <a:moveTo>
                    <a:pt x="61" y="1"/>
                  </a:moveTo>
                  <a:lnTo>
                    <a:pt x="61" y="1"/>
                  </a:lnTo>
                  <a:cubicBezTo>
                    <a:pt x="50" y="13"/>
                    <a:pt x="46" y="16"/>
                    <a:pt x="45" y="23"/>
                  </a:cubicBezTo>
                  <a:lnTo>
                    <a:pt x="45" y="23"/>
                  </a:lnTo>
                  <a:cubicBezTo>
                    <a:pt x="52" y="15"/>
                    <a:pt x="58" y="7"/>
                    <a:pt x="61" y="1"/>
                  </a:cubicBezTo>
                  <a:close/>
                  <a:moveTo>
                    <a:pt x="45" y="23"/>
                  </a:moveTo>
                  <a:cubicBezTo>
                    <a:pt x="27" y="45"/>
                    <a:pt x="1" y="69"/>
                    <a:pt x="2" y="69"/>
                  </a:cubicBezTo>
                  <a:cubicBezTo>
                    <a:pt x="3" y="69"/>
                    <a:pt x="14" y="59"/>
                    <a:pt x="45" y="33"/>
                  </a:cubicBezTo>
                  <a:cubicBezTo>
                    <a:pt x="45" y="29"/>
                    <a:pt x="45" y="26"/>
                    <a:pt x="45" y="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16"/>
            <p:cNvSpPr/>
            <p:nvPr/>
          </p:nvSpPr>
          <p:spPr>
            <a:xfrm>
              <a:off x="3314736" y="1331659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0" y="1"/>
                  </a:moveTo>
                  <a:cubicBezTo>
                    <a:pt x="17" y="34"/>
                    <a:pt x="33" y="66"/>
                    <a:pt x="33" y="83"/>
                  </a:cubicBezTo>
                  <a:cubicBezTo>
                    <a:pt x="33" y="66"/>
                    <a:pt x="17" y="3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16"/>
            <p:cNvSpPr/>
            <p:nvPr/>
          </p:nvSpPr>
          <p:spPr>
            <a:xfrm>
              <a:off x="-724086" y="1384330"/>
              <a:ext cx="18689" cy="27940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99" y="0"/>
                  </a:lnTo>
                  <a:cubicBezTo>
                    <a:pt x="50" y="49"/>
                    <a:pt x="33" y="98"/>
                    <a:pt x="1" y="148"/>
                  </a:cubicBezTo>
                  <a:lnTo>
                    <a:pt x="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16"/>
            <p:cNvSpPr/>
            <p:nvPr/>
          </p:nvSpPr>
          <p:spPr>
            <a:xfrm>
              <a:off x="-309896" y="790986"/>
              <a:ext cx="34170" cy="34170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0" y="181"/>
                  </a:moveTo>
                  <a:lnTo>
                    <a:pt x="180" y="0"/>
                  </a:lnTo>
                  <a:cubicBezTo>
                    <a:pt x="115" y="66"/>
                    <a:pt x="49" y="131"/>
                    <a:pt x="0" y="1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16"/>
            <p:cNvSpPr/>
            <p:nvPr/>
          </p:nvSpPr>
          <p:spPr>
            <a:xfrm>
              <a:off x="3086120" y="1019602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lnTo>
                    <a:pt x="33" y="33"/>
                  </a:lnTo>
                  <a:lnTo>
                    <a:pt x="33" y="17"/>
                  </a:lnTo>
                  <a:cubicBezTo>
                    <a:pt x="16" y="17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16"/>
            <p:cNvSpPr/>
            <p:nvPr/>
          </p:nvSpPr>
          <p:spPr>
            <a:xfrm>
              <a:off x="981757" y="219353"/>
              <a:ext cx="27940" cy="3209"/>
            </a:xfrm>
            <a:custGeom>
              <a:avLst/>
              <a:gdLst/>
              <a:ahLst/>
              <a:cxnLst/>
              <a:rect l="l" t="t" r="r" b="b"/>
              <a:pathLst>
                <a:path w="148" h="17" extrusionOk="0">
                  <a:moveTo>
                    <a:pt x="147" y="0"/>
                  </a:moveTo>
                  <a:cubicBezTo>
                    <a:pt x="131" y="0"/>
                    <a:pt x="82" y="0"/>
                    <a:pt x="0" y="17"/>
                  </a:cubicBezTo>
                  <a:cubicBezTo>
                    <a:pt x="33" y="17"/>
                    <a:pt x="82" y="0"/>
                    <a:pt x="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16"/>
            <p:cNvSpPr/>
            <p:nvPr/>
          </p:nvSpPr>
          <p:spPr>
            <a:xfrm>
              <a:off x="-313105" y="824967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33"/>
                  </a:moveTo>
                  <a:cubicBezTo>
                    <a:pt x="1" y="33"/>
                    <a:pt x="1" y="33"/>
                    <a:pt x="1" y="33"/>
                  </a:cubicBezTo>
                  <a:cubicBezTo>
                    <a:pt x="17" y="17"/>
                    <a:pt x="17" y="17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16"/>
            <p:cNvSpPr/>
            <p:nvPr/>
          </p:nvSpPr>
          <p:spPr>
            <a:xfrm>
              <a:off x="-887760" y="1687136"/>
              <a:ext cx="6230" cy="18689"/>
            </a:xfrm>
            <a:custGeom>
              <a:avLst/>
              <a:gdLst/>
              <a:ahLst/>
              <a:cxnLst/>
              <a:rect l="l" t="t" r="r" b="b"/>
              <a:pathLst>
                <a:path w="33" h="99" extrusionOk="0">
                  <a:moveTo>
                    <a:pt x="33" y="0"/>
                  </a:moveTo>
                  <a:cubicBezTo>
                    <a:pt x="25" y="17"/>
                    <a:pt x="21" y="33"/>
                    <a:pt x="17" y="49"/>
                  </a:cubicBezTo>
                  <a:lnTo>
                    <a:pt x="17" y="49"/>
                  </a:lnTo>
                  <a:lnTo>
                    <a:pt x="33" y="0"/>
                  </a:lnTo>
                  <a:close/>
                  <a:moveTo>
                    <a:pt x="17" y="49"/>
                  </a:moveTo>
                  <a:lnTo>
                    <a:pt x="0" y="99"/>
                  </a:lnTo>
                  <a:cubicBezTo>
                    <a:pt x="8" y="82"/>
                    <a:pt x="12" y="66"/>
                    <a:pt x="17" y="4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16"/>
            <p:cNvSpPr/>
            <p:nvPr/>
          </p:nvSpPr>
          <p:spPr>
            <a:xfrm>
              <a:off x="-847738" y="1656176"/>
              <a:ext cx="6419" cy="18689"/>
            </a:xfrm>
            <a:custGeom>
              <a:avLst/>
              <a:gdLst/>
              <a:ahLst/>
              <a:cxnLst/>
              <a:rect l="l" t="t" r="r" b="b"/>
              <a:pathLst>
                <a:path w="34" h="99" extrusionOk="0">
                  <a:moveTo>
                    <a:pt x="34" y="1"/>
                  </a:moveTo>
                  <a:lnTo>
                    <a:pt x="1" y="99"/>
                  </a:lnTo>
                  <a:cubicBezTo>
                    <a:pt x="17" y="66"/>
                    <a:pt x="34" y="33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16"/>
            <p:cNvSpPr/>
            <p:nvPr/>
          </p:nvSpPr>
          <p:spPr>
            <a:xfrm>
              <a:off x="-1023873" y="2737711"/>
              <a:ext cx="6419" cy="43420"/>
            </a:xfrm>
            <a:custGeom>
              <a:avLst/>
              <a:gdLst/>
              <a:ahLst/>
              <a:cxnLst/>
              <a:rect l="l" t="t" r="r" b="b"/>
              <a:pathLst>
                <a:path w="34" h="230" extrusionOk="0">
                  <a:moveTo>
                    <a:pt x="1" y="1"/>
                  </a:moveTo>
                  <a:cubicBezTo>
                    <a:pt x="1" y="50"/>
                    <a:pt x="17" y="115"/>
                    <a:pt x="34" y="2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16"/>
            <p:cNvSpPr/>
            <p:nvPr/>
          </p:nvSpPr>
          <p:spPr>
            <a:xfrm>
              <a:off x="-887760" y="1758119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"/>
                  </a:moveTo>
                  <a:cubicBezTo>
                    <a:pt x="0" y="17"/>
                    <a:pt x="0" y="34"/>
                    <a:pt x="0" y="34"/>
                  </a:cubicBezTo>
                  <a:cubicBezTo>
                    <a:pt x="17" y="17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16"/>
            <p:cNvSpPr/>
            <p:nvPr/>
          </p:nvSpPr>
          <p:spPr>
            <a:xfrm>
              <a:off x="3413658" y="1581985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7"/>
                  </a:moveTo>
                  <a:cubicBezTo>
                    <a:pt x="17" y="17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16"/>
            <p:cNvSpPr/>
            <p:nvPr/>
          </p:nvSpPr>
          <p:spPr>
            <a:xfrm>
              <a:off x="3469161" y="1674677"/>
              <a:ext cx="15669" cy="34170"/>
            </a:xfrm>
            <a:custGeom>
              <a:avLst/>
              <a:gdLst/>
              <a:ahLst/>
              <a:cxnLst/>
              <a:rect l="l" t="t" r="r" b="b"/>
              <a:pathLst>
                <a:path w="83" h="181" extrusionOk="0">
                  <a:moveTo>
                    <a:pt x="1" y="1"/>
                  </a:moveTo>
                  <a:cubicBezTo>
                    <a:pt x="17" y="66"/>
                    <a:pt x="50" y="115"/>
                    <a:pt x="83" y="181"/>
                  </a:cubicBezTo>
                  <a:cubicBezTo>
                    <a:pt x="50" y="115"/>
                    <a:pt x="17" y="5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16"/>
            <p:cNvSpPr/>
            <p:nvPr/>
          </p:nvSpPr>
          <p:spPr>
            <a:xfrm>
              <a:off x="1602853" y="228604"/>
              <a:ext cx="46440" cy="9439"/>
            </a:xfrm>
            <a:custGeom>
              <a:avLst/>
              <a:gdLst/>
              <a:ahLst/>
              <a:cxnLst/>
              <a:rect l="l" t="t" r="r" b="b"/>
              <a:pathLst>
                <a:path w="246" h="50" extrusionOk="0">
                  <a:moveTo>
                    <a:pt x="0" y="0"/>
                  </a:moveTo>
                  <a:lnTo>
                    <a:pt x="0" y="0"/>
                  </a:lnTo>
                  <a:cubicBezTo>
                    <a:pt x="66" y="17"/>
                    <a:pt x="197" y="50"/>
                    <a:pt x="131" y="50"/>
                  </a:cubicBezTo>
                  <a:cubicBezTo>
                    <a:pt x="246" y="50"/>
                    <a:pt x="246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16"/>
            <p:cNvSpPr/>
            <p:nvPr/>
          </p:nvSpPr>
          <p:spPr>
            <a:xfrm>
              <a:off x="3444430" y="1578964"/>
              <a:ext cx="130637" cy="316399"/>
            </a:xfrm>
            <a:custGeom>
              <a:avLst/>
              <a:gdLst/>
              <a:ahLst/>
              <a:cxnLst/>
              <a:rect l="l" t="t" r="r" b="b"/>
              <a:pathLst>
                <a:path w="692" h="1676" extrusionOk="0">
                  <a:moveTo>
                    <a:pt x="1" y="0"/>
                  </a:moveTo>
                  <a:lnTo>
                    <a:pt x="1" y="0"/>
                  </a:lnTo>
                  <a:cubicBezTo>
                    <a:pt x="5" y="7"/>
                    <a:pt x="9" y="14"/>
                    <a:pt x="12" y="20"/>
                  </a:cubicBezTo>
                  <a:lnTo>
                    <a:pt x="12" y="20"/>
                  </a:lnTo>
                  <a:cubicBezTo>
                    <a:pt x="9" y="14"/>
                    <a:pt x="5" y="7"/>
                    <a:pt x="1" y="0"/>
                  </a:cubicBezTo>
                  <a:close/>
                  <a:moveTo>
                    <a:pt x="17" y="82"/>
                  </a:moveTo>
                  <a:cubicBezTo>
                    <a:pt x="24" y="100"/>
                    <a:pt x="32" y="117"/>
                    <a:pt x="41" y="134"/>
                  </a:cubicBezTo>
                  <a:lnTo>
                    <a:pt x="41" y="134"/>
                  </a:lnTo>
                  <a:lnTo>
                    <a:pt x="17" y="82"/>
                  </a:lnTo>
                  <a:close/>
                  <a:moveTo>
                    <a:pt x="361" y="983"/>
                  </a:moveTo>
                  <a:lnTo>
                    <a:pt x="372" y="998"/>
                  </a:lnTo>
                  <a:lnTo>
                    <a:pt x="372" y="998"/>
                  </a:lnTo>
                  <a:cubicBezTo>
                    <a:pt x="368" y="991"/>
                    <a:pt x="364" y="985"/>
                    <a:pt x="361" y="983"/>
                  </a:cubicBezTo>
                  <a:close/>
                  <a:moveTo>
                    <a:pt x="41" y="134"/>
                  </a:moveTo>
                  <a:lnTo>
                    <a:pt x="99" y="262"/>
                  </a:lnTo>
                  <a:cubicBezTo>
                    <a:pt x="132" y="328"/>
                    <a:pt x="148" y="393"/>
                    <a:pt x="181" y="459"/>
                  </a:cubicBezTo>
                  <a:lnTo>
                    <a:pt x="312" y="835"/>
                  </a:lnTo>
                  <a:cubicBezTo>
                    <a:pt x="348" y="980"/>
                    <a:pt x="358" y="1036"/>
                    <a:pt x="354" y="1036"/>
                  </a:cubicBezTo>
                  <a:cubicBezTo>
                    <a:pt x="352" y="1036"/>
                    <a:pt x="349" y="1028"/>
                    <a:pt x="345" y="1015"/>
                  </a:cubicBezTo>
                  <a:cubicBezTo>
                    <a:pt x="328" y="983"/>
                    <a:pt x="312" y="950"/>
                    <a:pt x="295" y="884"/>
                  </a:cubicBezTo>
                  <a:cubicBezTo>
                    <a:pt x="279" y="835"/>
                    <a:pt x="246" y="770"/>
                    <a:pt x="214" y="688"/>
                  </a:cubicBezTo>
                  <a:lnTo>
                    <a:pt x="214" y="688"/>
                  </a:lnTo>
                  <a:cubicBezTo>
                    <a:pt x="246" y="770"/>
                    <a:pt x="263" y="819"/>
                    <a:pt x="263" y="852"/>
                  </a:cubicBezTo>
                  <a:cubicBezTo>
                    <a:pt x="274" y="863"/>
                    <a:pt x="430" y="1268"/>
                    <a:pt x="444" y="1268"/>
                  </a:cubicBezTo>
                  <a:cubicBezTo>
                    <a:pt x="450" y="1268"/>
                    <a:pt x="430" y="1194"/>
                    <a:pt x="361" y="983"/>
                  </a:cubicBezTo>
                  <a:cubicBezTo>
                    <a:pt x="361" y="933"/>
                    <a:pt x="345" y="884"/>
                    <a:pt x="328" y="852"/>
                  </a:cubicBezTo>
                  <a:cubicBezTo>
                    <a:pt x="312" y="803"/>
                    <a:pt x="312" y="770"/>
                    <a:pt x="295" y="737"/>
                  </a:cubicBezTo>
                  <a:cubicBezTo>
                    <a:pt x="263" y="655"/>
                    <a:pt x="230" y="590"/>
                    <a:pt x="214" y="524"/>
                  </a:cubicBezTo>
                  <a:cubicBezTo>
                    <a:pt x="181" y="442"/>
                    <a:pt x="148" y="377"/>
                    <a:pt x="132" y="311"/>
                  </a:cubicBezTo>
                  <a:cubicBezTo>
                    <a:pt x="106" y="248"/>
                    <a:pt x="71" y="194"/>
                    <a:pt x="41" y="134"/>
                  </a:cubicBezTo>
                  <a:close/>
                  <a:moveTo>
                    <a:pt x="12" y="20"/>
                  </a:moveTo>
                  <a:cubicBezTo>
                    <a:pt x="55" y="98"/>
                    <a:pt x="87" y="188"/>
                    <a:pt x="132" y="279"/>
                  </a:cubicBezTo>
                  <a:cubicBezTo>
                    <a:pt x="181" y="377"/>
                    <a:pt x="214" y="475"/>
                    <a:pt x="246" y="573"/>
                  </a:cubicBezTo>
                  <a:cubicBezTo>
                    <a:pt x="295" y="655"/>
                    <a:pt x="328" y="753"/>
                    <a:pt x="361" y="835"/>
                  </a:cubicBezTo>
                  <a:cubicBezTo>
                    <a:pt x="394" y="933"/>
                    <a:pt x="426" y="1015"/>
                    <a:pt x="443" y="1097"/>
                  </a:cubicBezTo>
                  <a:lnTo>
                    <a:pt x="372" y="998"/>
                  </a:lnTo>
                  <a:lnTo>
                    <a:pt x="372" y="998"/>
                  </a:lnTo>
                  <a:cubicBezTo>
                    <a:pt x="394" y="1034"/>
                    <a:pt x="432" y="1122"/>
                    <a:pt x="459" y="1244"/>
                  </a:cubicBezTo>
                  <a:cubicBezTo>
                    <a:pt x="492" y="1310"/>
                    <a:pt x="508" y="1375"/>
                    <a:pt x="541" y="1441"/>
                  </a:cubicBezTo>
                  <a:cubicBezTo>
                    <a:pt x="557" y="1506"/>
                    <a:pt x="574" y="1572"/>
                    <a:pt x="590" y="1605"/>
                  </a:cubicBezTo>
                  <a:cubicBezTo>
                    <a:pt x="582" y="1571"/>
                    <a:pt x="580" y="1559"/>
                    <a:pt x="582" y="1559"/>
                  </a:cubicBezTo>
                  <a:lnTo>
                    <a:pt x="582" y="1559"/>
                  </a:lnTo>
                  <a:cubicBezTo>
                    <a:pt x="586" y="1559"/>
                    <a:pt x="612" y="1629"/>
                    <a:pt x="620" y="1629"/>
                  </a:cubicBezTo>
                  <a:cubicBezTo>
                    <a:pt x="622" y="1629"/>
                    <a:pt x="623" y="1627"/>
                    <a:pt x="623" y="1621"/>
                  </a:cubicBezTo>
                  <a:cubicBezTo>
                    <a:pt x="606" y="1539"/>
                    <a:pt x="557" y="1425"/>
                    <a:pt x="508" y="1277"/>
                  </a:cubicBezTo>
                  <a:cubicBezTo>
                    <a:pt x="508" y="1265"/>
                    <a:pt x="510" y="1260"/>
                    <a:pt x="513" y="1260"/>
                  </a:cubicBezTo>
                  <a:cubicBezTo>
                    <a:pt x="531" y="1260"/>
                    <a:pt x="597" y="1450"/>
                    <a:pt x="639" y="1605"/>
                  </a:cubicBezTo>
                  <a:cubicBezTo>
                    <a:pt x="630" y="1560"/>
                    <a:pt x="628" y="1543"/>
                    <a:pt x="630" y="1543"/>
                  </a:cubicBezTo>
                  <a:lnTo>
                    <a:pt x="630" y="1543"/>
                  </a:lnTo>
                  <a:cubicBezTo>
                    <a:pt x="637" y="1543"/>
                    <a:pt x="679" y="1676"/>
                    <a:pt x="688" y="1676"/>
                  </a:cubicBezTo>
                  <a:cubicBezTo>
                    <a:pt x="691" y="1676"/>
                    <a:pt x="688" y="1649"/>
                    <a:pt x="672" y="1572"/>
                  </a:cubicBezTo>
                  <a:cubicBezTo>
                    <a:pt x="623" y="1392"/>
                    <a:pt x="557" y="1244"/>
                    <a:pt x="508" y="1097"/>
                  </a:cubicBezTo>
                  <a:cubicBezTo>
                    <a:pt x="459" y="950"/>
                    <a:pt x="410" y="819"/>
                    <a:pt x="345" y="688"/>
                  </a:cubicBezTo>
                  <a:cubicBezTo>
                    <a:pt x="295" y="557"/>
                    <a:pt x="246" y="442"/>
                    <a:pt x="181" y="328"/>
                  </a:cubicBezTo>
                  <a:cubicBezTo>
                    <a:pt x="135" y="220"/>
                    <a:pt x="74" y="127"/>
                    <a:pt x="12" y="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16"/>
            <p:cNvSpPr/>
            <p:nvPr/>
          </p:nvSpPr>
          <p:spPr>
            <a:xfrm>
              <a:off x="3394969" y="156650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16"/>
            <p:cNvSpPr/>
            <p:nvPr/>
          </p:nvSpPr>
          <p:spPr>
            <a:xfrm>
              <a:off x="-1029914" y="2305210"/>
              <a:ext cx="3209" cy="6041"/>
            </a:xfrm>
            <a:custGeom>
              <a:avLst/>
              <a:gdLst/>
              <a:ahLst/>
              <a:cxnLst/>
              <a:rect l="l" t="t" r="r" b="b"/>
              <a:pathLst>
                <a:path w="17" h="32" extrusionOk="0">
                  <a:moveTo>
                    <a:pt x="0" y="0"/>
                  </a:moveTo>
                  <a:cubicBezTo>
                    <a:pt x="0" y="22"/>
                    <a:pt x="0" y="31"/>
                    <a:pt x="2" y="31"/>
                  </a:cubicBezTo>
                  <a:cubicBezTo>
                    <a:pt x="4" y="31"/>
                    <a:pt x="8" y="1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16"/>
            <p:cNvSpPr/>
            <p:nvPr/>
          </p:nvSpPr>
          <p:spPr>
            <a:xfrm>
              <a:off x="1494680" y="191414"/>
              <a:ext cx="37190" cy="3398"/>
            </a:xfrm>
            <a:custGeom>
              <a:avLst/>
              <a:gdLst/>
              <a:ahLst/>
              <a:cxnLst/>
              <a:rect l="l" t="t" r="r" b="b"/>
              <a:pathLst>
                <a:path w="197" h="18" extrusionOk="0">
                  <a:moveTo>
                    <a:pt x="0" y="1"/>
                  </a:moveTo>
                  <a:cubicBezTo>
                    <a:pt x="49" y="1"/>
                    <a:pt x="115" y="17"/>
                    <a:pt x="197" y="17"/>
                  </a:cubicBezTo>
                  <a:cubicBezTo>
                    <a:pt x="115" y="1"/>
                    <a:pt x="49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16"/>
            <p:cNvSpPr/>
            <p:nvPr/>
          </p:nvSpPr>
          <p:spPr>
            <a:xfrm>
              <a:off x="8392" y="667334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33" y="1"/>
                  </a:moveTo>
                  <a:cubicBezTo>
                    <a:pt x="16" y="1"/>
                    <a:pt x="16" y="17"/>
                    <a:pt x="0" y="33"/>
                  </a:cubicBezTo>
                  <a:lnTo>
                    <a:pt x="16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16"/>
            <p:cNvSpPr/>
            <p:nvPr/>
          </p:nvSpPr>
          <p:spPr>
            <a:xfrm>
              <a:off x="-35028" y="497430"/>
              <a:ext cx="333956" cy="194824"/>
            </a:xfrm>
            <a:custGeom>
              <a:avLst/>
              <a:gdLst/>
              <a:ahLst/>
              <a:cxnLst/>
              <a:rect l="l" t="t" r="r" b="b"/>
              <a:pathLst>
                <a:path w="1769" h="1032" extrusionOk="0">
                  <a:moveTo>
                    <a:pt x="1769" y="0"/>
                  </a:moveTo>
                  <a:cubicBezTo>
                    <a:pt x="1720" y="33"/>
                    <a:pt x="1572" y="99"/>
                    <a:pt x="1441" y="148"/>
                  </a:cubicBezTo>
                  <a:cubicBezTo>
                    <a:pt x="1352" y="199"/>
                    <a:pt x="1272" y="240"/>
                    <a:pt x="1257" y="240"/>
                  </a:cubicBezTo>
                  <a:cubicBezTo>
                    <a:pt x="1253" y="240"/>
                    <a:pt x="1254" y="237"/>
                    <a:pt x="1261" y="230"/>
                  </a:cubicBezTo>
                  <a:lnTo>
                    <a:pt x="1261" y="230"/>
                  </a:lnTo>
                  <a:cubicBezTo>
                    <a:pt x="1163" y="279"/>
                    <a:pt x="1048" y="344"/>
                    <a:pt x="934" y="410"/>
                  </a:cubicBezTo>
                  <a:cubicBezTo>
                    <a:pt x="836" y="459"/>
                    <a:pt x="737" y="524"/>
                    <a:pt x="688" y="557"/>
                  </a:cubicBezTo>
                  <a:cubicBezTo>
                    <a:pt x="782" y="503"/>
                    <a:pt x="824" y="481"/>
                    <a:pt x="831" y="481"/>
                  </a:cubicBezTo>
                  <a:lnTo>
                    <a:pt x="831" y="481"/>
                  </a:lnTo>
                  <a:cubicBezTo>
                    <a:pt x="847" y="481"/>
                    <a:pt x="678" y="597"/>
                    <a:pt x="541" y="688"/>
                  </a:cubicBezTo>
                  <a:cubicBezTo>
                    <a:pt x="484" y="724"/>
                    <a:pt x="465" y="734"/>
                    <a:pt x="460" y="734"/>
                  </a:cubicBezTo>
                  <a:cubicBezTo>
                    <a:pt x="455" y="734"/>
                    <a:pt x="473" y="718"/>
                    <a:pt x="469" y="718"/>
                  </a:cubicBezTo>
                  <a:lnTo>
                    <a:pt x="469" y="718"/>
                  </a:lnTo>
                  <a:cubicBezTo>
                    <a:pt x="466" y="718"/>
                    <a:pt x="452" y="726"/>
                    <a:pt x="410" y="753"/>
                  </a:cubicBezTo>
                  <a:lnTo>
                    <a:pt x="360" y="788"/>
                  </a:lnTo>
                  <a:lnTo>
                    <a:pt x="360" y="788"/>
                  </a:lnTo>
                  <a:lnTo>
                    <a:pt x="263" y="901"/>
                  </a:lnTo>
                  <a:cubicBezTo>
                    <a:pt x="279" y="884"/>
                    <a:pt x="279" y="884"/>
                    <a:pt x="296" y="868"/>
                  </a:cubicBezTo>
                  <a:cubicBezTo>
                    <a:pt x="443" y="753"/>
                    <a:pt x="525" y="704"/>
                    <a:pt x="574" y="688"/>
                  </a:cubicBezTo>
                  <a:cubicBezTo>
                    <a:pt x="623" y="655"/>
                    <a:pt x="639" y="655"/>
                    <a:pt x="639" y="655"/>
                  </a:cubicBezTo>
                  <a:cubicBezTo>
                    <a:pt x="656" y="655"/>
                    <a:pt x="672" y="655"/>
                    <a:pt x="705" y="622"/>
                  </a:cubicBezTo>
                  <a:cubicBezTo>
                    <a:pt x="737" y="606"/>
                    <a:pt x="770" y="590"/>
                    <a:pt x="819" y="557"/>
                  </a:cubicBezTo>
                  <a:cubicBezTo>
                    <a:pt x="868" y="541"/>
                    <a:pt x="918" y="492"/>
                    <a:pt x="999" y="442"/>
                  </a:cubicBezTo>
                  <a:lnTo>
                    <a:pt x="999" y="442"/>
                  </a:lnTo>
                  <a:cubicBezTo>
                    <a:pt x="983" y="459"/>
                    <a:pt x="967" y="475"/>
                    <a:pt x="950" y="492"/>
                  </a:cubicBezTo>
                  <a:cubicBezTo>
                    <a:pt x="1081" y="410"/>
                    <a:pt x="1278" y="295"/>
                    <a:pt x="1441" y="197"/>
                  </a:cubicBezTo>
                  <a:cubicBezTo>
                    <a:pt x="1605" y="115"/>
                    <a:pt x="1736" y="33"/>
                    <a:pt x="1769" y="0"/>
                  </a:cubicBezTo>
                  <a:close/>
                  <a:moveTo>
                    <a:pt x="361" y="786"/>
                  </a:moveTo>
                  <a:lnTo>
                    <a:pt x="1" y="1032"/>
                  </a:lnTo>
                  <a:lnTo>
                    <a:pt x="1" y="1032"/>
                  </a:lnTo>
                  <a:lnTo>
                    <a:pt x="360" y="788"/>
                  </a:lnTo>
                  <a:lnTo>
                    <a:pt x="360" y="788"/>
                  </a:lnTo>
                  <a:lnTo>
                    <a:pt x="361" y="7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16"/>
            <p:cNvSpPr/>
            <p:nvPr/>
          </p:nvSpPr>
          <p:spPr>
            <a:xfrm>
              <a:off x="2152777" y="401717"/>
              <a:ext cx="31149" cy="12460"/>
            </a:xfrm>
            <a:custGeom>
              <a:avLst/>
              <a:gdLst/>
              <a:ahLst/>
              <a:cxnLst/>
              <a:rect l="l" t="t" r="r" b="b"/>
              <a:pathLst>
                <a:path w="165" h="66" extrusionOk="0">
                  <a:moveTo>
                    <a:pt x="1" y="0"/>
                  </a:moveTo>
                  <a:cubicBezTo>
                    <a:pt x="34" y="16"/>
                    <a:pt x="115" y="49"/>
                    <a:pt x="164" y="66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16"/>
            <p:cNvSpPr/>
            <p:nvPr/>
          </p:nvSpPr>
          <p:spPr>
            <a:xfrm>
              <a:off x="203027" y="525181"/>
              <a:ext cx="18689" cy="15669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98" y="1"/>
                  </a:moveTo>
                  <a:cubicBezTo>
                    <a:pt x="33" y="50"/>
                    <a:pt x="17" y="66"/>
                    <a:pt x="0" y="83"/>
                  </a:cubicBezTo>
                  <a:cubicBezTo>
                    <a:pt x="33" y="50"/>
                    <a:pt x="82" y="34"/>
                    <a:pt x="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16"/>
            <p:cNvSpPr/>
            <p:nvPr/>
          </p:nvSpPr>
          <p:spPr>
            <a:xfrm>
              <a:off x="2183738" y="426448"/>
              <a:ext cx="86651" cy="37190"/>
            </a:xfrm>
            <a:custGeom>
              <a:avLst/>
              <a:gdLst/>
              <a:ahLst/>
              <a:cxnLst/>
              <a:rect l="l" t="t" r="r" b="b"/>
              <a:pathLst>
                <a:path w="459" h="19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16"/>
                    <a:pt x="131" y="65"/>
                    <a:pt x="148" y="82"/>
                  </a:cubicBezTo>
                  <a:cubicBezTo>
                    <a:pt x="249" y="125"/>
                    <a:pt x="324" y="156"/>
                    <a:pt x="420" y="185"/>
                  </a:cubicBezTo>
                  <a:lnTo>
                    <a:pt x="420" y="185"/>
                  </a:lnTo>
                  <a:cubicBezTo>
                    <a:pt x="367" y="167"/>
                    <a:pt x="312" y="141"/>
                    <a:pt x="246" y="115"/>
                  </a:cubicBezTo>
                  <a:cubicBezTo>
                    <a:pt x="213" y="98"/>
                    <a:pt x="164" y="65"/>
                    <a:pt x="131" y="49"/>
                  </a:cubicBezTo>
                  <a:cubicBezTo>
                    <a:pt x="82" y="33"/>
                    <a:pt x="50" y="16"/>
                    <a:pt x="1" y="0"/>
                  </a:cubicBezTo>
                  <a:close/>
                  <a:moveTo>
                    <a:pt x="420" y="185"/>
                  </a:moveTo>
                  <a:cubicBezTo>
                    <a:pt x="433" y="189"/>
                    <a:pt x="446" y="193"/>
                    <a:pt x="459" y="196"/>
                  </a:cubicBezTo>
                  <a:cubicBezTo>
                    <a:pt x="445" y="193"/>
                    <a:pt x="432" y="189"/>
                    <a:pt x="420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16"/>
            <p:cNvSpPr/>
            <p:nvPr/>
          </p:nvSpPr>
          <p:spPr>
            <a:xfrm>
              <a:off x="-408818" y="96410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16"/>
            <p:cNvSpPr/>
            <p:nvPr/>
          </p:nvSpPr>
          <p:spPr>
            <a:xfrm>
              <a:off x="-649894" y="683380"/>
              <a:ext cx="528969" cy="596553"/>
            </a:xfrm>
            <a:custGeom>
              <a:avLst/>
              <a:gdLst/>
              <a:ahLst/>
              <a:cxnLst/>
              <a:rect l="l" t="t" r="r" b="b"/>
              <a:pathLst>
                <a:path w="2802" h="3160" extrusionOk="0">
                  <a:moveTo>
                    <a:pt x="2786" y="1"/>
                  </a:moveTo>
                  <a:cubicBezTo>
                    <a:pt x="2775" y="1"/>
                    <a:pt x="2752" y="10"/>
                    <a:pt x="2718" y="30"/>
                  </a:cubicBezTo>
                  <a:lnTo>
                    <a:pt x="2636" y="112"/>
                  </a:lnTo>
                  <a:cubicBezTo>
                    <a:pt x="2570" y="145"/>
                    <a:pt x="2489" y="194"/>
                    <a:pt x="2423" y="243"/>
                  </a:cubicBezTo>
                  <a:cubicBezTo>
                    <a:pt x="2407" y="292"/>
                    <a:pt x="2259" y="440"/>
                    <a:pt x="2079" y="587"/>
                  </a:cubicBezTo>
                  <a:cubicBezTo>
                    <a:pt x="1981" y="685"/>
                    <a:pt x="1899" y="767"/>
                    <a:pt x="1801" y="849"/>
                  </a:cubicBezTo>
                  <a:cubicBezTo>
                    <a:pt x="1719" y="947"/>
                    <a:pt x="1621" y="1029"/>
                    <a:pt x="1572" y="1111"/>
                  </a:cubicBezTo>
                  <a:lnTo>
                    <a:pt x="1621" y="1029"/>
                  </a:lnTo>
                  <a:cubicBezTo>
                    <a:pt x="1654" y="996"/>
                    <a:pt x="1670" y="980"/>
                    <a:pt x="1687" y="947"/>
                  </a:cubicBezTo>
                  <a:cubicBezTo>
                    <a:pt x="1736" y="898"/>
                    <a:pt x="1768" y="849"/>
                    <a:pt x="1817" y="800"/>
                  </a:cubicBezTo>
                  <a:cubicBezTo>
                    <a:pt x="1916" y="685"/>
                    <a:pt x="2014" y="587"/>
                    <a:pt x="2161" y="489"/>
                  </a:cubicBezTo>
                  <a:lnTo>
                    <a:pt x="2112" y="489"/>
                  </a:lnTo>
                  <a:cubicBezTo>
                    <a:pt x="2227" y="390"/>
                    <a:pt x="2341" y="292"/>
                    <a:pt x="2439" y="227"/>
                  </a:cubicBezTo>
                  <a:cubicBezTo>
                    <a:pt x="2521" y="145"/>
                    <a:pt x="2620" y="79"/>
                    <a:pt x="2669" y="14"/>
                  </a:cubicBezTo>
                  <a:lnTo>
                    <a:pt x="2669" y="14"/>
                  </a:lnTo>
                  <a:cubicBezTo>
                    <a:pt x="2570" y="96"/>
                    <a:pt x="2489" y="161"/>
                    <a:pt x="2390" y="243"/>
                  </a:cubicBezTo>
                  <a:lnTo>
                    <a:pt x="2390" y="227"/>
                  </a:lnTo>
                  <a:cubicBezTo>
                    <a:pt x="2292" y="309"/>
                    <a:pt x="2194" y="407"/>
                    <a:pt x="2079" y="505"/>
                  </a:cubicBezTo>
                  <a:cubicBezTo>
                    <a:pt x="2030" y="554"/>
                    <a:pt x="1981" y="603"/>
                    <a:pt x="1932" y="652"/>
                  </a:cubicBezTo>
                  <a:cubicBezTo>
                    <a:pt x="1883" y="701"/>
                    <a:pt x="1834" y="751"/>
                    <a:pt x="1785" y="783"/>
                  </a:cubicBezTo>
                  <a:cubicBezTo>
                    <a:pt x="1719" y="865"/>
                    <a:pt x="1654" y="931"/>
                    <a:pt x="1572" y="1045"/>
                  </a:cubicBezTo>
                  <a:cubicBezTo>
                    <a:pt x="1474" y="1160"/>
                    <a:pt x="1343" y="1291"/>
                    <a:pt x="1163" y="1487"/>
                  </a:cubicBezTo>
                  <a:lnTo>
                    <a:pt x="1163" y="1471"/>
                  </a:lnTo>
                  <a:cubicBezTo>
                    <a:pt x="1114" y="1553"/>
                    <a:pt x="1048" y="1634"/>
                    <a:pt x="966" y="1733"/>
                  </a:cubicBezTo>
                  <a:cubicBezTo>
                    <a:pt x="901" y="1814"/>
                    <a:pt x="803" y="1913"/>
                    <a:pt x="721" y="1995"/>
                  </a:cubicBezTo>
                  <a:cubicBezTo>
                    <a:pt x="557" y="2191"/>
                    <a:pt x="410" y="2371"/>
                    <a:pt x="328" y="2486"/>
                  </a:cubicBezTo>
                  <a:cubicBezTo>
                    <a:pt x="328" y="2508"/>
                    <a:pt x="331" y="2517"/>
                    <a:pt x="338" y="2517"/>
                  </a:cubicBezTo>
                  <a:cubicBezTo>
                    <a:pt x="346" y="2517"/>
                    <a:pt x="359" y="2504"/>
                    <a:pt x="377" y="2486"/>
                  </a:cubicBezTo>
                  <a:cubicBezTo>
                    <a:pt x="410" y="2436"/>
                    <a:pt x="459" y="2371"/>
                    <a:pt x="524" y="2289"/>
                  </a:cubicBezTo>
                  <a:cubicBezTo>
                    <a:pt x="639" y="2142"/>
                    <a:pt x="786" y="1962"/>
                    <a:pt x="852" y="1896"/>
                  </a:cubicBezTo>
                  <a:lnTo>
                    <a:pt x="852" y="1896"/>
                  </a:lnTo>
                  <a:cubicBezTo>
                    <a:pt x="752" y="2033"/>
                    <a:pt x="624" y="2170"/>
                    <a:pt x="633" y="2170"/>
                  </a:cubicBezTo>
                  <a:cubicBezTo>
                    <a:pt x="636" y="2170"/>
                    <a:pt x="653" y="2157"/>
                    <a:pt x="688" y="2125"/>
                  </a:cubicBezTo>
                  <a:lnTo>
                    <a:pt x="688" y="2125"/>
                  </a:lnTo>
                  <a:cubicBezTo>
                    <a:pt x="541" y="2338"/>
                    <a:pt x="475" y="2404"/>
                    <a:pt x="426" y="2453"/>
                  </a:cubicBezTo>
                  <a:cubicBezTo>
                    <a:pt x="393" y="2502"/>
                    <a:pt x="344" y="2535"/>
                    <a:pt x="230" y="2731"/>
                  </a:cubicBezTo>
                  <a:lnTo>
                    <a:pt x="393" y="2535"/>
                  </a:lnTo>
                  <a:lnTo>
                    <a:pt x="393" y="2535"/>
                  </a:lnTo>
                  <a:cubicBezTo>
                    <a:pt x="344" y="2617"/>
                    <a:pt x="262" y="2731"/>
                    <a:pt x="197" y="2846"/>
                  </a:cubicBezTo>
                  <a:cubicBezTo>
                    <a:pt x="115" y="2944"/>
                    <a:pt x="50" y="3058"/>
                    <a:pt x="1" y="3157"/>
                  </a:cubicBezTo>
                  <a:cubicBezTo>
                    <a:pt x="2" y="3158"/>
                    <a:pt x="4" y="3159"/>
                    <a:pt x="6" y="3159"/>
                  </a:cubicBezTo>
                  <a:cubicBezTo>
                    <a:pt x="24" y="3159"/>
                    <a:pt x="58" y="3096"/>
                    <a:pt x="132" y="2993"/>
                  </a:cubicBezTo>
                  <a:cubicBezTo>
                    <a:pt x="148" y="2960"/>
                    <a:pt x="164" y="2928"/>
                    <a:pt x="181" y="2895"/>
                  </a:cubicBezTo>
                  <a:cubicBezTo>
                    <a:pt x="213" y="2862"/>
                    <a:pt x="230" y="2829"/>
                    <a:pt x="246" y="2797"/>
                  </a:cubicBezTo>
                  <a:cubicBezTo>
                    <a:pt x="295" y="2731"/>
                    <a:pt x="361" y="2649"/>
                    <a:pt x="410" y="2567"/>
                  </a:cubicBezTo>
                  <a:lnTo>
                    <a:pt x="410" y="2567"/>
                  </a:lnTo>
                  <a:lnTo>
                    <a:pt x="344" y="2731"/>
                  </a:lnTo>
                  <a:cubicBezTo>
                    <a:pt x="410" y="2617"/>
                    <a:pt x="475" y="2518"/>
                    <a:pt x="541" y="2420"/>
                  </a:cubicBezTo>
                  <a:lnTo>
                    <a:pt x="770" y="2109"/>
                  </a:lnTo>
                  <a:cubicBezTo>
                    <a:pt x="819" y="1995"/>
                    <a:pt x="819" y="1995"/>
                    <a:pt x="835" y="1962"/>
                  </a:cubicBezTo>
                  <a:cubicBezTo>
                    <a:pt x="835" y="1929"/>
                    <a:pt x="884" y="1864"/>
                    <a:pt x="1015" y="1684"/>
                  </a:cubicBezTo>
                  <a:cubicBezTo>
                    <a:pt x="1114" y="1585"/>
                    <a:pt x="1195" y="1536"/>
                    <a:pt x="1245" y="1503"/>
                  </a:cubicBezTo>
                  <a:cubicBezTo>
                    <a:pt x="1261" y="1487"/>
                    <a:pt x="1277" y="1487"/>
                    <a:pt x="1294" y="1487"/>
                  </a:cubicBezTo>
                  <a:cubicBezTo>
                    <a:pt x="1343" y="1422"/>
                    <a:pt x="1441" y="1307"/>
                    <a:pt x="1556" y="1160"/>
                  </a:cubicBezTo>
                  <a:cubicBezTo>
                    <a:pt x="1588" y="1127"/>
                    <a:pt x="1621" y="1078"/>
                    <a:pt x="1670" y="1045"/>
                  </a:cubicBezTo>
                  <a:cubicBezTo>
                    <a:pt x="1703" y="1012"/>
                    <a:pt x="1736" y="963"/>
                    <a:pt x="1785" y="931"/>
                  </a:cubicBezTo>
                  <a:cubicBezTo>
                    <a:pt x="1867" y="849"/>
                    <a:pt x="1948" y="767"/>
                    <a:pt x="2047" y="669"/>
                  </a:cubicBezTo>
                  <a:lnTo>
                    <a:pt x="2047" y="669"/>
                  </a:lnTo>
                  <a:lnTo>
                    <a:pt x="1899" y="832"/>
                  </a:lnTo>
                  <a:cubicBezTo>
                    <a:pt x="1981" y="767"/>
                    <a:pt x="2030" y="701"/>
                    <a:pt x="2079" y="652"/>
                  </a:cubicBezTo>
                  <a:cubicBezTo>
                    <a:pt x="2145" y="603"/>
                    <a:pt x="2178" y="570"/>
                    <a:pt x="2227" y="521"/>
                  </a:cubicBezTo>
                  <a:cubicBezTo>
                    <a:pt x="2309" y="456"/>
                    <a:pt x="2358" y="390"/>
                    <a:pt x="2407" y="341"/>
                  </a:cubicBezTo>
                  <a:cubicBezTo>
                    <a:pt x="2407" y="346"/>
                    <a:pt x="2408" y="348"/>
                    <a:pt x="2411" y="348"/>
                  </a:cubicBezTo>
                  <a:cubicBezTo>
                    <a:pt x="2419" y="348"/>
                    <a:pt x="2441" y="333"/>
                    <a:pt x="2489" y="309"/>
                  </a:cubicBezTo>
                  <a:cubicBezTo>
                    <a:pt x="2554" y="243"/>
                    <a:pt x="2603" y="194"/>
                    <a:pt x="2652" y="145"/>
                  </a:cubicBezTo>
                  <a:cubicBezTo>
                    <a:pt x="2701" y="112"/>
                    <a:pt x="2734" y="63"/>
                    <a:pt x="2767" y="47"/>
                  </a:cubicBezTo>
                  <a:cubicBezTo>
                    <a:pt x="2795" y="18"/>
                    <a:pt x="2802" y="1"/>
                    <a:pt x="27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16"/>
            <p:cNvSpPr/>
            <p:nvPr/>
          </p:nvSpPr>
          <p:spPr>
            <a:xfrm>
              <a:off x="-1054644" y="182163"/>
              <a:ext cx="4672367" cy="4691056"/>
            </a:xfrm>
            <a:custGeom>
              <a:avLst/>
              <a:gdLst/>
              <a:ahLst/>
              <a:cxnLst/>
              <a:rect l="l" t="t" r="r" b="b"/>
              <a:pathLst>
                <a:path w="24750" h="24849" extrusionOk="0">
                  <a:moveTo>
                    <a:pt x="12093" y="34"/>
                  </a:moveTo>
                  <a:cubicBezTo>
                    <a:pt x="12018" y="34"/>
                    <a:pt x="11943" y="35"/>
                    <a:pt x="11867" y="50"/>
                  </a:cubicBezTo>
                  <a:cubicBezTo>
                    <a:pt x="11932" y="50"/>
                    <a:pt x="12013" y="34"/>
                    <a:pt x="12093" y="34"/>
                  </a:cubicBezTo>
                  <a:close/>
                  <a:moveTo>
                    <a:pt x="12620" y="1"/>
                  </a:moveTo>
                  <a:cubicBezTo>
                    <a:pt x="12539" y="1"/>
                    <a:pt x="12457" y="1"/>
                    <a:pt x="12375" y="17"/>
                  </a:cubicBezTo>
                  <a:cubicBezTo>
                    <a:pt x="12277" y="17"/>
                    <a:pt x="12178" y="17"/>
                    <a:pt x="12097" y="34"/>
                  </a:cubicBezTo>
                  <a:cubicBezTo>
                    <a:pt x="12096" y="34"/>
                    <a:pt x="12094" y="34"/>
                    <a:pt x="12093" y="34"/>
                  </a:cubicBezTo>
                  <a:lnTo>
                    <a:pt x="12093" y="34"/>
                  </a:lnTo>
                  <a:cubicBezTo>
                    <a:pt x="12100" y="34"/>
                    <a:pt x="12106" y="34"/>
                    <a:pt x="12113" y="34"/>
                  </a:cubicBezTo>
                  <a:lnTo>
                    <a:pt x="12489" y="34"/>
                  </a:lnTo>
                  <a:cubicBezTo>
                    <a:pt x="12522" y="34"/>
                    <a:pt x="12555" y="34"/>
                    <a:pt x="12588" y="50"/>
                  </a:cubicBezTo>
                  <a:lnTo>
                    <a:pt x="12686" y="50"/>
                  </a:lnTo>
                  <a:cubicBezTo>
                    <a:pt x="12571" y="50"/>
                    <a:pt x="12506" y="50"/>
                    <a:pt x="12440" y="66"/>
                  </a:cubicBezTo>
                  <a:cubicBezTo>
                    <a:pt x="12484" y="62"/>
                    <a:pt x="12527" y="60"/>
                    <a:pt x="12568" y="60"/>
                  </a:cubicBezTo>
                  <a:cubicBezTo>
                    <a:pt x="12667" y="60"/>
                    <a:pt x="12754" y="71"/>
                    <a:pt x="12800" y="83"/>
                  </a:cubicBezTo>
                  <a:lnTo>
                    <a:pt x="12686" y="83"/>
                  </a:lnTo>
                  <a:cubicBezTo>
                    <a:pt x="12931" y="91"/>
                    <a:pt x="13075" y="95"/>
                    <a:pt x="13159" y="95"/>
                  </a:cubicBezTo>
                  <a:cubicBezTo>
                    <a:pt x="13242" y="95"/>
                    <a:pt x="13267" y="91"/>
                    <a:pt x="13275" y="83"/>
                  </a:cubicBezTo>
                  <a:cubicBezTo>
                    <a:pt x="13287" y="59"/>
                    <a:pt x="13264" y="44"/>
                    <a:pt x="13354" y="44"/>
                  </a:cubicBezTo>
                  <a:cubicBezTo>
                    <a:pt x="13386" y="44"/>
                    <a:pt x="13434" y="46"/>
                    <a:pt x="13504" y="50"/>
                  </a:cubicBezTo>
                  <a:cubicBezTo>
                    <a:pt x="13439" y="34"/>
                    <a:pt x="13373" y="34"/>
                    <a:pt x="13308" y="17"/>
                  </a:cubicBezTo>
                  <a:cubicBezTo>
                    <a:pt x="13259" y="17"/>
                    <a:pt x="13193" y="17"/>
                    <a:pt x="13144" y="1"/>
                  </a:cubicBezTo>
                  <a:close/>
                  <a:moveTo>
                    <a:pt x="10427" y="541"/>
                  </a:moveTo>
                  <a:cubicBezTo>
                    <a:pt x="10406" y="547"/>
                    <a:pt x="10386" y="553"/>
                    <a:pt x="10367" y="559"/>
                  </a:cubicBezTo>
                  <a:lnTo>
                    <a:pt x="10367" y="559"/>
                  </a:lnTo>
                  <a:cubicBezTo>
                    <a:pt x="10388" y="553"/>
                    <a:pt x="10408" y="547"/>
                    <a:pt x="10427" y="541"/>
                  </a:cubicBezTo>
                  <a:close/>
                  <a:moveTo>
                    <a:pt x="14716" y="623"/>
                  </a:moveTo>
                  <a:cubicBezTo>
                    <a:pt x="14781" y="623"/>
                    <a:pt x="14863" y="639"/>
                    <a:pt x="14961" y="656"/>
                  </a:cubicBezTo>
                  <a:cubicBezTo>
                    <a:pt x="14988" y="665"/>
                    <a:pt x="15020" y="674"/>
                    <a:pt x="15049" y="680"/>
                  </a:cubicBezTo>
                  <a:lnTo>
                    <a:pt x="15049" y="680"/>
                  </a:lnTo>
                  <a:cubicBezTo>
                    <a:pt x="14938" y="662"/>
                    <a:pt x="14827" y="637"/>
                    <a:pt x="14716" y="623"/>
                  </a:cubicBezTo>
                  <a:close/>
                  <a:moveTo>
                    <a:pt x="8100" y="889"/>
                  </a:moveTo>
                  <a:lnTo>
                    <a:pt x="8100" y="889"/>
                  </a:lnTo>
                  <a:cubicBezTo>
                    <a:pt x="8089" y="895"/>
                    <a:pt x="8080" y="900"/>
                    <a:pt x="8072" y="904"/>
                  </a:cubicBezTo>
                  <a:lnTo>
                    <a:pt x="8072" y="904"/>
                  </a:lnTo>
                  <a:cubicBezTo>
                    <a:pt x="8077" y="903"/>
                    <a:pt x="8082" y="902"/>
                    <a:pt x="8086" y="901"/>
                  </a:cubicBezTo>
                  <a:cubicBezTo>
                    <a:pt x="8090" y="898"/>
                    <a:pt x="8095" y="894"/>
                    <a:pt x="8100" y="889"/>
                  </a:cubicBezTo>
                  <a:close/>
                  <a:moveTo>
                    <a:pt x="10787" y="115"/>
                  </a:moveTo>
                  <a:cubicBezTo>
                    <a:pt x="10754" y="115"/>
                    <a:pt x="10722" y="115"/>
                    <a:pt x="10689" y="132"/>
                  </a:cubicBezTo>
                  <a:cubicBezTo>
                    <a:pt x="10640" y="132"/>
                    <a:pt x="10607" y="148"/>
                    <a:pt x="10574" y="148"/>
                  </a:cubicBezTo>
                  <a:cubicBezTo>
                    <a:pt x="10493" y="165"/>
                    <a:pt x="10411" y="181"/>
                    <a:pt x="10329" y="197"/>
                  </a:cubicBezTo>
                  <a:cubicBezTo>
                    <a:pt x="10247" y="197"/>
                    <a:pt x="10149" y="214"/>
                    <a:pt x="10067" y="230"/>
                  </a:cubicBezTo>
                  <a:cubicBezTo>
                    <a:pt x="9969" y="246"/>
                    <a:pt x="9871" y="279"/>
                    <a:pt x="9772" y="296"/>
                  </a:cubicBezTo>
                  <a:cubicBezTo>
                    <a:pt x="9674" y="312"/>
                    <a:pt x="9576" y="328"/>
                    <a:pt x="9478" y="345"/>
                  </a:cubicBezTo>
                  <a:cubicBezTo>
                    <a:pt x="9379" y="377"/>
                    <a:pt x="9281" y="394"/>
                    <a:pt x="9183" y="426"/>
                  </a:cubicBezTo>
                  <a:cubicBezTo>
                    <a:pt x="9085" y="443"/>
                    <a:pt x="8987" y="476"/>
                    <a:pt x="8905" y="508"/>
                  </a:cubicBezTo>
                  <a:cubicBezTo>
                    <a:pt x="8807" y="525"/>
                    <a:pt x="8708" y="557"/>
                    <a:pt x="8626" y="590"/>
                  </a:cubicBezTo>
                  <a:lnTo>
                    <a:pt x="8708" y="607"/>
                  </a:lnTo>
                  <a:cubicBezTo>
                    <a:pt x="8529" y="676"/>
                    <a:pt x="8465" y="697"/>
                    <a:pt x="8449" y="697"/>
                  </a:cubicBezTo>
                  <a:cubicBezTo>
                    <a:pt x="8424" y="697"/>
                    <a:pt x="8518" y="645"/>
                    <a:pt x="8473" y="645"/>
                  </a:cubicBezTo>
                  <a:cubicBezTo>
                    <a:pt x="8453" y="645"/>
                    <a:pt x="8403" y="656"/>
                    <a:pt x="8299" y="688"/>
                  </a:cubicBezTo>
                  <a:cubicBezTo>
                    <a:pt x="8234" y="737"/>
                    <a:pt x="8168" y="770"/>
                    <a:pt x="8103" y="803"/>
                  </a:cubicBezTo>
                  <a:lnTo>
                    <a:pt x="8070" y="819"/>
                  </a:lnTo>
                  <a:lnTo>
                    <a:pt x="7759" y="983"/>
                  </a:lnTo>
                  <a:cubicBezTo>
                    <a:pt x="7988" y="885"/>
                    <a:pt x="7874" y="901"/>
                    <a:pt x="8135" y="819"/>
                  </a:cubicBezTo>
                  <a:cubicBezTo>
                    <a:pt x="8197" y="799"/>
                    <a:pt x="8228" y="791"/>
                    <a:pt x="8238" y="791"/>
                  </a:cubicBezTo>
                  <a:cubicBezTo>
                    <a:pt x="8267" y="791"/>
                    <a:pt x="8150" y="851"/>
                    <a:pt x="8100" y="889"/>
                  </a:cubicBezTo>
                  <a:lnTo>
                    <a:pt x="8100" y="889"/>
                  </a:lnTo>
                  <a:cubicBezTo>
                    <a:pt x="8169" y="855"/>
                    <a:pt x="8283" y="812"/>
                    <a:pt x="8283" y="787"/>
                  </a:cubicBezTo>
                  <a:cubicBezTo>
                    <a:pt x="9003" y="590"/>
                    <a:pt x="8757" y="557"/>
                    <a:pt x="9641" y="345"/>
                  </a:cubicBezTo>
                  <a:cubicBezTo>
                    <a:pt x="9645" y="352"/>
                    <a:pt x="9656" y="355"/>
                    <a:pt x="9674" y="355"/>
                  </a:cubicBezTo>
                  <a:cubicBezTo>
                    <a:pt x="9737" y="355"/>
                    <a:pt x="9881" y="314"/>
                    <a:pt x="10034" y="263"/>
                  </a:cubicBezTo>
                  <a:cubicBezTo>
                    <a:pt x="10196" y="222"/>
                    <a:pt x="10380" y="193"/>
                    <a:pt x="10485" y="193"/>
                  </a:cubicBezTo>
                  <a:cubicBezTo>
                    <a:pt x="10508" y="193"/>
                    <a:pt x="10527" y="194"/>
                    <a:pt x="10542" y="197"/>
                  </a:cubicBezTo>
                  <a:cubicBezTo>
                    <a:pt x="10378" y="214"/>
                    <a:pt x="10165" y="263"/>
                    <a:pt x="10018" y="296"/>
                  </a:cubicBezTo>
                  <a:cubicBezTo>
                    <a:pt x="9871" y="345"/>
                    <a:pt x="9789" y="377"/>
                    <a:pt x="9805" y="377"/>
                  </a:cubicBezTo>
                  <a:cubicBezTo>
                    <a:pt x="9887" y="361"/>
                    <a:pt x="9969" y="345"/>
                    <a:pt x="10067" y="312"/>
                  </a:cubicBezTo>
                  <a:cubicBezTo>
                    <a:pt x="10149" y="296"/>
                    <a:pt x="10247" y="279"/>
                    <a:pt x="10329" y="263"/>
                  </a:cubicBezTo>
                  <a:cubicBezTo>
                    <a:pt x="10427" y="246"/>
                    <a:pt x="10509" y="230"/>
                    <a:pt x="10591" y="230"/>
                  </a:cubicBezTo>
                  <a:cubicBezTo>
                    <a:pt x="10623" y="214"/>
                    <a:pt x="10656" y="214"/>
                    <a:pt x="10689" y="214"/>
                  </a:cubicBezTo>
                  <a:cubicBezTo>
                    <a:pt x="10722" y="197"/>
                    <a:pt x="10754" y="197"/>
                    <a:pt x="10787" y="197"/>
                  </a:cubicBezTo>
                  <a:cubicBezTo>
                    <a:pt x="10689" y="197"/>
                    <a:pt x="10656" y="181"/>
                    <a:pt x="10656" y="165"/>
                  </a:cubicBezTo>
                  <a:cubicBezTo>
                    <a:pt x="10673" y="148"/>
                    <a:pt x="10722" y="132"/>
                    <a:pt x="10787" y="115"/>
                  </a:cubicBezTo>
                  <a:close/>
                  <a:moveTo>
                    <a:pt x="13083" y="410"/>
                  </a:moveTo>
                  <a:lnTo>
                    <a:pt x="13083" y="410"/>
                  </a:lnTo>
                  <a:cubicBezTo>
                    <a:pt x="13639" y="443"/>
                    <a:pt x="14489" y="492"/>
                    <a:pt x="15518" y="672"/>
                  </a:cubicBezTo>
                  <a:lnTo>
                    <a:pt x="15452" y="672"/>
                  </a:lnTo>
                  <a:cubicBezTo>
                    <a:pt x="15518" y="688"/>
                    <a:pt x="15583" y="688"/>
                    <a:pt x="15632" y="705"/>
                  </a:cubicBezTo>
                  <a:cubicBezTo>
                    <a:pt x="15681" y="721"/>
                    <a:pt x="15730" y="737"/>
                    <a:pt x="15763" y="754"/>
                  </a:cubicBezTo>
                  <a:cubicBezTo>
                    <a:pt x="15845" y="770"/>
                    <a:pt x="15910" y="787"/>
                    <a:pt x="15976" y="803"/>
                  </a:cubicBezTo>
                  <a:cubicBezTo>
                    <a:pt x="16041" y="819"/>
                    <a:pt x="16107" y="836"/>
                    <a:pt x="16172" y="852"/>
                  </a:cubicBezTo>
                  <a:cubicBezTo>
                    <a:pt x="16238" y="885"/>
                    <a:pt x="16320" y="901"/>
                    <a:pt x="16418" y="934"/>
                  </a:cubicBezTo>
                  <a:lnTo>
                    <a:pt x="16287" y="918"/>
                  </a:lnTo>
                  <a:lnTo>
                    <a:pt x="16287" y="918"/>
                  </a:lnTo>
                  <a:cubicBezTo>
                    <a:pt x="16320" y="934"/>
                    <a:pt x="16418" y="967"/>
                    <a:pt x="16565" y="1016"/>
                  </a:cubicBezTo>
                  <a:cubicBezTo>
                    <a:pt x="16631" y="1032"/>
                    <a:pt x="16696" y="1048"/>
                    <a:pt x="16778" y="1081"/>
                  </a:cubicBezTo>
                  <a:cubicBezTo>
                    <a:pt x="16860" y="1114"/>
                    <a:pt x="16942" y="1130"/>
                    <a:pt x="17024" y="1163"/>
                  </a:cubicBezTo>
                  <a:cubicBezTo>
                    <a:pt x="17122" y="1196"/>
                    <a:pt x="17335" y="1261"/>
                    <a:pt x="17449" y="1327"/>
                  </a:cubicBezTo>
                  <a:lnTo>
                    <a:pt x="17384" y="1327"/>
                  </a:lnTo>
                  <a:cubicBezTo>
                    <a:pt x="17416" y="1343"/>
                    <a:pt x="17498" y="1392"/>
                    <a:pt x="17629" y="1458"/>
                  </a:cubicBezTo>
                  <a:cubicBezTo>
                    <a:pt x="17695" y="1490"/>
                    <a:pt x="17777" y="1523"/>
                    <a:pt x="17842" y="1556"/>
                  </a:cubicBezTo>
                  <a:cubicBezTo>
                    <a:pt x="17924" y="1589"/>
                    <a:pt x="18006" y="1638"/>
                    <a:pt x="18088" y="1687"/>
                  </a:cubicBezTo>
                  <a:cubicBezTo>
                    <a:pt x="18055" y="1670"/>
                    <a:pt x="18006" y="1654"/>
                    <a:pt x="17940" y="1621"/>
                  </a:cubicBezTo>
                  <a:cubicBezTo>
                    <a:pt x="17907" y="1605"/>
                    <a:pt x="17858" y="1589"/>
                    <a:pt x="17793" y="1572"/>
                  </a:cubicBezTo>
                  <a:cubicBezTo>
                    <a:pt x="17744" y="1556"/>
                    <a:pt x="17678" y="1523"/>
                    <a:pt x="17613" y="1507"/>
                  </a:cubicBezTo>
                  <a:lnTo>
                    <a:pt x="17613" y="1507"/>
                  </a:lnTo>
                  <a:cubicBezTo>
                    <a:pt x="17646" y="1523"/>
                    <a:pt x="17695" y="1540"/>
                    <a:pt x="17744" y="1556"/>
                  </a:cubicBezTo>
                  <a:cubicBezTo>
                    <a:pt x="17777" y="1572"/>
                    <a:pt x="17826" y="1605"/>
                    <a:pt x="17891" y="1638"/>
                  </a:cubicBezTo>
                  <a:cubicBezTo>
                    <a:pt x="17826" y="1605"/>
                    <a:pt x="17777" y="1589"/>
                    <a:pt x="17727" y="1572"/>
                  </a:cubicBezTo>
                  <a:lnTo>
                    <a:pt x="17695" y="1556"/>
                  </a:lnTo>
                  <a:cubicBezTo>
                    <a:pt x="17320" y="1393"/>
                    <a:pt x="16929" y="1230"/>
                    <a:pt x="16539" y="1084"/>
                  </a:cubicBezTo>
                  <a:lnTo>
                    <a:pt x="16539" y="1084"/>
                  </a:lnTo>
                  <a:cubicBezTo>
                    <a:pt x="16559" y="1088"/>
                    <a:pt x="16614" y="1099"/>
                    <a:pt x="16729" y="1130"/>
                  </a:cubicBezTo>
                  <a:cubicBezTo>
                    <a:pt x="16500" y="1048"/>
                    <a:pt x="16451" y="1048"/>
                    <a:pt x="16369" y="1032"/>
                  </a:cubicBezTo>
                  <a:cubicBezTo>
                    <a:pt x="16287" y="999"/>
                    <a:pt x="16221" y="983"/>
                    <a:pt x="16140" y="967"/>
                  </a:cubicBezTo>
                  <a:lnTo>
                    <a:pt x="16107" y="918"/>
                  </a:lnTo>
                  <a:cubicBezTo>
                    <a:pt x="16041" y="901"/>
                    <a:pt x="15943" y="868"/>
                    <a:pt x="15845" y="836"/>
                  </a:cubicBezTo>
                  <a:cubicBezTo>
                    <a:pt x="15796" y="819"/>
                    <a:pt x="15747" y="803"/>
                    <a:pt x="15681" y="787"/>
                  </a:cubicBezTo>
                  <a:cubicBezTo>
                    <a:pt x="15665" y="770"/>
                    <a:pt x="15632" y="770"/>
                    <a:pt x="15599" y="754"/>
                  </a:cubicBezTo>
                  <a:cubicBezTo>
                    <a:pt x="15567" y="754"/>
                    <a:pt x="15534" y="737"/>
                    <a:pt x="15518" y="737"/>
                  </a:cubicBezTo>
                  <a:cubicBezTo>
                    <a:pt x="15272" y="672"/>
                    <a:pt x="15027" y="607"/>
                    <a:pt x="14830" y="590"/>
                  </a:cubicBezTo>
                  <a:lnTo>
                    <a:pt x="14830" y="590"/>
                  </a:lnTo>
                  <a:cubicBezTo>
                    <a:pt x="14935" y="616"/>
                    <a:pt x="14948" y="624"/>
                    <a:pt x="14921" y="624"/>
                  </a:cubicBezTo>
                  <a:cubicBezTo>
                    <a:pt x="14880" y="624"/>
                    <a:pt x="14748" y="607"/>
                    <a:pt x="14699" y="607"/>
                  </a:cubicBezTo>
                  <a:cubicBezTo>
                    <a:pt x="14241" y="525"/>
                    <a:pt x="13766" y="476"/>
                    <a:pt x="13292" y="443"/>
                  </a:cubicBezTo>
                  <a:cubicBezTo>
                    <a:pt x="13259" y="443"/>
                    <a:pt x="13242" y="443"/>
                    <a:pt x="13210" y="426"/>
                  </a:cubicBezTo>
                  <a:cubicBezTo>
                    <a:pt x="13149" y="426"/>
                    <a:pt x="13102" y="412"/>
                    <a:pt x="13083" y="410"/>
                  </a:cubicBezTo>
                  <a:close/>
                  <a:moveTo>
                    <a:pt x="5342" y="2668"/>
                  </a:moveTo>
                  <a:cubicBezTo>
                    <a:pt x="5311" y="2691"/>
                    <a:pt x="5282" y="2713"/>
                    <a:pt x="5255" y="2734"/>
                  </a:cubicBezTo>
                  <a:cubicBezTo>
                    <a:pt x="5290" y="2708"/>
                    <a:pt x="5319" y="2686"/>
                    <a:pt x="5342" y="2668"/>
                  </a:cubicBezTo>
                  <a:close/>
                  <a:moveTo>
                    <a:pt x="22079" y="4575"/>
                  </a:moveTo>
                  <a:lnTo>
                    <a:pt x="22114" y="4617"/>
                  </a:lnTo>
                  <a:cubicBezTo>
                    <a:pt x="22102" y="4601"/>
                    <a:pt x="22091" y="4588"/>
                    <a:pt x="22079" y="4575"/>
                  </a:cubicBezTo>
                  <a:close/>
                  <a:moveTo>
                    <a:pt x="3339" y="4748"/>
                  </a:moveTo>
                  <a:lnTo>
                    <a:pt x="3339" y="4748"/>
                  </a:lnTo>
                  <a:cubicBezTo>
                    <a:pt x="3290" y="4813"/>
                    <a:pt x="3241" y="4862"/>
                    <a:pt x="3192" y="4928"/>
                  </a:cubicBezTo>
                  <a:cubicBezTo>
                    <a:pt x="3192" y="4928"/>
                    <a:pt x="3192" y="4911"/>
                    <a:pt x="3192" y="4911"/>
                  </a:cubicBezTo>
                  <a:cubicBezTo>
                    <a:pt x="3241" y="4862"/>
                    <a:pt x="3274" y="4813"/>
                    <a:pt x="3339" y="4748"/>
                  </a:cubicBezTo>
                  <a:close/>
                  <a:moveTo>
                    <a:pt x="12637" y="328"/>
                  </a:moveTo>
                  <a:lnTo>
                    <a:pt x="12620" y="345"/>
                  </a:lnTo>
                  <a:cubicBezTo>
                    <a:pt x="12342" y="345"/>
                    <a:pt x="12293" y="377"/>
                    <a:pt x="12424" y="377"/>
                  </a:cubicBezTo>
                  <a:cubicBezTo>
                    <a:pt x="12326" y="394"/>
                    <a:pt x="12162" y="394"/>
                    <a:pt x="12080" y="410"/>
                  </a:cubicBezTo>
                  <a:cubicBezTo>
                    <a:pt x="11998" y="410"/>
                    <a:pt x="11851" y="426"/>
                    <a:pt x="11720" y="426"/>
                  </a:cubicBezTo>
                  <a:cubicBezTo>
                    <a:pt x="11655" y="435"/>
                    <a:pt x="11589" y="439"/>
                    <a:pt x="11538" y="439"/>
                  </a:cubicBezTo>
                  <a:cubicBezTo>
                    <a:pt x="11487" y="439"/>
                    <a:pt x="11450" y="435"/>
                    <a:pt x="11442" y="426"/>
                  </a:cubicBezTo>
                  <a:cubicBezTo>
                    <a:pt x="11769" y="410"/>
                    <a:pt x="11737" y="410"/>
                    <a:pt x="11589" y="394"/>
                  </a:cubicBezTo>
                  <a:lnTo>
                    <a:pt x="11589" y="394"/>
                  </a:lnTo>
                  <a:cubicBezTo>
                    <a:pt x="11507" y="410"/>
                    <a:pt x="11409" y="426"/>
                    <a:pt x="11311" y="443"/>
                  </a:cubicBezTo>
                  <a:cubicBezTo>
                    <a:pt x="11213" y="443"/>
                    <a:pt x="11115" y="459"/>
                    <a:pt x="11016" y="476"/>
                  </a:cubicBezTo>
                  <a:cubicBezTo>
                    <a:pt x="10836" y="508"/>
                    <a:pt x="10689" y="541"/>
                    <a:pt x="10705" y="557"/>
                  </a:cubicBezTo>
                  <a:cubicBezTo>
                    <a:pt x="10512" y="593"/>
                    <a:pt x="10463" y="601"/>
                    <a:pt x="10443" y="601"/>
                  </a:cubicBezTo>
                  <a:cubicBezTo>
                    <a:pt x="10427" y="601"/>
                    <a:pt x="10428" y="597"/>
                    <a:pt x="10398" y="597"/>
                  </a:cubicBezTo>
                  <a:cubicBezTo>
                    <a:pt x="10376" y="597"/>
                    <a:pt x="10337" y="599"/>
                    <a:pt x="10263" y="607"/>
                  </a:cubicBezTo>
                  <a:cubicBezTo>
                    <a:pt x="10223" y="607"/>
                    <a:pt x="10282" y="585"/>
                    <a:pt x="10367" y="559"/>
                  </a:cubicBezTo>
                  <a:lnTo>
                    <a:pt x="10367" y="559"/>
                  </a:lnTo>
                  <a:cubicBezTo>
                    <a:pt x="10284" y="580"/>
                    <a:pt x="10192" y="593"/>
                    <a:pt x="10100" y="607"/>
                  </a:cubicBezTo>
                  <a:lnTo>
                    <a:pt x="9789" y="688"/>
                  </a:lnTo>
                  <a:cubicBezTo>
                    <a:pt x="9576" y="737"/>
                    <a:pt x="9363" y="803"/>
                    <a:pt x="9150" y="868"/>
                  </a:cubicBezTo>
                  <a:cubicBezTo>
                    <a:pt x="9148" y="871"/>
                    <a:pt x="9150" y="872"/>
                    <a:pt x="9155" y="872"/>
                  </a:cubicBezTo>
                  <a:cubicBezTo>
                    <a:pt x="9187" y="872"/>
                    <a:pt x="9353" y="831"/>
                    <a:pt x="9494" y="803"/>
                  </a:cubicBezTo>
                  <a:cubicBezTo>
                    <a:pt x="9576" y="787"/>
                    <a:pt x="9641" y="770"/>
                    <a:pt x="9658" y="770"/>
                  </a:cubicBezTo>
                  <a:cubicBezTo>
                    <a:pt x="9674" y="770"/>
                    <a:pt x="9674" y="787"/>
                    <a:pt x="9658" y="787"/>
                  </a:cubicBezTo>
                  <a:cubicBezTo>
                    <a:pt x="9429" y="836"/>
                    <a:pt x="9216" y="901"/>
                    <a:pt x="9003" y="967"/>
                  </a:cubicBezTo>
                  <a:cubicBezTo>
                    <a:pt x="9019" y="967"/>
                    <a:pt x="9052" y="950"/>
                    <a:pt x="9068" y="950"/>
                  </a:cubicBezTo>
                  <a:cubicBezTo>
                    <a:pt x="9019" y="967"/>
                    <a:pt x="8970" y="983"/>
                    <a:pt x="8937" y="999"/>
                  </a:cubicBezTo>
                  <a:cubicBezTo>
                    <a:pt x="8839" y="1016"/>
                    <a:pt x="8757" y="1048"/>
                    <a:pt x="8659" y="1081"/>
                  </a:cubicBezTo>
                  <a:lnTo>
                    <a:pt x="8577" y="1114"/>
                  </a:lnTo>
                  <a:cubicBezTo>
                    <a:pt x="7792" y="1392"/>
                    <a:pt x="7039" y="1736"/>
                    <a:pt x="6335" y="2178"/>
                  </a:cubicBezTo>
                  <a:cubicBezTo>
                    <a:pt x="6351" y="2162"/>
                    <a:pt x="6351" y="2162"/>
                    <a:pt x="6368" y="2145"/>
                  </a:cubicBezTo>
                  <a:lnTo>
                    <a:pt x="6368" y="2145"/>
                  </a:lnTo>
                  <a:cubicBezTo>
                    <a:pt x="6335" y="2162"/>
                    <a:pt x="6319" y="2178"/>
                    <a:pt x="6302" y="2194"/>
                  </a:cubicBezTo>
                  <a:cubicBezTo>
                    <a:pt x="5958" y="2407"/>
                    <a:pt x="5631" y="2620"/>
                    <a:pt x="5320" y="2865"/>
                  </a:cubicBezTo>
                  <a:lnTo>
                    <a:pt x="5369" y="2816"/>
                  </a:lnTo>
                  <a:cubicBezTo>
                    <a:pt x="5435" y="2767"/>
                    <a:pt x="5500" y="2702"/>
                    <a:pt x="5631" y="2603"/>
                  </a:cubicBezTo>
                  <a:lnTo>
                    <a:pt x="5631" y="2603"/>
                  </a:lnTo>
                  <a:cubicBezTo>
                    <a:pt x="5484" y="2685"/>
                    <a:pt x="5336" y="2784"/>
                    <a:pt x="5205" y="2898"/>
                  </a:cubicBezTo>
                  <a:cubicBezTo>
                    <a:pt x="5075" y="2996"/>
                    <a:pt x="4960" y="3095"/>
                    <a:pt x="4845" y="3209"/>
                  </a:cubicBezTo>
                  <a:cubicBezTo>
                    <a:pt x="4731" y="3307"/>
                    <a:pt x="4616" y="3422"/>
                    <a:pt x="4502" y="3520"/>
                  </a:cubicBezTo>
                  <a:cubicBezTo>
                    <a:pt x="4387" y="3618"/>
                    <a:pt x="4289" y="3717"/>
                    <a:pt x="4174" y="3815"/>
                  </a:cubicBezTo>
                  <a:lnTo>
                    <a:pt x="4240" y="3749"/>
                  </a:lnTo>
                  <a:lnTo>
                    <a:pt x="4240" y="3749"/>
                  </a:lnTo>
                  <a:cubicBezTo>
                    <a:pt x="3814" y="4158"/>
                    <a:pt x="3569" y="4437"/>
                    <a:pt x="3389" y="4617"/>
                  </a:cubicBezTo>
                  <a:cubicBezTo>
                    <a:pt x="3192" y="4780"/>
                    <a:pt x="3094" y="4879"/>
                    <a:pt x="2996" y="4961"/>
                  </a:cubicBezTo>
                  <a:cubicBezTo>
                    <a:pt x="3045" y="4879"/>
                    <a:pt x="3094" y="4813"/>
                    <a:pt x="3143" y="4748"/>
                  </a:cubicBezTo>
                  <a:cubicBezTo>
                    <a:pt x="3192" y="4682"/>
                    <a:pt x="3258" y="4617"/>
                    <a:pt x="3307" y="4551"/>
                  </a:cubicBezTo>
                  <a:lnTo>
                    <a:pt x="3356" y="4551"/>
                  </a:lnTo>
                  <a:cubicBezTo>
                    <a:pt x="3421" y="4469"/>
                    <a:pt x="3487" y="4388"/>
                    <a:pt x="3552" y="4322"/>
                  </a:cubicBezTo>
                  <a:cubicBezTo>
                    <a:pt x="3618" y="4240"/>
                    <a:pt x="3683" y="4175"/>
                    <a:pt x="3732" y="4109"/>
                  </a:cubicBezTo>
                  <a:cubicBezTo>
                    <a:pt x="3798" y="4044"/>
                    <a:pt x="3863" y="3978"/>
                    <a:pt x="3929" y="3897"/>
                  </a:cubicBezTo>
                  <a:cubicBezTo>
                    <a:pt x="3978" y="3831"/>
                    <a:pt x="4043" y="3766"/>
                    <a:pt x="4109" y="3700"/>
                  </a:cubicBezTo>
                  <a:cubicBezTo>
                    <a:pt x="4240" y="3586"/>
                    <a:pt x="4354" y="3438"/>
                    <a:pt x="4502" y="3324"/>
                  </a:cubicBezTo>
                  <a:cubicBezTo>
                    <a:pt x="4633" y="3193"/>
                    <a:pt x="4780" y="3045"/>
                    <a:pt x="4960" y="2931"/>
                  </a:cubicBezTo>
                  <a:lnTo>
                    <a:pt x="4960" y="2931"/>
                  </a:lnTo>
                  <a:cubicBezTo>
                    <a:pt x="4927" y="2980"/>
                    <a:pt x="4829" y="3045"/>
                    <a:pt x="4764" y="3111"/>
                  </a:cubicBezTo>
                  <a:cubicBezTo>
                    <a:pt x="4698" y="3160"/>
                    <a:pt x="4649" y="3209"/>
                    <a:pt x="4665" y="3209"/>
                  </a:cubicBezTo>
                  <a:cubicBezTo>
                    <a:pt x="4862" y="3029"/>
                    <a:pt x="4944" y="2964"/>
                    <a:pt x="5025" y="2882"/>
                  </a:cubicBezTo>
                  <a:cubicBezTo>
                    <a:pt x="5058" y="2833"/>
                    <a:pt x="5107" y="2800"/>
                    <a:pt x="5156" y="2751"/>
                  </a:cubicBezTo>
                  <a:cubicBezTo>
                    <a:pt x="5189" y="2734"/>
                    <a:pt x="5222" y="2702"/>
                    <a:pt x="5255" y="2669"/>
                  </a:cubicBezTo>
                  <a:cubicBezTo>
                    <a:pt x="5287" y="2653"/>
                    <a:pt x="5336" y="2620"/>
                    <a:pt x="5402" y="2587"/>
                  </a:cubicBezTo>
                  <a:lnTo>
                    <a:pt x="5402" y="2587"/>
                  </a:lnTo>
                  <a:cubicBezTo>
                    <a:pt x="5320" y="2636"/>
                    <a:pt x="5271" y="2669"/>
                    <a:pt x="5238" y="2702"/>
                  </a:cubicBezTo>
                  <a:cubicBezTo>
                    <a:pt x="5205" y="2718"/>
                    <a:pt x="5205" y="2734"/>
                    <a:pt x="5205" y="2734"/>
                  </a:cubicBezTo>
                  <a:cubicBezTo>
                    <a:pt x="5205" y="2734"/>
                    <a:pt x="5255" y="2702"/>
                    <a:pt x="5304" y="2669"/>
                  </a:cubicBezTo>
                  <a:cubicBezTo>
                    <a:pt x="5353" y="2636"/>
                    <a:pt x="5406" y="2603"/>
                    <a:pt x="5414" y="2603"/>
                  </a:cubicBezTo>
                  <a:lnTo>
                    <a:pt x="5414" y="2603"/>
                  </a:lnTo>
                  <a:cubicBezTo>
                    <a:pt x="5420" y="2603"/>
                    <a:pt x="5402" y="2621"/>
                    <a:pt x="5342" y="2668"/>
                  </a:cubicBezTo>
                  <a:lnTo>
                    <a:pt x="5342" y="2668"/>
                  </a:lnTo>
                  <a:cubicBezTo>
                    <a:pt x="5402" y="2623"/>
                    <a:pt x="5468" y="2576"/>
                    <a:pt x="5533" y="2522"/>
                  </a:cubicBezTo>
                  <a:cubicBezTo>
                    <a:pt x="5615" y="2456"/>
                    <a:pt x="5713" y="2391"/>
                    <a:pt x="5811" y="2325"/>
                  </a:cubicBezTo>
                  <a:cubicBezTo>
                    <a:pt x="5909" y="2260"/>
                    <a:pt x="6008" y="2211"/>
                    <a:pt x="6089" y="2145"/>
                  </a:cubicBezTo>
                  <a:cubicBezTo>
                    <a:pt x="6138" y="2112"/>
                    <a:pt x="6188" y="2080"/>
                    <a:pt x="6237" y="2063"/>
                  </a:cubicBezTo>
                  <a:cubicBezTo>
                    <a:pt x="6286" y="2031"/>
                    <a:pt x="6335" y="1998"/>
                    <a:pt x="6384" y="1981"/>
                  </a:cubicBezTo>
                  <a:cubicBezTo>
                    <a:pt x="6760" y="1769"/>
                    <a:pt x="7104" y="1605"/>
                    <a:pt x="7382" y="1458"/>
                  </a:cubicBezTo>
                  <a:lnTo>
                    <a:pt x="7382" y="1458"/>
                  </a:lnTo>
                  <a:cubicBezTo>
                    <a:pt x="7363" y="1464"/>
                    <a:pt x="7353" y="1467"/>
                    <a:pt x="7349" y="1467"/>
                  </a:cubicBezTo>
                  <a:cubicBezTo>
                    <a:pt x="7323" y="1467"/>
                    <a:pt x="7597" y="1341"/>
                    <a:pt x="7612" y="1327"/>
                  </a:cubicBezTo>
                  <a:cubicBezTo>
                    <a:pt x="7664" y="1301"/>
                    <a:pt x="7690" y="1290"/>
                    <a:pt x="7695" y="1290"/>
                  </a:cubicBezTo>
                  <a:lnTo>
                    <a:pt x="7695" y="1290"/>
                  </a:lnTo>
                  <a:cubicBezTo>
                    <a:pt x="7703" y="1290"/>
                    <a:pt x="7664" y="1314"/>
                    <a:pt x="7595" y="1343"/>
                  </a:cubicBezTo>
                  <a:cubicBezTo>
                    <a:pt x="7759" y="1276"/>
                    <a:pt x="7849" y="1254"/>
                    <a:pt x="7889" y="1254"/>
                  </a:cubicBezTo>
                  <a:cubicBezTo>
                    <a:pt x="7917" y="1254"/>
                    <a:pt x="7920" y="1264"/>
                    <a:pt x="7906" y="1278"/>
                  </a:cubicBezTo>
                  <a:cubicBezTo>
                    <a:pt x="7710" y="1359"/>
                    <a:pt x="7513" y="1458"/>
                    <a:pt x="7333" y="1540"/>
                  </a:cubicBezTo>
                  <a:cubicBezTo>
                    <a:pt x="7513" y="1458"/>
                    <a:pt x="7628" y="1441"/>
                    <a:pt x="7775" y="1376"/>
                  </a:cubicBezTo>
                  <a:cubicBezTo>
                    <a:pt x="7808" y="1359"/>
                    <a:pt x="7841" y="1343"/>
                    <a:pt x="7890" y="1327"/>
                  </a:cubicBezTo>
                  <a:cubicBezTo>
                    <a:pt x="7923" y="1310"/>
                    <a:pt x="7972" y="1294"/>
                    <a:pt x="8021" y="1261"/>
                  </a:cubicBezTo>
                  <a:cubicBezTo>
                    <a:pt x="8119" y="1212"/>
                    <a:pt x="8086" y="1229"/>
                    <a:pt x="8086" y="1212"/>
                  </a:cubicBezTo>
                  <a:cubicBezTo>
                    <a:pt x="8168" y="1163"/>
                    <a:pt x="8283" y="1114"/>
                    <a:pt x="8397" y="1048"/>
                  </a:cubicBezTo>
                  <a:cubicBezTo>
                    <a:pt x="8512" y="999"/>
                    <a:pt x="8643" y="950"/>
                    <a:pt x="8790" y="885"/>
                  </a:cubicBezTo>
                  <a:lnTo>
                    <a:pt x="8774" y="885"/>
                  </a:lnTo>
                  <a:lnTo>
                    <a:pt x="8937" y="836"/>
                  </a:lnTo>
                  <a:cubicBezTo>
                    <a:pt x="8987" y="819"/>
                    <a:pt x="9036" y="803"/>
                    <a:pt x="9101" y="787"/>
                  </a:cubicBezTo>
                  <a:lnTo>
                    <a:pt x="9429" y="688"/>
                  </a:lnTo>
                  <a:lnTo>
                    <a:pt x="9347" y="721"/>
                  </a:lnTo>
                  <a:lnTo>
                    <a:pt x="9347" y="721"/>
                  </a:lnTo>
                  <a:lnTo>
                    <a:pt x="9543" y="656"/>
                  </a:lnTo>
                  <a:lnTo>
                    <a:pt x="9723" y="607"/>
                  </a:lnTo>
                  <a:cubicBezTo>
                    <a:pt x="9723" y="616"/>
                    <a:pt x="9733" y="618"/>
                    <a:pt x="9747" y="618"/>
                  </a:cubicBezTo>
                  <a:cubicBezTo>
                    <a:pt x="9770" y="618"/>
                    <a:pt x="9804" y="611"/>
                    <a:pt x="9823" y="611"/>
                  </a:cubicBezTo>
                  <a:cubicBezTo>
                    <a:pt x="9836" y="611"/>
                    <a:pt x="9842" y="614"/>
                    <a:pt x="9838" y="623"/>
                  </a:cubicBezTo>
                  <a:cubicBezTo>
                    <a:pt x="9903" y="623"/>
                    <a:pt x="9985" y="607"/>
                    <a:pt x="10083" y="574"/>
                  </a:cubicBezTo>
                  <a:cubicBezTo>
                    <a:pt x="10182" y="557"/>
                    <a:pt x="10296" y="541"/>
                    <a:pt x="10427" y="508"/>
                  </a:cubicBezTo>
                  <a:cubicBezTo>
                    <a:pt x="10493" y="492"/>
                    <a:pt x="10558" y="476"/>
                    <a:pt x="10623" y="459"/>
                  </a:cubicBezTo>
                  <a:cubicBezTo>
                    <a:pt x="10656" y="459"/>
                    <a:pt x="10689" y="459"/>
                    <a:pt x="10722" y="443"/>
                  </a:cubicBezTo>
                  <a:cubicBezTo>
                    <a:pt x="10754" y="443"/>
                    <a:pt x="10787" y="443"/>
                    <a:pt x="10820" y="426"/>
                  </a:cubicBezTo>
                  <a:cubicBezTo>
                    <a:pt x="10967" y="410"/>
                    <a:pt x="11098" y="394"/>
                    <a:pt x="11229" y="377"/>
                  </a:cubicBezTo>
                  <a:lnTo>
                    <a:pt x="11229" y="377"/>
                  </a:lnTo>
                  <a:lnTo>
                    <a:pt x="11164" y="410"/>
                  </a:lnTo>
                  <a:cubicBezTo>
                    <a:pt x="11295" y="361"/>
                    <a:pt x="11556" y="345"/>
                    <a:pt x="11835" y="328"/>
                  </a:cubicBezTo>
                  <a:close/>
                  <a:moveTo>
                    <a:pt x="23096" y="6000"/>
                  </a:moveTo>
                  <a:lnTo>
                    <a:pt x="23096" y="6000"/>
                  </a:lnTo>
                  <a:cubicBezTo>
                    <a:pt x="23113" y="6031"/>
                    <a:pt x="23130" y="6061"/>
                    <a:pt x="23145" y="6090"/>
                  </a:cubicBezTo>
                  <a:cubicBezTo>
                    <a:pt x="23131" y="6061"/>
                    <a:pt x="23114" y="6030"/>
                    <a:pt x="23096" y="6000"/>
                  </a:cubicBezTo>
                  <a:close/>
                  <a:moveTo>
                    <a:pt x="23242" y="6309"/>
                  </a:moveTo>
                  <a:lnTo>
                    <a:pt x="23242" y="6309"/>
                  </a:lnTo>
                  <a:cubicBezTo>
                    <a:pt x="23242" y="6309"/>
                    <a:pt x="23242" y="6309"/>
                    <a:pt x="23242" y="6309"/>
                  </a:cubicBezTo>
                  <a:lnTo>
                    <a:pt x="23242" y="6309"/>
                  </a:lnTo>
                  <a:lnTo>
                    <a:pt x="23260" y="6336"/>
                  </a:lnTo>
                  <a:cubicBezTo>
                    <a:pt x="23252" y="6320"/>
                    <a:pt x="23245" y="6309"/>
                    <a:pt x="23242" y="6309"/>
                  </a:cubicBezTo>
                  <a:close/>
                  <a:moveTo>
                    <a:pt x="1719" y="6581"/>
                  </a:moveTo>
                  <a:cubicBezTo>
                    <a:pt x="1704" y="6603"/>
                    <a:pt x="1693" y="6625"/>
                    <a:pt x="1683" y="6646"/>
                  </a:cubicBezTo>
                  <a:lnTo>
                    <a:pt x="1683" y="6646"/>
                  </a:lnTo>
                  <a:cubicBezTo>
                    <a:pt x="1695" y="6624"/>
                    <a:pt x="1707" y="6603"/>
                    <a:pt x="1719" y="6581"/>
                  </a:cubicBezTo>
                  <a:close/>
                  <a:moveTo>
                    <a:pt x="1997" y="6728"/>
                  </a:moveTo>
                  <a:cubicBezTo>
                    <a:pt x="1983" y="6742"/>
                    <a:pt x="1981" y="6744"/>
                    <a:pt x="1981" y="6754"/>
                  </a:cubicBezTo>
                  <a:lnTo>
                    <a:pt x="1981" y="6754"/>
                  </a:lnTo>
                  <a:cubicBezTo>
                    <a:pt x="1988" y="6743"/>
                    <a:pt x="1993" y="6734"/>
                    <a:pt x="1997" y="6728"/>
                  </a:cubicBezTo>
                  <a:close/>
                  <a:moveTo>
                    <a:pt x="2425" y="5972"/>
                  </a:moveTo>
                  <a:lnTo>
                    <a:pt x="2425" y="5972"/>
                  </a:lnTo>
                  <a:cubicBezTo>
                    <a:pt x="2432" y="5972"/>
                    <a:pt x="2403" y="6027"/>
                    <a:pt x="2357" y="6106"/>
                  </a:cubicBezTo>
                  <a:cubicBezTo>
                    <a:pt x="2226" y="6319"/>
                    <a:pt x="2095" y="6532"/>
                    <a:pt x="1981" y="6761"/>
                  </a:cubicBezTo>
                  <a:cubicBezTo>
                    <a:pt x="1981" y="6759"/>
                    <a:pt x="1981" y="6756"/>
                    <a:pt x="1981" y="6754"/>
                  </a:cubicBezTo>
                  <a:lnTo>
                    <a:pt x="1981" y="6754"/>
                  </a:lnTo>
                  <a:cubicBezTo>
                    <a:pt x="1931" y="6837"/>
                    <a:pt x="1815" y="7045"/>
                    <a:pt x="1801" y="7088"/>
                  </a:cubicBezTo>
                  <a:cubicBezTo>
                    <a:pt x="1761" y="7167"/>
                    <a:pt x="1722" y="7246"/>
                    <a:pt x="1691" y="7316"/>
                  </a:cubicBezTo>
                  <a:lnTo>
                    <a:pt x="1691" y="7316"/>
                  </a:lnTo>
                  <a:cubicBezTo>
                    <a:pt x="1700" y="7291"/>
                    <a:pt x="1710" y="7263"/>
                    <a:pt x="1719" y="7236"/>
                  </a:cubicBezTo>
                  <a:lnTo>
                    <a:pt x="1719" y="7236"/>
                  </a:lnTo>
                  <a:cubicBezTo>
                    <a:pt x="1572" y="7612"/>
                    <a:pt x="1654" y="7203"/>
                    <a:pt x="1473" y="7710"/>
                  </a:cubicBezTo>
                  <a:cubicBezTo>
                    <a:pt x="1460" y="7723"/>
                    <a:pt x="1452" y="7729"/>
                    <a:pt x="1447" y="7729"/>
                  </a:cubicBezTo>
                  <a:cubicBezTo>
                    <a:pt x="1428" y="7729"/>
                    <a:pt x="1470" y="7632"/>
                    <a:pt x="1523" y="7514"/>
                  </a:cubicBezTo>
                  <a:cubicBezTo>
                    <a:pt x="1555" y="7432"/>
                    <a:pt x="1604" y="7350"/>
                    <a:pt x="1637" y="7269"/>
                  </a:cubicBezTo>
                  <a:cubicBezTo>
                    <a:pt x="1686" y="7187"/>
                    <a:pt x="1735" y="7105"/>
                    <a:pt x="1768" y="7056"/>
                  </a:cubicBezTo>
                  <a:lnTo>
                    <a:pt x="1768" y="7056"/>
                  </a:lnTo>
                  <a:cubicBezTo>
                    <a:pt x="1742" y="7108"/>
                    <a:pt x="1737" y="7121"/>
                    <a:pt x="1740" y="7121"/>
                  </a:cubicBezTo>
                  <a:cubicBezTo>
                    <a:pt x="1743" y="7121"/>
                    <a:pt x="1754" y="7108"/>
                    <a:pt x="1762" y="7108"/>
                  </a:cubicBezTo>
                  <a:cubicBezTo>
                    <a:pt x="1765" y="7108"/>
                    <a:pt x="1768" y="7111"/>
                    <a:pt x="1768" y="7121"/>
                  </a:cubicBezTo>
                  <a:cubicBezTo>
                    <a:pt x="1846" y="6958"/>
                    <a:pt x="1869" y="6894"/>
                    <a:pt x="1858" y="6894"/>
                  </a:cubicBezTo>
                  <a:cubicBezTo>
                    <a:pt x="1843" y="6894"/>
                    <a:pt x="1770" y="7005"/>
                    <a:pt x="1686" y="7154"/>
                  </a:cubicBezTo>
                  <a:lnTo>
                    <a:pt x="1883" y="6728"/>
                  </a:lnTo>
                  <a:lnTo>
                    <a:pt x="1883" y="6728"/>
                  </a:lnTo>
                  <a:cubicBezTo>
                    <a:pt x="1883" y="6728"/>
                    <a:pt x="1882" y="6729"/>
                    <a:pt x="1882" y="6729"/>
                  </a:cubicBezTo>
                  <a:lnTo>
                    <a:pt x="1882" y="6729"/>
                  </a:lnTo>
                  <a:cubicBezTo>
                    <a:pt x="1910" y="6670"/>
                    <a:pt x="1939" y="6604"/>
                    <a:pt x="1981" y="6548"/>
                  </a:cubicBezTo>
                  <a:cubicBezTo>
                    <a:pt x="2014" y="6483"/>
                    <a:pt x="2046" y="6401"/>
                    <a:pt x="2095" y="6336"/>
                  </a:cubicBezTo>
                  <a:cubicBezTo>
                    <a:pt x="2113" y="6324"/>
                    <a:pt x="2128" y="6317"/>
                    <a:pt x="2137" y="6317"/>
                  </a:cubicBezTo>
                  <a:cubicBezTo>
                    <a:pt x="2155" y="6317"/>
                    <a:pt x="2154" y="6343"/>
                    <a:pt x="2112" y="6417"/>
                  </a:cubicBezTo>
                  <a:cubicBezTo>
                    <a:pt x="2161" y="6336"/>
                    <a:pt x="2210" y="6270"/>
                    <a:pt x="2259" y="6205"/>
                  </a:cubicBezTo>
                  <a:lnTo>
                    <a:pt x="2259" y="6205"/>
                  </a:lnTo>
                  <a:cubicBezTo>
                    <a:pt x="2194" y="6319"/>
                    <a:pt x="2128" y="6434"/>
                    <a:pt x="2063" y="6548"/>
                  </a:cubicBezTo>
                  <a:cubicBezTo>
                    <a:pt x="2112" y="6483"/>
                    <a:pt x="2177" y="6385"/>
                    <a:pt x="2226" y="6286"/>
                  </a:cubicBezTo>
                  <a:cubicBezTo>
                    <a:pt x="2276" y="6188"/>
                    <a:pt x="2341" y="6090"/>
                    <a:pt x="2390" y="6008"/>
                  </a:cubicBezTo>
                  <a:cubicBezTo>
                    <a:pt x="2410" y="5983"/>
                    <a:pt x="2421" y="5972"/>
                    <a:pt x="2425" y="5972"/>
                  </a:cubicBezTo>
                  <a:close/>
                  <a:moveTo>
                    <a:pt x="23959" y="7889"/>
                  </a:moveTo>
                  <a:cubicBezTo>
                    <a:pt x="23961" y="7895"/>
                    <a:pt x="23962" y="7901"/>
                    <a:pt x="23964" y="7907"/>
                  </a:cubicBezTo>
                  <a:cubicBezTo>
                    <a:pt x="23964" y="7901"/>
                    <a:pt x="23962" y="7895"/>
                    <a:pt x="23959" y="7889"/>
                  </a:cubicBezTo>
                  <a:close/>
                  <a:moveTo>
                    <a:pt x="1487" y="7753"/>
                  </a:moveTo>
                  <a:cubicBezTo>
                    <a:pt x="1489" y="7753"/>
                    <a:pt x="1490" y="7755"/>
                    <a:pt x="1490" y="7760"/>
                  </a:cubicBezTo>
                  <a:cubicBezTo>
                    <a:pt x="1343" y="8120"/>
                    <a:pt x="1195" y="8480"/>
                    <a:pt x="1081" y="8856"/>
                  </a:cubicBezTo>
                  <a:cubicBezTo>
                    <a:pt x="1070" y="8877"/>
                    <a:pt x="1065" y="8883"/>
                    <a:pt x="1061" y="8883"/>
                  </a:cubicBezTo>
                  <a:cubicBezTo>
                    <a:pt x="1056" y="8883"/>
                    <a:pt x="1055" y="8872"/>
                    <a:pt x="1049" y="8872"/>
                  </a:cubicBezTo>
                  <a:cubicBezTo>
                    <a:pt x="1045" y="8872"/>
                    <a:pt x="1040" y="8876"/>
                    <a:pt x="1031" y="8889"/>
                  </a:cubicBezTo>
                  <a:cubicBezTo>
                    <a:pt x="1097" y="8660"/>
                    <a:pt x="1212" y="8300"/>
                    <a:pt x="1277" y="8152"/>
                  </a:cubicBezTo>
                  <a:cubicBezTo>
                    <a:pt x="1343" y="8005"/>
                    <a:pt x="1408" y="7874"/>
                    <a:pt x="1441" y="7809"/>
                  </a:cubicBezTo>
                  <a:cubicBezTo>
                    <a:pt x="1465" y="7772"/>
                    <a:pt x="1481" y="7753"/>
                    <a:pt x="1487" y="7753"/>
                  </a:cubicBezTo>
                  <a:close/>
                  <a:moveTo>
                    <a:pt x="1031" y="8987"/>
                  </a:moveTo>
                  <a:cubicBezTo>
                    <a:pt x="1031" y="8996"/>
                    <a:pt x="1031" y="9016"/>
                    <a:pt x="1031" y="9036"/>
                  </a:cubicBezTo>
                  <a:cubicBezTo>
                    <a:pt x="966" y="9233"/>
                    <a:pt x="917" y="9446"/>
                    <a:pt x="868" y="9642"/>
                  </a:cubicBezTo>
                  <a:cubicBezTo>
                    <a:pt x="865" y="9640"/>
                    <a:pt x="863" y="9638"/>
                    <a:pt x="862" y="9638"/>
                  </a:cubicBezTo>
                  <a:cubicBezTo>
                    <a:pt x="850" y="9638"/>
                    <a:pt x="844" y="9686"/>
                    <a:pt x="802" y="9855"/>
                  </a:cubicBezTo>
                  <a:lnTo>
                    <a:pt x="851" y="9593"/>
                  </a:lnTo>
                  <a:cubicBezTo>
                    <a:pt x="835" y="9593"/>
                    <a:pt x="835" y="9626"/>
                    <a:pt x="819" y="9642"/>
                  </a:cubicBezTo>
                  <a:cubicBezTo>
                    <a:pt x="835" y="9560"/>
                    <a:pt x="851" y="9478"/>
                    <a:pt x="884" y="9396"/>
                  </a:cubicBezTo>
                  <a:cubicBezTo>
                    <a:pt x="917" y="9298"/>
                    <a:pt x="966" y="9118"/>
                    <a:pt x="1031" y="8987"/>
                  </a:cubicBezTo>
                  <a:close/>
                  <a:moveTo>
                    <a:pt x="720" y="10149"/>
                  </a:moveTo>
                  <a:cubicBezTo>
                    <a:pt x="720" y="10198"/>
                    <a:pt x="753" y="10133"/>
                    <a:pt x="688" y="10444"/>
                  </a:cubicBezTo>
                  <a:cubicBezTo>
                    <a:pt x="688" y="10440"/>
                    <a:pt x="687" y="10438"/>
                    <a:pt x="685" y="10438"/>
                  </a:cubicBezTo>
                  <a:cubicBezTo>
                    <a:pt x="683" y="10438"/>
                    <a:pt x="680" y="10441"/>
                    <a:pt x="678" y="10448"/>
                  </a:cubicBezTo>
                  <a:lnTo>
                    <a:pt x="678" y="10448"/>
                  </a:lnTo>
                  <a:cubicBezTo>
                    <a:pt x="692" y="10348"/>
                    <a:pt x="706" y="10249"/>
                    <a:pt x="720" y="10149"/>
                  </a:cubicBezTo>
                  <a:close/>
                  <a:moveTo>
                    <a:pt x="148" y="11243"/>
                  </a:moveTo>
                  <a:cubicBezTo>
                    <a:pt x="148" y="11243"/>
                    <a:pt x="148" y="11244"/>
                    <a:pt x="148" y="11246"/>
                  </a:cubicBezTo>
                  <a:cubicBezTo>
                    <a:pt x="148" y="11245"/>
                    <a:pt x="148" y="11244"/>
                    <a:pt x="148" y="11243"/>
                  </a:cubicBezTo>
                  <a:close/>
                  <a:moveTo>
                    <a:pt x="540" y="10477"/>
                  </a:moveTo>
                  <a:cubicBezTo>
                    <a:pt x="540" y="10477"/>
                    <a:pt x="540" y="10526"/>
                    <a:pt x="540" y="10624"/>
                  </a:cubicBezTo>
                  <a:cubicBezTo>
                    <a:pt x="540" y="10706"/>
                    <a:pt x="540" y="10837"/>
                    <a:pt x="540" y="10968"/>
                  </a:cubicBezTo>
                  <a:cubicBezTo>
                    <a:pt x="524" y="11246"/>
                    <a:pt x="540" y="11541"/>
                    <a:pt x="540" y="11688"/>
                  </a:cubicBezTo>
                  <a:cubicBezTo>
                    <a:pt x="524" y="11868"/>
                    <a:pt x="524" y="12048"/>
                    <a:pt x="524" y="12212"/>
                  </a:cubicBezTo>
                  <a:cubicBezTo>
                    <a:pt x="524" y="12310"/>
                    <a:pt x="508" y="12375"/>
                    <a:pt x="508" y="12457"/>
                  </a:cubicBezTo>
                  <a:cubicBezTo>
                    <a:pt x="508" y="12280"/>
                    <a:pt x="508" y="12129"/>
                    <a:pt x="508" y="12015"/>
                  </a:cubicBezTo>
                  <a:cubicBezTo>
                    <a:pt x="508" y="11868"/>
                    <a:pt x="524" y="11770"/>
                    <a:pt x="524" y="11688"/>
                  </a:cubicBezTo>
                  <a:cubicBezTo>
                    <a:pt x="524" y="11578"/>
                    <a:pt x="524" y="11522"/>
                    <a:pt x="517" y="11522"/>
                  </a:cubicBezTo>
                  <a:cubicBezTo>
                    <a:pt x="515" y="11522"/>
                    <a:pt x="512" y="11528"/>
                    <a:pt x="508" y="11541"/>
                  </a:cubicBezTo>
                  <a:cubicBezTo>
                    <a:pt x="491" y="11590"/>
                    <a:pt x="459" y="11721"/>
                    <a:pt x="442" y="11901"/>
                  </a:cubicBezTo>
                  <a:cubicBezTo>
                    <a:pt x="426" y="11999"/>
                    <a:pt x="426" y="12097"/>
                    <a:pt x="409" y="12212"/>
                  </a:cubicBezTo>
                  <a:cubicBezTo>
                    <a:pt x="393" y="12261"/>
                    <a:pt x="393" y="12326"/>
                    <a:pt x="393" y="12375"/>
                  </a:cubicBezTo>
                  <a:cubicBezTo>
                    <a:pt x="378" y="12436"/>
                    <a:pt x="377" y="12496"/>
                    <a:pt x="377" y="12556"/>
                  </a:cubicBezTo>
                  <a:lnTo>
                    <a:pt x="377" y="12556"/>
                  </a:lnTo>
                  <a:cubicBezTo>
                    <a:pt x="377" y="11988"/>
                    <a:pt x="410" y="11405"/>
                    <a:pt x="508" y="10837"/>
                  </a:cubicBezTo>
                  <a:lnTo>
                    <a:pt x="508" y="10837"/>
                  </a:lnTo>
                  <a:lnTo>
                    <a:pt x="475" y="10902"/>
                  </a:lnTo>
                  <a:cubicBezTo>
                    <a:pt x="491" y="10820"/>
                    <a:pt x="508" y="10739"/>
                    <a:pt x="508" y="10657"/>
                  </a:cubicBezTo>
                  <a:cubicBezTo>
                    <a:pt x="508" y="10591"/>
                    <a:pt x="524" y="10526"/>
                    <a:pt x="540" y="10477"/>
                  </a:cubicBezTo>
                  <a:close/>
                  <a:moveTo>
                    <a:pt x="524" y="13112"/>
                  </a:moveTo>
                  <a:cubicBezTo>
                    <a:pt x="540" y="13112"/>
                    <a:pt x="540" y="13128"/>
                    <a:pt x="540" y="13145"/>
                  </a:cubicBezTo>
                  <a:cubicBezTo>
                    <a:pt x="557" y="13292"/>
                    <a:pt x="557" y="13439"/>
                    <a:pt x="573" y="13587"/>
                  </a:cubicBezTo>
                  <a:cubicBezTo>
                    <a:pt x="573" y="13603"/>
                    <a:pt x="573" y="13669"/>
                    <a:pt x="573" y="13750"/>
                  </a:cubicBezTo>
                  <a:cubicBezTo>
                    <a:pt x="557" y="13701"/>
                    <a:pt x="557" y="13669"/>
                    <a:pt x="557" y="13669"/>
                  </a:cubicBezTo>
                  <a:cubicBezTo>
                    <a:pt x="540" y="13538"/>
                    <a:pt x="540" y="13407"/>
                    <a:pt x="524" y="13292"/>
                  </a:cubicBezTo>
                  <a:cubicBezTo>
                    <a:pt x="524" y="13209"/>
                    <a:pt x="524" y="13134"/>
                    <a:pt x="524" y="13112"/>
                  </a:cubicBezTo>
                  <a:close/>
                  <a:moveTo>
                    <a:pt x="213" y="13849"/>
                  </a:moveTo>
                  <a:cubicBezTo>
                    <a:pt x="222" y="13895"/>
                    <a:pt x="231" y="13935"/>
                    <a:pt x="238" y="13969"/>
                  </a:cubicBezTo>
                  <a:lnTo>
                    <a:pt x="238" y="13969"/>
                  </a:lnTo>
                  <a:cubicBezTo>
                    <a:pt x="229" y="13892"/>
                    <a:pt x="226" y="13849"/>
                    <a:pt x="213" y="13849"/>
                  </a:cubicBezTo>
                  <a:close/>
                  <a:moveTo>
                    <a:pt x="24553" y="13914"/>
                  </a:moveTo>
                  <a:cubicBezTo>
                    <a:pt x="24553" y="13980"/>
                    <a:pt x="24537" y="14061"/>
                    <a:pt x="24537" y="14127"/>
                  </a:cubicBezTo>
                  <a:cubicBezTo>
                    <a:pt x="24520" y="14209"/>
                    <a:pt x="24520" y="14291"/>
                    <a:pt x="24504" y="14372"/>
                  </a:cubicBezTo>
                  <a:cubicBezTo>
                    <a:pt x="24493" y="14439"/>
                    <a:pt x="24482" y="14499"/>
                    <a:pt x="24465" y="14561"/>
                  </a:cubicBezTo>
                  <a:lnTo>
                    <a:pt x="24465" y="14561"/>
                  </a:lnTo>
                  <a:cubicBezTo>
                    <a:pt x="24495" y="14353"/>
                    <a:pt x="24524" y="14134"/>
                    <a:pt x="24553" y="13914"/>
                  </a:cubicBezTo>
                  <a:close/>
                  <a:moveTo>
                    <a:pt x="24324" y="15240"/>
                  </a:moveTo>
                  <a:cubicBezTo>
                    <a:pt x="24324" y="15289"/>
                    <a:pt x="24308" y="15322"/>
                    <a:pt x="24308" y="15371"/>
                  </a:cubicBezTo>
                  <a:cubicBezTo>
                    <a:pt x="24275" y="15486"/>
                    <a:pt x="24242" y="15616"/>
                    <a:pt x="24209" y="15747"/>
                  </a:cubicBezTo>
                  <a:cubicBezTo>
                    <a:pt x="24193" y="15747"/>
                    <a:pt x="24193" y="15731"/>
                    <a:pt x="24193" y="15731"/>
                  </a:cubicBezTo>
                  <a:cubicBezTo>
                    <a:pt x="24242" y="15567"/>
                    <a:pt x="24291" y="15404"/>
                    <a:pt x="24324" y="15240"/>
                  </a:cubicBezTo>
                  <a:close/>
                  <a:moveTo>
                    <a:pt x="917" y="15764"/>
                  </a:moveTo>
                  <a:lnTo>
                    <a:pt x="966" y="15829"/>
                  </a:lnTo>
                  <a:cubicBezTo>
                    <a:pt x="982" y="15927"/>
                    <a:pt x="982" y="15944"/>
                    <a:pt x="982" y="15977"/>
                  </a:cubicBezTo>
                  <a:cubicBezTo>
                    <a:pt x="966" y="15911"/>
                    <a:pt x="933" y="15829"/>
                    <a:pt x="917" y="15764"/>
                  </a:cubicBezTo>
                  <a:close/>
                  <a:moveTo>
                    <a:pt x="606" y="16222"/>
                  </a:moveTo>
                  <a:cubicBezTo>
                    <a:pt x="606" y="16222"/>
                    <a:pt x="615" y="16238"/>
                    <a:pt x="630" y="16267"/>
                  </a:cubicBezTo>
                  <a:lnTo>
                    <a:pt x="630" y="16267"/>
                  </a:lnTo>
                  <a:cubicBezTo>
                    <a:pt x="623" y="16250"/>
                    <a:pt x="614" y="16235"/>
                    <a:pt x="606" y="16222"/>
                  </a:cubicBezTo>
                  <a:close/>
                  <a:moveTo>
                    <a:pt x="1159" y="16547"/>
                  </a:moveTo>
                  <a:lnTo>
                    <a:pt x="1159" y="16547"/>
                  </a:lnTo>
                  <a:cubicBezTo>
                    <a:pt x="1186" y="16610"/>
                    <a:pt x="1195" y="16652"/>
                    <a:pt x="1195" y="16664"/>
                  </a:cubicBezTo>
                  <a:cubicBezTo>
                    <a:pt x="1186" y="16628"/>
                    <a:pt x="1172" y="16588"/>
                    <a:pt x="1159" y="16547"/>
                  </a:cubicBezTo>
                  <a:close/>
                  <a:moveTo>
                    <a:pt x="1174" y="17644"/>
                  </a:moveTo>
                  <a:cubicBezTo>
                    <a:pt x="1184" y="17669"/>
                    <a:pt x="1194" y="17696"/>
                    <a:pt x="1205" y="17724"/>
                  </a:cubicBezTo>
                  <a:lnTo>
                    <a:pt x="1205" y="17724"/>
                  </a:lnTo>
                  <a:cubicBezTo>
                    <a:pt x="1195" y="17698"/>
                    <a:pt x="1185" y="17671"/>
                    <a:pt x="1174" y="17644"/>
                  </a:cubicBezTo>
                  <a:close/>
                  <a:moveTo>
                    <a:pt x="1752" y="17957"/>
                  </a:moveTo>
                  <a:lnTo>
                    <a:pt x="1752" y="17957"/>
                  </a:lnTo>
                  <a:cubicBezTo>
                    <a:pt x="1777" y="18008"/>
                    <a:pt x="1803" y="18060"/>
                    <a:pt x="1829" y="18109"/>
                  </a:cubicBezTo>
                  <a:lnTo>
                    <a:pt x="1829" y="18109"/>
                  </a:lnTo>
                  <a:cubicBezTo>
                    <a:pt x="1798" y="18033"/>
                    <a:pt x="1767" y="17973"/>
                    <a:pt x="1752" y="17957"/>
                  </a:cubicBezTo>
                  <a:close/>
                  <a:moveTo>
                    <a:pt x="1829" y="18109"/>
                  </a:moveTo>
                  <a:cubicBezTo>
                    <a:pt x="1830" y="18113"/>
                    <a:pt x="1832" y="18117"/>
                    <a:pt x="1834" y="18121"/>
                  </a:cubicBezTo>
                  <a:cubicBezTo>
                    <a:pt x="1837" y="18126"/>
                    <a:pt x="1840" y="18130"/>
                    <a:pt x="1843" y="18135"/>
                  </a:cubicBezTo>
                  <a:lnTo>
                    <a:pt x="1843" y="18135"/>
                  </a:lnTo>
                  <a:cubicBezTo>
                    <a:pt x="1838" y="18126"/>
                    <a:pt x="1833" y="18118"/>
                    <a:pt x="1829" y="18109"/>
                  </a:cubicBezTo>
                  <a:close/>
                  <a:moveTo>
                    <a:pt x="1843" y="18135"/>
                  </a:moveTo>
                  <a:cubicBezTo>
                    <a:pt x="1850" y="18148"/>
                    <a:pt x="1857" y="18162"/>
                    <a:pt x="1864" y="18174"/>
                  </a:cubicBezTo>
                  <a:lnTo>
                    <a:pt x="1864" y="18174"/>
                  </a:lnTo>
                  <a:cubicBezTo>
                    <a:pt x="1857" y="18161"/>
                    <a:pt x="1850" y="18148"/>
                    <a:pt x="1843" y="18135"/>
                  </a:cubicBezTo>
                  <a:close/>
                  <a:moveTo>
                    <a:pt x="23571" y="17451"/>
                  </a:moveTo>
                  <a:lnTo>
                    <a:pt x="23571" y="17451"/>
                  </a:lnTo>
                  <a:cubicBezTo>
                    <a:pt x="23394" y="17847"/>
                    <a:pt x="23192" y="18256"/>
                    <a:pt x="22940" y="18667"/>
                  </a:cubicBezTo>
                  <a:lnTo>
                    <a:pt x="22940" y="18667"/>
                  </a:lnTo>
                  <a:cubicBezTo>
                    <a:pt x="23178" y="18270"/>
                    <a:pt x="23388" y="17861"/>
                    <a:pt x="23571" y="17451"/>
                  </a:cubicBezTo>
                  <a:close/>
                  <a:moveTo>
                    <a:pt x="1113" y="16320"/>
                  </a:moveTo>
                  <a:lnTo>
                    <a:pt x="1113" y="16320"/>
                  </a:lnTo>
                  <a:cubicBezTo>
                    <a:pt x="1359" y="16942"/>
                    <a:pt x="1473" y="17253"/>
                    <a:pt x="1784" y="17843"/>
                  </a:cubicBezTo>
                  <a:cubicBezTo>
                    <a:pt x="1801" y="17875"/>
                    <a:pt x="1817" y="17924"/>
                    <a:pt x="1834" y="17957"/>
                  </a:cubicBezTo>
                  <a:cubicBezTo>
                    <a:pt x="1851" y="18009"/>
                    <a:pt x="1856" y="18030"/>
                    <a:pt x="1852" y="18030"/>
                  </a:cubicBezTo>
                  <a:cubicBezTo>
                    <a:pt x="1844" y="18030"/>
                    <a:pt x="1805" y="17955"/>
                    <a:pt x="1752" y="17859"/>
                  </a:cubicBezTo>
                  <a:cubicBezTo>
                    <a:pt x="1735" y="17826"/>
                    <a:pt x="1719" y="17793"/>
                    <a:pt x="1686" y="17744"/>
                  </a:cubicBezTo>
                  <a:cubicBezTo>
                    <a:pt x="1670" y="17712"/>
                    <a:pt x="1654" y="17663"/>
                    <a:pt x="1637" y="17630"/>
                  </a:cubicBezTo>
                  <a:cubicBezTo>
                    <a:pt x="1604" y="17564"/>
                    <a:pt x="1572" y="17515"/>
                    <a:pt x="1572" y="17515"/>
                  </a:cubicBezTo>
                  <a:lnTo>
                    <a:pt x="1572" y="17515"/>
                  </a:lnTo>
                  <a:lnTo>
                    <a:pt x="1654" y="17695"/>
                  </a:lnTo>
                  <a:cubicBezTo>
                    <a:pt x="1670" y="17761"/>
                    <a:pt x="1703" y="17826"/>
                    <a:pt x="1735" y="17892"/>
                  </a:cubicBezTo>
                  <a:cubicBezTo>
                    <a:pt x="1735" y="17889"/>
                    <a:pt x="1736" y="17888"/>
                    <a:pt x="1737" y="17888"/>
                  </a:cubicBezTo>
                  <a:cubicBezTo>
                    <a:pt x="1751" y="17888"/>
                    <a:pt x="1840" y="18052"/>
                    <a:pt x="1915" y="18203"/>
                  </a:cubicBezTo>
                  <a:cubicBezTo>
                    <a:pt x="1988" y="18318"/>
                    <a:pt x="2060" y="18421"/>
                    <a:pt x="2076" y="18421"/>
                  </a:cubicBezTo>
                  <a:cubicBezTo>
                    <a:pt x="2078" y="18421"/>
                    <a:pt x="2079" y="18419"/>
                    <a:pt x="2079" y="18415"/>
                  </a:cubicBezTo>
                  <a:cubicBezTo>
                    <a:pt x="2145" y="18514"/>
                    <a:pt x="2194" y="18612"/>
                    <a:pt x="2259" y="18726"/>
                  </a:cubicBezTo>
                  <a:lnTo>
                    <a:pt x="2177" y="18596"/>
                  </a:lnTo>
                  <a:lnTo>
                    <a:pt x="2210" y="18661"/>
                  </a:lnTo>
                  <a:cubicBezTo>
                    <a:pt x="2194" y="18661"/>
                    <a:pt x="2128" y="18579"/>
                    <a:pt x="2046" y="18448"/>
                  </a:cubicBezTo>
                  <a:cubicBezTo>
                    <a:pt x="1997" y="18399"/>
                    <a:pt x="1948" y="18317"/>
                    <a:pt x="1899" y="18235"/>
                  </a:cubicBezTo>
                  <a:cubicBezTo>
                    <a:pt x="1887" y="18216"/>
                    <a:pt x="1876" y="18196"/>
                    <a:pt x="1864" y="18174"/>
                  </a:cubicBezTo>
                  <a:lnTo>
                    <a:pt x="1864" y="18174"/>
                  </a:lnTo>
                  <a:cubicBezTo>
                    <a:pt x="1880" y="18207"/>
                    <a:pt x="1894" y="18243"/>
                    <a:pt x="1915" y="18285"/>
                  </a:cubicBezTo>
                  <a:cubicBezTo>
                    <a:pt x="1948" y="18350"/>
                    <a:pt x="1981" y="18415"/>
                    <a:pt x="2030" y="18481"/>
                  </a:cubicBezTo>
                  <a:lnTo>
                    <a:pt x="1965" y="18399"/>
                  </a:lnTo>
                  <a:cubicBezTo>
                    <a:pt x="1899" y="18285"/>
                    <a:pt x="1850" y="18186"/>
                    <a:pt x="1801" y="18072"/>
                  </a:cubicBezTo>
                  <a:cubicBezTo>
                    <a:pt x="1735" y="17974"/>
                    <a:pt x="1686" y="17859"/>
                    <a:pt x="1637" y="17761"/>
                  </a:cubicBezTo>
                  <a:cubicBezTo>
                    <a:pt x="1588" y="17663"/>
                    <a:pt x="1555" y="17548"/>
                    <a:pt x="1506" y="17450"/>
                  </a:cubicBezTo>
                  <a:cubicBezTo>
                    <a:pt x="1457" y="17352"/>
                    <a:pt x="1408" y="17253"/>
                    <a:pt x="1375" y="17155"/>
                  </a:cubicBezTo>
                  <a:lnTo>
                    <a:pt x="1375" y="17155"/>
                  </a:lnTo>
                  <a:cubicBezTo>
                    <a:pt x="1441" y="17286"/>
                    <a:pt x="1523" y="17433"/>
                    <a:pt x="1588" y="17613"/>
                  </a:cubicBezTo>
                  <a:cubicBezTo>
                    <a:pt x="1555" y="17499"/>
                    <a:pt x="1506" y="17384"/>
                    <a:pt x="1457" y="17253"/>
                  </a:cubicBezTo>
                  <a:cubicBezTo>
                    <a:pt x="1392" y="17139"/>
                    <a:pt x="1343" y="17008"/>
                    <a:pt x="1293" y="16893"/>
                  </a:cubicBezTo>
                  <a:cubicBezTo>
                    <a:pt x="1195" y="16648"/>
                    <a:pt x="1130" y="16435"/>
                    <a:pt x="1113" y="16320"/>
                  </a:cubicBezTo>
                  <a:close/>
                  <a:moveTo>
                    <a:pt x="2292" y="18759"/>
                  </a:moveTo>
                  <a:cubicBezTo>
                    <a:pt x="2316" y="18807"/>
                    <a:pt x="2344" y="18855"/>
                    <a:pt x="2373" y="18904"/>
                  </a:cubicBezTo>
                  <a:lnTo>
                    <a:pt x="2373" y="18904"/>
                  </a:lnTo>
                  <a:cubicBezTo>
                    <a:pt x="2342" y="18860"/>
                    <a:pt x="2313" y="18813"/>
                    <a:pt x="2292" y="18759"/>
                  </a:cubicBezTo>
                  <a:close/>
                  <a:moveTo>
                    <a:pt x="1741" y="18825"/>
                  </a:moveTo>
                  <a:cubicBezTo>
                    <a:pt x="1764" y="18866"/>
                    <a:pt x="1788" y="18907"/>
                    <a:pt x="1812" y="18946"/>
                  </a:cubicBezTo>
                  <a:lnTo>
                    <a:pt x="1812" y="18946"/>
                  </a:lnTo>
                  <a:cubicBezTo>
                    <a:pt x="1790" y="18907"/>
                    <a:pt x="1766" y="18867"/>
                    <a:pt x="1741" y="18825"/>
                  </a:cubicBezTo>
                  <a:close/>
                  <a:moveTo>
                    <a:pt x="1205" y="17724"/>
                  </a:moveTo>
                  <a:lnTo>
                    <a:pt x="1205" y="17724"/>
                  </a:lnTo>
                  <a:cubicBezTo>
                    <a:pt x="1227" y="17787"/>
                    <a:pt x="1245" y="17847"/>
                    <a:pt x="1261" y="17908"/>
                  </a:cubicBezTo>
                  <a:cubicBezTo>
                    <a:pt x="1310" y="18023"/>
                    <a:pt x="1359" y="18137"/>
                    <a:pt x="1408" y="18252"/>
                  </a:cubicBezTo>
                  <a:cubicBezTo>
                    <a:pt x="1502" y="18472"/>
                    <a:pt x="1627" y="18692"/>
                    <a:pt x="1811" y="18985"/>
                  </a:cubicBezTo>
                  <a:lnTo>
                    <a:pt x="1811" y="18985"/>
                  </a:lnTo>
                  <a:cubicBezTo>
                    <a:pt x="1753" y="18889"/>
                    <a:pt x="1625" y="18674"/>
                    <a:pt x="1646" y="18674"/>
                  </a:cubicBezTo>
                  <a:cubicBezTo>
                    <a:pt x="1648" y="18674"/>
                    <a:pt x="1650" y="18675"/>
                    <a:pt x="1654" y="18677"/>
                  </a:cubicBezTo>
                  <a:cubicBezTo>
                    <a:pt x="1683" y="18730"/>
                    <a:pt x="1713" y="18778"/>
                    <a:pt x="1741" y="18825"/>
                  </a:cubicBezTo>
                  <a:lnTo>
                    <a:pt x="1741" y="18825"/>
                  </a:lnTo>
                  <a:cubicBezTo>
                    <a:pt x="1723" y="18793"/>
                    <a:pt x="1705" y="18760"/>
                    <a:pt x="1686" y="18726"/>
                  </a:cubicBezTo>
                  <a:cubicBezTo>
                    <a:pt x="1654" y="18661"/>
                    <a:pt x="1604" y="18579"/>
                    <a:pt x="1572" y="18514"/>
                  </a:cubicBezTo>
                  <a:cubicBezTo>
                    <a:pt x="1523" y="18448"/>
                    <a:pt x="1490" y="18366"/>
                    <a:pt x="1457" y="18301"/>
                  </a:cubicBezTo>
                  <a:cubicBezTo>
                    <a:pt x="1392" y="18170"/>
                    <a:pt x="1326" y="18039"/>
                    <a:pt x="1277" y="17908"/>
                  </a:cubicBezTo>
                  <a:cubicBezTo>
                    <a:pt x="1248" y="17841"/>
                    <a:pt x="1225" y="17780"/>
                    <a:pt x="1205" y="17724"/>
                  </a:cubicBezTo>
                  <a:close/>
                  <a:moveTo>
                    <a:pt x="1811" y="18985"/>
                  </a:moveTo>
                  <a:cubicBezTo>
                    <a:pt x="1828" y="19013"/>
                    <a:pt x="1839" y="19031"/>
                    <a:pt x="1839" y="19031"/>
                  </a:cubicBezTo>
                  <a:cubicBezTo>
                    <a:pt x="1839" y="19031"/>
                    <a:pt x="1837" y="19028"/>
                    <a:pt x="1834" y="19021"/>
                  </a:cubicBezTo>
                  <a:cubicBezTo>
                    <a:pt x="1826" y="19009"/>
                    <a:pt x="1818" y="18997"/>
                    <a:pt x="1811" y="18985"/>
                  </a:cubicBezTo>
                  <a:close/>
                  <a:moveTo>
                    <a:pt x="22720" y="19005"/>
                  </a:moveTo>
                  <a:lnTo>
                    <a:pt x="22720" y="19005"/>
                  </a:lnTo>
                  <a:cubicBezTo>
                    <a:pt x="22710" y="19021"/>
                    <a:pt x="22701" y="19036"/>
                    <a:pt x="22692" y="19051"/>
                  </a:cubicBezTo>
                  <a:lnTo>
                    <a:pt x="22692" y="19051"/>
                  </a:lnTo>
                  <a:cubicBezTo>
                    <a:pt x="22700" y="19038"/>
                    <a:pt x="22709" y="19023"/>
                    <a:pt x="22720" y="19005"/>
                  </a:cubicBezTo>
                  <a:close/>
                  <a:moveTo>
                    <a:pt x="22802" y="18890"/>
                  </a:moveTo>
                  <a:cubicBezTo>
                    <a:pt x="22736" y="19005"/>
                    <a:pt x="22671" y="19119"/>
                    <a:pt x="22654" y="19152"/>
                  </a:cubicBezTo>
                  <a:cubicBezTo>
                    <a:pt x="22654" y="19129"/>
                    <a:pt x="22662" y="19106"/>
                    <a:pt x="22684" y="19066"/>
                  </a:cubicBezTo>
                  <a:lnTo>
                    <a:pt x="22684" y="19066"/>
                  </a:lnTo>
                  <a:cubicBezTo>
                    <a:pt x="22723" y="19008"/>
                    <a:pt x="22763" y="18949"/>
                    <a:pt x="22802" y="18890"/>
                  </a:cubicBezTo>
                  <a:close/>
                  <a:moveTo>
                    <a:pt x="2652" y="19348"/>
                  </a:moveTo>
                  <a:lnTo>
                    <a:pt x="2652" y="19348"/>
                  </a:lnTo>
                  <a:cubicBezTo>
                    <a:pt x="2657" y="19359"/>
                    <a:pt x="2663" y="19368"/>
                    <a:pt x="2668" y="19376"/>
                  </a:cubicBezTo>
                  <a:lnTo>
                    <a:pt x="2668" y="19376"/>
                  </a:lnTo>
                  <a:cubicBezTo>
                    <a:pt x="2665" y="19362"/>
                    <a:pt x="2652" y="19349"/>
                    <a:pt x="2652" y="19348"/>
                  </a:cubicBezTo>
                  <a:close/>
                  <a:moveTo>
                    <a:pt x="2210" y="19463"/>
                  </a:moveTo>
                  <a:lnTo>
                    <a:pt x="2210" y="19463"/>
                  </a:lnTo>
                  <a:cubicBezTo>
                    <a:pt x="2224" y="19483"/>
                    <a:pt x="2237" y="19506"/>
                    <a:pt x="2252" y="19531"/>
                  </a:cubicBezTo>
                  <a:lnTo>
                    <a:pt x="2252" y="19531"/>
                  </a:lnTo>
                  <a:cubicBezTo>
                    <a:pt x="2237" y="19510"/>
                    <a:pt x="2222" y="19487"/>
                    <a:pt x="2210" y="19463"/>
                  </a:cubicBezTo>
                  <a:close/>
                  <a:moveTo>
                    <a:pt x="2439" y="19037"/>
                  </a:moveTo>
                  <a:lnTo>
                    <a:pt x="2462" y="19053"/>
                  </a:lnTo>
                  <a:lnTo>
                    <a:pt x="2462" y="19053"/>
                  </a:lnTo>
                  <a:cubicBezTo>
                    <a:pt x="2465" y="19058"/>
                    <a:pt x="2469" y="19064"/>
                    <a:pt x="2472" y="19070"/>
                  </a:cubicBezTo>
                  <a:cubicBezTo>
                    <a:pt x="2469" y="19065"/>
                    <a:pt x="2466" y="19059"/>
                    <a:pt x="2464" y="19054"/>
                  </a:cubicBezTo>
                  <a:lnTo>
                    <a:pt x="2464" y="19054"/>
                  </a:lnTo>
                  <a:lnTo>
                    <a:pt x="2488" y="19070"/>
                  </a:lnTo>
                  <a:cubicBezTo>
                    <a:pt x="2589" y="19243"/>
                    <a:pt x="2703" y="19404"/>
                    <a:pt x="2818" y="19563"/>
                  </a:cubicBezTo>
                  <a:lnTo>
                    <a:pt x="2818" y="19563"/>
                  </a:lnTo>
                  <a:cubicBezTo>
                    <a:pt x="2768" y="19508"/>
                    <a:pt x="2729" y="19458"/>
                    <a:pt x="2701" y="19430"/>
                  </a:cubicBezTo>
                  <a:cubicBezTo>
                    <a:pt x="2690" y="19408"/>
                    <a:pt x="2679" y="19394"/>
                    <a:pt x="2668" y="19376"/>
                  </a:cubicBezTo>
                  <a:lnTo>
                    <a:pt x="2668" y="19376"/>
                  </a:lnTo>
                  <a:cubicBezTo>
                    <a:pt x="2668" y="19378"/>
                    <a:pt x="2668" y="19380"/>
                    <a:pt x="2668" y="19381"/>
                  </a:cubicBezTo>
                  <a:cubicBezTo>
                    <a:pt x="2652" y="19348"/>
                    <a:pt x="2619" y="19316"/>
                    <a:pt x="2603" y="19283"/>
                  </a:cubicBezTo>
                  <a:cubicBezTo>
                    <a:pt x="2554" y="19201"/>
                    <a:pt x="2505" y="19119"/>
                    <a:pt x="2439" y="19037"/>
                  </a:cubicBezTo>
                  <a:close/>
                  <a:moveTo>
                    <a:pt x="22682" y="19069"/>
                  </a:moveTo>
                  <a:cubicBezTo>
                    <a:pt x="22651" y="19123"/>
                    <a:pt x="22624" y="19170"/>
                    <a:pt x="22589" y="19218"/>
                  </a:cubicBezTo>
                  <a:cubicBezTo>
                    <a:pt x="22540" y="19299"/>
                    <a:pt x="22491" y="19348"/>
                    <a:pt x="22458" y="19414"/>
                  </a:cubicBezTo>
                  <a:cubicBezTo>
                    <a:pt x="22409" y="19479"/>
                    <a:pt x="22360" y="19545"/>
                    <a:pt x="22311" y="19610"/>
                  </a:cubicBezTo>
                  <a:cubicBezTo>
                    <a:pt x="22434" y="19437"/>
                    <a:pt x="22558" y="19254"/>
                    <a:pt x="22682" y="19069"/>
                  </a:cubicBezTo>
                  <a:close/>
                  <a:moveTo>
                    <a:pt x="2444" y="19711"/>
                  </a:moveTo>
                  <a:lnTo>
                    <a:pt x="2444" y="19711"/>
                  </a:lnTo>
                  <a:cubicBezTo>
                    <a:pt x="2439" y="19711"/>
                    <a:pt x="2492" y="19787"/>
                    <a:pt x="2553" y="19870"/>
                  </a:cubicBezTo>
                  <a:lnTo>
                    <a:pt x="2553" y="19870"/>
                  </a:lnTo>
                  <a:cubicBezTo>
                    <a:pt x="2527" y="19831"/>
                    <a:pt x="2500" y="19788"/>
                    <a:pt x="2472" y="19741"/>
                  </a:cubicBezTo>
                  <a:cubicBezTo>
                    <a:pt x="2454" y="19720"/>
                    <a:pt x="2446" y="19711"/>
                    <a:pt x="2444" y="19711"/>
                  </a:cubicBezTo>
                  <a:close/>
                  <a:moveTo>
                    <a:pt x="2575" y="19900"/>
                  </a:moveTo>
                  <a:cubicBezTo>
                    <a:pt x="2584" y="19913"/>
                    <a:pt x="2594" y="19925"/>
                    <a:pt x="2603" y="19938"/>
                  </a:cubicBezTo>
                  <a:cubicBezTo>
                    <a:pt x="2593" y="19924"/>
                    <a:pt x="2584" y="19912"/>
                    <a:pt x="2575" y="19900"/>
                  </a:cubicBezTo>
                  <a:close/>
                  <a:moveTo>
                    <a:pt x="21214" y="20904"/>
                  </a:moveTo>
                  <a:lnTo>
                    <a:pt x="21214" y="20904"/>
                  </a:lnTo>
                  <a:cubicBezTo>
                    <a:pt x="21165" y="20953"/>
                    <a:pt x="21132" y="21002"/>
                    <a:pt x="21083" y="21051"/>
                  </a:cubicBezTo>
                  <a:cubicBezTo>
                    <a:pt x="20968" y="21165"/>
                    <a:pt x="20854" y="21280"/>
                    <a:pt x="20723" y="21411"/>
                  </a:cubicBezTo>
                  <a:cubicBezTo>
                    <a:pt x="20760" y="21361"/>
                    <a:pt x="20769" y="21340"/>
                    <a:pt x="20764" y="21340"/>
                  </a:cubicBezTo>
                  <a:lnTo>
                    <a:pt x="20764" y="21340"/>
                  </a:lnTo>
                  <a:cubicBezTo>
                    <a:pt x="20763" y="21340"/>
                    <a:pt x="20762" y="21340"/>
                    <a:pt x="20760" y="21342"/>
                  </a:cubicBezTo>
                  <a:lnTo>
                    <a:pt x="20760" y="21342"/>
                  </a:lnTo>
                  <a:cubicBezTo>
                    <a:pt x="20922" y="21196"/>
                    <a:pt x="21068" y="21050"/>
                    <a:pt x="21214" y="20904"/>
                  </a:cubicBezTo>
                  <a:close/>
                  <a:moveTo>
                    <a:pt x="4502" y="21886"/>
                  </a:moveTo>
                  <a:cubicBezTo>
                    <a:pt x="4512" y="21893"/>
                    <a:pt x="4519" y="21898"/>
                    <a:pt x="4525" y="21902"/>
                  </a:cubicBezTo>
                  <a:lnTo>
                    <a:pt x="4525" y="21902"/>
                  </a:lnTo>
                  <a:cubicBezTo>
                    <a:pt x="4517" y="21896"/>
                    <a:pt x="4509" y="21891"/>
                    <a:pt x="4502" y="21886"/>
                  </a:cubicBezTo>
                  <a:close/>
                  <a:moveTo>
                    <a:pt x="1850" y="18890"/>
                  </a:moveTo>
                  <a:cubicBezTo>
                    <a:pt x="1883" y="19005"/>
                    <a:pt x="1948" y="19087"/>
                    <a:pt x="1997" y="19185"/>
                  </a:cubicBezTo>
                  <a:cubicBezTo>
                    <a:pt x="1932" y="19103"/>
                    <a:pt x="1866" y="19005"/>
                    <a:pt x="1817" y="18907"/>
                  </a:cubicBezTo>
                  <a:lnTo>
                    <a:pt x="1817" y="18907"/>
                  </a:lnTo>
                  <a:cubicBezTo>
                    <a:pt x="1850" y="18988"/>
                    <a:pt x="1899" y="19070"/>
                    <a:pt x="1948" y="19152"/>
                  </a:cubicBezTo>
                  <a:cubicBezTo>
                    <a:pt x="1899" y="19087"/>
                    <a:pt x="1854" y="19018"/>
                    <a:pt x="1812" y="18946"/>
                  </a:cubicBezTo>
                  <a:lnTo>
                    <a:pt x="1812" y="18946"/>
                  </a:lnTo>
                  <a:cubicBezTo>
                    <a:pt x="1819" y="18960"/>
                    <a:pt x="1827" y="18974"/>
                    <a:pt x="1834" y="18988"/>
                  </a:cubicBezTo>
                  <a:cubicBezTo>
                    <a:pt x="1883" y="19070"/>
                    <a:pt x="1932" y="19152"/>
                    <a:pt x="1965" y="19218"/>
                  </a:cubicBezTo>
                  <a:cubicBezTo>
                    <a:pt x="2046" y="19365"/>
                    <a:pt x="2112" y="19512"/>
                    <a:pt x="2259" y="19709"/>
                  </a:cubicBezTo>
                  <a:lnTo>
                    <a:pt x="2210" y="19578"/>
                  </a:lnTo>
                  <a:lnTo>
                    <a:pt x="2210" y="19578"/>
                  </a:lnTo>
                  <a:cubicBezTo>
                    <a:pt x="2259" y="19627"/>
                    <a:pt x="2341" y="19741"/>
                    <a:pt x="2423" y="19840"/>
                  </a:cubicBezTo>
                  <a:cubicBezTo>
                    <a:pt x="2456" y="19889"/>
                    <a:pt x="2488" y="19938"/>
                    <a:pt x="2537" y="19987"/>
                  </a:cubicBezTo>
                  <a:cubicBezTo>
                    <a:pt x="2570" y="20036"/>
                    <a:pt x="2603" y="20085"/>
                    <a:pt x="2636" y="20118"/>
                  </a:cubicBezTo>
                  <a:cubicBezTo>
                    <a:pt x="2648" y="20154"/>
                    <a:pt x="2812" y="20387"/>
                    <a:pt x="2797" y="20387"/>
                  </a:cubicBezTo>
                  <a:cubicBezTo>
                    <a:pt x="2792" y="20387"/>
                    <a:pt x="2765" y="20358"/>
                    <a:pt x="2701" y="20281"/>
                  </a:cubicBezTo>
                  <a:lnTo>
                    <a:pt x="2701" y="20281"/>
                  </a:lnTo>
                  <a:cubicBezTo>
                    <a:pt x="2767" y="20363"/>
                    <a:pt x="2816" y="20445"/>
                    <a:pt x="2865" y="20494"/>
                  </a:cubicBezTo>
                  <a:cubicBezTo>
                    <a:pt x="2914" y="20560"/>
                    <a:pt x="2963" y="20609"/>
                    <a:pt x="3012" y="20658"/>
                  </a:cubicBezTo>
                  <a:cubicBezTo>
                    <a:pt x="3094" y="20740"/>
                    <a:pt x="3159" y="20805"/>
                    <a:pt x="3225" y="20871"/>
                  </a:cubicBezTo>
                  <a:cubicBezTo>
                    <a:pt x="3307" y="20936"/>
                    <a:pt x="3389" y="21002"/>
                    <a:pt x="3487" y="21100"/>
                  </a:cubicBezTo>
                  <a:cubicBezTo>
                    <a:pt x="3585" y="21182"/>
                    <a:pt x="3700" y="21313"/>
                    <a:pt x="3863" y="21476"/>
                  </a:cubicBezTo>
                  <a:cubicBezTo>
                    <a:pt x="3716" y="21313"/>
                    <a:pt x="3634" y="21231"/>
                    <a:pt x="3552" y="21149"/>
                  </a:cubicBezTo>
                  <a:cubicBezTo>
                    <a:pt x="3487" y="21067"/>
                    <a:pt x="3421" y="21002"/>
                    <a:pt x="3307" y="20871"/>
                  </a:cubicBezTo>
                  <a:lnTo>
                    <a:pt x="3307" y="20871"/>
                  </a:lnTo>
                  <a:cubicBezTo>
                    <a:pt x="3403" y="20967"/>
                    <a:pt x="3435" y="20997"/>
                    <a:pt x="3440" y="20997"/>
                  </a:cubicBezTo>
                  <a:cubicBezTo>
                    <a:pt x="3447" y="20997"/>
                    <a:pt x="3382" y="20919"/>
                    <a:pt x="3401" y="20919"/>
                  </a:cubicBezTo>
                  <a:cubicBezTo>
                    <a:pt x="3402" y="20919"/>
                    <a:pt x="3403" y="20919"/>
                    <a:pt x="3405" y="20920"/>
                  </a:cubicBezTo>
                  <a:cubicBezTo>
                    <a:pt x="3470" y="21002"/>
                    <a:pt x="3618" y="21165"/>
                    <a:pt x="3716" y="21280"/>
                  </a:cubicBezTo>
                  <a:cubicBezTo>
                    <a:pt x="3765" y="21329"/>
                    <a:pt x="3814" y="21362"/>
                    <a:pt x="3798" y="21362"/>
                  </a:cubicBezTo>
                  <a:cubicBezTo>
                    <a:pt x="3798" y="21362"/>
                    <a:pt x="3798" y="21362"/>
                    <a:pt x="3781" y="21345"/>
                  </a:cubicBezTo>
                  <a:cubicBezTo>
                    <a:pt x="3749" y="21329"/>
                    <a:pt x="3717" y="21297"/>
                    <a:pt x="3684" y="21264"/>
                  </a:cubicBezTo>
                  <a:lnTo>
                    <a:pt x="3684" y="21264"/>
                  </a:lnTo>
                  <a:cubicBezTo>
                    <a:pt x="3733" y="21313"/>
                    <a:pt x="3798" y="21379"/>
                    <a:pt x="3863" y="21444"/>
                  </a:cubicBezTo>
                  <a:cubicBezTo>
                    <a:pt x="3929" y="21509"/>
                    <a:pt x="4011" y="21575"/>
                    <a:pt x="4076" y="21656"/>
                  </a:cubicBezTo>
                  <a:cubicBezTo>
                    <a:pt x="4109" y="21689"/>
                    <a:pt x="4158" y="21722"/>
                    <a:pt x="4191" y="21755"/>
                  </a:cubicBezTo>
                  <a:cubicBezTo>
                    <a:pt x="4223" y="21771"/>
                    <a:pt x="4256" y="21804"/>
                    <a:pt x="4289" y="21837"/>
                  </a:cubicBezTo>
                  <a:cubicBezTo>
                    <a:pt x="4338" y="21886"/>
                    <a:pt x="4387" y="21918"/>
                    <a:pt x="4420" y="21935"/>
                  </a:cubicBezTo>
                  <a:lnTo>
                    <a:pt x="4293" y="21808"/>
                  </a:lnTo>
                  <a:lnTo>
                    <a:pt x="4293" y="21808"/>
                  </a:lnTo>
                  <a:cubicBezTo>
                    <a:pt x="4299" y="21813"/>
                    <a:pt x="4305" y="21818"/>
                    <a:pt x="4311" y="21824"/>
                  </a:cubicBezTo>
                  <a:lnTo>
                    <a:pt x="4311" y="21824"/>
                  </a:lnTo>
                  <a:cubicBezTo>
                    <a:pt x="4287" y="21801"/>
                    <a:pt x="4263" y="21778"/>
                    <a:pt x="4240" y="21755"/>
                  </a:cubicBezTo>
                  <a:lnTo>
                    <a:pt x="4240" y="21755"/>
                  </a:lnTo>
                  <a:lnTo>
                    <a:pt x="4293" y="21808"/>
                  </a:lnTo>
                  <a:lnTo>
                    <a:pt x="4293" y="21808"/>
                  </a:lnTo>
                  <a:cubicBezTo>
                    <a:pt x="4244" y="21765"/>
                    <a:pt x="4188" y="21715"/>
                    <a:pt x="4125" y="21656"/>
                  </a:cubicBezTo>
                  <a:cubicBezTo>
                    <a:pt x="3955" y="21481"/>
                    <a:pt x="3914" y="21432"/>
                    <a:pt x="3922" y="21432"/>
                  </a:cubicBezTo>
                  <a:lnTo>
                    <a:pt x="3922" y="21432"/>
                  </a:lnTo>
                  <a:cubicBezTo>
                    <a:pt x="3933" y="21432"/>
                    <a:pt x="4020" y="21507"/>
                    <a:pt x="4033" y="21507"/>
                  </a:cubicBezTo>
                  <a:cubicBezTo>
                    <a:pt x="4041" y="21507"/>
                    <a:pt x="4022" y="21480"/>
                    <a:pt x="3945" y="21395"/>
                  </a:cubicBezTo>
                  <a:cubicBezTo>
                    <a:pt x="3880" y="21345"/>
                    <a:pt x="3814" y="21280"/>
                    <a:pt x="3765" y="21231"/>
                  </a:cubicBezTo>
                  <a:lnTo>
                    <a:pt x="3569" y="21051"/>
                  </a:lnTo>
                  <a:lnTo>
                    <a:pt x="3732" y="21231"/>
                  </a:lnTo>
                  <a:cubicBezTo>
                    <a:pt x="3700" y="21214"/>
                    <a:pt x="3552" y="21067"/>
                    <a:pt x="3438" y="20953"/>
                  </a:cubicBezTo>
                  <a:cubicBezTo>
                    <a:pt x="3372" y="20887"/>
                    <a:pt x="3323" y="20822"/>
                    <a:pt x="3274" y="20773"/>
                  </a:cubicBezTo>
                  <a:cubicBezTo>
                    <a:pt x="3251" y="20749"/>
                    <a:pt x="3228" y="20726"/>
                    <a:pt x="3216" y="20726"/>
                  </a:cubicBezTo>
                  <a:cubicBezTo>
                    <a:pt x="3211" y="20726"/>
                    <a:pt x="3209" y="20730"/>
                    <a:pt x="3209" y="20740"/>
                  </a:cubicBezTo>
                  <a:cubicBezTo>
                    <a:pt x="3061" y="20527"/>
                    <a:pt x="2947" y="20396"/>
                    <a:pt x="2848" y="20265"/>
                  </a:cubicBezTo>
                  <a:cubicBezTo>
                    <a:pt x="2758" y="20149"/>
                    <a:pt x="2668" y="20043"/>
                    <a:pt x="2561" y="19883"/>
                  </a:cubicBezTo>
                  <a:lnTo>
                    <a:pt x="2561" y="19883"/>
                  </a:lnTo>
                  <a:cubicBezTo>
                    <a:pt x="2566" y="19888"/>
                    <a:pt x="2570" y="19894"/>
                    <a:pt x="2575" y="19900"/>
                  </a:cubicBezTo>
                  <a:lnTo>
                    <a:pt x="2575" y="19900"/>
                  </a:lnTo>
                  <a:cubicBezTo>
                    <a:pt x="2567" y="19890"/>
                    <a:pt x="2560" y="19880"/>
                    <a:pt x="2553" y="19870"/>
                  </a:cubicBezTo>
                  <a:lnTo>
                    <a:pt x="2553" y="19870"/>
                  </a:lnTo>
                  <a:cubicBezTo>
                    <a:pt x="2556" y="19874"/>
                    <a:pt x="2558" y="19879"/>
                    <a:pt x="2561" y="19883"/>
                  </a:cubicBezTo>
                  <a:lnTo>
                    <a:pt x="2561" y="19883"/>
                  </a:lnTo>
                  <a:cubicBezTo>
                    <a:pt x="2499" y="19805"/>
                    <a:pt x="2447" y="19760"/>
                    <a:pt x="2406" y="19692"/>
                  </a:cubicBezTo>
                  <a:cubicBezTo>
                    <a:pt x="2374" y="19659"/>
                    <a:pt x="2341" y="19627"/>
                    <a:pt x="2308" y="19578"/>
                  </a:cubicBezTo>
                  <a:cubicBezTo>
                    <a:pt x="2276" y="19529"/>
                    <a:pt x="2243" y="19479"/>
                    <a:pt x="2194" y="19398"/>
                  </a:cubicBezTo>
                  <a:cubicBezTo>
                    <a:pt x="2163" y="19346"/>
                    <a:pt x="2145" y="19321"/>
                    <a:pt x="2140" y="19321"/>
                  </a:cubicBezTo>
                  <a:lnTo>
                    <a:pt x="2140" y="19321"/>
                  </a:lnTo>
                  <a:cubicBezTo>
                    <a:pt x="2137" y="19321"/>
                    <a:pt x="2138" y="19330"/>
                    <a:pt x="2145" y="19348"/>
                  </a:cubicBezTo>
                  <a:cubicBezTo>
                    <a:pt x="2161" y="19381"/>
                    <a:pt x="2177" y="19414"/>
                    <a:pt x="2210" y="19463"/>
                  </a:cubicBezTo>
                  <a:cubicBezTo>
                    <a:pt x="2161" y="19398"/>
                    <a:pt x="2128" y="19348"/>
                    <a:pt x="2079" y="19283"/>
                  </a:cubicBezTo>
                  <a:cubicBezTo>
                    <a:pt x="2046" y="19218"/>
                    <a:pt x="1997" y="19152"/>
                    <a:pt x="1965" y="19103"/>
                  </a:cubicBezTo>
                  <a:cubicBezTo>
                    <a:pt x="1915" y="19037"/>
                    <a:pt x="1883" y="18972"/>
                    <a:pt x="1850" y="18890"/>
                  </a:cubicBezTo>
                  <a:close/>
                  <a:moveTo>
                    <a:pt x="5238" y="22049"/>
                  </a:moveTo>
                  <a:lnTo>
                    <a:pt x="5238" y="22049"/>
                  </a:lnTo>
                  <a:cubicBezTo>
                    <a:pt x="5369" y="22148"/>
                    <a:pt x="5500" y="22246"/>
                    <a:pt x="5631" y="22344"/>
                  </a:cubicBezTo>
                  <a:cubicBezTo>
                    <a:pt x="5637" y="22353"/>
                    <a:pt x="5638" y="22356"/>
                    <a:pt x="5634" y="22356"/>
                  </a:cubicBezTo>
                  <a:cubicBezTo>
                    <a:pt x="5618" y="22356"/>
                    <a:pt x="5519" y="22284"/>
                    <a:pt x="5508" y="22284"/>
                  </a:cubicBezTo>
                  <a:cubicBezTo>
                    <a:pt x="5503" y="22284"/>
                    <a:pt x="5516" y="22299"/>
                    <a:pt x="5566" y="22344"/>
                  </a:cubicBezTo>
                  <a:cubicBezTo>
                    <a:pt x="5418" y="22246"/>
                    <a:pt x="5320" y="22164"/>
                    <a:pt x="5287" y="22115"/>
                  </a:cubicBezTo>
                  <a:cubicBezTo>
                    <a:pt x="5271" y="22082"/>
                    <a:pt x="5255" y="22066"/>
                    <a:pt x="5238" y="22049"/>
                  </a:cubicBezTo>
                  <a:close/>
                  <a:moveTo>
                    <a:pt x="4311" y="21824"/>
                  </a:moveTo>
                  <a:cubicBezTo>
                    <a:pt x="4439" y="21943"/>
                    <a:pt x="4574" y="22049"/>
                    <a:pt x="4698" y="22131"/>
                  </a:cubicBezTo>
                  <a:cubicBezTo>
                    <a:pt x="4845" y="22229"/>
                    <a:pt x="4960" y="22311"/>
                    <a:pt x="5042" y="22360"/>
                  </a:cubicBezTo>
                  <a:cubicBezTo>
                    <a:pt x="4694" y="22082"/>
                    <a:pt x="4618" y="22088"/>
                    <a:pt x="4311" y="21824"/>
                  </a:cubicBezTo>
                  <a:close/>
                  <a:moveTo>
                    <a:pt x="6057" y="22622"/>
                  </a:moveTo>
                  <a:cubicBezTo>
                    <a:pt x="6159" y="22696"/>
                    <a:pt x="6288" y="22769"/>
                    <a:pt x="6408" y="22842"/>
                  </a:cubicBezTo>
                  <a:lnTo>
                    <a:pt x="6408" y="22842"/>
                  </a:lnTo>
                  <a:cubicBezTo>
                    <a:pt x="6366" y="22818"/>
                    <a:pt x="6318" y="22794"/>
                    <a:pt x="6269" y="22770"/>
                  </a:cubicBezTo>
                  <a:cubicBezTo>
                    <a:pt x="6204" y="22720"/>
                    <a:pt x="6122" y="22671"/>
                    <a:pt x="6057" y="22622"/>
                  </a:cubicBezTo>
                  <a:close/>
                  <a:moveTo>
                    <a:pt x="19210" y="22561"/>
                  </a:moveTo>
                  <a:cubicBezTo>
                    <a:pt x="19180" y="22581"/>
                    <a:pt x="19149" y="22602"/>
                    <a:pt x="19119" y="22622"/>
                  </a:cubicBezTo>
                  <a:cubicBezTo>
                    <a:pt x="19004" y="22688"/>
                    <a:pt x="18906" y="22770"/>
                    <a:pt x="18791" y="22835"/>
                  </a:cubicBezTo>
                  <a:cubicBezTo>
                    <a:pt x="18677" y="22900"/>
                    <a:pt x="18562" y="22966"/>
                    <a:pt x="18464" y="23031"/>
                  </a:cubicBezTo>
                  <a:cubicBezTo>
                    <a:pt x="18415" y="23064"/>
                    <a:pt x="18366" y="23097"/>
                    <a:pt x="18300" y="23130"/>
                  </a:cubicBezTo>
                  <a:cubicBezTo>
                    <a:pt x="18251" y="23146"/>
                    <a:pt x="18202" y="23179"/>
                    <a:pt x="18153" y="23211"/>
                  </a:cubicBezTo>
                  <a:cubicBezTo>
                    <a:pt x="18186" y="23179"/>
                    <a:pt x="18186" y="23179"/>
                    <a:pt x="18153" y="23179"/>
                  </a:cubicBezTo>
                  <a:cubicBezTo>
                    <a:pt x="18522" y="22987"/>
                    <a:pt x="18868" y="22785"/>
                    <a:pt x="19210" y="22561"/>
                  </a:cubicBezTo>
                  <a:close/>
                  <a:moveTo>
                    <a:pt x="8676" y="23899"/>
                  </a:moveTo>
                  <a:lnTo>
                    <a:pt x="8676" y="23899"/>
                  </a:lnTo>
                  <a:cubicBezTo>
                    <a:pt x="8790" y="23932"/>
                    <a:pt x="8921" y="23981"/>
                    <a:pt x="9036" y="24014"/>
                  </a:cubicBezTo>
                  <a:cubicBezTo>
                    <a:pt x="8970" y="23997"/>
                    <a:pt x="8921" y="23981"/>
                    <a:pt x="8888" y="23981"/>
                  </a:cubicBezTo>
                  <a:cubicBezTo>
                    <a:pt x="8807" y="23964"/>
                    <a:pt x="8741" y="23932"/>
                    <a:pt x="8676" y="23899"/>
                  </a:cubicBezTo>
                  <a:close/>
                  <a:moveTo>
                    <a:pt x="16991" y="23719"/>
                  </a:moveTo>
                  <a:cubicBezTo>
                    <a:pt x="16925" y="23752"/>
                    <a:pt x="16843" y="23784"/>
                    <a:pt x="16762" y="23817"/>
                  </a:cubicBezTo>
                  <a:cubicBezTo>
                    <a:pt x="16696" y="23850"/>
                    <a:pt x="16614" y="23866"/>
                    <a:pt x="16532" y="23899"/>
                  </a:cubicBezTo>
                  <a:cubicBezTo>
                    <a:pt x="16385" y="23948"/>
                    <a:pt x="16271" y="23997"/>
                    <a:pt x="16254" y="24014"/>
                  </a:cubicBezTo>
                  <a:cubicBezTo>
                    <a:pt x="16205" y="24030"/>
                    <a:pt x="16140" y="24046"/>
                    <a:pt x="16074" y="24063"/>
                  </a:cubicBezTo>
                  <a:lnTo>
                    <a:pt x="15894" y="24095"/>
                  </a:lnTo>
                  <a:cubicBezTo>
                    <a:pt x="15878" y="24128"/>
                    <a:pt x="15780" y="24177"/>
                    <a:pt x="15583" y="24226"/>
                  </a:cubicBezTo>
                  <a:cubicBezTo>
                    <a:pt x="15125" y="24275"/>
                    <a:pt x="15649" y="24259"/>
                    <a:pt x="15010" y="24374"/>
                  </a:cubicBezTo>
                  <a:cubicBezTo>
                    <a:pt x="15141" y="24325"/>
                    <a:pt x="15272" y="24275"/>
                    <a:pt x="15321" y="24243"/>
                  </a:cubicBezTo>
                  <a:lnTo>
                    <a:pt x="15321" y="24243"/>
                  </a:lnTo>
                  <a:cubicBezTo>
                    <a:pt x="15010" y="24308"/>
                    <a:pt x="15059" y="24325"/>
                    <a:pt x="14847" y="24357"/>
                  </a:cubicBezTo>
                  <a:cubicBezTo>
                    <a:pt x="14797" y="24357"/>
                    <a:pt x="14847" y="24341"/>
                    <a:pt x="14945" y="24308"/>
                  </a:cubicBezTo>
                  <a:cubicBezTo>
                    <a:pt x="15632" y="24177"/>
                    <a:pt x="16303" y="23981"/>
                    <a:pt x="16958" y="23719"/>
                  </a:cubicBezTo>
                  <a:close/>
                  <a:moveTo>
                    <a:pt x="10476" y="24357"/>
                  </a:moveTo>
                  <a:lnTo>
                    <a:pt x="10476" y="24357"/>
                  </a:lnTo>
                  <a:cubicBezTo>
                    <a:pt x="10656" y="24390"/>
                    <a:pt x="10853" y="24423"/>
                    <a:pt x="11033" y="24439"/>
                  </a:cubicBezTo>
                  <a:cubicBezTo>
                    <a:pt x="10902" y="24439"/>
                    <a:pt x="10787" y="24423"/>
                    <a:pt x="10705" y="24406"/>
                  </a:cubicBezTo>
                  <a:cubicBezTo>
                    <a:pt x="10607" y="24390"/>
                    <a:pt x="10542" y="24374"/>
                    <a:pt x="10476" y="24357"/>
                  </a:cubicBezTo>
                  <a:close/>
                  <a:moveTo>
                    <a:pt x="11902" y="24525"/>
                  </a:moveTo>
                  <a:cubicBezTo>
                    <a:pt x="12065" y="24537"/>
                    <a:pt x="12228" y="24537"/>
                    <a:pt x="12391" y="24537"/>
                  </a:cubicBezTo>
                  <a:lnTo>
                    <a:pt x="11933" y="24537"/>
                  </a:lnTo>
                  <a:cubicBezTo>
                    <a:pt x="11921" y="24531"/>
                    <a:pt x="11911" y="24528"/>
                    <a:pt x="11902" y="24525"/>
                  </a:cubicBezTo>
                  <a:close/>
                  <a:moveTo>
                    <a:pt x="14274" y="24423"/>
                  </a:moveTo>
                  <a:lnTo>
                    <a:pt x="14274" y="24423"/>
                  </a:lnTo>
                  <a:cubicBezTo>
                    <a:pt x="13963" y="24488"/>
                    <a:pt x="13586" y="24537"/>
                    <a:pt x="13226" y="24554"/>
                  </a:cubicBezTo>
                  <a:cubicBezTo>
                    <a:pt x="13292" y="24537"/>
                    <a:pt x="13390" y="24521"/>
                    <a:pt x="13422" y="24521"/>
                  </a:cubicBezTo>
                  <a:cubicBezTo>
                    <a:pt x="13586" y="24505"/>
                    <a:pt x="13733" y="24488"/>
                    <a:pt x="13881" y="24472"/>
                  </a:cubicBezTo>
                  <a:cubicBezTo>
                    <a:pt x="14012" y="24455"/>
                    <a:pt x="14143" y="24439"/>
                    <a:pt x="14274" y="24423"/>
                  </a:cubicBezTo>
                  <a:close/>
                  <a:moveTo>
                    <a:pt x="12915" y="24537"/>
                  </a:moveTo>
                  <a:cubicBezTo>
                    <a:pt x="12799" y="24549"/>
                    <a:pt x="12675" y="24560"/>
                    <a:pt x="12549" y="24560"/>
                  </a:cubicBezTo>
                  <a:cubicBezTo>
                    <a:pt x="12497" y="24560"/>
                    <a:pt x="12444" y="24558"/>
                    <a:pt x="12391" y="24554"/>
                  </a:cubicBezTo>
                  <a:cubicBezTo>
                    <a:pt x="12424" y="24554"/>
                    <a:pt x="12424" y="24537"/>
                    <a:pt x="12440" y="24537"/>
                  </a:cubicBezTo>
                  <a:close/>
                  <a:moveTo>
                    <a:pt x="10378" y="24649"/>
                  </a:moveTo>
                  <a:cubicBezTo>
                    <a:pt x="10356" y="24649"/>
                    <a:pt x="10367" y="24654"/>
                    <a:pt x="10443" y="24668"/>
                  </a:cubicBezTo>
                  <a:cubicBezTo>
                    <a:pt x="10501" y="24668"/>
                    <a:pt x="10585" y="24681"/>
                    <a:pt x="10694" y="24684"/>
                  </a:cubicBezTo>
                  <a:lnTo>
                    <a:pt x="10694" y="24684"/>
                  </a:lnTo>
                  <a:cubicBezTo>
                    <a:pt x="10665" y="24681"/>
                    <a:pt x="10634" y="24668"/>
                    <a:pt x="10591" y="24668"/>
                  </a:cubicBezTo>
                  <a:cubicBezTo>
                    <a:pt x="10506" y="24659"/>
                    <a:pt x="10410" y="24649"/>
                    <a:pt x="10378" y="24649"/>
                  </a:cubicBezTo>
                  <a:close/>
                  <a:moveTo>
                    <a:pt x="10694" y="24684"/>
                  </a:moveTo>
                  <a:cubicBezTo>
                    <a:pt x="10698" y="24684"/>
                    <a:pt x="10702" y="24685"/>
                    <a:pt x="10705" y="24685"/>
                  </a:cubicBezTo>
                  <a:lnTo>
                    <a:pt x="10738" y="24685"/>
                  </a:lnTo>
                  <a:cubicBezTo>
                    <a:pt x="10723" y="24685"/>
                    <a:pt x="10708" y="24684"/>
                    <a:pt x="10694" y="24684"/>
                  </a:cubicBezTo>
                  <a:close/>
                  <a:moveTo>
                    <a:pt x="12277" y="50"/>
                  </a:moveTo>
                  <a:lnTo>
                    <a:pt x="12015" y="83"/>
                  </a:lnTo>
                  <a:cubicBezTo>
                    <a:pt x="12007" y="75"/>
                    <a:pt x="11966" y="73"/>
                    <a:pt x="11912" y="73"/>
                  </a:cubicBezTo>
                  <a:cubicBezTo>
                    <a:pt x="11815" y="73"/>
                    <a:pt x="11676" y="80"/>
                    <a:pt x="11611" y="80"/>
                  </a:cubicBezTo>
                  <a:cubicBezTo>
                    <a:pt x="11551" y="80"/>
                    <a:pt x="11553" y="74"/>
                    <a:pt x="11704" y="50"/>
                  </a:cubicBezTo>
                  <a:lnTo>
                    <a:pt x="11704" y="50"/>
                  </a:lnTo>
                  <a:cubicBezTo>
                    <a:pt x="11344" y="83"/>
                    <a:pt x="11573" y="83"/>
                    <a:pt x="11262" y="132"/>
                  </a:cubicBezTo>
                  <a:cubicBezTo>
                    <a:pt x="11475" y="115"/>
                    <a:pt x="11687" y="99"/>
                    <a:pt x="11884" y="83"/>
                  </a:cubicBezTo>
                  <a:lnTo>
                    <a:pt x="11884" y="115"/>
                  </a:lnTo>
                  <a:cubicBezTo>
                    <a:pt x="11655" y="165"/>
                    <a:pt x="11589" y="132"/>
                    <a:pt x="11344" y="165"/>
                  </a:cubicBezTo>
                  <a:lnTo>
                    <a:pt x="11360" y="197"/>
                  </a:lnTo>
                  <a:cubicBezTo>
                    <a:pt x="11213" y="197"/>
                    <a:pt x="11065" y="214"/>
                    <a:pt x="10918" y="214"/>
                  </a:cubicBezTo>
                  <a:cubicBezTo>
                    <a:pt x="10934" y="230"/>
                    <a:pt x="10869" y="246"/>
                    <a:pt x="10771" y="246"/>
                  </a:cubicBezTo>
                  <a:cubicBezTo>
                    <a:pt x="10689" y="263"/>
                    <a:pt x="10574" y="279"/>
                    <a:pt x="10525" y="296"/>
                  </a:cubicBezTo>
                  <a:cubicBezTo>
                    <a:pt x="10487" y="301"/>
                    <a:pt x="10458" y="303"/>
                    <a:pt x="10434" y="303"/>
                  </a:cubicBezTo>
                  <a:cubicBezTo>
                    <a:pt x="10387" y="303"/>
                    <a:pt x="10362" y="296"/>
                    <a:pt x="10329" y="296"/>
                  </a:cubicBezTo>
                  <a:lnTo>
                    <a:pt x="10231" y="296"/>
                  </a:lnTo>
                  <a:cubicBezTo>
                    <a:pt x="10198" y="312"/>
                    <a:pt x="10116" y="312"/>
                    <a:pt x="10018" y="345"/>
                  </a:cubicBezTo>
                  <a:lnTo>
                    <a:pt x="10051" y="345"/>
                  </a:lnTo>
                  <a:cubicBezTo>
                    <a:pt x="9936" y="377"/>
                    <a:pt x="9838" y="410"/>
                    <a:pt x="9723" y="426"/>
                  </a:cubicBezTo>
                  <a:cubicBezTo>
                    <a:pt x="9628" y="458"/>
                    <a:pt x="9518" y="490"/>
                    <a:pt x="9347" y="522"/>
                  </a:cubicBezTo>
                  <a:lnTo>
                    <a:pt x="9347" y="522"/>
                  </a:lnTo>
                  <a:cubicBezTo>
                    <a:pt x="9382" y="513"/>
                    <a:pt x="9454" y="489"/>
                    <a:pt x="9494" y="476"/>
                  </a:cubicBezTo>
                  <a:lnTo>
                    <a:pt x="9494" y="476"/>
                  </a:lnTo>
                  <a:cubicBezTo>
                    <a:pt x="9003" y="574"/>
                    <a:pt x="8283" y="868"/>
                    <a:pt x="8054" y="918"/>
                  </a:cubicBezTo>
                  <a:cubicBezTo>
                    <a:pt x="8058" y="914"/>
                    <a:pt x="8064" y="909"/>
                    <a:pt x="8072" y="904"/>
                  </a:cubicBezTo>
                  <a:lnTo>
                    <a:pt x="8072" y="904"/>
                  </a:lnTo>
                  <a:cubicBezTo>
                    <a:pt x="7985" y="925"/>
                    <a:pt x="7817" y="986"/>
                    <a:pt x="7693" y="1032"/>
                  </a:cubicBezTo>
                  <a:cubicBezTo>
                    <a:pt x="7633" y="1058"/>
                    <a:pt x="7591" y="1079"/>
                    <a:pt x="7588" y="1079"/>
                  </a:cubicBezTo>
                  <a:cubicBezTo>
                    <a:pt x="7586" y="1079"/>
                    <a:pt x="7616" y="1062"/>
                    <a:pt x="7693" y="1016"/>
                  </a:cubicBezTo>
                  <a:lnTo>
                    <a:pt x="7693" y="1016"/>
                  </a:lnTo>
                  <a:lnTo>
                    <a:pt x="7399" y="1179"/>
                  </a:lnTo>
                  <a:cubicBezTo>
                    <a:pt x="7301" y="1229"/>
                    <a:pt x="7202" y="1278"/>
                    <a:pt x="7104" y="1343"/>
                  </a:cubicBezTo>
                  <a:cubicBezTo>
                    <a:pt x="7104" y="1327"/>
                    <a:pt x="7137" y="1310"/>
                    <a:pt x="7170" y="1278"/>
                  </a:cubicBezTo>
                  <a:cubicBezTo>
                    <a:pt x="7202" y="1261"/>
                    <a:pt x="7251" y="1229"/>
                    <a:pt x="7284" y="1212"/>
                  </a:cubicBezTo>
                  <a:lnTo>
                    <a:pt x="7284" y="1212"/>
                  </a:lnTo>
                  <a:cubicBezTo>
                    <a:pt x="7252" y="1229"/>
                    <a:pt x="7219" y="1245"/>
                    <a:pt x="7186" y="1261"/>
                  </a:cubicBezTo>
                  <a:lnTo>
                    <a:pt x="7071" y="1327"/>
                  </a:lnTo>
                  <a:lnTo>
                    <a:pt x="6859" y="1441"/>
                  </a:lnTo>
                  <a:lnTo>
                    <a:pt x="6875" y="1425"/>
                  </a:lnTo>
                  <a:lnTo>
                    <a:pt x="6875" y="1425"/>
                  </a:lnTo>
                  <a:cubicBezTo>
                    <a:pt x="6793" y="1474"/>
                    <a:pt x="6695" y="1523"/>
                    <a:pt x="6597" y="1589"/>
                  </a:cubicBezTo>
                  <a:cubicBezTo>
                    <a:pt x="6499" y="1638"/>
                    <a:pt x="6400" y="1703"/>
                    <a:pt x="6302" y="1752"/>
                  </a:cubicBezTo>
                  <a:cubicBezTo>
                    <a:pt x="6122" y="1867"/>
                    <a:pt x="5942" y="1998"/>
                    <a:pt x="5827" y="2080"/>
                  </a:cubicBezTo>
                  <a:cubicBezTo>
                    <a:pt x="5961" y="2003"/>
                    <a:pt x="6019" y="1974"/>
                    <a:pt x="6030" y="1974"/>
                  </a:cubicBezTo>
                  <a:cubicBezTo>
                    <a:pt x="6066" y="1974"/>
                    <a:pt x="5615" y="2276"/>
                    <a:pt x="5645" y="2276"/>
                  </a:cubicBezTo>
                  <a:cubicBezTo>
                    <a:pt x="5646" y="2276"/>
                    <a:pt x="5646" y="2276"/>
                    <a:pt x="5647" y="2276"/>
                  </a:cubicBezTo>
                  <a:lnTo>
                    <a:pt x="5647" y="2276"/>
                  </a:lnTo>
                  <a:cubicBezTo>
                    <a:pt x="5576" y="2324"/>
                    <a:pt x="5512" y="2354"/>
                    <a:pt x="5484" y="2354"/>
                  </a:cubicBezTo>
                  <a:cubicBezTo>
                    <a:pt x="5473" y="2354"/>
                    <a:pt x="5467" y="2350"/>
                    <a:pt x="5467" y="2342"/>
                  </a:cubicBezTo>
                  <a:cubicBezTo>
                    <a:pt x="5467" y="2342"/>
                    <a:pt x="5500" y="2309"/>
                    <a:pt x="5533" y="2260"/>
                  </a:cubicBezTo>
                  <a:cubicBezTo>
                    <a:pt x="5566" y="2243"/>
                    <a:pt x="5582" y="2211"/>
                    <a:pt x="5615" y="2178"/>
                  </a:cubicBezTo>
                  <a:cubicBezTo>
                    <a:pt x="5647" y="2145"/>
                    <a:pt x="5697" y="2112"/>
                    <a:pt x="5746" y="2080"/>
                  </a:cubicBezTo>
                  <a:cubicBezTo>
                    <a:pt x="5877" y="2031"/>
                    <a:pt x="6155" y="1818"/>
                    <a:pt x="6384" y="1687"/>
                  </a:cubicBezTo>
                  <a:lnTo>
                    <a:pt x="6384" y="1687"/>
                  </a:lnTo>
                  <a:cubicBezTo>
                    <a:pt x="6073" y="1834"/>
                    <a:pt x="6008" y="1916"/>
                    <a:pt x="5795" y="2047"/>
                  </a:cubicBezTo>
                  <a:cubicBezTo>
                    <a:pt x="5817" y="2031"/>
                    <a:pt x="5822" y="2023"/>
                    <a:pt x="5817" y="2023"/>
                  </a:cubicBezTo>
                  <a:cubicBezTo>
                    <a:pt x="5806" y="2023"/>
                    <a:pt x="5751" y="2052"/>
                    <a:pt x="5697" y="2096"/>
                  </a:cubicBezTo>
                  <a:cubicBezTo>
                    <a:pt x="5607" y="2141"/>
                    <a:pt x="5504" y="2213"/>
                    <a:pt x="5486" y="2213"/>
                  </a:cubicBezTo>
                  <a:cubicBezTo>
                    <a:pt x="5485" y="2213"/>
                    <a:pt x="5484" y="2212"/>
                    <a:pt x="5484" y="2211"/>
                  </a:cubicBezTo>
                  <a:cubicBezTo>
                    <a:pt x="5500" y="2194"/>
                    <a:pt x="5516" y="2162"/>
                    <a:pt x="5566" y="2112"/>
                  </a:cubicBezTo>
                  <a:cubicBezTo>
                    <a:pt x="5631" y="2063"/>
                    <a:pt x="5713" y="1998"/>
                    <a:pt x="5860" y="1916"/>
                  </a:cubicBezTo>
                  <a:cubicBezTo>
                    <a:pt x="6005" y="1827"/>
                    <a:pt x="6059" y="1800"/>
                    <a:pt x="6072" y="1800"/>
                  </a:cubicBezTo>
                  <a:cubicBezTo>
                    <a:pt x="6091" y="1800"/>
                    <a:pt x="6024" y="1856"/>
                    <a:pt x="6026" y="1856"/>
                  </a:cubicBezTo>
                  <a:cubicBezTo>
                    <a:pt x="6027" y="1856"/>
                    <a:pt x="6035" y="1850"/>
                    <a:pt x="6057" y="1834"/>
                  </a:cubicBezTo>
                  <a:cubicBezTo>
                    <a:pt x="6106" y="1818"/>
                    <a:pt x="6269" y="1736"/>
                    <a:pt x="6433" y="1638"/>
                  </a:cubicBezTo>
                  <a:cubicBezTo>
                    <a:pt x="6515" y="1589"/>
                    <a:pt x="6597" y="1523"/>
                    <a:pt x="6679" y="1474"/>
                  </a:cubicBezTo>
                  <a:cubicBezTo>
                    <a:pt x="6777" y="1425"/>
                    <a:pt x="6859" y="1392"/>
                    <a:pt x="6924" y="1360"/>
                  </a:cubicBezTo>
                  <a:lnTo>
                    <a:pt x="6924" y="1360"/>
                  </a:lnTo>
                  <a:cubicBezTo>
                    <a:pt x="6905" y="1369"/>
                    <a:pt x="6849" y="1397"/>
                    <a:pt x="6826" y="1409"/>
                  </a:cubicBezTo>
                  <a:cubicBezTo>
                    <a:pt x="6875" y="1392"/>
                    <a:pt x="6957" y="1343"/>
                    <a:pt x="7039" y="1310"/>
                  </a:cubicBezTo>
                  <a:cubicBezTo>
                    <a:pt x="7104" y="1261"/>
                    <a:pt x="7186" y="1229"/>
                    <a:pt x="7268" y="1179"/>
                  </a:cubicBezTo>
                  <a:cubicBezTo>
                    <a:pt x="7432" y="1114"/>
                    <a:pt x="7563" y="1048"/>
                    <a:pt x="7579" y="1016"/>
                  </a:cubicBezTo>
                  <a:lnTo>
                    <a:pt x="7579" y="1016"/>
                  </a:lnTo>
                  <a:cubicBezTo>
                    <a:pt x="7382" y="1114"/>
                    <a:pt x="7186" y="1212"/>
                    <a:pt x="6990" y="1310"/>
                  </a:cubicBezTo>
                  <a:cubicBezTo>
                    <a:pt x="6969" y="1321"/>
                    <a:pt x="6959" y="1325"/>
                    <a:pt x="6956" y="1325"/>
                  </a:cubicBezTo>
                  <a:cubicBezTo>
                    <a:pt x="6944" y="1325"/>
                    <a:pt x="7051" y="1256"/>
                    <a:pt x="7031" y="1256"/>
                  </a:cubicBezTo>
                  <a:cubicBezTo>
                    <a:pt x="7025" y="1256"/>
                    <a:pt x="7008" y="1262"/>
                    <a:pt x="6973" y="1278"/>
                  </a:cubicBezTo>
                  <a:cubicBezTo>
                    <a:pt x="6908" y="1327"/>
                    <a:pt x="6842" y="1359"/>
                    <a:pt x="6760" y="1392"/>
                  </a:cubicBezTo>
                  <a:cubicBezTo>
                    <a:pt x="6686" y="1437"/>
                    <a:pt x="6611" y="1468"/>
                    <a:pt x="6536" y="1511"/>
                  </a:cubicBezTo>
                  <a:lnTo>
                    <a:pt x="6536" y="1511"/>
                  </a:lnTo>
                  <a:cubicBezTo>
                    <a:pt x="6442" y="1545"/>
                    <a:pt x="6347" y="1607"/>
                    <a:pt x="6253" y="1654"/>
                  </a:cubicBezTo>
                  <a:cubicBezTo>
                    <a:pt x="6188" y="1687"/>
                    <a:pt x="6138" y="1720"/>
                    <a:pt x="6089" y="1752"/>
                  </a:cubicBezTo>
                  <a:cubicBezTo>
                    <a:pt x="6040" y="1785"/>
                    <a:pt x="5975" y="1818"/>
                    <a:pt x="5926" y="1851"/>
                  </a:cubicBezTo>
                  <a:cubicBezTo>
                    <a:pt x="5811" y="1916"/>
                    <a:pt x="5697" y="1998"/>
                    <a:pt x="5598" y="2063"/>
                  </a:cubicBezTo>
                  <a:cubicBezTo>
                    <a:pt x="5484" y="2145"/>
                    <a:pt x="5386" y="2211"/>
                    <a:pt x="5304" y="2276"/>
                  </a:cubicBezTo>
                  <a:cubicBezTo>
                    <a:pt x="5271" y="2342"/>
                    <a:pt x="5222" y="2407"/>
                    <a:pt x="5156" y="2489"/>
                  </a:cubicBezTo>
                  <a:cubicBezTo>
                    <a:pt x="5091" y="2554"/>
                    <a:pt x="5025" y="2653"/>
                    <a:pt x="4976" y="2734"/>
                  </a:cubicBezTo>
                  <a:cubicBezTo>
                    <a:pt x="4436" y="3144"/>
                    <a:pt x="3929" y="3618"/>
                    <a:pt x="3438" y="4142"/>
                  </a:cubicBezTo>
                  <a:cubicBezTo>
                    <a:pt x="3454" y="4142"/>
                    <a:pt x="3454" y="4158"/>
                    <a:pt x="3438" y="4191"/>
                  </a:cubicBezTo>
                  <a:cubicBezTo>
                    <a:pt x="3298" y="4315"/>
                    <a:pt x="3085" y="4587"/>
                    <a:pt x="3049" y="4587"/>
                  </a:cubicBezTo>
                  <a:cubicBezTo>
                    <a:pt x="3047" y="4587"/>
                    <a:pt x="3046" y="4586"/>
                    <a:pt x="3045" y="4584"/>
                  </a:cubicBezTo>
                  <a:cubicBezTo>
                    <a:pt x="2979" y="4682"/>
                    <a:pt x="2865" y="4846"/>
                    <a:pt x="2783" y="4993"/>
                  </a:cubicBezTo>
                  <a:cubicBezTo>
                    <a:pt x="2696" y="5109"/>
                    <a:pt x="2648" y="5212"/>
                    <a:pt x="2660" y="5212"/>
                  </a:cubicBezTo>
                  <a:cubicBezTo>
                    <a:pt x="2662" y="5212"/>
                    <a:pt x="2665" y="5210"/>
                    <a:pt x="2668" y="5206"/>
                  </a:cubicBezTo>
                  <a:lnTo>
                    <a:pt x="2668" y="5206"/>
                  </a:lnTo>
                  <a:cubicBezTo>
                    <a:pt x="2652" y="5222"/>
                    <a:pt x="2636" y="5239"/>
                    <a:pt x="2636" y="5272"/>
                  </a:cubicBezTo>
                  <a:cubicBezTo>
                    <a:pt x="2456" y="5468"/>
                    <a:pt x="2194" y="5763"/>
                    <a:pt x="1850" y="6368"/>
                  </a:cubicBezTo>
                  <a:cubicBezTo>
                    <a:pt x="1768" y="6483"/>
                    <a:pt x="1784" y="6499"/>
                    <a:pt x="1834" y="6499"/>
                  </a:cubicBezTo>
                  <a:cubicBezTo>
                    <a:pt x="1735" y="6614"/>
                    <a:pt x="1670" y="6745"/>
                    <a:pt x="1604" y="6859"/>
                  </a:cubicBezTo>
                  <a:cubicBezTo>
                    <a:pt x="1621" y="6810"/>
                    <a:pt x="1637" y="6761"/>
                    <a:pt x="1654" y="6712"/>
                  </a:cubicBezTo>
                  <a:cubicBezTo>
                    <a:pt x="1663" y="6694"/>
                    <a:pt x="1671" y="6671"/>
                    <a:pt x="1683" y="6646"/>
                  </a:cubicBezTo>
                  <a:lnTo>
                    <a:pt x="1683" y="6646"/>
                  </a:lnTo>
                  <a:cubicBezTo>
                    <a:pt x="1534" y="6918"/>
                    <a:pt x="1398" y="7191"/>
                    <a:pt x="1262" y="7478"/>
                  </a:cubicBezTo>
                  <a:lnTo>
                    <a:pt x="1262" y="7478"/>
                  </a:lnTo>
                  <a:cubicBezTo>
                    <a:pt x="1273" y="7452"/>
                    <a:pt x="1284" y="7426"/>
                    <a:pt x="1293" y="7399"/>
                  </a:cubicBezTo>
                  <a:lnTo>
                    <a:pt x="1293" y="7399"/>
                  </a:lnTo>
                  <a:lnTo>
                    <a:pt x="1261" y="7481"/>
                  </a:lnTo>
                  <a:cubicBezTo>
                    <a:pt x="1261" y="7480"/>
                    <a:pt x="1262" y="7479"/>
                    <a:pt x="1262" y="7478"/>
                  </a:cubicBezTo>
                  <a:lnTo>
                    <a:pt x="1262" y="7478"/>
                  </a:lnTo>
                  <a:cubicBezTo>
                    <a:pt x="1219" y="7583"/>
                    <a:pt x="1169" y="7687"/>
                    <a:pt x="1130" y="7792"/>
                  </a:cubicBezTo>
                  <a:cubicBezTo>
                    <a:pt x="1179" y="7678"/>
                    <a:pt x="1244" y="7547"/>
                    <a:pt x="1293" y="7449"/>
                  </a:cubicBezTo>
                  <a:cubicBezTo>
                    <a:pt x="1330" y="7364"/>
                    <a:pt x="1357" y="7315"/>
                    <a:pt x="1369" y="7315"/>
                  </a:cubicBezTo>
                  <a:cubicBezTo>
                    <a:pt x="1373" y="7315"/>
                    <a:pt x="1375" y="7321"/>
                    <a:pt x="1375" y="7334"/>
                  </a:cubicBezTo>
                  <a:cubicBezTo>
                    <a:pt x="1326" y="7449"/>
                    <a:pt x="1293" y="7547"/>
                    <a:pt x="1244" y="7629"/>
                  </a:cubicBezTo>
                  <a:cubicBezTo>
                    <a:pt x="1212" y="7727"/>
                    <a:pt x="1179" y="7809"/>
                    <a:pt x="1146" y="7891"/>
                  </a:cubicBezTo>
                  <a:cubicBezTo>
                    <a:pt x="1081" y="8071"/>
                    <a:pt x="1015" y="8218"/>
                    <a:pt x="966" y="8431"/>
                  </a:cubicBezTo>
                  <a:cubicBezTo>
                    <a:pt x="963" y="8430"/>
                    <a:pt x="959" y="8429"/>
                    <a:pt x="956" y="8429"/>
                  </a:cubicBezTo>
                  <a:cubicBezTo>
                    <a:pt x="927" y="8429"/>
                    <a:pt x="896" y="8462"/>
                    <a:pt x="879" y="8462"/>
                  </a:cubicBezTo>
                  <a:cubicBezTo>
                    <a:pt x="867" y="8462"/>
                    <a:pt x="862" y="8447"/>
                    <a:pt x="868" y="8398"/>
                  </a:cubicBezTo>
                  <a:cubicBezTo>
                    <a:pt x="884" y="8365"/>
                    <a:pt x="884" y="8349"/>
                    <a:pt x="884" y="8349"/>
                  </a:cubicBezTo>
                  <a:cubicBezTo>
                    <a:pt x="901" y="8316"/>
                    <a:pt x="901" y="8267"/>
                    <a:pt x="917" y="8202"/>
                  </a:cubicBezTo>
                  <a:cubicBezTo>
                    <a:pt x="933" y="8152"/>
                    <a:pt x="950" y="8087"/>
                    <a:pt x="966" y="8021"/>
                  </a:cubicBezTo>
                  <a:cubicBezTo>
                    <a:pt x="999" y="7891"/>
                    <a:pt x="1048" y="7760"/>
                    <a:pt x="1097" y="7629"/>
                  </a:cubicBezTo>
                  <a:lnTo>
                    <a:pt x="1097" y="7629"/>
                  </a:lnTo>
                  <a:cubicBezTo>
                    <a:pt x="917" y="8054"/>
                    <a:pt x="851" y="8202"/>
                    <a:pt x="802" y="8349"/>
                  </a:cubicBezTo>
                  <a:cubicBezTo>
                    <a:pt x="786" y="8431"/>
                    <a:pt x="753" y="8496"/>
                    <a:pt x="720" y="8594"/>
                  </a:cubicBezTo>
                  <a:cubicBezTo>
                    <a:pt x="704" y="8643"/>
                    <a:pt x="688" y="8709"/>
                    <a:pt x="671" y="8774"/>
                  </a:cubicBezTo>
                  <a:cubicBezTo>
                    <a:pt x="639" y="8840"/>
                    <a:pt x="622" y="8922"/>
                    <a:pt x="590" y="9020"/>
                  </a:cubicBezTo>
                  <a:cubicBezTo>
                    <a:pt x="588" y="9023"/>
                    <a:pt x="587" y="9024"/>
                    <a:pt x="587" y="9024"/>
                  </a:cubicBezTo>
                  <a:cubicBezTo>
                    <a:pt x="579" y="9024"/>
                    <a:pt x="610" y="8859"/>
                    <a:pt x="655" y="8709"/>
                  </a:cubicBezTo>
                  <a:cubicBezTo>
                    <a:pt x="694" y="8577"/>
                    <a:pt x="723" y="8456"/>
                    <a:pt x="716" y="8456"/>
                  </a:cubicBezTo>
                  <a:lnTo>
                    <a:pt x="716" y="8456"/>
                  </a:lnTo>
                  <a:cubicBezTo>
                    <a:pt x="714" y="8456"/>
                    <a:pt x="711" y="8464"/>
                    <a:pt x="704" y="8480"/>
                  </a:cubicBezTo>
                  <a:cubicBezTo>
                    <a:pt x="737" y="8365"/>
                    <a:pt x="786" y="8234"/>
                    <a:pt x="835" y="8120"/>
                  </a:cubicBezTo>
                  <a:lnTo>
                    <a:pt x="982" y="7776"/>
                  </a:lnTo>
                  <a:lnTo>
                    <a:pt x="982" y="7776"/>
                  </a:lnTo>
                  <a:cubicBezTo>
                    <a:pt x="933" y="7891"/>
                    <a:pt x="933" y="7907"/>
                    <a:pt x="917" y="7972"/>
                  </a:cubicBezTo>
                  <a:cubicBezTo>
                    <a:pt x="966" y="7841"/>
                    <a:pt x="999" y="7743"/>
                    <a:pt x="1031" y="7661"/>
                  </a:cubicBezTo>
                  <a:cubicBezTo>
                    <a:pt x="1064" y="7563"/>
                    <a:pt x="1097" y="7498"/>
                    <a:pt x="1130" y="7416"/>
                  </a:cubicBezTo>
                  <a:cubicBezTo>
                    <a:pt x="1162" y="7350"/>
                    <a:pt x="1195" y="7269"/>
                    <a:pt x="1228" y="7203"/>
                  </a:cubicBezTo>
                  <a:cubicBezTo>
                    <a:pt x="1261" y="7121"/>
                    <a:pt x="1293" y="7039"/>
                    <a:pt x="1326" y="6958"/>
                  </a:cubicBezTo>
                  <a:cubicBezTo>
                    <a:pt x="1348" y="6920"/>
                    <a:pt x="1358" y="6905"/>
                    <a:pt x="1362" y="6905"/>
                  </a:cubicBezTo>
                  <a:lnTo>
                    <a:pt x="1362" y="6905"/>
                  </a:lnTo>
                  <a:cubicBezTo>
                    <a:pt x="1368" y="6905"/>
                    <a:pt x="1343" y="6968"/>
                    <a:pt x="1310" y="7023"/>
                  </a:cubicBezTo>
                  <a:cubicBezTo>
                    <a:pt x="1289" y="7076"/>
                    <a:pt x="1267" y="7129"/>
                    <a:pt x="1273" y="7129"/>
                  </a:cubicBezTo>
                  <a:cubicBezTo>
                    <a:pt x="1276" y="7129"/>
                    <a:pt x="1287" y="7113"/>
                    <a:pt x="1310" y="7072"/>
                  </a:cubicBezTo>
                  <a:lnTo>
                    <a:pt x="1310" y="7072"/>
                  </a:lnTo>
                  <a:cubicBezTo>
                    <a:pt x="1212" y="7285"/>
                    <a:pt x="1162" y="7498"/>
                    <a:pt x="1130" y="7612"/>
                  </a:cubicBezTo>
                  <a:cubicBezTo>
                    <a:pt x="1261" y="7350"/>
                    <a:pt x="1293" y="7269"/>
                    <a:pt x="1310" y="7187"/>
                  </a:cubicBezTo>
                  <a:cubicBezTo>
                    <a:pt x="1310" y="7154"/>
                    <a:pt x="1326" y="7121"/>
                    <a:pt x="1343" y="7072"/>
                  </a:cubicBezTo>
                  <a:cubicBezTo>
                    <a:pt x="1359" y="7007"/>
                    <a:pt x="1392" y="6941"/>
                    <a:pt x="1441" y="6827"/>
                  </a:cubicBezTo>
                  <a:cubicBezTo>
                    <a:pt x="1506" y="6728"/>
                    <a:pt x="1572" y="6614"/>
                    <a:pt x="1637" y="6499"/>
                  </a:cubicBezTo>
                  <a:cubicBezTo>
                    <a:pt x="1668" y="6446"/>
                    <a:pt x="1679" y="6426"/>
                    <a:pt x="1677" y="6426"/>
                  </a:cubicBezTo>
                  <a:lnTo>
                    <a:pt x="1677" y="6426"/>
                  </a:lnTo>
                  <a:cubicBezTo>
                    <a:pt x="1673" y="6426"/>
                    <a:pt x="1584" y="6565"/>
                    <a:pt x="1572" y="6565"/>
                  </a:cubicBezTo>
                  <a:cubicBezTo>
                    <a:pt x="1703" y="6319"/>
                    <a:pt x="1768" y="6254"/>
                    <a:pt x="1883" y="6057"/>
                  </a:cubicBezTo>
                  <a:lnTo>
                    <a:pt x="1883" y="6057"/>
                  </a:lnTo>
                  <a:cubicBezTo>
                    <a:pt x="1855" y="6099"/>
                    <a:pt x="1792" y="6199"/>
                    <a:pt x="1773" y="6199"/>
                  </a:cubicBezTo>
                  <a:cubicBezTo>
                    <a:pt x="1770" y="6199"/>
                    <a:pt x="1768" y="6196"/>
                    <a:pt x="1768" y="6188"/>
                  </a:cubicBezTo>
                  <a:cubicBezTo>
                    <a:pt x="1817" y="6123"/>
                    <a:pt x="1866" y="6057"/>
                    <a:pt x="1915" y="5975"/>
                  </a:cubicBezTo>
                  <a:cubicBezTo>
                    <a:pt x="1965" y="5910"/>
                    <a:pt x="2014" y="5844"/>
                    <a:pt x="2063" y="5763"/>
                  </a:cubicBezTo>
                  <a:cubicBezTo>
                    <a:pt x="2136" y="5645"/>
                    <a:pt x="2223" y="5514"/>
                    <a:pt x="2323" y="5406"/>
                  </a:cubicBezTo>
                  <a:lnTo>
                    <a:pt x="2323" y="5406"/>
                  </a:lnTo>
                  <a:cubicBezTo>
                    <a:pt x="2323" y="5406"/>
                    <a:pt x="2323" y="5406"/>
                    <a:pt x="2324" y="5406"/>
                  </a:cubicBezTo>
                  <a:cubicBezTo>
                    <a:pt x="2327" y="5406"/>
                    <a:pt x="2338" y="5395"/>
                    <a:pt x="2357" y="5370"/>
                  </a:cubicBezTo>
                  <a:lnTo>
                    <a:pt x="2357" y="5370"/>
                  </a:lnTo>
                  <a:cubicBezTo>
                    <a:pt x="2346" y="5381"/>
                    <a:pt x="2334" y="5393"/>
                    <a:pt x="2323" y="5406"/>
                  </a:cubicBezTo>
                  <a:lnTo>
                    <a:pt x="2323" y="5406"/>
                  </a:lnTo>
                  <a:cubicBezTo>
                    <a:pt x="2311" y="5397"/>
                    <a:pt x="2454" y="5149"/>
                    <a:pt x="2521" y="5042"/>
                  </a:cubicBezTo>
                  <a:lnTo>
                    <a:pt x="2521" y="5042"/>
                  </a:lnTo>
                  <a:lnTo>
                    <a:pt x="2308" y="5304"/>
                  </a:lnTo>
                  <a:cubicBezTo>
                    <a:pt x="2243" y="5386"/>
                    <a:pt x="2161" y="5468"/>
                    <a:pt x="2095" y="5566"/>
                  </a:cubicBezTo>
                  <a:cubicBezTo>
                    <a:pt x="2046" y="5648"/>
                    <a:pt x="1997" y="5746"/>
                    <a:pt x="1932" y="5828"/>
                  </a:cubicBezTo>
                  <a:cubicBezTo>
                    <a:pt x="1883" y="5910"/>
                    <a:pt x="1834" y="5975"/>
                    <a:pt x="1784" y="6057"/>
                  </a:cubicBezTo>
                  <a:cubicBezTo>
                    <a:pt x="1703" y="6221"/>
                    <a:pt x="1604" y="6368"/>
                    <a:pt x="1523" y="6532"/>
                  </a:cubicBezTo>
                  <a:cubicBezTo>
                    <a:pt x="1441" y="6679"/>
                    <a:pt x="1359" y="6843"/>
                    <a:pt x="1277" y="7007"/>
                  </a:cubicBezTo>
                  <a:cubicBezTo>
                    <a:pt x="1195" y="7187"/>
                    <a:pt x="1113" y="7367"/>
                    <a:pt x="1031" y="7580"/>
                  </a:cubicBezTo>
                  <a:lnTo>
                    <a:pt x="1031" y="7530"/>
                  </a:lnTo>
                  <a:cubicBezTo>
                    <a:pt x="999" y="7612"/>
                    <a:pt x="966" y="7678"/>
                    <a:pt x="933" y="7760"/>
                  </a:cubicBezTo>
                  <a:cubicBezTo>
                    <a:pt x="901" y="7825"/>
                    <a:pt x="884" y="7891"/>
                    <a:pt x="851" y="7956"/>
                  </a:cubicBezTo>
                  <a:cubicBezTo>
                    <a:pt x="802" y="8071"/>
                    <a:pt x="753" y="8185"/>
                    <a:pt x="737" y="8283"/>
                  </a:cubicBezTo>
                  <a:cubicBezTo>
                    <a:pt x="671" y="8463"/>
                    <a:pt x="639" y="8611"/>
                    <a:pt x="606" y="8742"/>
                  </a:cubicBezTo>
                  <a:cubicBezTo>
                    <a:pt x="590" y="8873"/>
                    <a:pt x="573" y="9004"/>
                    <a:pt x="524" y="9184"/>
                  </a:cubicBezTo>
                  <a:cubicBezTo>
                    <a:pt x="491" y="9347"/>
                    <a:pt x="459" y="9560"/>
                    <a:pt x="393" y="9855"/>
                  </a:cubicBezTo>
                  <a:cubicBezTo>
                    <a:pt x="330" y="9870"/>
                    <a:pt x="298" y="10365"/>
                    <a:pt x="252" y="10365"/>
                  </a:cubicBezTo>
                  <a:cubicBezTo>
                    <a:pt x="250" y="10365"/>
                    <a:pt x="248" y="10364"/>
                    <a:pt x="246" y="10362"/>
                  </a:cubicBezTo>
                  <a:cubicBezTo>
                    <a:pt x="292" y="10150"/>
                    <a:pt x="302" y="10083"/>
                    <a:pt x="293" y="10083"/>
                  </a:cubicBezTo>
                  <a:lnTo>
                    <a:pt x="293" y="10083"/>
                  </a:lnTo>
                  <a:cubicBezTo>
                    <a:pt x="286" y="10083"/>
                    <a:pt x="267" y="10123"/>
                    <a:pt x="246" y="10166"/>
                  </a:cubicBezTo>
                  <a:cubicBezTo>
                    <a:pt x="229" y="10379"/>
                    <a:pt x="229" y="10526"/>
                    <a:pt x="164" y="10935"/>
                  </a:cubicBezTo>
                  <a:cubicBezTo>
                    <a:pt x="164" y="10900"/>
                    <a:pt x="161" y="10889"/>
                    <a:pt x="157" y="10889"/>
                  </a:cubicBezTo>
                  <a:cubicBezTo>
                    <a:pt x="149" y="10889"/>
                    <a:pt x="138" y="10927"/>
                    <a:pt x="132" y="10927"/>
                  </a:cubicBezTo>
                  <a:cubicBezTo>
                    <a:pt x="127" y="10927"/>
                    <a:pt x="128" y="10886"/>
                    <a:pt x="148" y="10722"/>
                  </a:cubicBezTo>
                  <a:lnTo>
                    <a:pt x="148" y="10722"/>
                  </a:lnTo>
                  <a:cubicBezTo>
                    <a:pt x="98" y="11001"/>
                    <a:pt x="66" y="11230"/>
                    <a:pt x="66" y="11410"/>
                  </a:cubicBezTo>
                  <a:cubicBezTo>
                    <a:pt x="49" y="11590"/>
                    <a:pt x="49" y="11737"/>
                    <a:pt x="66" y="11884"/>
                  </a:cubicBezTo>
                  <a:cubicBezTo>
                    <a:pt x="82" y="12801"/>
                    <a:pt x="0" y="12163"/>
                    <a:pt x="33" y="13079"/>
                  </a:cubicBezTo>
                  <a:lnTo>
                    <a:pt x="17" y="12932"/>
                  </a:lnTo>
                  <a:lnTo>
                    <a:pt x="17" y="12932"/>
                  </a:lnTo>
                  <a:cubicBezTo>
                    <a:pt x="17" y="13128"/>
                    <a:pt x="49" y="13325"/>
                    <a:pt x="49" y="13505"/>
                  </a:cubicBezTo>
                  <a:lnTo>
                    <a:pt x="66" y="13325"/>
                  </a:lnTo>
                  <a:cubicBezTo>
                    <a:pt x="98" y="13538"/>
                    <a:pt x="115" y="13767"/>
                    <a:pt x="148" y="13980"/>
                  </a:cubicBezTo>
                  <a:cubicBezTo>
                    <a:pt x="169" y="14089"/>
                    <a:pt x="181" y="14128"/>
                    <a:pt x="186" y="14128"/>
                  </a:cubicBezTo>
                  <a:cubicBezTo>
                    <a:pt x="200" y="14128"/>
                    <a:pt x="172" y="13862"/>
                    <a:pt x="179" y="13862"/>
                  </a:cubicBezTo>
                  <a:lnTo>
                    <a:pt x="179" y="13862"/>
                  </a:lnTo>
                  <a:cubicBezTo>
                    <a:pt x="179" y="13862"/>
                    <a:pt x="180" y="13863"/>
                    <a:pt x="180" y="13865"/>
                  </a:cubicBezTo>
                  <a:cubicBezTo>
                    <a:pt x="164" y="13816"/>
                    <a:pt x="148" y="13783"/>
                    <a:pt x="131" y="13734"/>
                  </a:cubicBezTo>
                  <a:cubicBezTo>
                    <a:pt x="131" y="13456"/>
                    <a:pt x="66" y="13079"/>
                    <a:pt x="98" y="13014"/>
                  </a:cubicBezTo>
                  <a:lnTo>
                    <a:pt x="98" y="13014"/>
                  </a:lnTo>
                  <a:cubicBezTo>
                    <a:pt x="98" y="13128"/>
                    <a:pt x="98" y="13210"/>
                    <a:pt x="115" y="13259"/>
                  </a:cubicBezTo>
                  <a:cubicBezTo>
                    <a:pt x="115" y="13325"/>
                    <a:pt x="131" y="13358"/>
                    <a:pt x="131" y="13374"/>
                  </a:cubicBezTo>
                  <a:cubicBezTo>
                    <a:pt x="148" y="13423"/>
                    <a:pt x="148" y="13439"/>
                    <a:pt x="164" y="13521"/>
                  </a:cubicBezTo>
                  <a:lnTo>
                    <a:pt x="131" y="13112"/>
                  </a:lnTo>
                  <a:lnTo>
                    <a:pt x="148" y="12981"/>
                  </a:lnTo>
                  <a:cubicBezTo>
                    <a:pt x="148" y="12768"/>
                    <a:pt x="131" y="12588"/>
                    <a:pt x="131" y="12425"/>
                  </a:cubicBezTo>
                  <a:cubicBezTo>
                    <a:pt x="131" y="12261"/>
                    <a:pt x="131" y="12114"/>
                    <a:pt x="131" y="11983"/>
                  </a:cubicBezTo>
                  <a:lnTo>
                    <a:pt x="131" y="11983"/>
                  </a:lnTo>
                  <a:cubicBezTo>
                    <a:pt x="115" y="12163"/>
                    <a:pt x="148" y="12277"/>
                    <a:pt x="115" y="12425"/>
                  </a:cubicBezTo>
                  <a:cubicBezTo>
                    <a:pt x="98" y="12326"/>
                    <a:pt x="98" y="12146"/>
                    <a:pt x="98" y="11917"/>
                  </a:cubicBezTo>
                  <a:lnTo>
                    <a:pt x="98" y="11835"/>
                  </a:lnTo>
                  <a:cubicBezTo>
                    <a:pt x="98" y="11803"/>
                    <a:pt x="98" y="11786"/>
                    <a:pt x="98" y="11753"/>
                  </a:cubicBezTo>
                  <a:cubicBezTo>
                    <a:pt x="98" y="11688"/>
                    <a:pt x="98" y="11639"/>
                    <a:pt x="98" y="11573"/>
                  </a:cubicBezTo>
                  <a:cubicBezTo>
                    <a:pt x="115" y="11442"/>
                    <a:pt x="115" y="11328"/>
                    <a:pt x="131" y="11197"/>
                  </a:cubicBezTo>
                  <a:cubicBezTo>
                    <a:pt x="131" y="11184"/>
                    <a:pt x="153" y="11082"/>
                    <a:pt x="161" y="11082"/>
                  </a:cubicBezTo>
                  <a:cubicBezTo>
                    <a:pt x="163" y="11082"/>
                    <a:pt x="164" y="11087"/>
                    <a:pt x="164" y="11099"/>
                  </a:cubicBezTo>
                  <a:cubicBezTo>
                    <a:pt x="164" y="11099"/>
                    <a:pt x="148" y="11193"/>
                    <a:pt x="148" y="11243"/>
                  </a:cubicBezTo>
                  <a:lnTo>
                    <a:pt x="148" y="11243"/>
                  </a:lnTo>
                  <a:cubicBezTo>
                    <a:pt x="148" y="11243"/>
                    <a:pt x="148" y="11243"/>
                    <a:pt x="148" y="11243"/>
                  </a:cubicBezTo>
                  <a:cubicBezTo>
                    <a:pt x="148" y="11243"/>
                    <a:pt x="150" y="11281"/>
                    <a:pt x="164" y="11295"/>
                  </a:cubicBezTo>
                  <a:cubicBezTo>
                    <a:pt x="164" y="11295"/>
                    <a:pt x="180" y="11246"/>
                    <a:pt x="213" y="11017"/>
                  </a:cubicBezTo>
                  <a:cubicBezTo>
                    <a:pt x="213" y="11193"/>
                    <a:pt x="229" y="11525"/>
                    <a:pt x="245" y="11525"/>
                  </a:cubicBezTo>
                  <a:cubicBezTo>
                    <a:pt x="245" y="11525"/>
                    <a:pt x="245" y="11525"/>
                    <a:pt x="246" y="11524"/>
                  </a:cubicBezTo>
                  <a:lnTo>
                    <a:pt x="246" y="11524"/>
                  </a:lnTo>
                  <a:cubicBezTo>
                    <a:pt x="229" y="11803"/>
                    <a:pt x="229" y="12195"/>
                    <a:pt x="213" y="12408"/>
                  </a:cubicBezTo>
                  <a:lnTo>
                    <a:pt x="197" y="12392"/>
                  </a:lnTo>
                  <a:cubicBezTo>
                    <a:pt x="197" y="12425"/>
                    <a:pt x="197" y="12457"/>
                    <a:pt x="197" y="12490"/>
                  </a:cubicBezTo>
                  <a:cubicBezTo>
                    <a:pt x="197" y="12523"/>
                    <a:pt x="213" y="12572"/>
                    <a:pt x="213" y="12605"/>
                  </a:cubicBezTo>
                  <a:cubicBezTo>
                    <a:pt x="213" y="12686"/>
                    <a:pt x="213" y="12768"/>
                    <a:pt x="213" y="12850"/>
                  </a:cubicBezTo>
                  <a:cubicBezTo>
                    <a:pt x="229" y="13014"/>
                    <a:pt x="229" y="13145"/>
                    <a:pt x="213" y="13178"/>
                  </a:cubicBezTo>
                  <a:cubicBezTo>
                    <a:pt x="224" y="13267"/>
                    <a:pt x="251" y="13486"/>
                    <a:pt x="261" y="13486"/>
                  </a:cubicBezTo>
                  <a:cubicBezTo>
                    <a:pt x="266" y="13486"/>
                    <a:pt x="267" y="13438"/>
                    <a:pt x="262" y="13308"/>
                  </a:cubicBezTo>
                  <a:lnTo>
                    <a:pt x="262" y="13308"/>
                  </a:lnTo>
                  <a:cubicBezTo>
                    <a:pt x="279" y="13521"/>
                    <a:pt x="295" y="13750"/>
                    <a:pt x="344" y="13980"/>
                  </a:cubicBezTo>
                  <a:cubicBezTo>
                    <a:pt x="338" y="13970"/>
                    <a:pt x="334" y="13965"/>
                    <a:pt x="330" y="13965"/>
                  </a:cubicBezTo>
                  <a:cubicBezTo>
                    <a:pt x="304" y="13965"/>
                    <a:pt x="311" y="14149"/>
                    <a:pt x="292" y="14149"/>
                  </a:cubicBezTo>
                  <a:cubicBezTo>
                    <a:pt x="283" y="14149"/>
                    <a:pt x="267" y="14104"/>
                    <a:pt x="238" y="13969"/>
                  </a:cubicBezTo>
                  <a:lnTo>
                    <a:pt x="238" y="13969"/>
                  </a:lnTo>
                  <a:cubicBezTo>
                    <a:pt x="240" y="13987"/>
                    <a:pt x="243" y="14007"/>
                    <a:pt x="246" y="14029"/>
                  </a:cubicBezTo>
                  <a:cubicBezTo>
                    <a:pt x="262" y="14094"/>
                    <a:pt x="262" y="14160"/>
                    <a:pt x="279" y="14242"/>
                  </a:cubicBezTo>
                  <a:cubicBezTo>
                    <a:pt x="279" y="14274"/>
                    <a:pt x="295" y="14307"/>
                    <a:pt x="295" y="14356"/>
                  </a:cubicBezTo>
                  <a:cubicBezTo>
                    <a:pt x="310" y="14402"/>
                    <a:pt x="311" y="14447"/>
                    <a:pt x="324" y="14493"/>
                  </a:cubicBezTo>
                  <a:lnTo>
                    <a:pt x="324" y="14493"/>
                  </a:lnTo>
                  <a:cubicBezTo>
                    <a:pt x="320" y="14487"/>
                    <a:pt x="311" y="14487"/>
                    <a:pt x="311" y="14487"/>
                  </a:cubicBezTo>
                  <a:cubicBezTo>
                    <a:pt x="311" y="14454"/>
                    <a:pt x="311" y="14438"/>
                    <a:pt x="295" y="14438"/>
                  </a:cubicBezTo>
                  <a:cubicBezTo>
                    <a:pt x="279" y="14356"/>
                    <a:pt x="279" y="14307"/>
                    <a:pt x="279" y="14291"/>
                  </a:cubicBezTo>
                  <a:cubicBezTo>
                    <a:pt x="264" y="14240"/>
                    <a:pt x="256" y="14218"/>
                    <a:pt x="251" y="14218"/>
                  </a:cubicBezTo>
                  <a:cubicBezTo>
                    <a:pt x="246" y="14218"/>
                    <a:pt x="246" y="14252"/>
                    <a:pt x="246" y="14307"/>
                  </a:cubicBezTo>
                  <a:cubicBezTo>
                    <a:pt x="246" y="14356"/>
                    <a:pt x="262" y="14438"/>
                    <a:pt x="279" y="14503"/>
                  </a:cubicBezTo>
                  <a:cubicBezTo>
                    <a:pt x="295" y="14585"/>
                    <a:pt x="311" y="14683"/>
                    <a:pt x="311" y="14765"/>
                  </a:cubicBezTo>
                  <a:lnTo>
                    <a:pt x="360" y="14847"/>
                  </a:lnTo>
                  <a:cubicBezTo>
                    <a:pt x="377" y="15011"/>
                    <a:pt x="409" y="15142"/>
                    <a:pt x="426" y="15273"/>
                  </a:cubicBezTo>
                  <a:cubicBezTo>
                    <a:pt x="442" y="15355"/>
                    <a:pt x="459" y="15420"/>
                    <a:pt x="475" y="15502"/>
                  </a:cubicBezTo>
                  <a:cubicBezTo>
                    <a:pt x="491" y="15584"/>
                    <a:pt x="508" y="15666"/>
                    <a:pt x="540" y="15780"/>
                  </a:cubicBezTo>
                  <a:cubicBezTo>
                    <a:pt x="606" y="15927"/>
                    <a:pt x="671" y="16091"/>
                    <a:pt x="737" y="16238"/>
                  </a:cubicBezTo>
                  <a:lnTo>
                    <a:pt x="950" y="16680"/>
                  </a:lnTo>
                  <a:cubicBezTo>
                    <a:pt x="982" y="16779"/>
                    <a:pt x="1015" y="16860"/>
                    <a:pt x="1048" y="16959"/>
                  </a:cubicBezTo>
                  <a:cubicBezTo>
                    <a:pt x="1064" y="17024"/>
                    <a:pt x="1130" y="17155"/>
                    <a:pt x="1162" y="17253"/>
                  </a:cubicBezTo>
                  <a:cubicBezTo>
                    <a:pt x="1185" y="17321"/>
                    <a:pt x="1200" y="17365"/>
                    <a:pt x="1191" y="17365"/>
                  </a:cubicBezTo>
                  <a:cubicBezTo>
                    <a:pt x="1187" y="17365"/>
                    <a:pt x="1178" y="17356"/>
                    <a:pt x="1162" y="17335"/>
                  </a:cubicBezTo>
                  <a:cubicBezTo>
                    <a:pt x="1162" y="17342"/>
                    <a:pt x="1161" y="17346"/>
                    <a:pt x="1159" y="17346"/>
                  </a:cubicBezTo>
                  <a:cubicBezTo>
                    <a:pt x="1148" y="17346"/>
                    <a:pt x="1104" y="17227"/>
                    <a:pt x="1048" y="17073"/>
                  </a:cubicBezTo>
                  <a:cubicBezTo>
                    <a:pt x="1043" y="17064"/>
                    <a:pt x="1043" y="17061"/>
                    <a:pt x="1043" y="17061"/>
                  </a:cubicBezTo>
                  <a:lnTo>
                    <a:pt x="1043" y="17061"/>
                  </a:lnTo>
                  <a:cubicBezTo>
                    <a:pt x="1045" y="17061"/>
                    <a:pt x="1051" y="17069"/>
                    <a:pt x="1052" y="17069"/>
                  </a:cubicBezTo>
                  <a:cubicBezTo>
                    <a:pt x="1053" y="17069"/>
                    <a:pt x="1052" y="17066"/>
                    <a:pt x="1048" y="17057"/>
                  </a:cubicBezTo>
                  <a:cubicBezTo>
                    <a:pt x="1036" y="17040"/>
                    <a:pt x="1025" y="17026"/>
                    <a:pt x="1018" y="17026"/>
                  </a:cubicBezTo>
                  <a:cubicBezTo>
                    <a:pt x="1004" y="17026"/>
                    <a:pt x="1005" y="17072"/>
                    <a:pt x="1048" y="17221"/>
                  </a:cubicBezTo>
                  <a:cubicBezTo>
                    <a:pt x="966" y="16991"/>
                    <a:pt x="966" y="16975"/>
                    <a:pt x="884" y="16811"/>
                  </a:cubicBezTo>
                  <a:lnTo>
                    <a:pt x="884" y="16811"/>
                  </a:lnTo>
                  <a:lnTo>
                    <a:pt x="966" y="17041"/>
                  </a:lnTo>
                  <a:cubicBezTo>
                    <a:pt x="933" y="16959"/>
                    <a:pt x="901" y="16877"/>
                    <a:pt x="851" y="16779"/>
                  </a:cubicBezTo>
                  <a:cubicBezTo>
                    <a:pt x="819" y="16680"/>
                    <a:pt x="786" y="16582"/>
                    <a:pt x="737" y="16500"/>
                  </a:cubicBezTo>
                  <a:cubicBezTo>
                    <a:pt x="696" y="16398"/>
                    <a:pt x="655" y="16315"/>
                    <a:pt x="630" y="16267"/>
                  </a:cubicBezTo>
                  <a:lnTo>
                    <a:pt x="630" y="16267"/>
                  </a:lnTo>
                  <a:cubicBezTo>
                    <a:pt x="681" y="16379"/>
                    <a:pt x="713" y="16573"/>
                    <a:pt x="770" y="16730"/>
                  </a:cubicBezTo>
                  <a:cubicBezTo>
                    <a:pt x="733" y="16633"/>
                    <a:pt x="653" y="16448"/>
                    <a:pt x="646" y="16448"/>
                  </a:cubicBezTo>
                  <a:lnTo>
                    <a:pt x="646" y="16448"/>
                  </a:lnTo>
                  <a:cubicBezTo>
                    <a:pt x="643" y="16448"/>
                    <a:pt x="650" y="16472"/>
                    <a:pt x="671" y="16533"/>
                  </a:cubicBezTo>
                  <a:cubicBezTo>
                    <a:pt x="688" y="16566"/>
                    <a:pt x="753" y="16746"/>
                    <a:pt x="802" y="16844"/>
                  </a:cubicBezTo>
                  <a:cubicBezTo>
                    <a:pt x="826" y="16898"/>
                    <a:pt x="845" y="16934"/>
                    <a:pt x="851" y="16934"/>
                  </a:cubicBezTo>
                  <a:cubicBezTo>
                    <a:pt x="857" y="16934"/>
                    <a:pt x="845" y="16890"/>
                    <a:pt x="802" y="16779"/>
                  </a:cubicBezTo>
                  <a:lnTo>
                    <a:pt x="802" y="16779"/>
                  </a:lnTo>
                  <a:cubicBezTo>
                    <a:pt x="884" y="16959"/>
                    <a:pt x="982" y="17188"/>
                    <a:pt x="1064" y="17401"/>
                  </a:cubicBezTo>
                  <a:cubicBezTo>
                    <a:pt x="1012" y="17296"/>
                    <a:pt x="994" y="17273"/>
                    <a:pt x="985" y="17273"/>
                  </a:cubicBezTo>
                  <a:cubicBezTo>
                    <a:pt x="978" y="17273"/>
                    <a:pt x="976" y="17286"/>
                    <a:pt x="969" y="17286"/>
                  </a:cubicBezTo>
                  <a:cubicBezTo>
                    <a:pt x="965" y="17286"/>
                    <a:pt x="959" y="17282"/>
                    <a:pt x="950" y="17270"/>
                  </a:cubicBezTo>
                  <a:lnTo>
                    <a:pt x="950" y="17270"/>
                  </a:lnTo>
                  <a:cubicBezTo>
                    <a:pt x="999" y="17384"/>
                    <a:pt x="1048" y="17433"/>
                    <a:pt x="1064" y="17450"/>
                  </a:cubicBezTo>
                  <a:cubicBezTo>
                    <a:pt x="1081" y="17482"/>
                    <a:pt x="1097" y="17482"/>
                    <a:pt x="1113" y="17499"/>
                  </a:cubicBezTo>
                  <a:cubicBezTo>
                    <a:pt x="1136" y="17549"/>
                    <a:pt x="1156" y="17597"/>
                    <a:pt x="1174" y="17644"/>
                  </a:cubicBezTo>
                  <a:lnTo>
                    <a:pt x="1174" y="17644"/>
                  </a:lnTo>
                  <a:cubicBezTo>
                    <a:pt x="1170" y="17633"/>
                    <a:pt x="1166" y="17623"/>
                    <a:pt x="1162" y="17613"/>
                  </a:cubicBezTo>
                  <a:lnTo>
                    <a:pt x="1162" y="17613"/>
                  </a:lnTo>
                  <a:cubicBezTo>
                    <a:pt x="1293" y="17859"/>
                    <a:pt x="1473" y="18186"/>
                    <a:pt x="1637" y="18481"/>
                  </a:cubicBezTo>
                  <a:cubicBezTo>
                    <a:pt x="1719" y="18628"/>
                    <a:pt x="1801" y="18776"/>
                    <a:pt x="1883" y="18890"/>
                  </a:cubicBezTo>
                  <a:cubicBezTo>
                    <a:pt x="1965" y="19005"/>
                    <a:pt x="2030" y="19103"/>
                    <a:pt x="2095" y="19168"/>
                  </a:cubicBezTo>
                  <a:cubicBezTo>
                    <a:pt x="2063" y="19103"/>
                    <a:pt x="1997" y="19021"/>
                    <a:pt x="1932" y="18923"/>
                  </a:cubicBezTo>
                  <a:cubicBezTo>
                    <a:pt x="1866" y="18825"/>
                    <a:pt x="1801" y="18726"/>
                    <a:pt x="1784" y="18645"/>
                  </a:cubicBezTo>
                  <a:lnTo>
                    <a:pt x="1670" y="18514"/>
                  </a:lnTo>
                  <a:cubicBezTo>
                    <a:pt x="1621" y="18432"/>
                    <a:pt x="1539" y="18285"/>
                    <a:pt x="1473" y="18154"/>
                  </a:cubicBezTo>
                  <a:cubicBezTo>
                    <a:pt x="1408" y="18039"/>
                    <a:pt x="1359" y="17924"/>
                    <a:pt x="1359" y="17892"/>
                  </a:cubicBezTo>
                  <a:lnTo>
                    <a:pt x="1359" y="17892"/>
                  </a:lnTo>
                  <a:cubicBezTo>
                    <a:pt x="1490" y="18137"/>
                    <a:pt x="1588" y="18285"/>
                    <a:pt x="1654" y="18399"/>
                  </a:cubicBezTo>
                  <a:cubicBezTo>
                    <a:pt x="1735" y="18497"/>
                    <a:pt x="1801" y="18596"/>
                    <a:pt x="1866" y="18694"/>
                  </a:cubicBezTo>
                  <a:cubicBezTo>
                    <a:pt x="1883" y="18694"/>
                    <a:pt x="1899" y="18743"/>
                    <a:pt x="1948" y="18808"/>
                  </a:cubicBezTo>
                  <a:cubicBezTo>
                    <a:pt x="1965" y="18841"/>
                    <a:pt x="1981" y="18874"/>
                    <a:pt x="2014" y="18923"/>
                  </a:cubicBezTo>
                  <a:cubicBezTo>
                    <a:pt x="2046" y="18956"/>
                    <a:pt x="2063" y="19005"/>
                    <a:pt x="2095" y="19054"/>
                  </a:cubicBezTo>
                  <a:cubicBezTo>
                    <a:pt x="2145" y="19136"/>
                    <a:pt x="2210" y="19218"/>
                    <a:pt x="2259" y="19283"/>
                  </a:cubicBezTo>
                  <a:cubicBezTo>
                    <a:pt x="2295" y="19355"/>
                    <a:pt x="2299" y="19376"/>
                    <a:pt x="2292" y="19376"/>
                  </a:cubicBezTo>
                  <a:cubicBezTo>
                    <a:pt x="2282" y="19376"/>
                    <a:pt x="2252" y="19341"/>
                    <a:pt x="2243" y="19332"/>
                  </a:cubicBezTo>
                  <a:lnTo>
                    <a:pt x="2243" y="19332"/>
                  </a:lnTo>
                  <a:cubicBezTo>
                    <a:pt x="2292" y="19398"/>
                    <a:pt x="2325" y="19463"/>
                    <a:pt x="2374" y="19529"/>
                  </a:cubicBezTo>
                  <a:cubicBezTo>
                    <a:pt x="2423" y="19594"/>
                    <a:pt x="2456" y="19643"/>
                    <a:pt x="2505" y="19709"/>
                  </a:cubicBezTo>
                  <a:cubicBezTo>
                    <a:pt x="2537" y="19758"/>
                    <a:pt x="2587" y="19823"/>
                    <a:pt x="2636" y="19872"/>
                  </a:cubicBezTo>
                  <a:cubicBezTo>
                    <a:pt x="2668" y="19921"/>
                    <a:pt x="2717" y="19970"/>
                    <a:pt x="2767" y="20036"/>
                  </a:cubicBezTo>
                  <a:cubicBezTo>
                    <a:pt x="2865" y="20134"/>
                    <a:pt x="2947" y="20232"/>
                    <a:pt x="3045" y="20347"/>
                  </a:cubicBezTo>
                  <a:cubicBezTo>
                    <a:pt x="3143" y="20462"/>
                    <a:pt x="3241" y="20576"/>
                    <a:pt x="3356" y="20707"/>
                  </a:cubicBezTo>
                  <a:cubicBezTo>
                    <a:pt x="3342" y="20736"/>
                    <a:pt x="3611" y="21023"/>
                    <a:pt x="3597" y="21023"/>
                  </a:cubicBezTo>
                  <a:cubicBezTo>
                    <a:pt x="3595" y="21023"/>
                    <a:pt x="3586" y="21017"/>
                    <a:pt x="3569" y="21002"/>
                  </a:cubicBezTo>
                  <a:lnTo>
                    <a:pt x="3569" y="21002"/>
                  </a:lnTo>
                  <a:cubicBezTo>
                    <a:pt x="3831" y="21296"/>
                    <a:pt x="4027" y="21427"/>
                    <a:pt x="4223" y="21591"/>
                  </a:cubicBezTo>
                  <a:cubicBezTo>
                    <a:pt x="4237" y="21647"/>
                    <a:pt x="4553" y="21909"/>
                    <a:pt x="4539" y="21909"/>
                  </a:cubicBezTo>
                  <a:cubicBezTo>
                    <a:pt x="4537" y="21909"/>
                    <a:pt x="4533" y="21907"/>
                    <a:pt x="4525" y="21902"/>
                  </a:cubicBezTo>
                  <a:lnTo>
                    <a:pt x="4525" y="21902"/>
                  </a:lnTo>
                  <a:cubicBezTo>
                    <a:pt x="4616" y="21964"/>
                    <a:pt x="4707" y="22037"/>
                    <a:pt x="4813" y="22082"/>
                  </a:cubicBezTo>
                  <a:cubicBezTo>
                    <a:pt x="4894" y="22164"/>
                    <a:pt x="5058" y="22295"/>
                    <a:pt x="5189" y="22393"/>
                  </a:cubicBezTo>
                  <a:cubicBezTo>
                    <a:pt x="5320" y="22491"/>
                    <a:pt x="5451" y="22589"/>
                    <a:pt x="5484" y="22622"/>
                  </a:cubicBezTo>
                  <a:cubicBezTo>
                    <a:pt x="5598" y="22704"/>
                    <a:pt x="5615" y="22704"/>
                    <a:pt x="5647" y="22720"/>
                  </a:cubicBezTo>
                  <a:cubicBezTo>
                    <a:pt x="5680" y="22720"/>
                    <a:pt x="5713" y="22753"/>
                    <a:pt x="5877" y="22851"/>
                  </a:cubicBezTo>
                  <a:cubicBezTo>
                    <a:pt x="5870" y="22851"/>
                    <a:pt x="5869" y="22854"/>
                    <a:pt x="5865" y="22854"/>
                  </a:cubicBezTo>
                  <a:cubicBezTo>
                    <a:pt x="5860" y="22854"/>
                    <a:pt x="5850" y="22848"/>
                    <a:pt x="5811" y="22819"/>
                  </a:cubicBezTo>
                  <a:lnTo>
                    <a:pt x="5811" y="22819"/>
                  </a:lnTo>
                  <a:cubicBezTo>
                    <a:pt x="5877" y="22884"/>
                    <a:pt x="6008" y="22966"/>
                    <a:pt x="6122" y="23031"/>
                  </a:cubicBezTo>
                  <a:cubicBezTo>
                    <a:pt x="6253" y="23113"/>
                    <a:pt x="6384" y="23179"/>
                    <a:pt x="6466" y="23228"/>
                  </a:cubicBezTo>
                  <a:cubicBezTo>
                    <a:pt x="6237" y="23081"/>
                    <a:pt x="6417" y="23179"/>
                    <a:pt x="6138" y="23015"/>
                  </a:cubicBezTo>
                  <a:cubicBezTo>
                    <a:pt x="6155" y="23015"/>
                    <a:pt x="6237" y="23048"/>
                    <a:pt x="6351" y="23113"/>
                  </a:cubicBezTo>
                  <a:cubicBezTo>
                    <a:pt x="6417" y="23146"/>
                    <a:pt x="6482" y="23179"/>
                    <a:pt x="6548" y="23228"/>
                  </a:cubicBezTo>
                  <a:cubicBezTo>
                    <a:pt x="6630" y="23261"/>
                    <a:pt x="6695" y="23310"/>
                    <a:pt x="6777" y="23359"/>
                  </a:cubicBezTo>
                  <a:cubicBezTo>
                    <a:pt x="6691" y="23322"/>
                    <a:pt x="6651" y="23304"/>
                    <a:pt x="6643" y="23304"/>
                  </a:cubicBezTo>
                  <a:cubicBezTo>
                    <a:pt x="6641" y="23304"/>
                    <a:pt x="6642" y="23306"/>
                    <a:pt x="6646" y="23310"/>
                  </a:cubicBezTo>
                  <a:cubicBezTo>
                    <a:pt x="6646" y="23326"/>
                    <a:pt x="6695" y="23359"/>
                    <a:pt x="6744" y="23375"/>
                  </a:cubicBezTo>
                  <a:cubicBezTo>
                    <a:pt x="6841" y="23430"/>
                    <a:pt x="6961" y="23497"/>
                    <a:pt x="6927" y="23497"/>
                  </a:cubicBezTo>
                  <a:cubicBezTo>
                    <a:pt x="6921" y="23497"/>
                    <a:pt x="6909" y="23495"/>
                    <a:pt x="6891" y="23490"/>
                  </a:cubicBezTo>
                  <a:lnTo>
                    <a:pt x="6891" y="23490"/>
                  </a:lnTo>
                  <a:cubicBezTo>
                    <a:pt x="7235" y="23670"/>
                    <a:pt x="7530" y="23768"/>
                    <a:pt x="7792" y="23883"/>
                  </a:cubicBezTo>
                  <a:cubicBezTo>
                    <a:pt x="8070" y="23964"/>
                    <a:pt x="8332" y="24063"/>
                    <a:pt x="8643" y="24144"/>
                  </a:cubicBezTo>
                  <a:cubicBezTo>
                    <a:pt x="8741" y="24161"/>
                    <a:pt x="8839" y="24194"/>
                    <a:pt x="8921" y="24226"/>
                  </a:cubicBezTo>
                  <a:cubicBezTo>
                    <a:pt x="9019" y="24259"/>
                    <a:pt x="9118" y="24292"/>
                    <a:pt x="9216" y="24308"/>
                  </a:cubicBezTo>
                  <a:cubicBezTo>
                    <a:pt x="9314" y="24341"/>
                    <a:pt x="9412" y="24374"/>
                    <a:pt x="9510" y="24390"/>
                  </a:cubicBezTo>
                  <a:cubicBezTo>
                    <a:pt x="9625" y="24423"/>
                    <a:pt x="9723" y="24439"/>
                    <a:pt x="9821" y="24472"/>
                  </a:cubicBezTo>
                  <a:cubicBezTo>
                    <a:pt x="9920" y="24488"/>
                    <a:pt x="10018" y="24505"/>
                    <a:pt x="10116" y="24537"/>
                  </a:cubicBezTo>
                  <a:cubicBezTo>
                    <a:pt x="10214" y="24554"/>
                    <a:pt x="10296" y="24570"/>
                    <a:pt x="10394" y="24586"/>
                  </a:cubicBezTo>
                  <a:cubicBezTo>
                    <a:pt x="10493" y="24586"/>
                    <a:pt x="10574" y="24603"/>
                    <a:pt x="10656" y="24619"/>
                  </a:cubicBezTo>
                  <a:cubicBezTo>
                    <a:pt x="10738" y="24636"/>
                    <a:pt x="10820" y="24636"/>
                    <a:pt x="10885" y="24636"/>
                  </a:cubicBezTo>
                  <a:lnTo>
                    <a:pt x="10820" y="24636"/>
                  </a:lnTo>
                  <a:lnTo>
                    <a:pt x="11164" y="24652"/>
                  </a:lnTo>
                  <a:cubicBezTo>
                    <a:pt x="11278" y="24668"/>
                    <a:pt x="11278" y="24668"/>
                    <a:pt x="11278" y="24685"/>
                  </a:cubicBezTo>
                  <a:cubicBezTo>
                    <a:pt x="11295" y="24701"/>
                    <a:pt x="11327" y="24717"/>
                    <a:pt x="11491" y="24717"/>
                  </a:cubicBezTo>
                  <a:lnTo>
                    <a:pt x="11344" y="24717"/>
                  </a:lnTo>
                  <a:cubicBezTo>
                    <a:pt x="11278" y="24717"/>
                    <a:pt x="11213" y="24701"/>
                    <a:pt x="11131" y="24701"/>
                  </a:cubicBezTo>
                  <a:cubicBezTo>
                    <a:pt x="11049" y="24685"/>
                    <a:pt x="10951" y="24685"/>
                    <a:pt x="10869" y="24668"/>
                  </a:cubicBezTo>
                  <a:cubicBezTo>
                    <a:pt x="10771" y="24652"/>
                    <a:pt x="10689" y="24652"/>
                    <a:pt x="10607" y="24636"/>
                  </a:cubicBezTo>
                  <a:lnTo>
                    <a:pt x="10607" y="24636"/>
                  </a:lnTo>
                  <a:cubicBezTo>
                    <a:pt x="10738" y="24668"/>
                    <a:pt x="10771" y="24685"/>
                    <a:pt x="10754" y="24685"/>
                  </a:cubicBezTo>
                  <a:lnTo>
                    <a:pt x="10738" y="24685"/>
                  </a:lnTo>
                  <a:cubicBezTo>
                    <a:pt x="10869" y="24701"/>
                    <a:pt x="11016" y="24717"/>
                    <a:pt x="11180" y="24750"/>
                  </a:cubicBezTo>
                  <a:cubicBezTo>
                    <a:pt x="11229" y="24750"/>
                    <a:pt x="11278" y="24750"/>
                    <a:pt x="11311" y="24766"/>
                  </a:cubicBezTo>
                  <a:lnTo>
                    <a:pt x="11442" y="24766"/>
                  </a:lnTo>
                  <a:cubicBezTo>
                    <a:pt x="11524" y="24783"/>
                    <a:pt x="11606" y="24783"/>
                    <a:pt x="11687" y="24783"/>
                  </a:cubicBezTo>
                  <a:cubicBezTo>
                    <a:pt x="11769" y="24799"/>
                    <a:pt x="11851" y="24799"/>
                    <a:pt x="11933" y="24799"/>
                  </a:cubicBezTo>
                  <a:lnTo>
                    <a:pt x="12129" y="24799"/>
                  </a:lnTo>
                  <a:cubicBezTo>
                    <a:pt x="12604" y="24816"/>
                    <a:pt x="11917" y="24832"/>
                    <a:pt x="12146" y="24832"/>
                  </a:cubicBezTo>
                  <a:lnTo>
                    <a:pt x="12309" y="24816"/>
                  </a:lnTo>
                  <a:cubicBezTo>
                    <a:pt x="12489" y="24832"/>
                    <a:pt x="12555" y="24832"/>
                    <a:pt x="12555" y="24848"/>
                  </a:cubicBezTo>
                  <a:lnTo>
                    <a:pt x="12931" y="24848"/>
                  </a:lnTo>
                  <a:cubicBezTo>
                    <a:pt x="13062" y="24848"/>
                    <a:pt x="13210" y="24848"/>
                    <a:pt x="13324" y="24832"/>
                  </a:cubicBezTo>
                  <a:cubicBezTo>
                    <a:pt x="13586" y="24799"/>
                    <a:pt x="13848" y="24783"/>
                    <a:pt x="14044" y="24734"/>
                  </a:cubicBezTo>
                  <a:lnTo>
                    <a:pt x="14044" y="24734"/>
                  </a:lnTo>
                  <a:cubicBezTo>
                    <a:pt x="13914" y="24750"/>
                    <a:pt x="13860" y="24754"/>
                    <a:pt x="13844" y="24754"/>
                  </a:cubicBezTo>
                  <a:cubicBezTo>
                    <a:pt x="13828" y="24754"/>
                    <a:pt x="13848" y="24750"/>
                    <a:pt x="13864" y="24750"/>
                  </a:cubicBezTo>
                  <a:cubicBezTo>
                    <a:pt x="13897" y="24734"/>
                    <a:pt x="13914" y="24734"/>
                    <a:pt x="13897" y="24717"/>
                  </a:cubicBezTo>
                  <a:lnTo>
                    <a:pt x="13897" y="24717"/>
                  </a:lnTo>
                  <a:cubicBezTo>
                    <a:pt x="13897" y="24717"/>
                    <a:pt x="13864" y="24717"/>
                    <a:pt x="13832" y="24734"/>
                  </a:cubicBezTo>
                  <a:lnTo>
                    <a:pt x="13684" y="24734"/>
                  </a:lnTo>
                  <a:cubicBezTo>
                    <a:pt x="13733" y="24734"/>
                    <a:pt x="13783" y="24717"/>
                    <a:pt x="13848" y="24717"/>
                  </a:cubicBezTo>
                  <a:cubicBezTo>
                    <a:pt x="13897" y="24701"/>
                    <a:pt x="13979" y="24701"/>
                    <a:pt x="14044" y="24685"/>
                  </a:cubicBezTo>
                  <a:cubicBezTo>
                    <a:pt x="14126" y="24668"/>
                    <a:pt x="14208" y="24668"/>
                    <a:pt x="14290" y="24652"/>
                  </a:cubicBezTo>
                  <a:cubicBezTo>
                    <a:pt x="14372" y="24636"/>
                    <a:pt x="14454" y="24636"/>
                    <a:pt x="14535" y="24619"/>
                  </a:cubicBezTo>
                  <a:lnTo>
                    <a:pt x="14535" y="24619"/>
                  </a:lnTo>
                  <a:cubicBezTo>
                    <a:pt x="14454" y="24636"/>
                    <a:pt x="14441" y="24640"/>
                    <a:pt x="14456" y="24640"/>
                  </a:cubicBezTo>
                  <a:cubicBezTo>
                    <a:pt x="14470" y="24640"/>
                    <a:pt x="14511" y="24636"/>
                    <a:pt x="14536" y="24636"/>
                  </a:cubicBezTo>
                  <a:cubicBezTo>
                    <a:pt x="14568" y="24636"/>
                    <a:pt x="14585" y="24636"/>
                    <a:pt x="14552" y="24652"/>
                  </a:cubicBezTo>
                  <a:cubicBezTo>
                    <a:pt x="14536" y="24652"/>
                    <a:pt x="14503" y="24668"/>
                    <a:pt x="14454" y="24668"/>
                  </a:cubicBezTo>
                  <a:cubicBezTo>
                    <a:pt x="14405" y="24668"/>
                    <a:pt x="14339" y="24685"/>
                    <a:pt x="14257" y="24685"/>
                  </a:cubicBezTo>
                  <a:cubicBezTo>
                    <a:pt x="14278" y="24691"/>
                    <a:pt x="14304" y="24695"/>
                    <a:pt x="14335" y="24695"/>
                  </a:cubicBezTo>
                  <a:cubicBezTo>
                    <a:pt x="14380" y="24695"/>
                    <a:pt x="14436" y="24687"/>
                    <a:pt x="14503" y="24668"/>
                  </a:cubicBezTo>
                  <a:cubicBezTo>
                    <a:pt x="14617" y="24636"/>
                    <a:pt x="14765" y="24603"/>
                    <a:pt x="14912" y="24586"/>
                  </a:cubicBezTo>
                  <a:lnTo>
                    <a:pt x="14912" y="24586"/>
                  </a:lnTo>
                  <a:cubicBezTo>
                    <a:pt x="14748" y="24619"/>
                    <a:pt x="14405" y="24701"/>
                    <a:pt x="14437" y="24701"/>
                  </a:cubicBezTo>
                  <a:cubicBezTo>
                    <a:pt x="14552" y="24668"/>
                    <a:pt x="14699" y="24636"/>
                    <a:pt x="14879" y="24619"/>
                  </a:cubicBezTo>
                  <a:cubicBezTo>
                    <a:pt x="14961" y="24603"/>
                    <a:pt x="15043" y="24586"/>
                    <a:pt x="15125" y="24570"/>
                  </a:cubicBezTo>
                  <a:cubicBezTo>
                    <a:pt x="15223" y="24554"/>
                    <a:pt x="15305" y="24521"/>
                    <a:pt x="15387" y="24505"/>
                  </a:cubicBezTo>
                  <a:cubicBezTo>
                    <a:pt x="15469" y="24488"/>
                    <a:pt x="15550" y="24472"/>
                    <a:pt x="15632" y="24455"/>
                  </a:cubicBezTo>
                  <a:cubicBezTo>
                    <a:pt x="15714" y="24439"/>
                    <a:pt x="15780" y="24423"/>
                    <a:pt x="15845" y="24406"/>
                  </a:cubicBezTo>
                  <a:cubicBezTo>
                    <a:pt x="15976" y="24374"/>
                    <a:pt x="16074" y="24341"/>
                    <a:pt x="16123" y="24325"/>
                  </a:cubicBezTo>
                  <a:cubicBezTo>
                    <a:pt x="16156" y="24308"/>
                    <a:pt x="16205" y="24292"/>
                    <a:pt x="16238" y="24275"/>
                  </a:cubicBezTo>
                  <a:cubicBezTo>
                    <a:pt x="16287" y="24259"/>
                    <a:pt x="16336" y="24243"/>
                    <a:pt x="16385" y="24210"/>
                  </a:cubicBezTo>
                  <a:cubicBezTo>
                    <a:pt x="16483" y="24177"/>
                    <a:pt x="16582" y="24128"/>
                    <a:pt x="16696" y="24095"/>
                  </a:cubicBezTo>
                  <a:cubicBezTo>
                    <a:pt x="16794" y="24046"/>
                    <a:pt x="16909" y="23997"/>
                    <a:pt x="17007" y="23948"/>
                  </a:cubicBezTo>
                  <a:cubicBezTo>
                    <a:pt x="17122" y="23899"/>
                    <a:pt x="17220" y="23850"/>
                    <a:pt x="17318" y="23801"/>
                  </a:cubicBezTo>
                  <a:cubicBezTo>
                    <a:pt x="17515" y="23735"/>
                    <a:pt x="17711" y="23653"/>
                    <a:pt x="17924" y="23555"/>
                  </a:cubicBezTo>
                  <a:cubicBezTo>
                    <a:pt x="18022" y="23506"/>
                    <a:pt x="18120" y="23441"/>
                    <a:pt x="18218" y="23392"/>
                  </a:cubicBezTo>
                  <a:cubicBezTo>
                    <a:pt x="18333" y="23342"/>
                    <a:pt x="18431" y="23293"/>
                    <a:pt x="18546" y="23228"/>
                  </a:cubicBezTo>
                  <a:lnTo>
                    <a:pt x="18546" y="23228"/>
                  </a:lnTo>
                  <a:lnTo>
                    <a:pt x="18480" y="23293"/>
                  </a:lnTo>
                  <a:cubicBezTo>
                    <a:pt x="18595" y="23228"/>
                    <a:pt x="18742" y="23130"/>
                    <a:pt x="18906" y="23048"/>
                  </a:cubicBezTo>
                  <a:cubicBezTo>
                    <a:pt x="19053" y="22950"/>
                    <a:pt x="19233" y="22835"/>
                    <a:pt x="19397" y="22720"/>
                  </a:cubicBezTo>
                  <a:cubicBezTo>
                    <a:pt x="19430" y="22720"/>
                    <a:pt x="19446" y="22704"/>
                    <a:pt x="19479" y="22704"/>
                  </a:cubicBezTo>
                  <a:cubicBezTo>
                    <a:pt x="19593" y="22622"/>
                    <a:pt x="19741" y="22508"/>
                    <a:pt x="19921" y="22377"/>
                  </a:cubicBezTo>
                  <a:cubicBezTo>
                    <a:pt x="20084" y="22246"/>
                    <a:pt x="20265" y="22098"/>
                    <a:pt x="20428" y="21967"/>
                  </a:cubicBezTo>
                  <a:lnTo>
                    <a:pt x="20428" y="21967"/>
                  </a:lnTo>
                  <a:cubicBezTo>
                    <a:pt x="20428" y="21968"/>
                    <a:pt x="20240" y="22114"/>
                    <a:pt x="20231" y="22114"/>
                  </a:cubicBezTo>
                  <a:cubicBezTo>
                    <a:pt x="20229" y="22114"/>
                    <a:pt x="20238" y="22105"/>
                    <a:pt x="20265" y="22082"/>
                  </a:cubicBezTo>
                  <a:lnTo>
                    <a:pt x="20265" y="22082"/>
                  </a:lnTo>
                  <a:cubicBezTo>
                    <a:pt x="20120" y="22183"/>
                    <a:pt x="19989" y="22284"/>
                    <a:pt x="20016" y="22284"/>
                  </a:cubicBezTo>
                  <a:cubicBezTo>
                    <a:pt x="20019" y="22284"/>
                    <a:pt x="20026" y="22282"/>
                    <a:pt x="20035" y="22278"/>
                  </a:cubicBezTo>
                  <a:lnTo>
                    <a:pt x="20035" y="22278"/>
                  </a:lnTo>
                  <a:cubicBezTo>
                    <a:pt x="19954" y="22344"/>
                    <a:pt x="19904" y="22377"/>
                    <a:pt x="19855" y="22393"/>
                  </a:cubicBezTo>
                  <a:cubicBezTo>
                    <a:pt x="19806" y="22409"/>
                    <a:pt x="19773" y="22442"/>
                    <a:pt x="19692" y="22475"/>
                  </a:cubicBezTo>
                  <a:lnTo>
                    <a:pt x="19692" y="22475"/>
                  </a:lnTo>
                  <a:cubicBezTo>
                    <a:pt x="19904" y="22328"/>
                    <a:pt x="20117" y="22148"/>
                    <a:pt x="20314" y="21984"/>
                  </a:cubicBezTo>
                  <a:cubicBezTo>
                    <a:pt x="20363" y="21951"/>
                    <a:pt x="20379" y="21935"/>
                    <a:pt x="20395" y="21935"/>
                  </a:cubicBezTo>
                  <a:lnTo>
                    <a:pt x="20412" y="21869"/>
                  </a:lnTo>
                  <a:cubicBezTo>
                    <a:pt x="20537" y="21769"/>
                    <a:pt x="20595" y="21726"/>
                    <a:pt x="20608" y="21726"/>
                  </a:cubicBezTo>
                  <a:cubicBezTo>
                    <a:pt x="20612" y="21726"/>
                    <a:pt x="20612" y="21731"/>
                    <a:pt x="20608" y="21738"/>
                  </a:cubicBezTo>
                  <a:cubicBezTo>
                    <a:pt x="20690" y="21656"/>
                    <a:pt x="20756" y="21591"/>
                    <a:pt x="20821" y="21542"/>
                  </a:cubicBezTo>
                  <a:cubicBezTo>
                    <a:pt x="20870" y="21476"/>
                    <a:pt x="20919" y="21411"/>
                    <a:pt x="20968" y="21362"/>
                  </a:cubicBezTo>
                  <a:cubicBezTo>
                    <a:pt x="21083" y="21247"/>
                    <a:pt x="21198" y="21133"/>
                    <a:pt x="21345" y="20969"/>
                  </a:cubicBezTo>
                  <a:lnTo>
                    <a:pt x="21345" y="20969"/>
                  </a:lnTo>
                  <a:cubicBezTo>
                    <a:pt x="21230" y="21133"/>
                    <a:pt x="21148" y="21231"/>
                    <a:pt x="20903" y="21460"/>
                  </a:cubicBezTo>
                  <a:lnTo>
                    <a:pt x="21099" y="21280"/>
                  </a:lnTo>
                  <a:cubicBezTo>
                    <a:pt x="21165" y="21214"/>
                    <a:pt x="21230" y="21149"/>
                    <a:pt x="21296" y="21084"/>
                  </a:cubicBezTo>
                  <a:lnTo>
                    <a:pt x="21296" y="21084"/>
                  </a:lnTo>
                  <a:cubicBezTo>
                    <a:pt x="21263" y="21133"/>
                    <a:pt x="21198" y="21214"/>
                    <a:pt x="21099" y="21296"/>
                  </a:cubicBezTo>
                  <a:cubicBezTo>
                    <a:pt x="21017" y="21378"/>
                    <a:pt x="20919" y="21476"/>
                    <a:pt x="20837" y="21558"/>
                  </a:cubicBezTo>
                  <a:cubicBezTo>
                    <a:pt x="20681" y="21700"/>
                    <a:pt x="20562" y="21830"/>
                    <a:pt x="20576" y="21830"/>
                  </a:cubicBezTo>
                  <a:cubicBezTo>
                    <a:pt x="20578" y="21830"/>
                    <a:pt x="20583" y="21827"/>
                    <a:pt x="20592" y="21820"/>
                  </a:cubicBezTo>
                  <a:cubicBezTo>
                    <a:pt x="20821" y="21624"/>
                    <a:pt x="21083" y="21378"/>
                    <a:pt x="21312" y="21116"/>
                  </a:cubicBezTo>
                  <a:cubicBezTo>
                    <a:pt x="21427" y="20985"/>
                    <a:pt x="21541" y="20854"/>
                    <a:pt x="21656" y="20723"/>
                  </a:cubicBezTo>
                  <a:cubicBezTo>
                    <a:pt x="21754" y="20592"/>
                    <a:pt x="21852" y="20478"/>
                    <a:pt x="21934" y="20380"/>
                  </a:cubicBezTo>
                  <a:cubicBezTo>
                    <a:pt x="22032" y="20281"/>
                    <a:pt x="22131" y="20151"/>
                    <a:pt x="22245" y="19987"/>
                  </a:cubicBezTo>
                  <a:cubicBezTo>
                    <a:pt x="22278" y="19954"/>
                    <a:pt x="22311" y="19921"/>
                    <a:pt x="22343" y="19872"/>
                  </a:cubicBezTo>
                  <a:cubicBezTo>
                    <a:pt x="22376" y="19840"/>
                    <a:pt x="22409" y="19790"/>
                    <a:pt x="22442" y="19741"/>
                  </a:cubicBezTo>
                  <a:cubicBezTo>
                    <a:pt x="22491" y="19659"/>
                    <a:pt x="22556" y="19578"/>
                    <a:pt x="22622" y="19479"/>
                  </a:cubicBezTo>
                  <a:cubicBezTo>
                    <a:pt x="22659" y="19442"/>
                    <a:pt x="22716" y="19376"/>
                    <a:pt x="22726" y="19376"/>
                  </a:cubicBezTo>
                  <a:lnTo>
                    <a:pt x="22726" y="19376"/>
                  </a:lnTo>
                  <a:cubicBezTo>
                    <a:pt x="22729" y="19376"/>
                    <a:pt x="22728" y="19382"/>
                    <a:pt x="22720" y="19398"/>
                  </a:cubicBezTo>
                  <a:cubicBezTo>
                    <a:pt x="23047" y="18923"/>
                    <a:pt x="23342" y="18383"/>
                    <a:pt x="23538" y="17924"/>
                  </a:cubicBezTo>
                  <a:lnTo>
                    <a:pt x="23620" y="17810"/>
                  </a:lnTo>
                  <a:cubicBezTo>
                    <a:pt x="23636" y="17777"/>
                    <a:pt x="23669" y="17728"/>
                    <a:pt x="23686" y="17695"/>
                  </a:cubicBezTo>
                  <a:cubicBezTo>
                    <a:pt x="23837" y="17379"/>
                    <a:pt x="23852" y="17327"/>
                    <a:pt x="23836" y="17327"/>
                  </a:cubicBezTo>
                  <a:cubicBezTo>
                    <a:pt x="23831" y="17327"/>
                    <a:pt x="23824" y="17331"/>
                    <a:pt x="23816" y="17335"/>
                  </a:cubicBezTo>
                  <a:cubicBezTo>
                    <a:pt x="23807" y="17345"/>
                    <a:pt x="23798" y="17354"/>
                    <a:pt x="23794" y="17354"/>
                  </a:cubicBezTo>
                  <a:cubicBezTo>
                    <a:pt x="23792" y="17354"/>
                    <a:pt x="23793" y="17349"/>
                    <a:pt x="23800" y="17335"/>
                  </a:cubicBezTo>
                  <a:cubicBezTo>
                    <a:pt x="23800" y="17302"/>
                    <a:pt x="23816" y="17270"/>
                    <a:pt x="23833" y="17221"/>
                  </a:cubicBezTo>
                  <a:cubicBezTo>
                    <a:pt x="23866" y="17155"/>
                    <a:pt x="23882" y="17073"/>
                    <a:pt x="23931" y="16959"/>
                  </a:cubicBezTo>
                  <a:cubicBezTo>
                    <a:pt x="24062" y="16779"/>
                    <a:pt x="24324" y="15895"/>
                    <a:pt x="24357" y="15862"/>
                  </a:cubicBezTo>
                  <a:cubicBezTo>
                    <a:pt x="24406" y="15698"/>
                    <a:pt x="24422" y="15616"/>
                    <a:pt x="24406" y="15584"/>
                  </a:cubicBezTo>
                  <a:lnTo>
                    <a:pt x="24406" y="15584"/>
                  </a:lnTo>
                  <a:cubicBezTo>
                    <a:pt x="24367" y="15712"/>
                    <a:pt x="24309" y="15939"/>
                    <a:pt x="24301" y="15939"/>
                  </a:cubicBezTo>
                  <a:cubicBezTo>
                    <a:pt x="24299" y="15939"/>
                    <a:pt x="24300" y="15921"/>
                    <a:pt x="24308" y="15878"/>
                  </a:cubicBezTo>
                  <a:cubicBezTo>
                    <a:pt x="24340" y="15731"/>
                    <a:pt x="24373" y="15616"/>
                    <a:pt x="24406" y="15518"/>
                  </a:cubicBezTo>
                  <a:cubicBezTo>
                    <a:pt x="24438" y="15404"/>
                    <a:pt x="24455" y="15305"/>
                    <a:pt x="24488" y="15191"/>
                  </a:cubicBezTo>
                  <a:lnTo>
                    <a:pt x="24488" y="15191"/>
                  </a:lnTo>
                  <a:cubicBezTo>
                    <a:pt x="24488" y="15204"/>
                    <a:pt x="24477" y="15318"/>
                    <a:pt x="24481" y="15318"/>
                  </a:cubicBezTo>
                  <a:cubicBezTo>
                    <a:pt x="24482" y="15318"/>
                    <a:pt x="24484" y="15310"/>
                    <a:pt x="24488" y="15289"/>
                  </a:cubicBezTo>
                  <a:cubicBezTo>
                    <a:pt x="24520" y="15142"/>
                    <a:pt x="24569" y="14945"/>
                    <a:pt x="24586" y="14749"/>
                  </a:cubicBezTo>
                  <a:cubicBezTo>
                    <a:pt x="24619" y="14553"/>
                    <a:pt x="24668" y="14340"/>
                    <a:pt x="24684" y="14111"/>
                  </a:cubicBezTo>
                  <a:cubicBezTo>
                    <a:pt x="24700" y="14012"/>
                    <a:pt x="24700" y="13898"/>
                    <a:pt x="24717" y="13800"/>
                  </a:cubicBezTo>
                  <a:cubicBezTo>
                    <a:pt x="24733" y="13685"/>
                    <a:pt x="24733" y="13587"/>
                    <a:pt x="24733" y="13472"/>
                  </a:cubicBezTo>
                  <a:cubicBezTo>
                    <a:pt x="24733" y="13276"/>
                    <a:pt x="24750" y="13096"/>
                    <a:pt x="24733" y="12948"/>
                  </a:cubicBezTo>
                  <a:cubicBezTo>
                    <a:pt x="24733" y="13063"/>
                    <a:pt x="24733" y="13128"/>
                    <a:pt x="24733" y="13194"/>
                  </a:cubicBezTo>
                  <a:cubicBezTo>
                    <a:pt x="24733" y="13259"/>
                    <a:pt x="24733" y="13341"/>
                    <a:pt x="24717" y="13489"/>
                  </a:cubicBezTo>
                  <a:cubicBezTo>
                    <a:pt x="24700" y="13489"/>
                    <a:pt x="24717" y="13325"/>
                    <a:pt x="24717" y="13259"/>
                  </a:cubicBezTo>
                  <a:lnTo>
                    <a:pt x="24717" y="13259"/>
                  </a:lnTo>
                  <a:cubicBezTo>
                    <a:pt x="24700" y="13276"/>
                    <a:pt x="24700" y="13358"/>
                    <a:pt x="24700" y="13472"/>
                  </a:cubicBezTo>
                  <a:cubicBezTo>
                    <a:pt x="24684" y="13570"/>
                    <a:pt x="24684" y="13718"/>
                    <a:pt x="24651" y="13865"/>
                  </a:cubicBezTo>
                  <a:cubicBezTo>
                    <a:pt x="24668" y="13701"/>
                    <a:pt x="24668" y="13521"/>
                    <a:pt x="24668" y="13358"/>
                  </a:cubicBezTo>
                  <a:lnTo>
                    <a:pt x="24668" y="13358"/>
                  </a:lnTo>
                  <a:lnTo>
                    <a:pt x="24619" y="13636"/>
                  </a:lnTo>
                  <a:cubicBezTo>
                    <a:pt x="24619" y="13489"/>
                    <a:pt x="24619" y="13341"/>
                    <a:pt x="24619" y="13194"/>
                  </a:cubicBezTo>
                  <a:cubicBezTo>
                    <a:pt x="24635" y="12948"/>
                    <a:pt x="24651" y="12719"/>
                    <a:pt x="24651" y="12474"/>
                  </a:cubicBezTo>
                  <a:cubicBezTo>
                    <a:pt x="24651" y="10902"/>
                    <a:pt x="24340" y="9413"/>
                    <a:pt x="23800" y="8021"/>
                  </a:cubicBezTo>
                  <a:cubicBezTo>
                    <a:pt x="23784" y="8005"/>
                    <a:pt x="23767" y="7972"/>
                    <a:pt x="23767" y="7940"/>
                  </a:cubicBezTo>
                  <a:cubicBezTo>
                    <a:pt x="23751" y="7891"/>
                    <a:pt x="23718" y="7841"/>
                    <a:pt x="23702" y="7792"/>
                  </a:cubicBezTo>
                  <a:cubicBezTo>
                    <a:pt x="23686" y="7743"/>
                    <a:pt x="23669" y="7710"/>
                    <a:pt x="23653" y="7661"/>
                  </a:cubicBezTo>
                  <a:cubicBezTo>
                    <a:pt x="23620" y="7612"/>
                    <a:pt x="23604" y="7563"/>
                    <a:pt x="23587" y="7514"/>
                  </a:cubicBezTo>
                  <a:cubicBezTo>
                    <a:pt x="23194" y="6663"/>
                    <a:pt x="22703" y="5844"/>
                    <a:pt x="22131" y="5108"/>
                  </a:cubicBezTo>
                  <a:cubicBezTo>
                    <a:pt x="22114" y="5075"/>
                    <a:pt x="22098" y="5059"/>
                    <a:pt x="22081" y="5042"/>
                  </a:cubicBezTo>
                  <a:cubicBezTo>
                    <a:pt x="22081" y="5042"/>
                    <a:pt x="22065" y="5042"/>
                    <a:pt x="22065" y="5026"/>
                  </a:cubicBezTo>
                  <a:cubicBezTo>
                    <a:pt x="21924" y="4854"/>
                    <a:pt x="21783" y="4681"/>
                    <a:pt x="21642" y="4509"/>
                  </a:cubicBezTo>
                  <a:lnTo>
                    <a:pt x="21642" y="4509"/>
                  </a:lnTo>
                  <a:cubicBezTo>
                    <a:pt x="21704" y="4583"/>
                    <a:pt x="21778" y="4657"/>
                    <a:pt x="21852" y="4731"/>
                  </a:cubicBezTo>
                  <a:cubicBezTo>
                    <a:pt x="21869" y="4748"/>
                    <a:pt x="21885" y="4780"/>
                    <a:pt x="21918" y="4797"/>
                  </a:cubicBezTo>
                  <a:cubicBezTo>
                    <a:pt x="21934" y="4830"/>
                    <a:pt x="21950" y="4846"/>
                    <a:pt x="21983" y="4879"/>
                  </a:cubicBezTo>
                  <a:cubicBezTo>
                    <a:pt x="22016" y="4911"/>
                    <a:pt x="22065" y="4961"/>
                    <a:pt x="22098" y="5010"/>
                  </a:cubicBezTo>
                  <a:cubicBezTo>
                    <a:pt x="22180" y="5091"/>
                    <a:pt x="22245" y="5173"/>
                    <a:pt x="22311" y="5255"/>
                  </a:cubicBezTo>
                  <a:cubicBezTo>
                    <a:pt x="22376" y="5337"/>
                    <a:pt x="22425" y="5402"/>
                    <a:pt x="22474" y="5452"/>
                  </a:cubicBezTo>
                  <a:lnTo>
                    <a:pt x="22376" y="5353"/>
                  </a:lnTo>
                  <a:lnTo>
                    <a:pt x="22376" y="5353"/>
                  </a:lnTo>
                  <a:cubicBezTo>
                    <a:pt x="22442" y="5435"/>
                    <a:pt x="22507" y="5517"/>
                    <a:pt x="22572" y="5599"/>
                  </a:cubicBezTo>
                  <a:cubicBezTo>
                    <a:pt x="22605" y="5632"/>
                    <a:pt x="22622" y="5681"/>
                    <a:pt x="22654" y="5713"/>
                  </a:cubicBezTo>
                  <a:lnTo>
                    <a:pt x="22736" y="5844"/>
                  </a:lnTo>
                  <a:cubicBezTo>
                    <a:pt x="22851" y="6024"/>
                    <a:pt x="22965" y="6188"/>
                    <a:pt x="23080" y="6368"/>
                  </a:cubicBezTo>
                  <a:cubicBezTo>
                    <a:pt x="23071" y="6359"/>
                    <a:pt x="23057" y="6345"/>
                    <a:pt x="23054" y="6345"/>
                  </a:cubicBezTo>
                  <a:lnTo>
                    <a:pt x="23054" y="6345"/>
                  </a:lnTo>
                  <a:cubicBezTo>
                    <a:pt x="23052" y="6345"/>
                    <a:pt x="23058" y="6355"/>
                    <a:pt x="23080" y="6385"/>
                  </a:cubicBezTo>
                  <a:cubicBezTo>
                    <a:pt x="23129" y="6499"/>
                    <a:pt x="23194" y="6597"/>
                    <a:pt x="23244" y="6679"/>
                  </a:cubicBezTo>
                  <a:cubicBezTo>
                    <a:pt x="23293" y="6761"/>
                    <a:pt x="23342" y="6827"/>
                    <a:pt x="23375" y="6908"/>
                  </a:cubicBezTo>
                  <a:cubicBezTo>
                    <a:pt x="23473" y="7056"/>
                    <a:pt x="23555" y="7187"/>
                    <a:pt x="23620" y="7383"/>
                  </a:cubicBezTo>
                  <a:lnTo>
                    <a:pt x="23587" y="7334"/>
                  </a:lnTo>
                  <a:lnTo>
                    <a:pt x="23587" y="7334"/>
                  </a:lnTo>
                  <a:cubicBezTo>
                    <a:pt x="23602" y="7363"/>
                    <a:pt x="23696" y="7538"/>
                    <a:pt x="23715" y="7538"/>
                  </a:cubicBezTo>
                  <a:cubicBezTo>
                    <a:pt x="23717" y="7538"/>
                    <a:pt x="23718" y="7535"/>
                    <a:pt x="23718" y="7530"/>
                  </a:cubicBezTo>
                  <a:cubicBezTo>
                    <a:pt x="23636" y="7383"/>
                    <a:pt x="23587" y="7285"/>
                    <a:pt x="23555" y="7203"/>
                  </a:cubicBezTo>
                  <a:cubicBezTo>
                    <a:pt x="23505" y="7105"/>
                    <a:pt x="23456" y="7023"/>
                    <a:pt x="23391" y="6892"/>
                  </a:cubicBezTo>
                  <a:lnTo>
                    <a:pt x="23391" y="6892"/>
                  </a:lnTo>
                  <a:cubicBezTo>
                    <a:pt x="23424" y="6941"/>
                    <a:pt x="23473" y="7023"/>
                    <a:pt x="23538" y="7121"/>
                  </a:cubicBezTo>
                  <a:cubicBezTo>
                    <a:pt x="23587" y="7219"/>
                    <a:pt x="23636" y="7334"/>
                    <a:pt x="23686" y="7416"/>
                  </a:cubicBezTo>
                  <a:lnTo>
                    <a:pt x="23718" y="7432"/>
                  </a:lnTo>
                  <a:cubicBezTo>
                    <a:pt x="23784" y="7547"/>
                    <a:pt x="23849" y="7661"/>
                    <a:pt x="23882" y="7792"/>
                  </a:cubicBezTo>
                  <a:cubicBezTo>
                    <a:pt x="23931" y="7907"/>
                    <a:pt x="23980" y="8038"/>
                    <a:pt x="24046" y="8152"/>
                  </a:cubicBezTo>
                  <a:lnTo>
                    <a:pt x="23956" y="7882"/>
                  </a:lnTo>
                  <a:lnTo>
                    <a:pt x="23956" y="7882"/>
                  </a:lnTo>
                  <a:cubicBezTo>
                    <a:pt x="23957" y="7884"/>
                    <a:pt x="23958" y="7887"/>
                    <a:pt x="23959" y="7889"/>
                  </a:cubicBezTo>
                  <a:lnTo>
                    <a:pt x="23959" y="7889"/>
                  </a:lnTo>
                  <a:cubicBezTo>
                    <a:pt x="23941" y="7832"/>
                    <a:pt x="23913" y="7788"/>
                    <a:pt x="23898" y="7743"/>
                  </a:cubicBezTo>
                  <a:cubicBezTo>
                    <a:pt x="23882" y="7694"/>
                    <a:pt x="23849" y="7661"/>
                    <a:pt x="23849" y="7645"/>
                  </a:cubicBezTo>
                  <a:cubicBezTo>
                    <a:pt x="23735" y="7432"/>
                    <a:pt x="23669" y="7269"/>
                    <a:pt x="23636" y="7154"/>
                  </a:cubicBezTo>
                  <a:cubicBezTo>
                    <a:pt x="23587" y="7039"/>
                    <a:pt x="23555" y="6958"/>
                    <a:pt x="23555" y="6925"/>
                  </a:cubicBezTo>
                  <a:cubicBezTo>
                    <a:pt x="23526" y="6868"/>
                    <a:pt x="23520" y="6848"/>
                    <a:pt x="23525" y="6848"/>
                  </a:cubicBezTo>
                  <a:lnTo>
                    <a:pt x="23525" y="6848"/>
                  </a:lnTo>
                  <a:cubicBezTo>
                    <a:pt x="23537" y="6848"/>
                    <a:pt x="23606" y="6944"/>
                    <a:pt x="23618" y="6944"/>
                  </a:cubicBezTo>
                  <a:cubicBezTo>
                    <a:pt x="23619" y="6944"/>
                    <a:pt x="23620" y="6943"/>
                    <a:pt x="23620" y="6941"/>
                  </a:cubicBezTo>
                  <a:cubicBezTo>
                    <a:pt x="23456" y="6630"/>
                    <a:pt x="23440" y="6663"/>
                    <a:pt x="23260" y="6368"/>
                  </a:cubicBezTo>
                  <a:cubicBezTo>
                    <a:pt x="23242" y="6324"/>
                    <a:pt x="23239" y="6309"/>
                    <a:pt x="23242" y="6309"/>
                  </a:cubicBezTo>
                  <a:lnTo>
                    <a:pt x="23242" y="6309"/>
                  </a:lnTo>
                  <a:lnTo>
                    <a:pt x="23129" y="6139"/>
                  </a:lnTo>
                  <a:cubicBezTo>
                    <a:pt x="23129" y="6126"/>
                    <a:pt x="22942" y="5818"/>
                    <a:pt x="22957" y="5818"/>
                  </a:cubicBezTo>
                  <a:lnTo>
                    <a:pt x="22957" y="5818"/>
                  </a:lnTo>
                  <a:cubicBezTo>
                    <a:pt x="22962" y="5818"/>
                    <a:pt x="22983" y="5844"/>
                    <a:pt x="23031" y="5910"/>
                  </a:cubicBezTo>
                  <a:cubicBezTo>
                    <a:pt x="23049" y="5928"/>
                    <a:pt x="23073" y="5962"/>
                    <a:pt x="23096" y="6000"/>
                  </a:cubicBezTo>
                  <a:lnTo>
                    <a:pt x="23096" y="6000"/>
                  </a:lnTo>
                  <a:cubicBezTo>
                    <a:pt x="22854" y="5572"/>
                    <a:pt x="22444" y="4961"/>
                    <a:pt x="22474" y="4961"/>
                  </a:cubicBezTo>
                  <a:cubicBezTo>
                    <a:pt x="22392" y="4846"/>
                    <a:pt x="22360" y="4813"/>
                    <a:pt x="22311" y="4764"/>
                  </a:cubicBezTo>
                  <a:cubicBezTo>
                    <a:pt x="22294" y="4731"/>
                    <a:pt x="22261" y="4699"/>
                    <a:pt x="22229" y="4666"/>
                  </a:cubicBezTo>
                  <a:cubicBezTo>
                    <a:pt x="22212" y="4633"/>
                    <a:pt x="22196" y="4617"/>
                    <a:pt x="22163" y="4584"/>
                  </a:cubicBezTo>
                  <a:cubicBezTo>
                    <a:pt x="22147" y="4551"/>
                    <a:pt x="22114" y="4519"/>
                    <a:pt x="22081" y="4469"/>
                  </a:cubicBezTo>
                  <a:cubicBezTo>
                    <a:pt x="21934" y="4339"/>
                    <a:pt x="22049" y="4519"/>
                    <a:pt x="21738" y="4175"/>
                  </a:cubicBezTo>
                  <a:lnTo>
                    <a:pt x="21738" y="4175"/>
                  </a:lnTo>
                  <a:lnTo>
                    <a:pt x="21967" y="4453"/>
                  </a:lnTo>
                  <a:cubicBezTo>
                    <a:pt x="22004" y="4503"/>
                    <a:pt x="22042" y="4534"/>
                    <a:pt x="22079" y="4575"/>
                  </a:cubicBezTo>
                  <a:lnTo>
                    <a:pt x="22079" y="4575"/>
                  </a:lnTo>
                  <a:lnTo>
                    <a:pt x="21869" y="4322"/>
                  </a:lnTo>
                  <a:lnTo>
                    <a:pt x="21869" y="4322"/>
                  </a:lnTo>
                  <a:cubicBezTo>
                    <a:pt x="22032" y="4502"/>
                    <a:pt x="22016" y="4469"/>
                    <a:pt x="22081" y="4502"/>
                  </a:cubicBezTo>
                  <a:cubicBezTo>
                    <a:pt x="22458" y="4961"/>
                    <a:pt x="22523" y="5124"/>
                    <a:pt x="22687" y="5370"/>
                  </a:cubicBezTo>
                  <a:cubicBezTo>
                    <a:pt x="22622" y="5304"/>
                    <a:pt x="22556" y="5206"/>
                    <a:pt x="22491" y="5124"/>
                  </a:cubicBezTo>
                  <a:cubicBezTo>
                    <a:pt x="22460" y="5084"/>
                    <a:pt x="22436" y="5056"/>
                    <a:pt x="22426" y="5056"/>
                  </a:cubicBezTo>
                  <a:cubicBezTo>
                    <a:pt x="22420" y="5056"/>
                    <a:pt x="22419" y="5066"/>
                    <a:pt x="22425" y="5091"/>
                  </a:cubicBezTo>
                  <a:cubicBezTo>
                    <a:pt x="22343" y="4961"/>
                    <a:pt x="22294" y="4895"/>
                    <a:pt x="22229" y="4830"/>
                  </a:cubicBezTo>
                  <a:cubicBezTo>
                    <a:pt x="22196" y="4797"/>
                    <a:pt x="22180" y="4764"/>
                    <a:pt x="22131" y="4731"/>
                  </a:cubicBezTo>
                  <a:cubicBezTo>
                    <a:pt x="22114" y="4699"/>
                    <a:pt x="22098" y="4682"/>
                    <a:pt x="22081" y="4650"/>
                  </a:cubicBezTo>
                  <a:cubicBezTo>
                    <a:pt x="22049" y="4633"/>
                    <a:pt x="22032" y="4600"/>
                    <a:pt x="22016" y="4568"/>
                  </a:cubicBezTo>
                  <a:lnTo>
                    <a:pt x="22016" y="4568"/>
                  </a:lnTo>
                  <a:lnTo>
                    <a:pt x="22065" y="4600"/>
                  </a:lnTo>
                  <a:cubicBezTo>
                    <a:pt x="21852" y="4420"/>
                    <a:pt x="21852" y="4371"/>
                    <a:pt x="21689" y="4208"/>
                  </a:cubicBezTo>
                  <a:cubicBezTo>
                    <a:pt x="21705" y="4208"/>
                    <a:pt x="21689" y="4191"/>
                    <a:pt x="21672" y="4175"/>
                  </a:cubicBezTo>
                  <a:cubicBezTo>
                    <a:pt x="21560" y="4062"/>
                    <a:pt x="21526" y="4031"/>
                    <a:pt x="21521" y="4031"/>
                  </a:cubicBezTo>
                  <a:lnTo>
                    <a:pt x="21521" y="4031"/>
                  </a:lnTo>
                  <a:cubicBezTo>
                    <a:pt x="21515" y="4031"/>
                    <a:pt x="21553" y="4079"/>
                    <a:pt x="21545" y="4079"/>
                  </a:cubicBezTo>
                  <a:cubicBezTo>
                    <a:pt x="21538" y="4079"/>
                    <a:pt x="21503" y="4050"/>
                    <a:pt x="21394" y="3946"/>
                  </a:cubicBezTo>
                  <a:cubicBezTo>
                    <a:pt x="21247" y="3782"/>
                    <a:pt x="21230" y="3749"/>
                    <a:pt x="21247" y="3749"/>
                  </a:cubicBezTo>
                  <a:cubicBezTo>
                    <a:pt x="21247" y="3749"/>
                    <a:pt x="21254" y="3752"/>
                    <a:pt x="21262" y="3752"/>
                  </a:cubicBezTo>
                  <a:cubicBezTo>
                    <a:pt x="21273" y="3752"/>
                    <a:pt x="21283" y="3746"/>
                    <a:pt x="21263" y="3717"/>
                  </a:cubicBezTo>
                  <a:lnTo>
                    <a:pt x="21263" y="3717"/>
                  </a:lnTo>
                  <a:cubicBezTo>
                    <a:pt x="21471" y="3912"/>
                    <a:pt x="21524" y="3952"/>
                    <a:pt x="21537" y="3952"/>
                  </a:cubicBezTo>
                  <a:cubicBezTo>
                    <a:pt x="21541" y="3952"/>
                    <a:pt x="21541" y="3949"/>
                    <a:pt x="21541" y="3946"/>
                  </a:cubicBezTo>
                  <a:cubicBezTo>
                    <a:pt x="21558" y="3946"/>
                    <a:pt x="21558" y="3946"/>
                    <a:pt x="21607" y="3978"/>
                  </a:cubicBezTo>
                  <a:cubicBezTo>
                    <a:pt x="21623" y="3995"/>
                    <a:pt x="21656" y="4028"/>
                    <a:pt x="21689" y="4060"/>
                  </a:cubicBezTo>
                  <a:cubicBezTo>
                    <a:pt x="21721" y="4093"/>
                    <a:pt x="21738" y="4109"/>
                    <a:pt x="21770" y="4142"/>
                  </a:cubicBezTo>
                  <a:cubicBezTo>
                    <a:pt x="21787" y="4158"/>
                    <a:pt x="21820" y="4191"/>
                    <a:pt x="21852" y="4240"/>
                  </a:cubicBezTo>
                  <a:cubicBezTo>
                    <a:pt x="21869" y="4224"/>
                    <a:pt x="21852" y="4208"/>
                    <a:pt x="21836" y="4175"/>
                  </a:cubicBezTo>
                  <a:cubicBezTo>
                    <a:pt x="21820" y="4142"/>
                    <a:pt x="21787" y="4093"/>
                    <a:pt x="21738" y="4044"/>
                  </a:cubicBezTo>
                  <a:cubicBezTo>
                    <a:pt x="21656" y="3946"/>
                    <a:pt x="21525" y="3815"/>
                    <a:pt x="21378" y="3651"/>
                  </a:cubicBezTo>
                  <a:lnTo>
                    <a:pt x="21378" y="3651"/>
                  </a:lnTo>
                  <a:cubicBezTo>
                    <a:pt x="21435" y="3719"/>
                    <a:pt x="21438" y="3735"/>
                    <a:pt x="21422" y="3735"/>
                  </a:cubicBezTo>
                  <a:cubicBezTo>
                    <a:pt x="21408" y="3735"/>
                    <a:pt x="21380" y="3723"/>
                    <a:pt x="21365" y="3723"/>
                  </a:cubicBezTo>
                  <a:cubicBezTo>
                    <a:pt x="21344" y="3723"/>
                    <a:pt x="21346" y="3747"/>
                    <a:pt x="21443" y="3864"/>
                  </a:cubicBezTo>
                  <a:cubicBezTo>
                    <a:pt x="21328" y="3749"/>
                    <a:pt x="21230" y="3667"/>
                    <a:pt x="21165" y="3618"/>
                  </a:cubicBezTo>
                  <a:cubicBezTo>
                    <a:pt x="21083" y="3553"/>
                    <a:pt x="21017" y="3504"/>
                    <a:pt x="20952" y="3455"/>
                  </a:cubicBezTo>
                  <a:cubicBezTo>
                    <a:pt x="20936" y="3438"/>
                    <a:pt x="20903" y="3406"/>
                    <a:pt x="20870" y="3389"/>
                  </a:cubicBezTo>
                  <a:cubicBezTo>
                    <a:pt x="20821" y="3356"/>
                    <a:pt x="20788" y="3324"/>
                    <a:pt x="20756" y="3291"/>
                  </a:cubicBezTo>
                  <a:cubicBezTo>
                    <a:pt x="20674" y="3226"/>
                    <a:pt x="20576" y="3144"/>
                    <a:pt x="20445" y="3013"/>
                  </a:cubicBezTo>
                  <a:lnTo>
                    <a:pt x="20445" y="3013"/>
                  </a:lnTo>
                  <a:lnTo>
                    <a:pt x="20461" y="3029"/>
                  </a:lnTo>
                  <a:cubicBezTo>
                    <a:pt x="20379" y="2964"/>
                    <a:pt x="20297" y="2914"/>
                    <a:pt x="20215" y="2865"/>
                  </a:cubicBezTo>
                  <a:cubicBezTo>
                    <a:pt x="20101" y="2767"/>
                    <a:pt x="20003" y="2685"/>
                    <a:pt x="19904" y="2603"/>
                  </a:cubicBezTo>
                  <a:lnTo>
                    <a:pt x="19904" y="2603"/>
                  </a:lnTo>
                  <a:cubicBezTo>
                    <a:pt x="20019" y="2653"/>
                    <a:pt x="20117" y="2734"/>
                    <a:pt x="20232" y="2816"/>
                  </a:cubicBezTo>
                  <a:cubicBezTo>
                    <a:pt x="20346" y="2898"/>
                    <a:pt x="20445" y="2980"/>
                    <a:pt x="20526" y="3029"/>
                  </a:cubicBezTo>
                  <a:cubicBezTo>
                    <a:pt x="20166" y="2685"/>
                    <a:pt x="19986" y="2653"/>
                    <a:pt x="19512" y="2309"/>
                  </a:cubicBezTo>
                  <a:cubicBezTo>
                    <a:pt x="19430" y="2243"/>
                    <a:pt x="19413" y="2227"/>
                    <a:pt x="19446" y="2227"/>
                  </a:cubicBezTo>
                  <a:cubicBezTo>
                    <a:pt x="19479" y="2243"/>
                    <a:pt x="19544" y="2292"/>
                    <a:pt x="19626" y="2342"/>
                  </a:cubicBezTo>
                  <a:cubicBezTo>
                    <a:pt x="19806" y="2456"/>
                    <a:pt x="20019" y="2603"/>
                    <a:pt x="20035" y="2603"/>
                  </a:cubicBezTo>
                  <a:cubicBezTo>
                    <a:pt x="19937" y="2538"/>
                    <a:pt x="19692" y="2342"/>
                    <a:pt x="19724" y="2342"/>
                  </a:cubicBezTo>
                  <a:lnTo>
                    <a:pt x="19724" y="2342"/>
                  </a:lnTo>
                  <a:cubicBezTo>
                    <a:pt x="19937" y="2505"/>
                    <a:pt x="20003" y="2554"/>
                    <a:pt x="20084" y="2603"/>
                  </a:cubicBezTo>
                  <a:cubicBezTo>
                    <a:pt x="20150" y="2653"/>
                    <a:pt x="20232" y="2718"/>
                    <a:pt x="20461" y="2914"/>
                  </a:cubicBezTo>
                  <a:cubicBezTo>
                    <a:pt x="20392" y="2860"/>
                    <a:pt x="20368" y="2842"/>
                    <a:pt x="20365" y="2842"/>
                  </a:cubicBezTo>
                  <a:lnTo>
                    <a:pt x="20365" y="2842"/>
                  </a:lnTo>
                  <a:cubicBezTo>
                    <a:pt x="20360" y="2842"/>
                    <a:pt x="20462" y="2932"/>
                    <a:pt x="20434" y="2932"/>
                  </a:cubicBezTo>
                  <a:cubicBezTo>
                    <a:pt x="20433" y="2932"/>
                    <a:pt x="20431" y="2931"/>
                    <a:pt x="20428" y="2931"/>
                  </a:cubicBezTo>
                  <a:lnTo>
                    <a:pt x="20428" y="2931"/>
                  </a:lnTo>
                  <a:cubicBezTo>
                    <a:pt x="20510" y="2964"/>
                    <a:pt x="20936" y="3324"/>
                    <a:pt x="21214" y="3618"/>
                  </a:cubicBezTo>
                  <a:cubicBezTo>
                    <a:pt x="21219" y="3620"/>
                    <a:pt x="21223" y="3621"/>
                    <a:pt x="21226" y="3621"/>
                  </a:cubicBezTo>
                  <a:cubicBezTo>
                    <a:pt x="21249" y="3621"/>
                    <a:pt x="21189" y="3559"/>
                    <a:pt x="21116" y="3471"/>
                  </a:cubicBezTo>
                  <a:lnTo>
                    <a:pt x="20968" y="3324"/>
                  </a:lnTo>
                  <a:cubicBezTo>
                    <a:pt x="20903" y="3275"/>
                    <a:pt x="20854" y="3225"/>
                    <a:pt x="20805" y="3176"/>
                  </a:cubicBezTo>
                  <a:cubicBezTo>
                    <a:pt x="20706" y="3111"/>
                    <a:pt x="20625" y="3029"/>
                    <a:pt x="20526" y="2947"/>
                  </a:cubicBezTo>
                  <a:cubicBezTo>
                    <a:pt x="20445" y="2882"/>
                    <a:pt x="20346" y="2800"/>
                    <a:pt x="20265" y="2734"/>
                  </a:cubicBezTo>
                  <a:cubicBezTo>
                    <a:pt x="20183" y="2653"/>
                    <a:pt x="20084" y="2587"/>
                    <a:pt x="20003" y="2522"/>
                  </a:cubicBezTo>
                  <a:cubicBezTo>
                    <a:pt x="19921" y="2456"/>
                    <a:pt x="19839" y="2407"/>
                    <a:pt x="19757" y="2358"/>
                  </a:cubicBezTo>
                  <a:cubicBezTo>
                    <a:pt x="19602" y="2246"/>
                    <a:pt x="19562" y="2212"/>
                    <a:pt x="19572" y="2212"/>
                  </a:cubicBezTo>
                  <a:lnTo>
                    <a:pt x="19572" y="2212"/>
                  </a:lnTo>
                  <a:cubicBezTo>
                    <a:pt x="19586" y="2212"/>
                    <a:pt x="19719" y="2293"/>
                    <a:pt x="19725" y="2293"/>
                  </a:cubicBezTo>
                  <a:cubicBezTo>
                    <a:pt x="19725" y="2293"/>
                    <a:pt x="19725" y="2293"/>
                    <a:pt x="19724" y="2292"/>
                  </a:cubicBezTo>
                  <a:cubicBezTo>
                    <a:pt x="19626" y="2227"/>
                    <a:pt x="19577" y="2178"/>
                    <a:pt x="19528" y="2162"/>
                  </a:cubicBezTo>
                  <a:cubicBezTo>
                    <a:pt x="19495" y="2145"/>
                    <a:pt x="19479" y="2129"/>
                    <a:pt x="19479" y="2129"/>
                  </a:cubicBezTo>
                  <a:cubicBezTo>
                    <a:pt x="19468" y="2129"/>
                    <a:pt x="19472" y="2143"/>
                    <a:pt x="19456" y="2143"/>
                  </a:cubicBezTo>
                  <a:cubicBezTo>
                    <a:pt x="19448" y="2143"/>
                    <a:pt x="19435" y="2140"/>
                    <a:pt x="19413" y="2129"/>
                  </a:cubicBezTo>
                  <a:cubicBezTo>
                    <a:pt x="19266" y="2031"/>
                    <a:pt x="19151" y="1965"/>
                    <a:pt x="19053" y="1900"/>
                  </a:cubicBezTo>
                  <a:cubicBezTo>
                    <a:pt x="18971" y="1834"/>
                    <a:pt x="18890" y="1785"/>
                    <a:pt x="18824" y="1736"/>
                  </a:cubicBezTo>
                  <a:cubicBezTo>
                    <a:pt x="18742" y="1687"/>
                    <a:pt x="18677" y="1654"/>
                    <a:pt x="18611" y="1605"/>
                  </a:cubicBezTo>
                  <a:cubicBezTo>
                    <a:pt x="18529" y="1556"/>
                    <a:pt x="18448" y="1507"/>
                    <a:pt x="18333" y="1441"/>
                  </a:cubicBezTo>
                  <a:cubicBezTo>
                    <a:pt x="18251" y="1409"/>
                    <a:pt x="18120" y="1343"/>
                    <a:pt x="17973" y="1278"/>
                  </a:cubicBezTo>
                  <a:cubicBezTo>
                    <a:pt x="17809" y="1212"/>
                    <a:pt x="17646" y="1130"/>
                    <a:pt x="17466" y="1065"/>
                  </a:cubicBezTo>
                  <a:cubicBezTo>
                    <a:pt x="17285" y="983"/>
                    <a:pt x="17105" y="901"/>
                    <a:pt x="16909" y="836"/>
                  </a:cubicBezTo>
                  <a:cubicBezTo>
                    <a:pt x="16729" y="770"/>
                    <a:pt x="16532" y="705"/>
                    <a:pt x="16369" y="639"/>
                  </a:cubicBezTo>
                  <a:lnTo>
                    <a:pt x="16369" y="639"/>
                  </a:lnTo>
                  <a:cubicBezTo>
                    <a:pt x="16387" y="642"/>
                    <a:pt x="16398" y="644"/>
                    <a:pt x="16405" y="644"/>
                  </a:cubicBezTo>
                  <a:cubicBezTo>
                    <a:pt x="16433" y="644"/>
                    <a:pt x="16363" y="617"/>
                    <a:pt x="16336" y="590"/>
                  </a:cubicBezTo>
                  <a:cubicBezTo>
                    <a:pt x="16123" y="557"/>
                    <a:pt x="16058" y="557"/>
                    <a:pt x="15976" y="541"/>
                  </a:cubicBezTo>
                  <a:cubicBezTo>
                    <a:pt x="15943" y="525"/>
                    <a:pt x="15894" y="508"/>
                    <a:pt x="15829" y="508"/>
                  </a:cubicBezTo>
                  <a:cubicBezTo>
                    <a:pt x="15763" y="492"/>
                    <a:pt x="15681" y="459"/>
                    <a:pt x="15550" y="443"/>
                  </a:cubicBezTo>
                  <a:lnTo>
                    <a:pt x="15550" y="443"/>
                  </a:lnTo>
                  <a:cubicBezTo>
                    <a:pt x="15698" y="476"/>
                    <a:pt x="15829" y="541"/>
                    <a:pt x="15976" y="574"/>
                  </a:cubicBezTo>
                  <a:cubicBezTo>
                    <a:pt x="15812" y="541"/>
                    <a:pt x="15649" y="492"/>
                    <a:pt x="15501" y="476"/>
                  </a:cubicBezTo>
                  <a:cubicBezTo>
                    <a:pt x="15338" y="443"/>
                    <a:pt x="15190" y="410"/>
                    <a:pt x="15043" y="361"/>
                  </a:cubicBezTo>
                  <a:lnTo>
                    <a:pt x="15043" y="361"/>
                  </a:lnTo>
                  <a:cubicBezTo>
                    <a:pt x="15142" y="397"/>
                    <a:pt x="15160" y="410"/>
                    <a:pt x="15125" y="410"/>
                  </a:cubicBezTo>
                  <a:cubicBezTo>
                    <a:pt x="15017" y="410"/>
                    <a:pt x="14406" y="279"/>
                    <a:pt x="14208" y="279"/>
                  </a:cubicBezTo>
                  <a:cubicBezTo>
                    <a:pt x="13864" y="214"/>
                    <a:pt x="13488" y="230"/>
                    <a:pt x="13308" y="181"/>
                  </a:cubicBezTo>
                  <a:lnTo>
                    <a:pt x="13226" y="181"/>
                  </a:lnTo>
                  <a:lnTo>
                    <a:pt x="13095" y="165"/>
                  </a:lnTo>
                  <a:lnTo>
                    <a:pt x="12833" y="165"/>
                  </a:lnTo>
                  <a:lnTo>
                    <a:pt x="12899" y="115"/>
                  </a:lnTo>
                  <a:cubicBezTo>
                    <a:pt x="12800" y="99"/>
                    <a:pt x="12702" y="99"/>
                    <a:pt x="12620" y="99"/>
                  </a:cubicBezTo>
                  <a:cubicBezTo>
                    <a:pt x="12522" y="99"/>
                    <a:pt x="12440" y="115"/>
                    <a:pt x="12375" y="115"/>
                  </a:cubicBezTo>
                  <a:cubicBezTo>
                    <a:pt x="12228" y="132"/>
                    <a:pt x="12146" y="132"/>
                    <a:pt x="12211" y="148"/>
                  </a:cubicBezTo>
                  <a:cubicBezTo>
                    <a:pt x="11835" y="148"/>
                    <a:pt x="12064" y="132"/>
                    <a:pt x="11998" y="115"/>
                  </a:cubicBezTo>
                  <a:cubicBezTo>
                    <a:pt x="12113" y="99"/>
                    <a:pt x="12277" y="83"/>
                    <a:pt x="12440" y="66"/>
                  </a:cubicBezTo>
                  <a:lnTo>
                    <a:pt x="12211" y="66"/>
                  </a:lnTo>
                  <a:lnTo>
                    <a:pt x="12277" y="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16"/>
            <p:cNvSpPr/>
            <p:nvPr/>
          </p:nvSpPr>
          <p:spPr>
            <a:xfrm>
              <a:off x="3222044" y="3843975"/>
              <a:ext cx="12460" cy="21899"/>
            </a:xfrm>
            <a:custGeom>
              <a:avLst/>
              <a:gdLst/>
              <a:ahLst/>
              <a:cxnLst/>
              <a:rect l="l" t="t" r="r" b="b"/>
              <a:pathLst>
                <a:path w="66" h="116" extrusionOk="0">
                  <a:moveTo>
                    <a:pt x="66" y="1"/>
                  </a:moveTo>
                  <a:lnTo>
                    <a:pt x="56" y="17"/>
                  </a:lnTo>
                  <a:lnTo>
                    <a:pt x="56" y="17"/>
                  </a:lnTo>
                  <a:cubicBezTo>
                    <a:pt x="60" y="12"/>
                    <a:pt x="63" y="6"/>
                    <a:pt x="66" y="1"/>
                  </a:cubicBezTo>
                  <a:close/>
                  <a:moveTo>
                    <a:pt x="56" y="17"/>
                  </a:moveTo>
                  <a:cubicBezTo>
                    <a:pt x="39" y="45"/>
                    <a:pt x="14" y="74"/>
                    <a:pt x="0" y="115"/>
                  </a:cubicBezTo>
                  <a:lnTo>
                    <a:pt x="56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16"/>
            <p:cNvSpPr/>
            <p:nvPr/>
          </p:nvSpPr>
          <p:spPr>
            <a:xfrm>
              <a:off x="3431215" y="1618986"/>
              <a:ext cx="32093" cy="65885"/>
            </a:xfrm>
            <a:custGeom>
              <a:avLst/>
              <a:gdLst/>
              <a:ahLst/>
              <a:cxnLst/>
              <a:rect l="l" t="t" r="r" b="b"/>
              <a:pathLst>
                <a:path w="170" h="349" extrusionOk="0">
                  <a:moveTo>
                    <a:pt x="3" y="0"/>
                  </a:moveTo>
                  <a:cubicBezTo>
                    <a:pt x="0" y="0"/>
                    <a:pt x="1" y="10"/>
                    <a:pt x="5" y="34"/>
                  </a:cubicBezTo>
                  <a:cubicBezTo>
                    <a:pt x="22" y="50"/>
                    <a:pt x="38" y="83"/>
                    <a:pt x="54" y="132"/>
                  </a:cubicBezTo>
                  <a:cubicBezTo>
                    <a:pt x="71" y="165"/>
                    <a:pt x="104" y="198"/>
                    <a:pt x="120" y="247"/>
                  </a:cubicBezTo>
                  <a:cubicBezTo>
                    <a:pt x="134" y="304"/>
                    <a:pt x="161" y="348"/>
                    <a:pt x="167" y="348"/>
                  </a:cubicBezTo>
                  <a:cubicBezTo>
                    <a:pt x="169" y="348"/>
                    <a:pt x="169" y="347"/>
                    <a:pt x="169" y="345"/>
                  </a:cubicBezTo>
                  <a:cubicBezTo>
                    <a:pt x="153" y="345"/>
                    <a:pt x="120" y="230"/>
                    <a:pt x="71" y="132"/>
                  </a:cubicBezTo>
                  <a:cubicBezTo>
                    <a:pt x="36" y="62"/>
                    <a:pt x="9" y="0"/>
                    <a:pt x="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16"/>
            <p:cNvSpPr/>
            <p:nvPr/>
          </p:nvSpPr>
          <p:spPr>
            <a:xfrm>
              <a:off x="3463120" y="1699407"/>
              <a:ext cx="3209" cy="9439"/>
            </a:xfrm>
            <a:custGeom>
              <a:avLst/>
              <a:gdLst/>
              <a:ahLst/>
              <a:cxnLst/>
              <a:rect l="l" t="t" r="r" b="b"/>
              <a:pathLst>
                <a:path w="17" h="50" extrusionOk="0">
                  <a:moveTo>
                    <a:pt x="0" y="1"/>
                  </a:moveTo>
                  <a:cubicBezTo>
                    <a:pt x="0" y="17"/>
                    <a:pt x="0" y="34"/>
                    <a:pt x="16" y="5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16"/>
            <p:cNvSpPr/>
            <p:nvPr/>
          </p:nvSpPr>
          <p:spPr>
            <a:xfrm>
              <a:off x="3441410" y="1646926"/>
              <a:ext cx="21899" cy="52670"/>
            </a:xfrm>
            <a:custGeom>
              <a:avLst/>
              <a:gdLst/>
              <a:ahLst/>
              <a:cxnLst/>
              <a:rect l="l" t="t" r="r" b="b"/>
              <a:pathLst>
                <a:path w="116" h="279" extrusionOk="0">
                  <a:moveTo>
                    <a:pt x="0" y="1"/>
                  </a:moveTo>
                  <a:lnTo>
                    <a:pt x="66" y="213"/>
                  </a:lnTo>
                  <a:cubicBezTo>
                    <a:pt x="66" y="213"/>
                    <a:pt x="82" y="213"/>
                    <a:pt x="115" y="2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16"/>
            <p:cNvSpPr/>
            <p:nvPr/>
          </p:nvSpPr>
          <p:spPr>
            <a:xfrm>
              <a:off x="2770853" y="692064"/>
              <a:ext cx="46629" cy="34170"/>
            </a:xfrm>
            <a:custGeom>
              <a:avLst/>
              <a:gdLst/>
              <a:ahLst/>
              <a:cxnLst/>
              <a:rect l="l" t="t" r="r" b="b"/>
              <a:pathLst>
                <a:path w="247" h="181" extrusionOk="0">
                  <a:moveTo>
                    <a:pt x="1" y="1"/>
                  </a:moveTo>
                  <a:lnTo>
                    <a:pt x="1" y="1"/>
                  </a:lnTo>
                  <a:cubicBezTo>
                    <a:pt x="66" y="50"/>
                    <a:pt x="148" y="115"/>
                    <a:pt x="246" y="181"/>
                  </a:cubicBezTo>
                  <a:cubicBezTo>
                    <a:pt x="230" y="148"/>
                    <a:pt x="82" y="5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16"/>
            <p:cNvSpPr/>
            <p:nvPr/>
          </p:nvSpPr>
          <p:spPr>
            <a:xfrm>
              <a:off x="3045909" y="4106572"/>
              <a:ext cx="27940" cy="31149"/>
            </a:xfrm>
            <a:custGeom>
              <a:avLst/>
              <a:gdLst/>
              <a:ahLst/>
              <a:cxnLst/>
              <a:rect l="l" t="t" r="r" b="b"/>
              <a:pathLst>
                <a:path w="148" h="165" extrusionOk="0">
                  <a:moveTo>
                    <a:pt x="148" y="1"/>
                  </a:moveTo>
                  <a:lnTo>
                    <a:pt x="148" y="1"/>
                  </a:lnTo>
                  <a:cubicBezTo>
                    <a:pt x="99" y="66"/>
                    <a:pt x="49" y="115"/>
                    <a:pt x="0" y="165"/>
                  </a:cubicBezTo>
                  <a:cubicBezTo>
                    <a:pt x="17" y="148"/>
                    <a:pt x="33" y="148"/>
                    <a:pt x="33" y="132"/>
                  </a:cubicBezTo>
                  <a:cubicBezTo>
                    <a:pt x="82" y="83"/>
                    <a:pt x="115" y="50"/>
                    <a:pt x="1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16"/>
            <p:cNvSpPr/>
            <p:nvPr/>
          </p:nvSpPr>
          <p:spPr>
            <a:xfrm>
              <a:off x="3132372" y="3850205"/>
              <a:ext cx="139321" cy="188594"/>
            </a:xfrm>
            <a:custGeom>
              <a:avLst/>
              <a:gdLst/>
              <a:ahLst/>
              <a:cxnLst/>
              <a:rect l="l" t="t" r="r" b="b"/>
              <a:pathLst>
                <a:path w="738" h="999" extrusionOk="0">
                  <a:moveTo>
                    <a:pt x="737" y="0"/>
                  </a:moveTo>
                  <a:cubicBezTo>
                    <a:pt x="659" y="114"/>
                    <a:pt x="580" y="229"/>
                    <a:pt x="499" y="344"/>
                  </a:cubicBezTo>
                  <a:lnTo>
                    <a:pt x="499" y="344"/>
                  </a:lnTo>
                  <a:cubicBezTo>
                    <a:pt x="580" y="231"/>
                    <a:pt x="660" y="117"/>
                    <a:pt x="737" y="0"/>
                  </a:cubicBezTo>
                  <a:close/>
                  <a:moveTo>
                    <a:pt x="499" y="344"/>
                  </a:moveTo>
                  <a:lnTo>
                    <a:pt x="499" y="344"/>
                  </a:lnTo>
                  <a:cubicBezTo>
                    <a:pt x="340" y="566"/>
                    <a:pt x="174" y="782"/>
                    <a:pt x="1" y="999"/>
                  </a:cubicBezTo>
                  <a:cubicBezTo>
                    <a:pt x="66" y="933"/>
                    <a:pt x="115" y="868"/>
                    <a:pt x="164" y="802"/>
                  </a:cubicBezTo>
                  <a:cubicBezTo>
                    <a:pt x="284" y="645"/>
                    <a:pt x="394" y="494"/>
                    <a:pt x="499" y="34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16"/>
            <p:cNvSpPr/>
            <p:nvPr/>
          </p:nvSpPr>
          <p:spPr>
            <a:xfrm>
              <a:off x="3008719" y="4137532"/>
              <a:ext cx="40399" cy="43420"/>
            </a:xfrm>
            <a:custGeom>
              <a:avLst/>
              <a:gdLst/>
              <a:ahLst/>
              <a:cxnLst/>
              <a:rect l="l" t="t" r="r" b="b"/>
              <a:pathLst>
                <a:path w="214" h="230" extrusionOk="0">
                  <a:moveTo>
                    <a:pt x="214" y="1"/>
                  </a:moveTo>
                  <a:cubicBezTo>
                    <a:pt x="132" y="66"/>
                    <a:pt x="66" y="148"/>
                    <a:pt x="1" y="230"/>
                  </a:cubicBezTo>
                  <a:cubicBezTo>
                    <a:pt x="66" y="148"/>
                    <a:pt x="132" y="82"/>
                    <a:pt x="2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16"/>
            <p:cNvSpPr/>
            <p:nvPr/>
          </p:nvSpPr>
          <p:spPr>
            <a:xfrm>
              <a:off x="3126142" y="4035589"/>
              <a:ext cx="6419" cy="9439"/>
            </a:xfrm>
            <a:custGeom>
              <a:avLst/>
              <a:gdLst/>
              <a:ahLst/>
              <a:cxnLst/>
              <a:rect l="l" t="t" r="r" b="b"/>
              <a:pathLst>
                <a:path w="34" h="50" extrusionOk="0">
                  <a:moveTo>
                    <a:pt x="34" y="0"/>
                  </a:moveTo>
                  <a:cubicBezTo>
                    <a:pt x="34" y="17"/>
                    <a:pt x="17" y="33"/>
                    <a:pt x="1" y="50"/>
                  </a:cubicBezTo>
                  <a:cubicBezTo>
                    <a:pt x="17" y="50"/>
                    <a:pt x="17" y="33"/>
                    <a:pt x="17" y="33"/>
                  </a:cubicBezTo>
                  <a:cubicBezTo>
                    <a:pt x="34" y="33"/>
                    <a:pt x="34" y="17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16"/>
            <p:cNvSpPr/>
            <p:nvPr/>
          </p:nvSpPr>
          <p:spPr>
            <a:xfrm>
              <a:off x="3073660" y="4044840"/>
              <a:ext cx="52670" cy="61921"/>
            </a:xfrm>
            <a:custGeom>
              <a:avLst/>
              <a:gdLst/>
              <a:ahLst/>
              <a:cxnLst/>
              <a:rect l="l" t="t" r="r" b="b"/>
              <a:pathLst>
                <a:path w="279" h="328" extrusionOk="0">
                  <a:moveTo>
                    <a:pt x="279" y="1"/>
                  </a:moveTo>
                  <a:lnTo>
                    <a:pt x="279" y="1"/>
                  </a:lnTo>
                  <a:cubicBezTo>
                    <a:pt x="230" y="66"/>
                    <a:pt x="164" y="131"/>
                    <a:pt x="99" y="213"/>
                  </a:cubicBezTo>
                  <a:cubicBezTo>
                    <a:pt x="66" y="246"/>
                    <a:pt x="33" y="295"/>
                    <a:pt x="1" y="328"/>
                  </a:cubicBezTo>
                  <a:cubicBezTo>
                    <a:pt x="99" y="230"/>
                    <a:pt x="197" y="115"/>
                    <a:pt x="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16"/>
            <p:cNvSpPr/>
            <p:nvPr/>
          </p:nvSpPr>
          <p:spPr>
            <a:xfrm>
              <a:off x="1488450" y="213124"/>
              <a:ext cx="324706" cy="40399"/>
            </a:xfrm>
            <a:custGeom>
              <a:avLst/>
              <a:gdLst/>
              <a:ahLst/>
              <a:cxnLst/>
              <a:rect l="l" t="t" r="r" b="b"/>
              <a:pathLst>
                <a:path w="1720" h="214" extrusionOk="0">
                  <a:moveTo>
                    <a:pt x="1" y="1"/>
                  </a:moveTo>
                  <a:lnTo>
                    <a:pt x="262" y="50"/>
                  </a:lnTo>
                  <a:lnTo>
                    <a:pt x="377" y="50"/>
                  </a:lnTo>
                  <a:cubicBezTo>
                    <a:pt x="410" y="66"/>
                    <a:pt x="443" y="66"/>
                    <a:pt x="475" y="66"/>
                  </a:cubicBezTo>
                  <a:cubicBezTo>
                    <a:pt x="541" y="66"/>
                    <a:pt x="590" y="82"/>
                    <a:pt x="655" y="82"/>
                  </a:cubicBezTo>
                  <a:cubicBezTo>
                    <a:pt x="770" y="82"/>
                    <a:pt x="884" y="99"/>
                    <a:pt x="983" y="99"/>
                  </a:cubicBezTo>
                  <a:cubicBezTo>
                    <a:pt x="1097" y="115"/>
                    <a:pt x="1212" y="132"/>
                    <a:pt x="1326" y="148"/>
                  </a:cubicBezTo>
                  <a:cubicBezTo>
                    <a:pt x="1376" y="148"/>
                    <a:pt x="1441" y="164"/>
                    <a:pt x="1506" y="164"/>
                  </a:cubicBezTo>
                  <a:cubicBezTo>
                    <a:pt x="1536" y="179"/>
                    <a:pt x="1566" y="180"/>
                    <a:pt x="1607" y="181"/>
                  </a:cubicBezTo>
                  <a:lnTo>
                    <a:pt x="1607" y="181"/>
                  </a:lnTo>
                  <a:cubicBezTo>
                    <a:pt x="1555" y="167"/>
                    <a:pt x="1506" y="158"/>
                    <a:pt x="1457" y="148"/>
                  </a:cubicBezTo>
                  <a:cubicBezTo>
                    <a:pt x="1376" y="132"/>
                    <a:pt x="1294" y="115"/>
                    <a:pt x="1212" y="99"/>
                  </a:cubicBezTo>
                  <a:cubicBezTo>
                    <a:pt x="1146" y="99"/>
                    <a:pt x="1081" y="82"/>
                    <a:pt x="1015" y="82"/>
                  </a:cubicBezTo>
                  <a:cubicBezTo>
                    <a:pt x="950" y="66"/>
                    <a:pt x="884" y="66"/>
                    <a:pt x="819" y="66"/>
                  </a:cubicBezTo>
                  <a:cubicBezTo>
                    <a:pt x="704" y="50"/>
                    <a:pt x="573" y="50"/>
                    <a:pt x="443" y="33"/>
                  </a:cubicBezTo>
                  <a:cubicBezTo>
                    <a:pt x="377" y="33"/>
                    <a:pt x="312" y="33"/>
                    <a:pt x="246" y="17"/>
                  </a:cubicBezTo>
                  <a:cubicBezTo>
                    <a:pt x="164" y="17"/>
                    <a:pt x="99" y="1"/>
                    <a:pt x="1" y="1"/>
                  </a:cubicBezTo>
                  <a:close/>
                  <a:moveTo>
                    <a:pt x="1607" y="181"/>
                  </a:moveTo>
                  <a:cubicBezTo>
                    <a:pt x="1643" y="190"/>
                    <a:pt x="1680" y="200"/>
                    <a:pt x="1719" y="213"/>
                  </a:cubicBezTo>
                  <a:cubicBezTo>
                    <a:pt x="1687" y="197"/>
                    <a:pt x="1654" y="197"/>
                    <a:pt x="1621" y="181"/>
                  </a:cubicBezTo>
                  <a:cubicBezTo>
                    <a:pt x="1616" y="181"/>
                    <a:pt x="1612" y="181"/>
                    <a:pt x="1607" y="1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16"/>
            <p:cNvSpPr/>
            <p:nvPr/>
          </p:nvSpPr>
          <p:spPr>
            <a:xfrm>
              <a:off x="1500910" y="197643"/>
              <a:ext cx="111382" cy="12648"/>
            </a:xfrm>
            <a:custGeom>
              <a:avLst/>
              <a:gdLst/>
              <a:ahLst/>
              <a:cxnLst/>
              <a:rect l="l" t="t" r="r" b="b"/>
              <a:pathLst>
                <a:path w="590" h="67" extrusionOk="0">
                  <a:moveTo>
                    <a:pt x="409" y="1"/>
                  </a:moveTo>
                  <a:cubicBezTo>
                    <a:pt x="442" y="17"/>
                    <a:pt x="426" y="17"/>
                    <a:pt x="393" y="17"/>
                  </a:cubicBezTo>
                  <a:lnTo>
                    <a:pt x="229" y="17"/>
                  </a:lnTo>
                  <a:cubicBezTo>
                    <a:pt x="115" y="17"/>
                    <a:pt x="0" y="17"/>
                    <a:pt x="33" y="33"/>
                  </a:cubicBezTo>
                  <a:cubicBezTo>
                    <a:pt x="154" y="43"/>
                    <a:pt x="221" y="46"/>
                    <a:pt x="264" y="46"/>
                  </a:cubicBezTo>
                  <a:cubicBezTo>
                    <a:pt x="310" y="46"/>
                    <a:pt x="329" y="43"/>
                    <a:pt x="359" y="43"/>
                  </a:cubicBezTo>
                  <a:cubicBezTo>
                    <a:pt x="396" y="43"/>
                    <a:pt x="450" y="47"/>
                    <a:pt x="589" y="66"/>
                  </a:cubicBezTo>
                  <a:lnTo>
                    <a:pt x="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16"/>
            <p:cNvSpPr/>
            <p:nvPr/>
          </p:nvSpPr>
          <p:spPr>
            <a:xfrm>
              <a:off x="1018758" y="200853"/>
              <a:ext cx="58900" cy="6230"/>
            </a:xfrm>
            <a:custGeom>
              <a:avLst/>
              <a:gdLst/>
              <a:ahLst/>
              <a:cxnLst/>
              <a:rect l="l" t="t" r="r" b="b"/>
              <a:pathLst>
                <a:path w="312" h="33" extrusionOk="0">
                  <a:moveTo>
                    <a:pt x="312" y="0"/>
                  </a:moveTo>
                  <a:lnTo>
                    <a:pt x="1" y="33"/>
                  </a:lnTo>
                  <a:lnTo>
                    <a:pt x="246" y="16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16"/>
            <p:cNvSpPr/>
            <p:nvPr/>
          </p:nvSpPr>
          <p:spPr>
            <a:xfrm>
              <a:off x="669510" y="262585"/>
              <a:ext cx="58900" cy="18689"/>
            </a:xfrm>
            <a:custGeom>
              <a:avLst/>
              <a:gdLst/>
              <a:ahLst/>
              <a:cxnLst/>
              <a:rect l="l" t="t" r="r" b="b"/>
              <a:pathLst>
                <a:path w="312" h="99" extrusionOk="0">
                  <a:moveTo>
                    <a:pt x="279" y="0"/>
                  </a:moveTo>
                  <a:lnTo>
                    <a:pt x="1" y="99"/>
                  </a:lnTo>
                  <a:lnTo>
                    <a:pt x="34" y="99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16"/>
            <p:cNvSpPr/>
            <p:nvPr/>
          </p:nvSpPr>
          <p:spPr>
            <a:xfrm>
              <a:off x="583047" y="373777"/>
              <a:ext cx="21899" cy="6419"/>
            </a:xfrm>
            <a:custGeom>
              <a:avLst/>
              <a:gdLst/>
              <a:ahLst/>
              <a:cxnLst/>
              <a:rect l="l" t="t" r="r" b="b"/>
              <a:pathLst>
                <a:path w="116" h="34" extrusionOk="0">
                  <a:moveTo>
                    <a:pt x="115" y="1"/>
                  </a:moveTo>
                  <a:lnTo>
                    <a:pt x="115" y="1"/>
                  </a:lnTo>
                  <a:cubicBezTo>
                    <a:pt x="66" y="17"/>
                    <a:pt x="33" y="17"/>
                    <a:pt x="1" y="33"/>
                  </a:cubicBezTo>
                  <a:cubicBezTo>
                    <a:pt x="50" y="17"/>
                    <a:pt x="82" y="17"/>
                    <a:pt x="1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16"/>
            <p:cNvSpPr/>
            <p:nvPr/>
          </p:nvSpPr>
          <p:spPr>
            <a:xfrm>
              <a:off x="604757" y="355277"/>
              <a:ext cx="58900" cy="18689"/>
            </a:xfrm>
            <a:custGeom>
              <a:avLst/>
              <a:gdLst/>
              <a:ahLst/>
              <a:cxnLst/>
              <a:rect l="l" t="t" r="r" b="b"/>
              <a:pathLst>
                <a:path w="312" h="99" extrusionOk="0">
                  <a:moveTo>
                    <a:pt x="311" y="1"/>
                  </a:moveTo>
                  <a:cubicBezTo>
                    <a:pt x="164" y="17"/>
                    <a:pt x="115" y="50"/>
                    <a:pt x="0" y="99"/>
                  </a:cubicBezTo>
                  <a:cubicBezTo>
                    <a:pt x="49" y="82"/>
                    <a:pt x="115" y="66"/>
                    <a:pt x="164" y="33"/>
                  </a:cubicBezTo>
                  <a:cubicBezTo>
                    <a:pt x="229" y="17"/>
                    <a:pt x="278" y="17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16"/>
            <p:cNvSpPr/>
            <p:nvPr/>
          </p:nvSpPr>
          <p:spPr>
            <a:xfrm>
              <a:off x="350089" y="441739"/>
              <a:ext cx="63242" cy="31715"/>
            </a:xfrm>
            <a:custGeom>
              <a:avLst/>
              <a:gdLst/>
              <a:ahLst/>
              <a:cxnLst/>
              <a:rect l="l" t="t" r="r" b="b"/>
              <a:pathLst>
                <a:path w="335" h="168" extrusionOk="0">
                  <a:moveTo>
                    <a:pt x="334" y="1"/>
                  </a:moveTo>
                  <a:lnTo>
                    <a:pt x="334" y="1"/>
                  </a:lnTo>
                  <a:cubicBezTo>
                    <a:pt x="313" y="12"/>
                    <a:pt x="291" y="23"/>
                    <a:pt x="274" y="33"/>
                  </a:cubicBezTo>
                  <a:lnTo>
                    <a:pt x="274" y="33"/>
                  </a:lnTo>
                  <a:cubicBezTo>
                    <a:pt x="303" y="32"/>
                    <a:pt x="319" y="16"/>
                    <a:pt x="334" y="1"/>
                  </a:cubicBezTo>
                  <a:close/>
                  <a:moveTo>
                    <a:pt x="274" y="33"/>
                  </a:moveTo>
                  <a:cubicBezTo>
                    <a:pt x="272" y="34"/>
                    <a:pt x="271" y="34"/>
                    <a:pt x="269" y="34"/>
                  </a:cubicBezTo>
                  <a:cubicBezTo>
                    <a:pt x="269" y="35"/>
                    <a:pt x="269" y="36"/>
                    <a:pt x="269" y="37"/>
                  </a:cubicBezTo>
                  <a:lnTo>
                    <a:pt x="269" y="37"/>
                  </a:lnTo>
                  <a:cubicBezTo>
                    <a:pt x="270" y="36"/>
                    <a:pt x="272" y="35"/>
                    <a:pt x="274" y="33"/>
                  </a:cubicBezTo>
                  <a:close/>
                  <a:moveTo>
                    <a:pt x="269" y="37"/>
                  </a:moveTo>
                  <a:lnTo>
                    <a:pt x="269" y="37"/>
                  </a:lnTo>
                  <a:cubicBezTo>
                    <a:pt x="262" y="41"/>
                    <a:pt x="257" y="46"/>
                    <a:pt x="252" y="50"/>
                  </a:cubicBezTo>
                  <a:cubicBezTo>
                    <a:pt x="96" y="121"/>
                    <a:pt x="1" y="168"/>
                    <a:pt x="12" y="168"/>
                  </a:cubicBezTo>
                  <a:cubicBezTo>
                    <a:pt x="13" y="168"/>
                    <a:pt x="17" y="167"/>
                    <a:pt x="23" y="165"/>
                  </a:cubicBezTo>
                  <a:lnTo>
                    <a:pt x="122" y="132"/>
                  </a:lnTo>
                  <a:lnTo>
                    <a:pt x="122" y="132"/>
                  </a:lnTo>
                  <a:cubicBezTo>
                    <a:pt x="80" y="152"/>
                    <a:pt x="65" y="161"/>
                    <a:pt x="68" y="161"/>
                  </a:cubicBezTo>
                  <a:cubicBezTo>
                    <a:pt x="73" y="161"/>
                    <a:pt x="114" y="144"/>
                    <a:pt x="171" y="115"/>
                  </a:cubicBezTo>
                  <a:cubicBezTo>
                    <a:pt x="262" y="55"/>
                    <a:pt x="268" y="50"/>
                    <a:pt x="269" y="3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16"/>
            <p:cNvSpPr/>
            <p:nvPr/>
          </p:nvSpPr>
          <p:spPr>
            <a:xfrm>
              <a:off x="-501511" y="868198"/>
              <a:ext cx="142342" cy="154802"/>
            </a:xfrm>
            <a:custGeom>
              <a:avLst/>
              <a:gdLst/>
              <a:ahLst/>
              <a:cxnLst/>
              <a:rect l="l" t="t" r="r" b="b"/>
              <a:pathLst>
                <a:path w="754" h="820" extrusionOk="0">
                  <a:moveTo>
                    <a:pt x="753" y="1"/>
                  </a:moveTo>
                  <a:cubicBezTo>
                    <a:pt x="750" y="4"/>
                    <a:pt x="747" y="8"/>
                    <a:pt x="743" y="12"/>
                  </a:cubicBezTo>
                  <a:lnTo>
                    <a:pt x="743" y="12"/>
                  </a:lnTo>
                  <a:cubicBezTo>
                    <a:pt x="747" y="8"/>
                    <a:pt x="750" y="4"/>
                    <a:pt x="753" y="1"/>
                  </a:cubicBezTo>
                  <a:close/>
                  <a:moveTo>
                    <a:pt x="743" y="12"/>
                  </a:moveTo>
                  <a:lnTo>
                    <a:pt x="743" y="12"/>
                  </a:lnTo>
                  <a:cubicBezTo>
                    <a:pt x="601" y="169"/>
                    <a:pt x="505" y="265"/>
                    <a:pt x="393" y="377"/>
                  </a:cubicBezTo>
                  <a:cubicBezTo>
                    <a:pt x="295" y="492"/>
                    <a:pt x="180" y="606"/>
                    <a:pt x="0" y="819"/>
                  </a:cubicBezTo>
                  <a:cubicBezTo>
                    <a:pt x="255" y="550"/>
                    <a:pt x="351" y="452"/>
                    <a:pt x="372" y="452"/>
                  </a:cubicBezTo>
                  <a:cubicBezTo>
                    <a:pt x="375" y="452"/>
                    <a:pt x="377" y="455"/>
                    <a:pt x="377" y="459"/>
                  </a:cubicBezTo>
                  <a:cubicBezTo>
                    <a:pt x="665" y="170"/>
                    <a:pt x="593" y="180"/>
                    <a:pt x="743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16"/>
            <p:cNvSpPr/>
            <p:nvPr/>
          </p:nvSpPr>
          <p:spPr>
            <a:xfrm>
              <a:off x="-359357" y="846677"/>
              <a:ext cx="21710" cy="21710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115" y="0"/>
                  </a:moveTo>
                  <a:lnTo>
                    <a:pt x="115" y="0"/>
                  </a:lnTo>
                  <a:cubicBezTo>
                    <a:pt x="66" y="49"/>
                    <a:pt x="33" y="82"/>
                    <a:pt x="0" y="115"/>
                  </a:cubicBezTo>
                  <a:cubicBezTo>
                    <a:pt x="49" y="82"/>
                    <a:pt x="82" y="49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16"/>
            <p:cNvSpPr/>
            <p:nvPr/>
          </p:nvSpPr>
          <p:spPr>
            <a:xfrm>
              <a:off x="-577590" y="1077936"/>
              <a:ext cx="33037" cy="42476"/>
            </a:xfrm>
            <a:custGeom>
              <a:avLst/>
              <a:gdLst/>
              <a:ahLst/>
              <a:cxnLst/>
              <a:rect l="l" t="t" r="r" b="b"/>
              <a:pathLst>
                <a:path w="175" h="225" extrusionOk="0">
                  <a:moveTo>
                    <a:pt x="173" y="0"/>
                  </a:moveTo>
                  <a:cubicBezTo>
                    <a:pt x="155" y="0"/>
                    <a:pt x="0" y="225"/>
                    <a:pt x="3" y="225"/>
                  </a:cubicBezTo>
                  <a:cubicBezTo>
                    <a:pt x="3" y="225"/>
                    <a:pt x="6" y="222"/>
                    <a:pt x="10" y="216"/>
                  </a:cubicBezTo>
                  <a:cubicBezTo>
                    <a:pt x="60" y="150"/>
                    <a:pt x="141" y="52"/>
                    <a:pt x="174" y="3"/>
                  </a:cubicBezTo>
                  <a:cubicBezTo>
                    <a:pt x="174" y="1"/>
                    <a:pt x="174" y="0"/>
                    <a:pt x="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16"/>
            <p:cNvSpPr/>
            <p:nvPr/>
          </p:nvSpPr>
          <p:spPr>
            <a:xfrm>
              <a:off x="-313105" y="883679"/>
              <a:ext cx="52670" cy="52670"/>
            </a:xfrm>
            <a:custGeom>
              <a:avLst/>
              <a:gdLst/>
              <a:ahLst/>
              <a:cxnLst/>
              <a:rect l="l" t="t" r="r" b="b"/>
              <a:pathLst>
                <a:path w="279" h="279" extrusionOk="0">
                  <a:moveTo>
                    <a:pt x="279" y="1"/>
                  </a:moveTo>
                  <a:cubicBezTo>
                    <a:pt x="181" y="99"/>
                    <a:pt x="66" y="148"/>
                    <a:pt x="1" y="279"/>
                  </a:cubicBezTo>
                  <a:cubicBezTo>
                    <a:pt x="33" y="246"/>
                    <a:pt x="197" y="82"/>
                    <a:pt x="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16"/>
            <p:cNvSpPr/>
            <p:nvPr/>
          </p:nvSpPr>
          <p:spPr>
            <a:xfrm>
              <a:off x="-693125" y="1278045"/>
              <a:ext cx="30772" cy="44553"/>
            </a:xfrm>
            <a:custGeom>
              <a:avLst/>
              <a:gdLst/>
              <a:ahLst/>
              <a:cxnLst/>
              <a:rect l="l" t="t" r="r" b="b"/>
              <a:pathLst>
                <a:path w="163" h="236" extrusionOk="0">
                  <a:moveTo>
                    <a:pt x="153" y="0"/>
                  </a:moveTo>
                  <a:cubicBezTo>
                    <a:pt x="145" y="0"/>
                    <a:pt x="115" y="39"/>
                    <a:pt x="47" y="155"/>
                  </a:cubicBezTo>
                  <a:lnTo>
                    <a:pt x="47" y="155"/>
                  </a:lnTo>
                  <a:cubicBezTo>
                    <a:pt x="68" y="126"/>
                    <a:pt x="89" y="106"/>
                    <a:pt x="97" y="106"/>
                  </a:cubicBezTo>
                  <a:cubicBezTo>
                    <a:pt x="101" y="106"/>
                    <a:pt x="102" y="111"/>
                    <a:pt x="99" y="121"/>
                  </a:cubicBezTo>
                  <a:cubicBezTo>
                    <a:pt x="133" y="70"/>
                    <a:pt x="163" y="0"/>
                    <a:pt x="153" y="0"/>
                  </a:cubicBezTo>
                  <a:close/>
                  <a:moveTo>
                    <a:pt x="47" y="155"/>
                  </a:moveTo>
                  <a:cubicBezTo>
                    <a:pt x="30" y="178"/>
                    <a:pt x="12" y="207"/>
                    <a:pt x="0" y="236"/>
                  </a:cubicBezTo>
                  <a:cubicBezTo>
                    <a:pt x="18" y="206"/>
                    <a:pt x="33" y="179"/>
                    <a:pt x="47" y="15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16"/>
            <p:cNvSpPr/>
            <p:nvPr/>
          </p:nvSpPr>
          <p:spPr>
            <a:xfrm>
              <a:off x="-412027" y="991851"/>
              <a:ext cx="43420" cy="49650"/>
            </a:xfrm>
            <a:custGeom>
              <a:avLst/>
              <a:gdLst/>
              <a:ahLst/>
              <a:cxnLst/>
              <a:rect l="l" t="t" r="r" b="b"/>
              <a:pathLst>
                <a:path w="230" h="263" extrusionOk="0">
                  <a:moveTo>
                    <a:pt x="230" y="1"/>
                  </a:moveTo>
                  <a:cubicBezTo>
                    <a:pt x="148" y="82"/>
                    <a:pt x="66" y="164"/>
                    <a:pt x="1" y="262"/>
                  </a:cubicBezTo>
                  <a:lnTo>
                    <a:pt x="50" y="213"/>
                  </a:lnTo>
                  <a:cubicBezTo>
                    <a:pt x="99" y="148"/>
                    <a:pt x="165" y="66"/>
                    <a:pt x="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16"/>
            <p:cNvSpPr/>
            <p:nvPr/>
          </p:nvSpPr>
          <p:spPr>
            <a:xfrm>
              <a:off x="-1020664" y="2107366"/>
              <a:ext cx="9439" cy="52670"/>
            </a:xfrm>
            <a:custGeom>
              <a:avLst/>
              <a:gdLst/>
              <a:ahLst/>
              <a:cxnLst/>
              <a:rect l="l" t="t" r="r" b="b"/>
              <a:pathLst>
                <a:path w="50" h="279" extrusionOk="0">
                  <a:moveTo>
                    <a:pt x="49" y="0"/>
                  </a:moveTo>
                  <a:lnTo>
                    <a:pt x="0" y="279"/>
                  </a:lnTo>
                  <a:cubicBezTo>
                    <a:pt x="4" y="259"/>
                    <a:pt x="7" y="252"/>
                    <a:pt x="10" y="252"/>
                  </a:cubicBezTo>
                  <a:cubicBezTo>
                    <a:pt x="14" y="252"/>
                    <a:pt x="17" y="270"/>
                    <a:pt x="21" y="270"/>
                  </a:cubicBezTo>
                  <a:cubicBezTo>
                    <a:pt x="24" y="270"/>
                    <a:pt x="27" y="258"/>
                    <a:pt x="33" y="213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16"/>
            <p:cNvSpPr/>
            <p:nvPr/>
          </p:nvSpPr>
          <p:spPr>
            <a:xfrm>
              <a:off x="-1023873" y="2159848"/>
              <a:ext cx="3398" cy="9439"/>
            </a:xfrm>
            <a:custGeom>
              <a:avLst/>
              <a:gdLst/>
              <a:ahLst/>
              <a:cxnLst/>
              <a:rect l="l" t="t" r="r" b="b"/>
              <a:pathLst>
                <a:path w="18" h="50" extrusionOk="0">
                  <a:moveTo>
                    <a:pt x="17" y="1"/>
                  </a:moveTo>
                  <a:cubicBezTo>
                    <a:pt x="17" y="1"/>
                    <a:pt x="1" y="17"/>
                    <a:pt x="1" y="5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16"/>
            <p:cNvSpPr/>
            <p:nvPr/>
          </p:nvSpPr>
          <p:spPr>
            <a:xfrm>
              <a:off x="-1036144" y="2366942"/>
              <a:ext cx="3209" cy="74380"/>
            </a:xfrm>
            <a:custGeom>
              <a:avLst/>
              <a:gdLst/>
              <a:ahLst/>
              <a:cxnLst/>
              <a:rect l="l" t="t" r="r" b="b"/>
              <a:pathLst>
                <a:path w="17" h="394" extrusionOk="0">
                  <a:moveTo>
                    <a:pt x="17" y="0"/>
                  </a:moveTo>
                  <a:cubicBezTo>
                    <a:pt x="17" y="78"/>
                    <a:pt x="11" y="155"/>
                    <a:pt x="6" y="232"/>
                  </a:cubicBezTo>
                  <a:lnTo>
                    <a:pt x="6" y="232"/>
                  </a:lnTo>
                  <a:lnTo>
                    <a:pt x="17" y="180"/>
                  </a:lnTo>
                  <a:lnTo>
                    <a:pt x="17" y="0"/>
                  </a:lnTo>
                  <a:close/>
                  <a:moveTo>
                    <a:pt x="6" y="232"/>
                  </a:moveTo>
                  <a:lnTo>
                    <a:pt x="0" y="262"/>
                  </a:lnTo>
                  <a:lnTo>
                    <a:pt x="0" y="361"/>
                  </a:lnTo>
                  <a:lnTo>
                    <a:pt x="0" y="393"/>
                  </a:lnTo>
                  <a:cubicBezTo>
                    <a:pt x="0" y="340"/>
                    <a:pt x="3" y="286"/>
                    <a:pt x="6" y="23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16"/>
            <p:cNvSpPr/>
            <p:nvPr/>
          </p:nvSpPr>
          <p:spPr>
            <a:xfrm>
              <a:off x="-1042374" y="2746961"/>
              <a:ext cx="9439" cy="68150"/>
            </a:xfrm>
            <a:custGeom>
              <a:avLst/>
              <a:gdLst/>
              <a:ahLst/>
              <a:cxnLst/>
              <a:rect l="l" t="t" r="r" b="b"/>
              <a:pathLst>
                <a:path w="50" h="361" extrusionOk="0">
                  <a:moveTo>
                    <a:pt x="17" y="1"/>
                  </a:moveTo>
                  <a:lnTo>
                    <a:pt x="1" y="66"/>
                  </a:lnTo>
                  <a:cubicBezTo>
                    <a:pt x="17" y="164"/>
                    <a:pt x="33" y="263"/>
                    <a:pt x="50" y="361"/>
                  </a:cubicBezTo>
                  <a:lnTo>
                    <a:pt x="50" y="295"/>
                  </a:lnTo>
                  <a:cubicBezTo>
                    <a:pt x="33" y="197"/>
                    <a:pt x="17" y="99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16"/>
            <p:cNvSpPr/>
            <p:nvPr/>
          </p:nvSpPr>
          <p:spPr>
            <a:xfrm>
              <a:off x="363682" y="4678394"/>
              <a:ext cx="18689" cy="6230"/>
            </a:xfrm>
            <a:custGeom>
              <a:avLst/>
              <a:gdLst/>
              <a:ahLst/>
              <a:cxnLst/>
              <a:rect l="l" t="t" r="r" b="b"/>
              <a:pathLst>
                <a:path w="99" h="33" extrusionOk="0">
                  <a:moveTo>
                    <a:pt x="0" y="0"/>
                  </a:moveTo>
                  <a:cubicBezTo>
                    <a:pt x="33" y="16"/>
                    <a:pt x="50" y="16"/>
                    <a:pt x="99" y="3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16"/>
            <p:cNvSpPr/>
            <p:nvPr/>
          </p:nvSpPr>
          <p:spPr>
            <a:xfrm>
              <a:off x="-164722" y="4384837"/>
              <a:ext cx="1511204" cy="522550"/>
            </a:xfrm>
            <a:custGeom>
              <a:avLst/>
              <a:gdLst/>
              <a:ahLst/>
              <a:cxnLst/>
              <a:rect l="l" t="t" r="r" b="b"/>
              <a:pathLst>
                <a:path w="8005" h="2768" extrusionOk="0">
                  <a:moveTo>
                    <a:pt x="197" y="82"/>
                  </a:moveTo>
                  <a:cubicBezTo>
                    <a:pt x="214" y="99"/>
                    <a:pt x="231" y="115"/>
                    <a:pt x="250" y="132"/>
                  </a:cubicBezTo>
                  <a:lnTo>
                    <a:pt x="250" y="132"/>
                  </a:lnTo>
                  <a:cubicBezTo>
                    <a:pt x="236" y="118"/>
                    <a:pt x="219" y="102"/>
                    <a:pt x="197" y="82"/>
                  </a:cubicBezTo>
                  <a:close/>
                  <a:moveTo>
                    <a:pt x="1719" y="1195"/>
                  </a:moveTo>
                  <a:lnTo>
                    <a:pt x="1719" y="1195"/>
                  </a:lnTo>
                  <a:cubicBezTo>
                    <a:pt x="1751" y="1211"/>
                    <a:pt x="1797" y="1242"/>
                    <a:pt x="1859" y="1259"/>
                  </a:cubicBezTo>
                  <a:lnTo>
                    <a:pt x="1859" y="1259"/>
                  </a:lnTo>
                  <a:cubicBezTo>
                    <a:pt x="1830" y="1248"/>
                    <a:pt x="1786" y="1228"/>
                    <a:pt x="1719" y="1195"/>
                  </a:cubicBezTo>
                  <a:close/>
                  <a:moveTo>
                    <a:pt x="1859" y="1259"/>
                  </a:moveTo>
                  <a:cubicBezTo>
                    <a:pt x="1863" y="1260"/>
                    <a:pt x="1866" y="1261"/>
                    <a:pt x="1869" y="1262"/>
                  </a:cubicBezTo>
                  <a:lnTo>
                    <a:pt x="1869" y="1262"/>
                  </a:lnTo>
                  <a:cubicBezTo>
                    <a:pt x="1868" y="1261"/>
                    <a:pt x="1867" y="1261"/>
                    <a:pt x="1866" y="1260"/>
                  </a:cubicBezTo>
                  <a:cubicBezTo>
                    <a:pt x="1864" y="1260"/>
                    <a:pt x="1862" y="1259"/>
                    <a:pt x="1859" y="1259"/>
                  </a:cubicBezTo>
                  <a:close/>
                  <a:moveTo>
                    <a:pt x="0" y="0"/>
                  </a:moveTo>
                  <a:lnTo>
                    <a:pt x="33" y="33"/>
                  </a:lnTo>
                  <a:cubicBezTo>
                    <a:pt x="33" y="33"/>
                    <a:pt x="33" y="33"/>
                    <a:pt x="66" y="66"/>
                  </a:cubicBezTo>
                  <a:cubicBezTo>
                    <a:pt x="197" y="164"/>
                    <a:pt x="295" y="262"/>
                    <a:pt x="410" y="344"/>
                  </a:cubicBezTo>
                  <a:cubicBezTo>
                    <a:pt x="508" y="426"/>
                    <a:pt x="590" y="491"/>
                    <a:pt x="688" y="557"/>
                  </a:cubicBezTo>
                  <a:cubicBezTo>
                    <a:pt x="666" y="534"/>
                    <a:pt x="660" y="526"/>
                    <a:pt x="665" y="526"/>
                  </a:cubicBezTo>
                  <a:cubicBezTo>
                    <a:pt x="672" y="526"/>
                    <a:pt x="694" y="539"/>
                    <a:pt x="721" y="557"/>
                  </a:cubicBezTo>
                  <a:cubicBezTo>
                    <a:pt x="770" y="589"/>
                    <a:pt x="852" y="638"/>
                    <a:pt x="950" y="704"/>
                  </a:cubicBezTo>
                  <a:cubicBezTo>
                    <a:pt x="1163" y="835"/>
                    <a:pt x="1408" y="999"/>
                    <a:pt x="1523" y="1064"/>
                  </a:cubicBezTo>
                  <a:lnTo>
                    <a:pt x="1785" y="1211"/>
                  </a:lnTo>
                  <a:lnTo>
                    <a:pt x="1899" y="1260"/>
                  </a:lnTo>
                  <a:cubicBezTo>
                    <a:pt x="1904" y="1266"/>
                    <a:pt x="1905" y="1269"/>
                    <a:pt x="1898" y="1269"/>
                  </a:cubicBezTo>
                  <a:cubicBezTo>
                    <a:pt x="1893" y="1269"/>
                    <a:pt x="1883" y="1267"/>
                    <a:pt x="1869" y="1262"/>
                  </a:cubicBezTo>
                  <a:lnTo>
                    <a:pt x="1869" y="1262"/>
                  </a:lnTo>
                  <a:cubicBezTo>
                    <a:pt x="1918" y="1294"/>
                    <a:pt x="1982" y="1326"/>
                    <a:pt x="2046" y="1359"/>
                  </a:cubicBezTo>
                  <a:cubicBezTo>
                    <a:pt x="2136" y="1410"/>
                    <a:pt x="2215" y="1451"/>
                    <a:pt x="2238" y="1451"/>
                  </a:cubicBezTo>
                  <a:cubicBezTo>
                    <a:pt x="2245" y="1451"/>
                    <a:pt x="2246" y="1448"/>
                    <a:pt x="2243" y="1441"/>
                  </a:cubicBezTo>
                  <a:lnTo>
                    <a:pt x="2243" y="1441"/>
                  </a:lnTo>
                  <a:cubicBezTo>
                    <a:pt x="2407" y="1539"/>
                    <a:pt x="2587" y="1604"/>
                    <a:pt x="2750" y="1686"/>
                  </a:cubicBezTo>
                  <a:cubicBezTo>
                    <a:pt x="2832" y="1719"/>
                    <a:pt x="2914" y="1768"/>
                    <a:pt x="2996" y="1801"/>
                  </a:cubicBezTo>
                  <a:lnTo>
                    <a:pt x="3258" y="1899"/>
                  </a:lnTo>
                  <a:cubicBezTo>
                    <a:pt x="3290" y="1915"/>
                    <a:pt x="3323" y="1932"/>
                    <a:pt x="3340" y="1948"/>
                  </a:cubicBezTo>
                  <a:lnTo>
                    <a:pt x="3389" y="1948"/>
                  </a:lnTo>
                  <a:cubicBezTo>
                    <a:pt x="4805" y="2489"/>
                    <a:pt x="6345" y="2767"/>
                    <a:pt x="7874" y="2767"/>
                  </a:cubicBezTo>
                  <a:cubicBezTo>
                    <a:pt x="7917" y="2767"/>
                    <a:pt x="7961" y="2767"/>
                    <a:pt x="8005" y="2766"/>
                  </a:cubicBezTo>
                  <a:cubicBezTo>
                    <a:pt x="7808" y="2766"/>
                    <a:pt x="7628" y="2750"/>
                    <a:pt x="7415" y="2734"/>
                  </a:cubicBezTo>
                  <a:cubicBezTo>
                    <a:pt x="7595" y="2717"/>
                    <a:pt x="7497" y="2717"/>
                    <a:pt x="7366" y="2717"/>
                  </a:cubicBezTo>
                  <a:cubicBezTo>
                    <a:pt x="7235" y="2717"/>
                    <a:pt x="7072" y="2701"/>
                    <a:pt x="7121" y="2685"/>
                  </a:cubicBezTo>
                  <a:lnTo>
                    <a:pt x="7399" y="2685"/>
                  </a:lnTo>
                  <a:cubicBezTo>
                    <a:pt x="7497" y="2685"/>
                    <a:pt x="7595" y="2701"/>
                    <a:pt x="7677" y="2701"/>
                  </a:cubicBezTo>
                  <a:cubicBezTo>
                    <a:pt x="7726" y="2685"/>
                    <a:pt x="7514" y="2668"/>
                    <a:pt x="7546" y="2635"/>
                  </a:cubicBezTo>
                  <a:lnTo>
                    <a:pt x="6630" y="2635"/>
                  </a:lnTo>
                  <a:cubicBezTo>
                    <a:pt x="6531" y="2619"/>
                    <a:pt x="6401" y="2619"/>
                    <a:pt x="6253" y="2586"/>
                  </a:cubicBezTo>
                  <a:cubicBezTo>
                    <a:pt x="6286" y="2570"/>
                    <a:pt x="6466" y="2586"/>
                    <a:pt x="6090" y="2537"/>
                  </a:cubicBezTo>
                  <a:lnTo>
                    <a:pt x="6188" y="2537"/>
                  </a:lnTo>
                  <a:cubicBezTo>
                    <a:pt x="6106" y="2537"/>
                    <a:pt x="6040" y="2521"/>
                    <a:pt x="5991" y="2521"/>
                  </a:cubicBezTo>
                  <a:cubicBezTo>
                    <a:pt x="5926" y="2521"/>
                    <a:pt x="5877" y="2504"/>
                    <a:pt x="5844" y="2488"/>
                  </a:cubicBezTo>
                  <a:cubicBezTo>
                    <a:pt x="5762" y="2472"/>
                    <a:pt x="5713" y="2472"/>
                    <a:pt x="5664" y="2455"/>
                  </a:cubicBezTo>
                  <a:cubicBezTo>
                    <a:pt x="5582" y="2423"/>
                    <a:pt x="5517" y="2423"/>
                    <a:pt x="5320" y="2406"/>
                  </a:cubicBezTo>
                  <a:lnTo>
                    <a:pt x="5337" y="2374"/>
                  </a:lnTo>
                  <a:cubicBezTo>
                    <a:pt x="5206" y="2357"/>
                    <a:pt x="4993" y="2324"/>
                    <a:pt x="4796" y="2275"/>
                  </a:cubicBezTo>
                  <a:cubicBezTo>
                    <a:pt x="4584" y="2226"/>
                    <a:pt x="4387" y="2161"/>
                    <a:pt x="4240" y="2128"/>
                  </a:cubicBezTo>
                  <a:lnTo>
                    <a:pt x="4256" y="2128"/>
                  </a:lnTo>
                  <a:cubicBezTo>
                    <a:pt x="3453" y="1892"/>
                    <a:pt x="3756" y="1989"/>
                    <a:pt x="2979" y="1676"/>
                  </a:cubicBezTo>
                  <a:lnTo>
                    <a:pt x="2979" y="1676"/>
                  </a:lnTo>
                  <a:cubicBezTo>
                    <a:pt x="3093" y="1718"/>
                    <a:pt x="3205" y="1746"/>
                    <a:pt x="3307" y="1784"/>
                  </a:cubicBezTo>
                  <a:cubicBezTo>
                    <a:pt x="3016" y="1655"/>
                    <a:pt x="2933" y="1653"/>
                    <a:pt x="2711" y="1543"/>
                  </a:cubicBezTo>
                  <a:lnTo>
                    <a:pt x="2711" y="1543"/>
                  </a:lnTo>
                  <a:cubicBezTo>
                    <a:pt x="2714" y="1543"/>
                    <a:pt x="2718" y="1540"/>
                    <a:pt x="2730" y="1540"/>
                  </a:cubicBezTo>
                  <a:cubicBezTo>
                    <a:pt x="2743" y="1540"/>
                    <a:pt x="2763" y="1543"/>
                    <a:pt x="2799" y="1555"/>
                  </a:cubicBezTo>
                  <a:cubicBezTo>
                    <a:pt x="2472" y="1424"/>
                    <a:pt x="2145" y="1277"/>
                    <a:pt x="1817" y="1113"/>
                  </a:cubicBezTo>
                  <a:cubicBezTo>
                    <a:pt x="1751" y="1084"/>
                    <a:pt x="1720" y="1073"/>
                    <a:pt x="1712" y="1073"/>
                  </a:cubicBezTo>
                  <a:cubicBezTo>
                    <a:pt x="1688" y="1073"/>
                    <a:pt x="1858" y="1171"/>
                    <a:pt x="1883" y="1195"/>
                  </a:cubicBezTo>
                  <a:cubicBezTo>
                    <a:pt x="1785" y="1162"/>
                    <a:pt x="1343" y="900"/>
                    <a:pt x="1343" y="868"/>
                  </a:cubicBezTo>
                  <a:lnTo>
                    <a:pt x="1343" y="868"/>
                  </a:lnTo>
                  <a:cubicBezTo>
                    <a:pt x="1379" y="892"/>
                    <a:pt x="1521" y="969"/>
                    <a:pt x="1542" y="969"/>
                  </a:cubicBezTo>
                  <a:cubicBezTo>
                    <a:pt x="1549" y="969"/>
                    <a:pt x="1541" y="959"/>
                    <a:pt x="1506" y="933"/>
                  </a:cubicBezTo>
                  <a:cubicBezTo>
                    <a:pt x="1375" y="884"/>
                    <a:pt x="1261" y="819"/>
                    <a:pt x="1130" y="769"/>
                  </a:cubicBezTo>
                  <a:cubicBezTo>
                    <a:pt x="1026" y="689"/>
                    <a:pt x="995" y="658"/>
                    <a:pt x="1012" y="658"/>
                  </a:cubicBezTo>
                  <a:cubicBezTo>
                    <a:pt x="1063" y="658"/>
                    <a:pt x="1566" y="957"/>
                    <a:pt x="1752" y="1031"/>
                  </a:cubicBezTo>
                  <a:cubicBezTo>
                    <a:pt x="1637" y="966"/>
                    <a:pt x="1539" y="917"/>
                    <a:pt x="1441" y="868"/>
                  </a:cubicBezTo>
                  <a:cubicBezTo>
                    <a:pt x="1359" y="819"/>
                    <a:pt x="1277" y="769"/>
                    <a:pt x="1212" y="720"/>
                  </a:cubicBezTo>
                  <a:cubicBezTo>
                    <a:pt x="1130" y="671"/>
                    <a:pt x="1048" y="638"/>
                    <a:pt x="950" y="573"/>
                  </a:cubicBezTo>
                  <a:cubicBezTo>
                    <a:pt x="868" y="524"/>
                    <a:pt x="770" y="458"/>
                    <a:pt x="655" y="377"/>
                  </a:cubicBezTo>
                  <a:lnTo>
                    <a:pt x="655" y="377"/>
                  </a:lnTo>
                  <a:cubicBezTo>
                    <a:pt x="786" y="475"/>
                    <a:pt x="868" y="540"/>
                    <a:pt x="933" y="606"/>
                  </a:cubicBezTo>
                  <a:cubicBezTo>
                    <a:pt x="933" y="610"/>
                    <a:pt x="932" y="612"/>
                    <a:pt x="930" y="612"/>
                  </a:cubicBezTo>
                  <a:cubicBezTo>
                    <a:pt x="922" y="612"/>
                    <a:pt x="904" y="597"/>
                    <a:pt x="868" y="573"/>
                  </a:cubicBezTo>
                  <a:cubicBezTo>
                    <a:pt x="819" y="540"/>
                    <a:pt x="753" y="508"/>
                    <a:pt x="688" y="458"/>
                  </a:cubicBezTo>
                  <a:cubicBezTo>
                    <a:pt x="606" y="393"/>
                    <a:pt x="524" y="344"/>
                    <a:pt x="442" y="278"/>
                  </a:cubicBezTo>
                  <a:cubicBezTo>
                    <a:pt x="369" y="230"/>
                    <a:pt x="305" y="181"/>
                    <a:pt x="250" y="132"/>
                  </a:cubicBezTo>
                  <a:lnTo>
                    <a:pt x="250" y="132"/>
                  </a:lnTo>
                  <a:cubicBezTo>
                    <a:pt x="286" y="167"/>
                    <a:pt x="295" y="182"/>
                    <a:pt x="286" y="182"/>
                  </a:cubicBezTo>
                  <a:cubicBezTo>
                    <a:pt x="270" y="182"/>
                    <a:pt x="197" y="137"/>
                    <a:pt x="115" y="82"/>
                  </a:cubicBezTo>
                  <a:cubicBezTo>
                    <a:pt x="82" y="49"/>
                    <a:pt x="66" y="49"/>
                    <a:pt x="50" y="33"/>
                  </a:cubicBezTo>
                  <a:cubicBezTo>
                    <a:pt x="33" y="16"/>
                    <a:pt x="17" y="1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16"/>
            <p:cNvSpPr/>
            <p:nvPr/>
          </p:nvSpPr>
          <p:spPr>
            <a:xfrm>
              <a:off x="-75050" y="4431089"/>
              <a:ext cx="34170" cy="24919"/>
            </a:xfrm>
            <a:custGeom>
              <a:avLst/>
              <a:gdLst/>
              <a:ahLst/>
              <a:cxnLst/>
              <a:rect l="l" t="t" r="r" b="b"/>
              <a:pathLst>
                <a:path w="181" h="132" extrusionOk="0">
                  <a:moveTo>
                    <a:pt x="0" y="1"/>
                  </a:moveTo>
                  <a:cubicBezTo>
                    <a:pt x="66" y="50"/>
                    <a:pt x="131" y="99"/>
                    <a:pt x="180" y="132"/>
                  </a:cubicBezTo>
                  <a:cubicBezTo>
                    <a:pt x="131" y="82"/>
                    <a:pt x="66" y="50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16"/>
            <p:cNvSpPr/>
            <p:nvPr/>
          </p:nvSpPr>
          <p:spPr>
            <a:xfrm>
              <a:off x="1364797" y="4907009"/>
              <a:ext cx="62109" cy="189"/>
            </a:xfrm>
            <a:custGeom>
              <a:avLst/>
              <a:gdLst/>
              <a:ahLst/>
              <a:cxnLst/>
              <a:rect l="l" t="t" r="r" b="b"/>
              <a:pathLst>
                <a:path w="329" h="1" extrusionOk="0">
                  <a:moveTo>
                    <a:pt x="1" y="0"/>
                  </a:moveTo>
                  <a:cubicBezTo>
                    <a:pt x="99" y="0"/>
                    <a:pt x="214" y="0"/>
                    <a:pt x="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16"/>
            <p:cNvSpPr/>
            <p:nvPr/>
          </p:nvSpPr>
          <p:spPr>
            <a:xfrm>
              <a:off x="-325376" y="4242684"/>
              <a:ext cx="114402" cy="96845"/>
            </a:xfrm>
            <a:custGeom>
              <a:avLst/>
              <a:gdLst/>
              <a:ahLst/>
              <a:cxnLst/>
              <a:rect l="l" t="t" r="r" b="b"/>
              <a:pathLst>
                <a:path w="606" h="513" extrusionOk="0">
                  <a:moveTo>
                    <a:pt x="0" y="0"/>
                  </a:moveTo>
                  <a:lnTo>
                    <a:pt x="262" y="262"/>
                  </a:lnTo>
                  <a:cubicBezTo>
                    <a:pt x="344" y="344"/>
                    <a:pt x="442" y="426"/>
                    <a:pt x="540" y="491"/>
                  </a:cubicBezTo>
                  <a:cubicBezTo>
                    <a:pt x="540" y="491"/>
                    <a:pt x="582" y="512"/>
                    <a:pt x="599" y="512"/>
                  </a:cubicBezTo>
                  <a:cubicBezTo>
                    <a:pt x="603" y="512"/>
                    <a:pt x="606" y="511"/>
                    <a:pt x="606" y="508"/>
                  </a:cubicBezTo>
                  <a:cubicBezTo>
                    <a:pt x="459" y="377"/>
                    <a:pt x="295" y="246"/>
                    <a:pt x="148" y="115"/>
                  </a:cubicBezTo>
                  <a:lnTo>
                    <a:pt x="148" y="115"/>
                  </a:lnTo>
                  <a:cubicBezTo>
                    <a:pt x="181" y="148"/>
                    <a:pt x="194" y="162"/>
                    <a:pt x="192" y="162"/>
                  </a:cubicBezTo>
                  <a:cubicBezTo>
                    <a:pt x="187" y="162"/>
                    <a:pt x="25" y="13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16"/>
            <p:cNvSpPr/>
            <p:nvPr/>
          </p:nvSpPr>
          <p:spPr>
            <a:xfrm>
              <a:off x="-223433" y="4338396"/>
              <a:ext cx="58900" cy="46629"/>
            </a:xfrm>
            <a:custGeom>
              <a:avLst/>
              <a:gdLst/>
              <a:ahLst/>
              <a:cxnLst/>
              <a:rect l="l" t="t" r="r" b="b"/>
              <a:pathLst>
                <a:path w="312" h="247" extrusionOk="0">
                  <a:moveTo>
                    <a:pt x="0" y="1"/>
                  </a:moveTo>
                  <a:cubicBezTo>
                    <a:pt x="0" y="1"/>
                    <a:pt x="17" y="33"/>
                    <a:pt x="148" y="148"/>
                  </a:cubicBezTo>
                  <a:cubicBezTo>
                    <a:pt x="164" y="164"/>
                    <a:pt x="230" y="197"/>
                    <a:pt x="311" y="246"/>
                  </a:cubicBezTo>
                  <a:cubicBezTo>
                    <a:pt x="197" y="164"/>
                    <a:pt x="99" y="8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16"/>
            <p:cNvSpPr/>
            <p:nvPr/>
          </p:nvSpPr>
          <p:spPr>
            <a:xfrm>
              <a:off x="1890180" y="4808087"/>
              <a:ext cx="27940" cy="6419"/>
            </a:xfrm>
            <a:custGeom>
              <a:avLst/>
              <a:gdLst/>
              <a:ahLst/>
              <a:cxnLst/>
              <a:rect l="l" t="t" r="r" b="b"/>
              <a:pathLst>
                <a:path w="148" h="34" extrusionOk="0">
                  <a:moveTo>
                    <a:pt x="148" y="1"/>
                  </a:moveTo>
                  <a:cubicBezTo>
                    <a:pt x="82" y="17"/>
                    <a:pt x="33" y="33"/>
                    <a:pt x="0" y="33"/>
                  </a:cubicBezTo>
                  <a:cubicBezTo>
                    <a:pt x="50" y="33"/>
                    <a:pt x="99" y="17"/>
                    <a:pt x="1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16"/>
            <p:cNvSpPr/>
            <p:nvPr/>
          </p:nvSpPr>
          <p:spPr>
            <a:xfrm>
              <a:off x="1272105" y="4706145"/>
              <a:ext cx="975250" cy="197844"/>
            </a:xfrm>
            <a:custGeom>
              <a:avLst/>
              <a:gdLst/>
              <a:ahLst/>
              <a:cxnLst/>
              <a:rect l="l" t="t" r="r" b="b"/>
              <a:pathLst>
                <a:path w="5166" h="1048" extrusionOk="0">
                  <a:moveTo>
                    <a:pt x="5157" y="17"/>
                  </a:moveTo>
                  <a:cubicBezTo>
                    <a:pt x="5157" y="17"/>
                    <a:pt x="5154" y="20"/>
                    <a:pt x="5146" y="26"/>
                  </a:cubicBezTo>
                  <a:lnTo>
                    <a:pt x="5146" y="26"/>
                  </a:lnTo>
                  <a:cubicBezTo>
                    <a:pt x="5160" y="22"/>
                    <a:pt x="5166" y="17"/>
                    <a:pt x="5157" y="17"/>
                  </a:cubicBezTo>
                  <a:close/>
                  <a:moveTo>
                    <a:pt x="2472" y="852"/>
                  </a:moveTo>
                  <a:lnTo>
                    <a:pt x="2472" y="852"/>
                  </a:lnTo>
                  <a:cubicBezTo>
                    <a:pt x="2468" y="852"/>
                    <a:pt x="2463" y="853"/>
                    <a:pt x="2458" y="853"/>
                  </a:cubicBezTo>
                  <a:lnTo>
                    <a:pt x="2458" y="853"/>
                  </a:lnTo>
                  <a:cubicBezTo>
                    <a:pt x="2444" y="858"/>
                    <a:pt x="2427" y="863"/>
                    <a:pt x="2407" y="868"/>
                  </a:cubicBezTo>
                  <a:lnTo>
                    <a:pt x="2472" y="852"/>
                  </a:lnTo>
                  <a:close/>
                  <a:moveTo>
                    <a:pt x="5075" y="0"/>
                  </a:moveTo>
                  <a:lnTo>
                    <a:pt x="5075" y="0"/>
                  </a:lnTo>
                  <a:cubicBezTo>
                    <a:pt x="4600" y="197"/>
                    <a:pt x="3864" y="410"/>
                    <a:pt x="3766" y="475"/>
                  </a:cubicBezTo>
                  <a:cubicBezTo>
                    <a:pt x="3774" y="467"/>
                    <a:pt x="3778" y="463"/>
                    <a:pt x="3770" y="463"/>
                  </a:cubicBezTo>
                  <a:cubicBezTo>
                    <a:pt x="3761" y="463"/>
                    <a:pt x="3741" y="467"/>
                    <a:pt x="3700" y="475"/>
                  </a:cubicBezTo>
                  <a:lnTo>
                    <a:pt x="3405" y="606"/>
                  </a:lnTo>
                  <a:lnTo>
                    <a:pt x="3700" y="524"/>
                  </a:lnTo>
                  <a:lnTo>
                    <a:pt x="3700" y="524"/>
                  </a:lnTo>
                  <a:cubicBezTo>
                    <a:pt x="3618" y="557"/>
                    <a:pt x="3504" y="606"/>
                    <a:pt x="3373" y="639"/>
                  </a:cubicBezTo>
                  <a:cubicBezTo>
                    <a:pt x="3225" y="672"/>
                    <a:pt x="3062" y="721"/>
                    <a:pt x="2914" y="753"/>
                  </a:cubicBezTo>
                  <a:cubicBezTo>
                    <a:pt x="2751" y="786"/>
                    <a:pt x="2603" y="802"/>
                    <a:pt x="2472" y="835"/>
                  </a:cubicBezTo>
                  <a:cubicBezTo>
                    <a:pt x="2341" y="852"/>
                    <a:pt x="2243" y="868"/>
                    <a:pt x="2194" y="868"/>
                  </a:cubicBezTo>
                  <a:cubicBezTo>
                    <a:pt x="2489" y="802"/>
                    <a:pt x="2554" y="786"/>
                    <a:pt x="2652" y="753"/>
                  </a:cubicBezTo>
                  <a:cubicBezTo>
                    <a:pt x="2751" y="737"/>
                    <a:pt x="2882" y="688"/>
                    <a:pt x="3274" y="606"/>
                  </a:cubicBezTo>
                  <a:cubicBezTo>
                    <a:pt x="3261" y="606"/>
                    <a:pt x="3230" y="609"/>
                    <a:pt x="3207" y="609"/>
                  </a:cubicBezTo>
                  <a:cubicBezTo>
                    <a:pt x="3174" y="609"/>
                    <a:pt x="3160" y="603"/>
                    <a:pt x="3258" y="573"/>
                  </a:cubicBezTo>
                  <a:lnTo>
                    <a:pt x="3258" y="573"/>
                  </a:lnTo>
                  <a:cubicBezTo>
                    <a:pt x="3144" y="606"/>
                    <a:pt x="3029" y="639"/>
                    <a:pt x="2931" y="655"/>
                  </a:cubicBezTo>
                  <a:cubicBezTo>
                    <a:pt x="2865" y="672"/>
                    <a:pt x="2816" y="688"/>
                    <a:pt x="2751" y="704"/>
                  </a:cubicBezTo>
                  <a:cubicBezTo>
                    <a:pt x="2702" y="704"/>
                    <a:pt x="2636" y="721"/>
                    <a:pt x="2587" y="737"/>
                  </a:cubicBezTo>
                  <a:cubicBezTo>
                    <a:pt x="2358" y="770"/>
                    <a:pt x="2129" y="819"/>
                    <a:pt x="1916" y="835"/>
                  </a:cubicBezTo>
                  <a:cubicBezTo>
                    <a:pt x="1801" y="852"/>
                    <a:pt x="1687" y="868"/>
                    <a:pt x="1572" y="884"/>
                  </a:cubicBezTo>
                  <a:cubicBezTo>
                    <a:pt x="1458" y="901"/>
                    <a:pt x="1343" y="901"/>
                    <a:pt x="1228" y="917"/>
                  </a:cubicBezTo>
                  <a:cubicBezTo>
                    <a:pt x="1114" y="933"/>
                    <a:pt x="999" y="933"/>
                    <a:pt x="868" y="950"/>
                  </a:cubicBezTo>
                  <a:cubicBezTo>
                    <a:pt x="754" y="950"/>
                    <a:pt x="639" y="966"/>
                    <a:pt x="508" y="966"/>
                  </a:cubicBezTo>
                  <a:cubicBezTo>
                    <a:pt x="1294" y="983"/>
                    <a:pt x="1" y="1015"/>
                    <a:pt x="246" y="1048"/>
                  </a:cubicBezTo>
                  <a:lnTo>
                    <a:pt x="672" y="1032"/>
                  </a:lnTo>
                  <a:lnTo>
                    <a:pt x="901" y="1032"/>
                  </a:lnTo>
                  <a:lnTo>
                    <a:pt x="1147" y="1015"/>
                  </a:lnTo>
                  <a:cubicBezTo>
                    <a:pt x="1048" y="999"/>
                    <a:pt x="967" y="999"/>
                    <a:pt x="983" y="983"/>
                  </a:cubicBezTo>
                  <a:cubicBezTo>
                    <a:pt x="1184" y="963"/>
                    <a:pt x="1290" y="955"/>
                    <a:pt x="1347" y="955"/>
                  </a:cubicBezTo>
                  <a:cubicBezTo>
                    <a:pt x="1386" y="955"/>
                    <a:pt x="1402" y="959"/>
                    <a:pt x="1408" y="966"/>
                  </a:cubicBezTo>
                  <a:cubicBezTo>
                    <a:pt x="1430" y="966"/>
                    <a:pt x="1445" y="973"/>
                    <a:pt x="1525" y="973"/>
                  </a:cubicBezTo>
                  <a:cubicBezTo>
                    <a:pt x="1565" y="973"/>
                    <a:pt x="1621" y="972"/>
                    <a:pt x="1703" y="966"/>
                  </a:cubicBezTo>
                  <a:lnTo>
                    <a:pt x="2096" y="917"/>
                  </a:lnTo>
                  <a:cubicBezTo>
                    <a:pt x="2222" y="901"/>
                    <a:pt x="2333" y="870"/>
                    <a:pt x="2458" y="853"/>
                  </a:cubicBezTo>
                  <a:lnTo>
                    <a:pt x="2458" y="853"/>
                  </a:lnTo>
                  <a:cubicBezTo>
                    <a:pt x="2491" y="843"/>
                    <a:pt x="2510" y="835"/>
                    <a:pt x="2522" y="835"/>
                  </a:cubicBezTo>
                  <a:cubicBezTo>
                    <a:pt x="3373" y="672"/>
                    <a:pt x="4207" y="426"/>
                    <a:pt x="5010" y="99"/>
                  </a:cubicBezTo>
                  <a:cubicBezTo>
                    <a:pt x="5088" y="65"/>
                    <a:pt x="5128" y="39"/>
                    <a:pt x="5146" y="26"/>
                  </a:cubicBezTo>
                  <a:lnTo>
                    <a:pt x="5146" y="26"/>
                  </a:lnTo>
                  <a:cubicBezTo>
                    <a:pt x="5133" y="30"/>
                    <a:pt x="5114" y="33"/>
                    <a:pt x="5091" y="33"/>
                  </a:cubicBezTo>
                  <a:cubicBezTo>
                    <a:pt x="5050" y="41"/>
                    <a:pt x="5005" y="54"/>
                    <a:pt x="4991" y="54"/>
                  </a:cubicBezTo>
                  <a:cubicBezTo>
                    <a:pt x="4977" y="54"/>
                    <a:pt x="4993" y="41"/>
                    <a:pt x="5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16"/>
            <p:cNvSpPr/>
            <p:nvPr/>
          </p:nvSpPr>
          <p:spPr>
            <a:xfrm>
              <a:off x="2983989" y="419322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7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16"/>
            <p:cNvSpPr/>
            <p:nvPr/>
          </p:nvSpPr>
          <p:spPr>
            <a:xfrm>
              <a:off x="2879025" y="4196243"/>
              <a:ext cx="102131" cy="105341"/>
            </a:xfrm>
            <a:custGeom>
              <a:avLst/>
              <a:gdLst/>
              <a:ahLst/>
              <a:cxnLst/>
              <a:rect l="l" t="t" r="r" b="b"/>
              <a:pathLst>
                <a:path w="541" h="558" extrusionOk="0">
                  <a:moveTo>
                    <a:pt x="541" y="1"/>
                  </a:moveTo>
                  <a:lnTo>
                    <a:pt x="541" y="1"/>
                  </a:lnTo>
                  <a:cubicBezTo>
                    <a:pt x="508" y="66"/>
                    <a:pt x="344" y="246"/>
                    <a:pt x="262" y="295"/>
                  </a:cubicBezTo>
                  <a:lnTo>
                    <a:pt x="311" y="213"/>
                  </a:lnTo>
                  <a:lnTo>
                    <a:pt x="311" y="213"/>
                  </a:lnTo>
                  <a:cubicBezTo>
                    <a:pt x="213" y="328"/>
                    <a:pt x="115" y="459"/>
                    <a:pt x="0" y="557"/>
                  </a:cubicBezTo>
                  <a:cubicBezTo>
                    <a:pt x="50" y="524"/>
                    <a:pt x="99" y="475"/>
                    <a:pt x="148" y="443"/>
                  </a:cubicBezTo>
                  <a:lnTo>
                    <a:pt x="279" y="312"/>
                  </a:lnTo>
                  <a:lnTo>
                    <a:pt x="524" y="66"/>
                  </a:lnTo>
                  <a:cubicBezTo>
                    <a:pt x="541" y="50"/>
                    <a:pt x="541" y="33"/>
                    <a:pt x="5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16"/>
            <p:cNvSpPr/>
            <p:nvPr/>
          </p:nvSpPr>
          <p:spPr>
            <a:xfrm>
              <a:off x="2804834" y="4292145"/>
              <a:ext cx="74380" cy="80421"/>
            </a:xfrm>
            <a:custGeom>
              <a:avLst/>
              <a:gdLst/>
              <a:ahLst/>
              <a:cxnLst/>
              <a:rect l="l" t="t" r="r" b="b"/>
              <a:pathLst>
                <a:path w="394" h="426" extrusionOk="0">
                  <a:moveTo>
                    <a:pt x="393" y="0"/>
                  </a:moveTo>
                  <a:cubicBezTo>
                    <a:pt x="377" y="0"/>
                    <a:pt x="66" y="278"/>
                    <a:pt x="1" y="344"/>
                  </a:cubicBezTo>
                  <a:lnTo>
                    <a:pt x="1" y="426"/>
                  </a:lnTo>
                  <a:cubicBezTo>
                    <a:pt x="82" y="360"/>
                    <a:pt x="132" y="311"/>
                    <a:pt x="164" y="278"/>
                  </a:cubicBezTo>
                  <a:cubicBezTo>
                    <a:pt x="197" y="246"/>
                    <a:pt x="213" y="229"/>
                    <a:pt x="213" y="213"/>
                  </a:cubicBezTo>
                  <a:cubicBezTo>
                    <a:pt x="213" y="209"/>
                    <a:pt x="211" y="207"/>
                    <a:pt x="205" y="207"/>
                  </a:cubicBezTo>
                  <a:cubicBezTo>
                    <a:pt x="188" y="207"/>
                    <a:pt x="145" y="228"/>
                    <a:pt x="82" y="278"/>
                  </a:cubicBezTo>
                  <a:cubicBezTo>
                    <a:pt x="328" y="49"/>
                    <a:pt x="246" y="196"/>
                    <a:pt x="3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16"/>
            <p:cNvSpPr/>
            <p:nvPr/>
          </p:nvSpPr>
          <p:spPr>
            <a:xfrm>
              <a:off x="2338162" y="4638183"/>
              <a:ext cx="43609" cy="21710"/>
            </a:xfrm>
            <a:custGeom>
              <a:avLst/>
              <a:gdLst/>
              <a:ahLst/>
              <a:cxnLst/>
              <a:rect l="l" t="t" r="r" b="b"/>
              <a:pathLst>
                <a:path w="231" h="115" extrusionOk="0">
                  <a:moveTo>
                    <a:pt x="230" y="0"/>
                  </a:moveTo>
                  <a:lnTo>
                    <a:pt x="1" y="115"/>
                  </a:lnTo>
                  <a:lnTo>
                    <a:pt x="148" y="66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16"/>
            <p:cNvSpPr/>
            <p:nvPr/>
          </p:nvSpPr>
          <p:spPr>
            <a:xfrm>
              <a:off x="2381582" y="4616473"/>
              <a:ext cx="43420" cy="21899"/>
            </a:xfrm>
            <a:custGeom>
              <a:avLst/>
              <a:gdLst/>
              <a:ahLst/>
              <a:cxnLst/>
              <a:rect l="l" t="t" r="r" b="b"/>
              <a:pathLst>
                <a:path w="230" h="116" extrusionOk="0">
                  <a:moveTo>
                    <a:pt x="229" y="1"/>
                  </a:moveTo>
                  <a:cubicBezTo>
                    <a:pt x="213" y="1"/>
                    <a:pt x="197" y="1"/>
                    <a:pt x="147" y="17"/>
                  </a:cubicBezTo>
                  <a:lnTo>
                    <a:pt x="0" y="11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16"/>
            <p:cNvSpPr/>
            <p:nvPr/>
          </p:nvSpPr>
          <p:spPr>
            <a:xfrm>
              <a:off x="2539027" y="4520760"/>
              <a:ext cx="58900" cy="37190"/>
            </a:xfrm>
            <a:custGeom>
              <a:avLst/>
              <a:gdLst/>
              <a:ahLst/>
              <a:cxnLst/>
              <a:rect l="l" t="t" r="r" b="b"/>
              <a:pathLst>
                <a:path w="312" h="197" extrusionOk="0">
                  <a:moveTo>
                    <a:pt x="312" y="0"/>
                  </a:moveTo>
                  <a:lnTo>
                    <a:pt x="312" y="0"/>
                  </a:lnTo>
                  <a:cubicBezTo>
                    <a:pt x="197" y="66"/>
                    <a:pt x="83" y="131"/>
                    <a:pt x="1" y="197"/>
                  </a:cubicBezTo>
                  <a:cubicBezTo>
                    <a:pt x="99" y="131"/>
                    <a:pt x="214" y="66"/>
                    <a:pt x="3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16"/>
            <p:cNvSpPr/>
            <p:nvPr/>
          </p:nvSpPr>
          <p:spPr>
            <a:xfrm>
              <a:off x="2489566" y="4557762"/>
              <a:ext cx="49650" cy="24919"/>
            </a:xfrm>
            <a:custGeom>
              <a:avLst/>
              <a:gdLst/>
              <a:ahLst/>
              <a:cxnLst/>
              <a:rect l="l" t="t" r="r" b="b"/>
              <a:pathLst>
                <a:path w="263" h="132" extrusionOk="0">
                  <a:moveTo>
                    <a:pt x="263" y="1"/>
                  </a:moveTo>
                  <a:lnTo>
                    <a:pt x="263" y="1"/>
                  </a:lnTo>
                  <a:cubicBezTo>
                    <a:pt x="165" y="50"/>
                    <a:pt x="83" y="83"/>
                    <a:pt x="1" y="132"/>
                  </a:cubicBezTo>
                  <a:lnTo>
                    <a:pt x="2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16"/>
            <p:cNvSpPr/>
            <p:nvPr/>
          </p:nvSpPr>
          <p:spPr>
            <a:xfrm>
              <a:off x="2424814" y="4582492"/>
              <a:ext cx="80421" cy="34170"/>
            </a:xfrm>
            <a:custGeom>
              <a:avLst/>
              <a:gdLst/>
              <a:ahLst/>
              <a:cxnLst/>
              <a:rect l="l" t="t" r="r" b="b"/>
              <a:pathLst>
                <a:path w="426" h="181" extrusionOk="0">
                  <a:moveTo>
                    <a:pt x="344" y="1"/>
                  </a:moveTo>
                  <a:lnTo>
                    <a:pt x="180" y="99"/>
                  </a:lnTo>
                  <a:lnTo>
                    <a:pt x="98" y="148"/>
                  </a:lnTo>
                  <a:lnTo>
                    <a:pt x="0" y="181"/>
                  </a:lnTo>
                  <a:cubicBezTo>
                    <a:pt x="33" y="181"/>
                    <a:pt x="66" y="181"/>
                    <a:pt x="115" y="164"/>
                  </a:cubicBezTo>
                  <a:cubicBezTo>
                    <a:pt x="180" y="148"/>
                    <a:pt x="279" y="99"/>
                    <a:pt x="4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16"/>
            <p:cNvSpPr/>
            <p:nvPr/>
          </p:nvSpPr>
          <p:spPr>
            <a:xfrm>
              <a:off x="2705911" y="4415608"/>
              <a:ext cx="43420" cy="31527"/>
            </a:xfrm>
            <a:custGeom>
              <a:avLst/>
              <a:gdLst/>
              <a:ahLst/>
              <a:cxnLst/>
              <a:rect l="l" t="t" r="r" b="b"/>
              <a:pathLst>
                <a:path w="230" h="167" extrusionOk="0">
                  <a:moveTo>
                    <a:pt x="230" y="1"/>
                  </a:moveTo>
                  <a:cubicBezTo>
                    <a:pt x="214" y="17"/>
                    <a:pt x="164" y="50"/>
                    <a:pt x="132" y="83"/>
                  </a:cubicBezTo>
                  <a:cubicBezTo>
                    <a:pt x="83" y="99"/>
                    <a:pt x="50" y="132"/>
                    <a:pt x="1" y="164"/>
                  </a:cubicBezTo>
                  <a:cubicBezTo>
                    <a:pt x="1" y="166"/>
                    <a:pt x="1" y="166"/>
                    <a:pt x="3" y="166"/>
                  </a:cubicBezTo>
                  <a:cubicBezTo>
                    <a:pt x="22" y="166"/>
                    <a:pt x="169" y="62"/>
                    <a:pt x="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16"/>
            <p:cNvSpPr/>
            <p:nvPr/>
          </p:nvSpPr>
          <p:spPr>
            <a:xfrm>
              <a:off x="3524852" y="3318594"/>
              <a:ext cx="12460" cy="28129"/>
            </a:xfrm>
            <a:custGeom>
              <a:avLst/>
              <a:gdLst/>
              <a:ahLst/>
              <a:cxnLst/>
              <a:rect l="l" t="t" r="r" b="b"/>
              <a:pathLst>
                <a:path w="66" h="149" extrusionOk="0">
                  <a:moveTo>
                    <a:pt x="66" y="1"/>
                  </a:moveTo>
                  <a:lnTo>
                    <a:pt x="66" y="1"/>
                  </a:lnTo>
                  <a:cubicBezTo>
                    <a:pt x="41" y="38"/>
                    <a:pt x="35" y="65"/>
                    <a:pt x="20" y="105"/>
                  </a:cubicBezTo>
                  <a:lnTo>
                    <a:pt x="20" y="105"/>
                  </a:lnTo>
                  <a:lnTo>
                    <a:pt x="66" y="1"/>
                  </a:lnTo>
                  <a:close/>
                  <a:moveTo>
                    <a:pt x="20" y="105"/>
                  </a:moveTo>
                  <a:lnTo>
                    <a:pt x="0" y="148"/>
                  </a:lnTo>
                  <a:cubicBezTo>
                    <a:pt x="9" y="132"/>
                    <a:pt x="15" y="118"/>
                    <a:pt x="20" y="1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16"/>
            <p:cNvSpPr/>
            <p:nvPr/>
          </p:nvSpPr>
          <p:spPr>
            <a:xfrm>
              <a:off x="1352527" y="-234857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0" y="0"/>
                  </a:moveTo>
                  <a:lnTo>
                    <a:pt x="17" y="16"/>
                  </a:lnTo>
                  <a:lnTo>
                    <a:pt x="49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16"/>
            <p:cNvSpPr/>
            <p:nvPr/>
          </p:nvSpPr>
          <p:spPr>
            <a:xfrm>
              <a:off x="1352527" y="-241087"/>
              <a:ext cx="15669" cy="6419"/>
            </a:xfrm>
            <a:custGeom>
              <a:avLst/>
              <a:gdLst/>
              <a:ahLst/>
              <a:cxnLst/>
              <a:rect l="l" t="t" r="r" b="b"/>
              <a:pathLst>
                <a:path w="83" h="34" extrusionOk="0">
                  <a:moveTo>
                    <a:pt x="0" y="0"/>
                  </a:moveTo>
                  <a:cubicBezTo>
                    <a:pt x="33" y="0"/>
                    <a:pt x="17" y="0"/>
                    <a:pt x="66" y="17"/>
                  </a:cubicBezTo>
                  <a:lnTo>
                    <a:pt x="33" y="17"/>
                  </a:lnTo>
                  <a:cubicBezTo>
                    <a:pt x="49" y="33"/>
                    <a:pt x="33" y="33"/>
                    <a:pt x="49" y="33"/>
                  </a:cubicBezTo>
                  <a:cubicBezTo>
                    <a:pt x="82" y="33"/>
                    <a:pt x="82" y="17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16"/>
            <p:cNvSpPr/>
            <p:nvPr/>
          </p:nvSpPr>
          <p:spPr>
            <a:xfrm>
              <a:off x="1380278" y="-42345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" y="1"/>
                    <a:pt x="1" y="1"/>
                  </a:cubicBez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16"/>
            <p:cNvSpPr/>
            <p:nvPr/>
          </p:nvSpPr>
          <p:spPr>
            <a:xfrm>
              <a:off x="1389528" y="-43572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16"/>
            <p:cNvSpPr/>
            <p:nvPr/>
          </p:nvSpPr>
          <p:spPr>
            <a:xfrm>
              <a:off x="1377257" y="-35548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17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16"/>
            <p:cNvSpPr/>
            <p:nvPr/>
          </p:nvSpPr>
          <p:spPr>
            <a:xfrm>
              <a:off x="1349317" y="-25656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"/>
                  </a:moveTo>
                  <a:cubicBezTo>
                    <a:pt x="1" y="17"/>
                    <a:pt x="17" y="17"/>
                    <a:pt x="17" y="17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16"/>
            <p:cNvSpPr/>
            <p:nvPr/>
          </p:nvSpPr>
          <p:spPr>
            <a:xfrm>
              <a:off x="1383487" y="-32150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6" y="1"/>
                    <a:pt x="16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16"/>
            <p:cNvSpPr/>
            <p:nvPr/>
          </p:nvSpPr>
          <p:spPr>
            <a:xfrm>
              <a:off x="1377257" y="-299798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33" y="0"/>
                    <a:pt x="33" y="0"/>
                    <a:pt x="49" y="0"/>
                  </a:cubicBezTo>
                  <a:cubicBezTo>
                    <a:pt x="49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16"/>
            <p:cNvSpPr/>
            <p:nvPr/>
          </p:nvSpPr>
          <p:spPr>
            <a:xfrm>
              <a:off x="1395758" y="-46045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16"/>
            <p:cNvSpPr/>
            <p:nvPr/>
          </p:nvSpPr>
          <p:spPr>
            <a:xfrm>
              <a:off x="1374048" y="-662260"/>
              <a:ext cx="12648" cy="2454"/>
            </a:xfrm>
            <a:custGeom>
              <a:avLst/>
              <a:gdLst/>
              <a:ahLst/>
              <a:cxnLst/>
              <a:rect l="l" t="t" r="r" b="b"/>
              <a:pathLst>
                <a:path w="67" h="13" extrusionOk="0">
                  <a:moveTo>
                    <a:pt x="20" y="1"/>
                  </a:moveTo>
                  <a:cubicBezTo>
                    <a:pt x="14" y="1"/>
                    <a:pt x="8" y="2"/>
                    <a:pt x="1" y="5"/>
                  </a:cubicBezTo>
                  <a:cubicBezTo>
                    <a:pt x="12" y="5"/>
                    <a:pt x="30" y="13"/>
                    <a:pt x="46" y="13"/>
                  </a:cubicBezTo>
                  <a:cubicBezTo>
                    <a:pt x="54" y="13"/>
                    <a:pt x="61" y="11"/>
                    <a:pt x="66" y="5"/>
                  </a:cubicBezTo>
                  <a:lnTo>
                    <a:pt x="66" y="5"/>
                  </a:lnTo>
                  <a:cubicBezTo>
                    <a:pt x="63" y="9"/>
                    <a:pt x="59" y="10"/>
                    <a:pt x="56" y="10"/>
                  </a:cubicBezTo>
                  <a:cubicBezTo>
                    <a:pt x="46" y="10"/>
                    <a:pt x="35" y="1"/>
                    <a:pt x="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16"/>
            <p:cNvSpPr/>
            <p:nvPr/>
          </p:nvSpPr>
          <p:spPr>
            <a:xfrm>
              <a:off x="1389528" y="-509913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" y="0"/>
                    <a:pt x="17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16"/>
            <p:cNvSpPr/>
            <p:nvPr/>
          </p:nvSpPr>
          <p:spPr>
            <a:xfrm>
              <a:off x="1383487" y="-531623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16"/>
            <p:cNvSpPr/>
            <p:nvPr/>
          </p:nvSpPr>
          <p:spPr>
            <a:xfrm>
              <a:off x="1380278" y="-550124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16"/>
            <p:cNvSpPr/>
            <p:nvPr/>
          </p:nvSpPr>
          <p:spPr>
            <a:xfrm>
              <a:off x="1352527" y="-25656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lnTo>
                    <a:pt x="0" y="17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16"/>
            <p:cNvSpPr/>
            <p:nvPr/>
          </p:nvSpPr>
          <p:spPr>
            <a:xfrm>
              <a:off x="1334026" y="-54389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cubicBezTo>
                    <a:pt x="0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16"/>
            <p:cNvSpPr/>
            <p:nvPr/>
          </p:nvSpPr>
          <p:spPr>
            <a:xfrm>
              <a:off x="1318546" y="-1041524"/>
              <a:ext cx="80421" cy="797606"/>
            </a:xfrm>
            <a:custGeom>
              <a:avLst/>
              <a:gdLst/>
              <a:ahLst/>
              <a:cxnLst/>
              <a:rect l="l" t="t" r="r" b="b"/>
              <a:pathLst>
                <a:path w="426" h="4225" extrusionOk="0">
                  <a:moveTo>
                    <a:pt x="49" y="34"/>
                  </a:moveTo>
                  <a:cubicBezTo>
                    <a:pt x="33" y="34"/>
                    <a:pt x="49" y="50"/>
                    <a:pt x="66" y="50"/>
                  </a:cubicBezTo>
                  <a:lnTo>
                    <a:pt x="49" y="34"/>
                  </a:lnTo>
                  <a:close/>
                  <a:moveTo>
                    <a:pt x="50" y="76"/>
                  </a:moveTo>
                  <a:cubicBezTo>
                    <a:pt x="44" y="76"/>
                    <a:pt x="39" y="77"/>
                    <a:pt x="33" y="83"/>
                  </a:cubicBezTo>
                  <a:cubicBezTo>
                    <a:pt x="46" y="83"/>
                    <a:pt x="57" y="80"/>
                    <a:pt x="66" y="78"/>
                  </a:cubicBezTo>
                  <a:lnTo>
                    <a:pt x="66" y="78"/>
                  </a:lnTo>
                  <a:cubicBezTo>
                    <a:pt x="75" y="80"/>
                    <a:pt x="85" y="83"/>
                    <a:pt x="99" y="83"/>
                  </a:cubicBezTo>
                  <a:lnTo>
                    <a:pt x="73" y="76"/>
                  </a:lnTo>
                  <a:lnTo>
                    <a:pt x="73" y="76"/>
                  </a:lnTo>
                  <a:cubicBezTo>
                    <a:pt x="71" y="77"/>
                    <a:pt x="68" y="77"/>
                    <a:pt x="66" y="78"/>
                  </a:cubicBezTo>
                  <a:lnTo>
                    <a:pt x="66" y="78"/>
                  </a:lnTo>
                  <a:cubicBezTo>
                    <a:pt x="60" y="77"/>
                    <a:pt x="55" y="76"/>
                    <a:pt x="50" y="76"/>
                  </a:cubicBezTo>
                  <a:close/>
                  <a:moveTo>
                    <a:pt x="66" y="249"/>
                  </a:moveTo>
                  <a:lnTo>
                    <a:pt x="66" y="249"/>
                  </a:lnTo>
                  <a:cubicBezTo>
                    <a:pt x="70" y="254"/>
                    <a:pt x="75" y="259"/>
                    <a:pt x="82" y="263"/>
                  </a:cubicBezTo>
                  <a:cubicBezTo>
                    <a:pt x="67" y="263"/>
                    <a:pt x="66" y="263"/>
                    <a:pt x="66" y="249"/>
                  </a:cubicBezTo>
                  <a:close/>
                  <a:moveTo>
                    <a:pt x="343" y="726"/>
                  </a:moveTo>
                  <a:cubicBezTo>
                    <a:pt x="342" y="731"/>
                    <a:pt x="338" y="738"/>
                    <a:pt x="328" y="738"/>
                  </a:cubicBezTo>
                  <a:lnTo>
                    <a:pt x="344" y="738"/>
                  </a:lnTo>
                  <a:cubicBezTo>
                    <a:pt x="344" y="732"/>
                    <a:pt x="344" y="728"/>
                    <a:pt x="343" y="726"/>
                  </a:cubicBezTo>
                  <a:close/>
                  <a:moveTo>
                    <a:pt x="148" y="787"/>
                  </a:moveTo>
                  <a:cubicBezTo>
                    <a:pt x="148" y="787"/>
                    <a:pt x="131" y="803"/>
                    <a:pt x="131" y="803"/>
                  </a:cubicBezTo>
                  <a:cubicBezTo>
                    <a:pt x="131" y="803"/>
                    <a:pt x="131" y="787"/>
                    <a:pt x="131" y="787"/>
                  </a:cubicBezTo>
                  <a:close/>
                  <a:moveTo>
                    <a:pt x="66" y="1327"/>
                  </a:moveTo>
                  <a:cubicBezTo>
                    <a:pt x="66" y="1332"/>
                    <a:pt x="68" y="1336"/>
                    <a:pt x="71" y="1338"/>
                  </a:cubicBezTo>
                  <a:lnTo>
                    <a:pt x="71" y="1338"/>
                  </a:lnTo>
                  <a:cubicBezTo>
                    <a:pt x="75" y="1335"/>
                    <a:pt x="76" y="1332"/>
                    <a:pt x="66" y="1327"/>
                  </a:cubicBezTo>
                  <a:close/>
                  <a:moveTo>
                    <a:pt x="292" y="2217"/>
                  </a:moveTo>
                  <a:cubicBezTo>
                    <a:pt x="297" y="2219"/>
                    <a:pt x="302" y="2222"/>
                    <a:pt x="307" y="2225"/>
                  </a:cubicBezTo>
                  <a:lnTo>
                    <a:pt x="307" y="2225"/>
                  </a:lnTo>
                  <a:cubicBezTo>
                    <a:pt x="303" y="2222"/>
                    <a:pt x="298" y="2219"/>
                    <a:pt x="292" y="2217"/>
                  </a:cubicBezTo>
                  <a:close/>
                  <a:moveTo>
                    <a:pt x="311" y="2211"/>
                  </a:moveTo>
                  <a:cubicBezTo>
                    <a:pt x="311" y="2211"/>
                    <a:pt x="328" y="2211"/>
                    <a:pt x="311" y="2227"/>
                  </a:cubicBezTo>
                  <a:cubicBezTo>
                    <a:pt x="310" y="2226"/>
                    <a:pt x="308" y="2226"/>
                    <a:pt x="307" y="2225"/>
                  </a:cubicBezTo>
                  <a:lnTo>
                    <a:pt x="307" y="2225"/>
                  </a:lnTo>
                  <a:cubicBezTo>
                    <a:pt x="315" y="2230"/>
                    <a:pt x="321" y="2237"/>
                    <a:pt x="328" y="2243"/>
                  </a:cubicBezTo>
                  <a:cubicBezTo>
                    <a:pt x="328" y="2227"/>
                    <a:pt x="328" y="2211"/>
                    <a:pt x="311" y="2211"/>
                  </a:cubicBezTo>
                  <a:close/>
                  <a:moveTo>
                    <a:pt x="305" y="2983"/>
                  </a:moveTo>
                  <a:cubicBezTo>
                    <a:pt x="304" y="2985"/>
                    <a:pt x="303" y="2987"/>
                    <a:pt x="303" y="2988"/>
                  </a:cubicBezTo>
                  <a:lnTo>
                    <a:pt x="303" y="2988"/>
                  </a:lnTo>
                  <a:cubicBezTo>
                    <a:pt x="307" y="2991"/>
                    <a:pt x="309" y="2993"/>
                    <a:pt x="311" y="2994"/>
                  </a:cubicBezTo>
                  <a:lnTo>
                    <a:pt x="311" y="2994"/>
                  </a:lnTo>
                  <a:cubicBezTo>
                    <a:pt x="311" y="2991"/>
                    <a:pt x="309" y="2986"/>
                    <a:pt x="305" y="2983"/>
                  </a:cubicBezTo>
                  <a:close/>
                  <a:moveTo>
                    <a:pt x="115" y="3029"/>
                  </a:moveTo>
                  <a:cubicBezTo>
                    <a:pt x="115" y="3029"/>
                    <a:pt x="99" y="3045"/>
                    <a:pt x="131" y="3045"/>
                  </a:cubicBezTo>
                  <a:lnTo>
                    <a:pt x="131" y="3029"/>
                  </a:lnTo>
                  <a:close/>
                  <a:moveTo>
                    <a:pt x="115" y="3095"/>
                  </a:moveTo>
                  <a:lnTo>
                    <a:pt x="115" y="3095"/>
                  </a:lnTo>
                  <a:cubicBezTo>
                    <a:pt x="130" y="3109"/>
                    <a:pt x="131" y="3111"/>
                    <a:pt x="143" y="3111"/>
                  </a:cubicBezTo>
                  <a:lnTo>
                    <a:pt x="143" y="3111"/>
                  </a:lnTo>
                  <a:cubicBezTo>
                    <a:pt x="136" y="3106"/>
                    <a:pt x="126" y="3100"/>
                    <a:pt x="115" y="3095"/>
                  </a:cubicBezTo>
                  <a:close/>
                  <a:moveTo>
                    <a:pt x="148" y="3258"/>
                  </a:moveTo>
                  <a:lnTo>
                    <a:pt x="164" y="3275"/>
                  </a:lnTo>
                  <a:lnTo>
                    <a:pt x="180" y="3258"/>
                  </a:lnTo>
                  <a:close/>
                  <a:moveTo>
                    <a:pt x="286" y="3990"/>
                  </a:moveTo>
                  <a:cubicBezTo>
                    <a:pt x="283" y="3990"/>
                    <a:pt x="280" y="3994"/>
                    <a:pt x="277" y="3996"/>
                  </a:cubicBezTo>
                  <a:lnTo>
                    <a:pt x="277" y="3996"/>
                  </a:lnTo>
                  <a:cubicBezTo>
                    <a:pt x="281" y="3995"/>
                    <a:pt x="286" y="3995"/>
                    <a:pt x="295" y="3995"/>
                  </a:cubicBezTo>
                  <a:cubicBezTo>
                    <a:pt x="291" y="3991"/>
                    <a:pt x="289" y="3990"/>
                    <a:pt x="286" y="3990"/>
                  </a:cubicBezTo>
                  <a:close/>
                  <a:moveTo>
                    <a:pt x="277" y="3996"/>
                  </a:moveTo>
                  <a:cubicBezTo>
                    <a:pt x="274" y="3997"/>
                    <a:pt x="273" y="3998"/>
                    <a:pt x="272" y="3999"/>
                  </a:cubicBezTo>
                  <a:lnTo>
                    <a:pt x="272" y="3999"/>
                  </a:lnTo>
                  <a:cubicBezTo>
                    <a:pt x="274" y="3999"/>
                    <a:pt x="276" y="3998"/>
                    <a:pt x="277" y="3996"/>
                  </a:cubicBezTo>
                  <a:close/>
                  <a:moveTo>
                    <a:pt x="163" y="4000"/>
                  </a:moveTo>
                  <a:lnTo>
                    <a:pt x="163" y="4000"/>
                  </a:lnTo>
                  <a:cubicBezTo>
                    <a:pt x="154" y="4005"/>
                    <a:pt x="148" y="4011"/>
                    <a:pt x="148" y="4011"/>
                  </a:cubicBezTo>
                  <a:cubicBezTo>
                    <a:pt x="158" y="4011"/>
                    <a:pt x="162" y="4005"/>
                    <a:pt x="163" y="4000"/>
                  </a:cubicBezTo>
                  <a:close/>
                  <a:moveTo>
                    <a:pt x="197" y="1"/>
                  </a:moveTo>
                  <a:cubicBezTo>
                    <a:pt x="148" y="1"/>
                    <a:pt x="99" y="1"/>
                    <a:pt x="49" y="17"/>
                  </a:cubicBezTo>
                  <a:lnTo>
                    <a:pt x="82" y="34"/>
                  </a:lnTo>
                  <a:lnTo>
                    <a:pt x="66" y="50"/>
                  </a:lnTo>
                  <a:cubicBezTo>
                    <a:pt x="49" y="50"/>
                    <a:pt x="49" y="50"/>
                    <a:pt x="33" y="66"/>
                  </a:cubicBezTo>
                  <a:lnTo>
                    <a:pt x="73" y="76"/>
                  </a:lnTo>
                  <a:lnTo>
                    <a:pt x="73" y="76"/>
                  </a:lnTo>
                  <a:cubicBezTo>
                    <a:pt x="76" y="76"/>
                    <a:pt x="79" y="76"/>
                    <a:pt x="82" y="76"/>
                  </a:cubicBezTo>
                  <a:cubicBezTo>
                    <a:pt x="88" y="76"/>
                    <a:pt x="93" y="77"/>
                    <a:pt x="99" y="83"/>
                  </a:cubicBezTo>
                  <a:cubicBezTo>
                    <a:pt x="90" y="91"/>
                    <a:pt x="82" y="91"/>
                    <a:pt x="78" y="91"/>
                  </a:cubicBezTo>
                  <a:cubicBezTo>
                    <a:pt x="74" y="91"/>
                    <a:pt x="74" y="91"/>
                    <a:pt x="82" y="99"/>
                  </a:cubicBezTo>
                  <a:lnTo>
                    <a:pt x="49" y="99"/>
                  </a:lnTo>
                  <a:cubicBezTo>
                    <a:pt x="66" y="99"/>
                    <a:pt x="66" y="116"/>
                    <a:pt x="82" y="116"/>
                  </a:cubicBezTo>
                  <a:cubicBezTo>
                    <a:pt x="49" y="132"/>
                    <a:pt x="99" y="148"/>
                    <a:pt x="49" y="148"/>
                  </a:cubicBezTo>
                  <a:cubicBezTo>
                    <a:pt x="49" y="148"/>
                    <a:pt x="82" y="165"/>
                    <a:pt x="82" y="181"/>
                  </a:cubicBezTo>
                  <a:cubicBezTo>
                    <a:pt x="72" y="178"/>
                    <a:pt x="66" y="176"/>
                    <a:pt x="63" y="176"/>
                  </a:cubicBezTo>
                  <a:cubicBezTo>
                    <a:pt x="48" y="176"/>
                    <a:pt x="69" y="197"/>
                    <a:pt x="17" y="197"/>
                  </a:cubicBezTo>
                  <a:cubicBezTo>
                    <a:pt x="54" y="210"/>
                    <a:pt x="53" y="232"/>
                    <a:pt x="66" y="249"/>
                  </a:cubicBezTo>
                  <a:lnTo>
                    <a:pt x="66" y="249"/>
                  </a:lnTo>
                  <a:cubicBezTo>
                    <a:pt x="64" y="263"/>
                    <a:pt x="49" y="264"/>
                    <a:pt x="33" y="279"/>
                  </a:cubicBezTo>
                  <a:cubicBezTo>
                    <a:pt x="82" y="279"/>
                    <a:pt x="99" y="296"/>
                    <a:pt x="115" y="296"/>
                  </a:cubicBezTo>
                  <a:cubicBezTo>
                    <a:pt x="104" y="301"/>
                    <a:pt x="95" y="303"/>
                    <a:pt x="86" y="303"/>
                  </a:cubicBezTo>
                  <a:cubicBezTo>
                    <a:pt x="68" y="303"/>
                    <a:pt x="49" y="296"/>
                    <a:pt x="17" y="296"/>
                  </a:cubicBezTo>
                  <a:lnTo>
                    <a:pt x="17" y="296"/>
                  </a:lnTo>
                  <a:cubicBezTo>
                    <a:pt x="56" y="296"/>
                    <a:pt x="64" y="317"/>
                    <a:pt x="82" y="317"/>
                  </a:cubicBezTo>
                  <a:cubicBezTo>
                    <a:pt x="87" y="317"/>
                    <a:pt x="92" y="315"/>
                    <a:pt x="99" y="312"/>
                  </a:cubicBezTo>
                  <a:lnTo>
                    <a:pt x="99" y="312"/>
                  </a:lnTo>
                  <a:cubicBezTo>
                    <a:pt x="66" y="328"/>
                    <a:pt x="82" y="328"/>
                    <a:pt x="49" y="328"/>
                  </a:cubicBezTo>
                  <a:cubicBezTo>
                    <a:pt x="99" y="328"/>
                    <a:pt x="49" y="345"/>
                    <a:pt x="82" y="345"/>
                  </a:cubicBezTo>
                  <a:cubicBezTo>
                    <a:pt x="74" y="353"/>
                    <a:pt x="62" y="353"/>
                    <a:pt x="54" y="353"/>
                  </a:cubicBezTo>
                  <a:cubicBezTo>
                    <a:pt x="45" y="353"/>
                    <a:pt x="41" y="353"/>
                    <a:pt x="49" y="361"/>
                  </a:cubicBezTo>
                  <a:cubicBezTo>
                    <a:pt x="33" y="394"/>
                    <a:pt x="17" y="394"/>
                    <a:pt x="17" y="394"/>
                  </a:cubicBezTo>
                  <a:cubicBezTo>
                    <a:pt x="17" y="399"/>
                    <a:pt x="22" y="401"/>
                    <a:pt x="30" y="401"/>
                  </a:cubicBezTo>
                  <a:cubicBezTo>
                    <a:pt x="46" y="401"/>
                    <a:pt x="71" y="394"/>
                    <a:pt x="82" y="394"/>
                  </a:cubicBezTo>
                  <a:cubicBezTo>
                    <a:pt x="99" y="410"/>
                    <a:pt x="49" y="410"/>
                    <a:pt x="33" y="410"/>
                  </a:cubicBezTo>
                  <a:cubicBezTo>
                    <a:pt x="49" y="427"/>
                    <a:pt x="82" y="427"/>
                    <a:pt x="82" y="443"/>
                  </a:cubicBezTo>
                  <a:lnTo>
                    <a:pt x="66" y="443"/>
                  </a:lnTo>
                  <a:cubicBezTo>
                    <a:pt x="99" y="459"/>
                    <a:pt x="66" y="476"/>
                    <a:pt x="99" y="492"/>
                  </a:cubicBezTo>
                  <a:cubicBezTo>
                    <a:pt x="99" y="508"/>
                    <a:pt x="99" y="508"/>
                    <a:pt x="99" y="508"/>
                  </a:cubicBezTo>
                  <a:cubicBezTo>
                    <a:pt x="115" y="492"/>
                    <a:pt x="131" y="492"/>
                    <a:pt x="148" y="492"/>
                  </a:cubicBezTo>
                  <a:cubicBezTo>
                    <a:pt x="148" y="508"/>
                    <a:pt x="180" y="508"/>
                    <a:pt x="148" y="508"/>
                  </a:cubicBezTo>
                  <a:cubicBezTo>
                    <a:pt x="131" y="514"/>
                    <a:pt x="124" y="516"/>
                    <a:pt x="120" y="516"/>
                  </a:cubicBezTo>
                  <a:cubicBezTo>
                    <a:pt x="113" y="516"/>
                    <a:pt x="120" y="508"/>
                    <a:pt x="99" y="508"/>
                  </a:cubicBezTo>
                  <a:cubicBezTo>
                    <a:pt x="115" y="525"/>
                    <a:pt x="148" y="541"/>
                    <a:pt x="131" y="541"/>
                  </a:cubicBezTo>
                  <a:cubicBezTo>
                    <a:pt x="124" y="545"/>
                    <a:pt x="120" y="546"/>
                    <a:pt x="118" y="546"/>
                  </a:cubicBezTo>
                  <a:cubicBezTo>
                    <a:pt x="111" y="546"/>
                    <a:pt x="116" y="536"/>
                    <a:pt x="104" y="536"/>
                  </a:cubicBezTo>
                  <a:cubicBezTo>
                    <a:pt x="99" y="536"/>
                    <a:pt x="93" y="538"/>
                    <a:pt x="82" y="541"/>
                  </a:cubicBezTo>
                  <a:lnTo>
                    <a:pt x="99" y="525"/>
                  </a:lnTo>
                  <a:lnTo>
                    <a:pt x="99" y="525"/>
                  </a:lnTo>
                  <a:cubicBezTo>
                    <a:pt x="85" y="528"/>
                    <a:pt x="77" y="529"/>
                    <a:pt x="74" y="529"/>
                  </a:cubicBezTo>
                  <a:cubicBezTo>
                    <a:pt x="64" y="529"/>
                    <a:pt x="81" y="520"/>
                    <a:pt x="66" y="520"/>
                  </a:cubicBezTo>
                  <a:cubicBezTo>
                    <a:pt x="60" y="520"/>
                    <a:pt x="50" y="521"/>
                    <a:pt x="33" y="525"/>
                  </a:cubicBezTo>
                  <a:cubicBezTo>
                    <a:pt x="33" y="541"/>
                    <a:pt x="66" y="541"/>
                    <a:pt x="49" y="574"/>
                  </a:cubicBezTo>
                  <a:lnTo>
                    <a:pt x="99" y="574"/>
                  </a:lnTo>
                  <a:cubicBezTo>
                    <a:pt x="148" y="607"/>
                    <a:pt x="0" y="607"/>
                    <a:pt x="66" y="623"/>
                  </a:cubicBezTo>
                  <a:cubicBezTo>
                    <a:pt x="82" y="623"/>
                    <a:pt x="131" y="639"/>
                    <a:pt x="115" y="656"/>
                  </a:cubicBezTo>
                  <a:lnTo>
                    <a:pt x="66" y="639"/>
                  </a:lnTo>
                  <a:lnTo>
                    <a:pt x="66" y="639"/>
                  </a:lnTo>
                  <a:cubicBezTo>
                    <a:pt x="66" y="672"/>
                    <a:pt x="131" y="656"/>
                    <a:pt x="99" y="672"/>
                  </a:cubicBezTo>
                  <a:cubicBezTo>
                    <a:pt x="88" y="672"/>
                    <a:pt x="84" y="665"/>
                    <a:pt x="83" y="665"/>
                  </a:cubicBezTo>
                  <a:cubicBezTo>
                    <a:pt x="82" y="665"/>
                    <a:pt x="82" y="667"/>
                    <a:pt x="82" y="672"/>
                  </a:cubicBezTo>
                  <a:cubicBezTo>
                    <a:pt x="66" y="680"/>
                    <a:pt x="70" y="680"/>
                    <a:pt x="78" y="680"/>
                  </a:cubicBezTo>
                  <a:cubicBezTo>
                    <a:pt x="86" y="680"/>
                    <a:pt x="99" y="680"/>
                    <a:pt x="99" y="688"/>
                  </a:cubicBezTo>
                  <a:lnTo>
                    <a:pt x="66" y="688"/>
                  </a:lnTo>
                  <a:cubicBezTo>
                    <a:pt x="66" y="721"/>
                    <a:pt x="99" y="738"/>
                    <a:pt x="115" y="770"/>
                  </a:cubicBezTo>
                  <a:lnTo>
                    <a:pt x="66" y="770"/>
                  </a:lnTo>
                  <a:cubicBezTo>
                    <a:pt x="99" y="803"/>
                    <a:pt x="66" y="836"/>
                    <a:pt x="49" y="868"/>
                  </a:cubicBezTo>
                  <a:lnTo>
                    <a:pt x="82" y="885"/>
                  </a:lnTo>
                  <a:lnTo>
                    <a:pt x="49" y="885"/>
                  </a:lnTo>
                  <a:cubicBezTo>
                    <a:pt x="49" y="893"/>
                    <a:pt x="58" y="893"/>
                    <a:pt x="68" y="893"/>
                  </a:cubicBezTo>
                  <a:cubicBezTo>
                    <a:pt x="78" y="893"/>
                    <a:pt x="90" y="893"/>
                    <a:pt x="99" y="901"/>
                  </a:cubicBezTo>
                  <a:lnTo>
                    <a:pt x="66" y="901"/>
                  </a:lnTo>
                  <a:cubicBezTo>
                    <a:pt x="82" y="918"/>
                    <a:pt x="131" y="967"/>
                    <a:pt x="82" y="983"/>
                  </a:cubicBezTo>
                  <a:cubicBezTo>
                    <a:pt x="66" y="999"/>
                    <a:pt x="148" y="999"/>
                    <a:pt x="115" y="1016"/>
                  </a:cubicBezTo>
                  <a:cubicBezTo>
                    <a:pt x="99" y="1065"/>
                    <a:pt x="131" y="1098"/>
                    <a:pt x="82" y="1130"/>
                  </a:cubicBezTo>
                  <a:cubicBezTo>
                    <a:pt x="131" y="1130"/>
                    <a:pt x="49" y="1179"/>
                    <a:pt x="131" y="1179"/>
                  </a:cubicBezTo>
                  <a:cubicBezTo>
                    <a:pt x="82" y="1196"/>
                    <a:pt x="82" y="1196"/>
                    <a:pt x="49" y="1229"/>
                  </a:cubicBezTo>
                  <a:cubicBezTo>
                    <a:pt x="49" y="1229"/>
                    <a:pt x="99" y="1229"/>
                    <a:pt x="115" y="1245"/>
                  </a:cubicBezTo>
                  <a:lnTo>
                    <a:pt x="66" y="1245"/>
                  </a:lnTo>
                  <a:lnTo>
                    <a:pt x="115" y="1261"/>
                  </a:lnTo>
                  <a:lnTo>
                    <a:pt x="66" y="1261"/>
                  </a:lnTo>
                  <a:lnTo>
                    <a:pt x="82" y="1278"/>
                  </a:lnTo>
                  <a:cubicBezTo>
                    <a:pt x="82" y="1278"/>
                    <a:pt x="99" y="1261"/>
                    <a:pt x="99" y="1261"/>
                  </a:cubicBezTo>
                  <a:lnTo>
                    <a:pt x="99" y="1261"/>
                  </a:lnTo>
                  <a:cubicBezTo>
                    <a:pt x="115" y="1278"/>
                    <a:pt x="82" y="1310"/>
                    <a:pt x="66" y="1310"/>
                  </a:cubicBezTo>
                  <a:lnTo>
                    <a:pt x="99" y="1343"/>
                  </a:lnTo>
                  <a:cubicBezTo>
                    <a:pt x="88" y="1343"/>
                    <a:pt x="77" y="1343"/>
                    <a:pt x="71" y="1338"/>
                  </a:cubicBezTo>
                  <a:lnTo>
                    <a:pt x="71" y="1338"/>
                  </a:lnTo>
                  <a:cubicBezTo>
                    <a:pt x="60" y="1345"/>
                    <a:pt x="32" y="1348"/>
                    <a:pt x="66" y="1360"/>
                  </a:cubicBezTo>
                  <a:lnTo>
                    <a:pt x="82" y="1360"/>
                  </a:lnTo>
                  <a:cubicBezTo>
                    <a:pt x="66" y="1360"/>
                    <a:pt x="66" y="1392"/>
                    <a:pt x="82" y="1409"/>
                  </a:cubicBezTo>
                  <a:lnTo>
                    <a:pt x="49" y="1392"/>
                  </a:lnTo>
                  <a:lnTo>
                    <a:pt x="49" y="1392"/>
                  </a:lnTo>
                  <a:cubicBezTo>
                    <a:pt x="49" y="1425"/>
                    <a:pt x="66" y="1458"/>
                    <a:pt x="66" y="1490"/>
                  </a:cubicBezTo>
                  <a:cubicBezTo>
                    <a:pt x="74" y="1482"/>
                    <a:pt x="86" y="1478"/>
                    <a:pt x="96" y="1478"/>
                  </a:cubicBezTo>
                  <a:cubicBezTo>
                    <a:pt x="103" y="1478"/>
                    <a:pt x="109" y="1480"/>
                    <a:pt x="112" y="1483"/>
                  </a:cubicBezTo>
                  <a:lnTo>
                    <a:pt x="112" y="1483"/>
                  </a:lnTo>
                  <a:cubicBezTo>
                    <a:pt x="112" y="1483"/>
                    <a:pt x="111" y="1483"/>
                    <a:pt x="111" y="1483"/>
                  </a:cubicBezTo>
                  <a:cubicBezTo>
                    <a:pt x="104" y="1483"/>
                    <a:pt x="104" y="1490"/>
                    <a:pt x="82" y="1490"/>
                  </a:cubicBezTo>
                  <a:lnTo>
                    <a:pt x="115" y="1490"/>
                  </a:lnTo>
                  <a:cubicBezTo>
                    <a:pt x="115" y="1488"/>
                    <a:pt x="114" y="1485"/>
                    <a:pt x="112" y="1483"/>
                  </a:cubicBezTo>
                  <a:lnTo>
                    <a:pt x="112" y="1483"/>
                  </a:lnTo>
                  <a:cubicBezTo>
                    <a:pt x="116" y="1483"/>
                    <a:pt x="121" y="1485"/>
                    <a:pt x="131" y="1490"/>
                  </a:cubicBezTo>
                  <a:cubicBezTo>
                    <a:pt x="123" y="1499"/>
                    <a:pt x="111" y="1503"/>
                    <a:pt x="99" y="1503"/>
                  </a:cubicBezTo>
                  <a:cubicBezTo>
                    <a:pt x="86" y="1503"/>
                    <a:pt x="74" y="1499"/>
                    <a:pt x="66" y="1490"/>
                  </a:cubicBezTo>
                  <a:lnTo>
                    <a:pt x="66" y="1490"/>
                  </a:lnTo>
                  <a:lnTo>
                    <a:pt x="82" y="1507"/>
                  </a:lnTo>
                  <a:lnTo>
                    <a:pt x="49" y="1507"/>
                  </a:lnTo>
                  <a:cubicBezTo>
                    <a:pt x="82" y="1507"/>
                    <a:pt x="17" y="1540"/>
                    <a:pt x="49" y="1540"/>
                  </a:cubicBezTo>
                  <a:cubicBezTo>
                    <a:pt x="49" y="1572"/>
                    <a:pt x="66" y="1589"/>
                    <a:pt x="66" y="1605"/>
                  </a:cubicBezTo>
                  <a:cubicBezTo>
                    <a:pt x="99" y="1605"/>
                    <a:pt x="82" y="1621"/>
                    <a:pt x="115" y="1621"/>
                  </a:cubicBezTo>
                  <a:cubicBezTo>
                    <a:pt x="99" y="1638"/>
                    <a:pt x="82" y="1671"/>
                    <a:pt x="82" y="1687"/>
                  </a:cubicBezTo>
                  <a:cubicBezTo>
                    <a:pt x="90" y="1695"/>
                    <a:pt x="99" y="1695"/>
                    <a:pt x="107" y="1695"/>
                  </a:cubicBezTo>
                  <a:cubicBezTo>
                    <a:pt x="115" y="1695"/>
                    <a:pt x="123" y="1695"/>
                    <a:pt x="131" y="1703"/>
                  </a:cubicBezTo>
                  <a:cubicBezTo>
                    <a:pt x="109" y="1703"/>
                    <a:pt x="102" y="1711"/>
                    <a:pt x="95" y="1711"/>
                  </a:cubicBezTo>
                  <a:cubicBezTo>
                    <a:pt x="91" y="1711"/>
                    <a:pt x="88" y="1709"/>
                    <a:pt x="82" y="1703"/>
                  </a:cubicBezTo>
                  <a:lnTo>
                    <a:pt x="82" y="1703"/>
                  </a:lnTo>
                  <a:cubicBezTo>
                    <a:pt x="82" y="1736"/>
                    <a:pt x="82" y="1736"/>
                    <a:pt x="115" y="1785"/>
                  </a:cubicBezTo>
                  <a:cubicBezTo>
                    <a:pt x="115" y="1769"/>
                    <a:pt x="131" y="1769"/>
                    <a:pt x="131" y="1769"/>
                  </a:cubicBezTo>
                  <a:lnTo>
                    <a:pt x="131" y="1769"/>
                  </a:lnTo>
                  <a:cubicBezTo>
                    <a:pt x="148" y="1785"/>
                    <a:pt x="131" y="1785"/>
                    <a:pt x="115" y="1785"/>
                  </a:cubicBezTo>
                  <a:lnTo>
                    <a:pt x="99" y="1785"/>
                  </a:lnTo>
                  <a:cubicBezTo>
                    <a:pt x="148" y="1818"/>
                    <a:pt x="17" y="1867"/>
                    <a:pt x="82" y="1900"/>
                  </a:cubicBezTo>
                  <a:lnTo>
                    <a:pt x="115" y="1932"/>
                  </a:lnTo>
                  <a:cubicBezTo>
                    <a:pt x="115" y="1936"/>
                    <a:pt x="113" y="1937"/>
                    <a:pt x="111" y="1937"/>
                  </a:cubicBezTo>
                  <a:cubicBezTo>
                    <a:pt x="104" y="1937"/>
                    <a:pt x="90" y="1928"/>
                    <a:pt x="78" y="1928"/>
                  </a:cubicBezTo>
                  <a:cubicBezTo>
                    <a:pt x="73" y="1928"/>
                    <a:pt x="69" y="1929"/>
                    <a:pt x="66" y="1932"/>
                  </a:cubicBezTo>
                  <a:cubicBezTo>
                    <a:pt x="131" y="1965"/>
                    <a:pt x="66" y="1982"/>
                    <a:pt x="99" y="2014"/>
                  </a:cubicBezTo>
                  <a:cubicBezTo>
                    <a:pt x="17" y="2031"/>
                    <a:pt x="115" y="2080"/>
                    <a:pt x="49" y="2112"/>
                  </a:cubicBezTo>
                  <a:lnTo>
                    <a:pt x="66" y="2112"/>
                  </a:lnTo>
                  <a:cubicBezTo>
                    <a:pt x="99" y="2129"/>
                    <a:pt x="66" y="2129"/>
                    <a:pt x="49" y="2129"/>
                  </a:cubicBezTo>
                  <a:lnTo>
                    <a:pt x="82" y="2129"/>
                  </a:lnTo>
                  <a:cubicBezTo>
                    <a:pt x="115" y="2194"/>
                    <a:pt x="49" y="2260"/>
                    <a:pt x="33" y="2325"/>
                  </a:cubicBezTo>
                  <a:cubicBezTo>
                    <a:pt x="33" y="2342"/>
                    <a:pt x="148" y="2342"/>
                    <a:pt x="99" y="2358"/>
                  </a:cubicBezTo>
                  <a:lnTo>
                    <a:pt x="66" y="2358"/>
                  </a:lnTo>
                  <a:cubicBezTo>
                    <a:pt x="115" y="2407"/>
                    <a:pt x="66" y="2456"/>
                    <a:pt x="99" y="2505"/>
                  </a:cubicBezTo>
                  <a:cubicBezTo>
                    <a:pt x="99" y="2505"/>
                    <a:pt x="82" y="2505"/>
                    <a:pt x="82" y="2489"/>
                  </a:cubicBezTo>
                  <a:lnTo>
                    <a:pt x="82" y="2489"/>
                  </a:lnTo>
                  <a:cubicBezTo>
                    <a:pt x="49" y="2505"/>
                    <a:pt x="82" y="2538"/>
                    <a:pt x="99" y="2538"/>
                  </a:cubicBezTo>
                  <a:lnTo>
                    <a:pt x="66" y="2538"/>
                  </a:lnTo>
                  <a:cubicBezTo>
                    <a:pt x="49" y="2554"/>
                    <a:pt x="99" y="2554"/>
                    <a:pt x="82" y="2571"/>
                  </a:cubicBezTo>
                  <a:lnTo>
                    <a:pt x="66" y="2571"/>
                  </a:lnTo>
                  <a:cubicBezTo>
                    <a:pt x="82" y="2571"/>
                    <a:pt x="66" y="2587"/>
                    <a:pt x="99" y="2587"/>
                  </a:cubicBezTo>
                  <a:cubicBezTo>
                    <a:pt x="82" y="2604"/>
                    <a:pt x="115" y="2620"/>
                    <a:pt x="82" y="2636"/>
                  </a:cubicBezTo>
                  <a:cubicBezTo>
                    <a:pt x="131" y="2636"/>
                    <a:pt x="82" y="2669"/>
                    <a:pt x="131" y="2669"/>
                  </a:cubicBezTo>
                  <a:cubicBezTo>
                    <a:pt x="66" y="2669"/>
                    <a:pt x="82" y="2702"/>
                    <a:pt x="115" y="2702"/>
                  </a:cubicBezTo>
                  <a:cubicBezTo>
                    <a:pt x="99" y="2702"/>
                    <a:pt x="99" y="2718"/>
                    <a:pt x="66" y="2718"/>
                  </a:cubicBezTo>
                  <a:cubicBezTo>
                    <a:pt x="66" y="2734"/>
                    <a:pt x="82" y="2734"/>
                    <a:pt x="115" y="2734"/>
                  </a:cubicBezTo>
                  <a:cubicBezTo>
                    <a:pt x="49" y="2767"/>
                    <a:pt x="164" y="2784"/>
                    <a:pt x="82" y="2800"/>
                  </a:cubicBezTo>
                  <a:cubicBezTo>
                    <a:pt x="115" y="2833"/>
                    <a:pt x="131" y="2865"/>
                    <a:pt x="148" y="2898"/>
                  </a:cubicBezTo>
                  <a:cubicBezTo>
                    <a:pt x="82" y="2898"/>
                    <a:pt x="131" y="2865"/>
                    <a:pt x="82" y="2865"/>
                  </a:cubicBezTo>
                  <a:cubicBezTo>
                    <a:pt x="99" y="2898"/>
                    <a:pt x="148" y="2915"/>
                    <a:pt x="131" y="2947"/>
                  </a:cubicBezTo>
                  <a:cubicBezTo>
                    <a:pt x="131" y="2953"/>
                    <a:pt x="129" y="2955"/>
                    <a:pt x="126" y="2955"/>
                  </a:cubicBezTo>
                  <a:cubicBezTo>
                    <a:pt x="120" y="2955"/>
                    <a:pt x="109" y="2947"/>
                    <a:pt x="99" y="2947"/>
                  </a:cubicBezTo>
                  <a:cubicBezTo>
                    <a:pt x="131" y="2980"/>
                    <a:pt x="99" y="2996"/>
                    <a:pt x="131" y="3029"/>
                  </a:cubicBezTo>
                  <a:cubicBezTo>
                    <a:pt x="164" y="3029"/>
                    <a:pt x="197" y="3045"/>
                    <a:pt x="213" y="3062"/>
                  </a:cubicBezTo>
                  <a:cubicBezTo>
                    <a:pt x="199" y="3058"/>
                    <a:pt x="191" y="3057"/>
                    <a:pt x="185" y="3057"/>
                  </a:cubicBezTo>
                  <a:cubicBezTo>
                    <a:pt x="168" y="3057"/>
                    <a:pt x="173" y="3067"/>
                    <a:pt x="152" y="3067"/>
                  </a:cubicBezTo>
                  <a:cubicBezTo>
                    <a:pt x="144" y="3067"/>
                    <a:pt x="132" y="3065"/>
                    <a:pt x="115" y="3062"/>
                  </a:cubicBezTo>
                  <a:lnTo>
                    <a:pt x="115" y="3062"/>
                  </a:lnTo>
                  <a:cubicBezTo>
                    <a:pt x="115" y="3078"/>
                    <a:pt x="131" y="3078"/>
                    <a:pt x="148" y="3078"/>
                  </a:cubicBezTo>
                  <a:lnTo>
                    <a:pt x="115" y="3078"/>
                  </a:lnTo>
                  <a:cubicBezTo>
                    <a:pt x="131" y="3095"/>
                    <a:pt x="148" y="3095"/>
                    <a:pt x="148" y="3111"/>
                  </a:cubicBezTo>
                  <a:cubicBezTo>
                    <a:pt x="146" y="3111"/>
                    <a:pt x="144" y="3111"/>
                    <a:pt x="143" y="3111"/>
                  </a:cubicBezTo>
                  <a:lnTo>
                    <a:pt x="143" y="3111"/>
                  </a:lnTo>
                  <a:cubicBezTo>
                    <a:pt x="157" y="3120"/>
                    <a:pt x="164" y="3127"/>
                    <a:pt x="164" y="3127"/>
                  </a:cubicBezTo>
                  <a:cubicBezTo>
                    <a:pt x="154" y="3127"/>
                    <a:pt x="150" y="3134"/>
                    <a:pt x="148" y="3135"/>
                  </a:cubicBezTo>
                  <a:lnTo>
                    <a:pt x="148" y="3135"/>
                  </a:lnTo>
                  <a:cubicBezTo>
                    <a:pt x="148" y="3132"/>
                    <a:pt x="148" y="3130"/>
                    <a:pt x="148" y="3127"/>
                  </a:cubicBezTo>
                  <a:lnTo>
                    <a:pt x="148" y="3127"/>
                  </a:lnTo>
                  <a:cubicBezTo>
                    <a:pt x="148" y="3133"/>
                    <a:pt x="148" y="3135"/>
                    <a:pt x="148" y="3135"/>
                  </a:cubicBezTo>
                  <a:cubicBezTo>
                    <a:pt x="148" y="3135"/>
                    <a:pt x="148" y="3135"/>
                    <a:pt x="148" y="3135"/>
                  </a:cubicBezTo>
                  <a:lnTo>
                    <a:pt x="148" y="3135"/>
                  </a:lnTo>
                  <a:cubicBezTo>
                    <a:pt x="155" y="3163"/>
                    <a:pt x="195" y="3179"/>
                    <a:pt x="180" y="3209"/>
                  </a:cubicBezTo>
                  <a:cubicBezTo>
                    <a:pt x="164" y="3204"/>
                    <a:pt x="157" y="3202"/>
                    <a:pt x="152" y="3202"/>
                  </a:cubicBezTo>
                  <a:cubicBezTo>
                    <a:pt x="144" y="3202"/>
                    <a:pt x="148" y="3209"/>
                    <a:pt x="115" y="3209"/>
                  </a:cubicBezTo>
                  <a:lnTo>
                    <a:pt x="131" y="3226"/>
                  </a:lnTo>
                  <a:lnTo>
                    <a:pt x="148" y="3226"/>
                  </a:lnTo>
                  <a:cubicBezTo>
                    <a:pt x="148" y="3242"/>
                    <a:pt x="180" y="3258"/>
                    <a:pt x="180" y="3258"/>
                  </a:cubicBezTo>
                  <a:cubicBezTo>
                    <a:pt x="189" y="3266"/>
                    <a:pt x="201" y="3266"/>
                    <a:pt x="211" y="3266"/>
                  </a:cubicBezTo>
                  <a:cubicBezTo>
                    <a:pt x="221" y="3266"/>
                    <a:pt x="229" y="3266"/>
                    <a:pt x="229" y="3275"/>
                  </a:cubicBezTo>
                  <a:cubicBezTo>
                    <a:pt x="213" y="3275"/>
                    <a:pt x="229" y="3291"/>
                    <a:pt x="197" y="3307"/>
                  </a:cubicBezTo>
                  <a:cubicBezTo>
                    <a:pt x="213" y="3307"/>
                    <a:pt x="229" y="3307"/>
                    <a:pt x="213" y="3324"/>
                  </a:cubicBezTo>
                  <a:lnTo>
                    <a:pt x="164" y="3324"/>
                  </a:lnTo>
                  <a:cubicBezTo>
                    <a:pt x="197" y="3324"/>
                    <a:pt x="164" y="3356"/>
                    <a:pt x="213" y="3356"/>
                  </a:cubicBezTo>
                  <a:lnTo>
                    <a:pt x="164" y="3356"/>
                  </a:lnTo>
                  <a:lnTo>
                    <a:pt x="197" y="3373"/>
                  </a:lnTo>
                  <a:lnTo>
                    <a:pt x="164" y="3373"/>
                  </a:lnTo>
                  <a:cubicBezTo>
                    <a:pt x="164" y="3381"/>
                    <a:pt x="176" y="3381"/>
                    <a:pt x="187" y="3381"/>
                  </a:cubicBezTo>
                  <a:cubicBezTo>
                    <a:pt x="197" y="3381"/>
                    <a:pt x="205" y="3381"/>
                    <a:pt x="197" y="3389"/>
                  </a:cubicBezTo>
                  <a:lnTo>
                    <a:pt x="180" y="3389"/>
                  </a:lnTo>
                  <a:cubicBezTo>
                    <a:pt x="180" y="3406"/>
                    <a:pt x="213" y="3422"/>
                    <a:pt x="197" y="3455"/>
                  </a:cubicBezTo>
                  <a:cubicBezTo>
                    <a:pt x="148" y="3455"/>
                    <a:pt x="180" y="3438"/>
                    <a:pt x="148" y="3438"/>
                  </a:cubicBezTo>
                  <a:cubicBezTo>
                    <a:pt x="148" y="3471"/>
                    <a:pt x="197" y="3504"/>
                    <a:pt x="197" y="3537"/>
                  </a:cubicBezTo>
                  <a:lnTo>
                    <a:pt x="197" y="3520"/>
                  </a:lnTo>
                  <a:cubicBezTo>
                    <a:pt x="262" y="3520"/>
                    <a:pt x="164" y="3553"/>
                    <a:pt x="197" y="3553"/>
                  </a:cubicBezTo>
                  <a:lnTo>
                    <a:pt x="164" y="3553"/>
                  </a:lnTo>
                  <a:cubicBezTo>
                    <a:pt x="148" y="3569"/>
                    <a:pt x="180" y="3602"/>
                    <a:pt x="197" y="3618"/>
                  </a:cubicBezTo>
                  <a:lnTo>
                    <a:pt x="180" y="3618"/>
                  </a:lnTo>
                  <a:cubicBezTo>
                    <a:pt x="164" y="3635"/>
                    <a:pt x="180" y="3651"/>
                    <a:pt x="164" y="3667"/>
                  </a:cubicBezTo>
                  <a:lnTo>
                    <a:pt x="213" y="3667"/>
                  </a:lnTo>
                  <a:cubicBezTo>
                    <a:pt x="115" y="3717"/>
                    <a:pt x="262" y="3749"/>
                    <a:pt x="180" y="3782"/>
                  </a:cubicBezTo>
                  <a:cubicBezTo>
                    <a:pt x="180" y="3782"/>
                    <a:pt x="173" y="3775"/>
                    <a:pt x="168" y="3775"/>
                  </a:cubicBezTo>
                  <a:cubicBezTo>
                    <a:pt x="166" y="3775"/>
                    <a:pt x="164" y="3777"/>
                    <a:pt x="164" y="3782"/>
                  </a:cubicBezTo>
                  <a:lnTo>
                    <a:pt x="180" y="3798"/>
                  </a:lnTo>
                  <a:lnTo>
                    <a:pt x="213" y="3798"/>
                  </a:lnTo>
                  <a:cubicBezTo>
                    <a:pt x="229" y="3798"/>
                    <a:pt x="246" y="3798"/>
                    <a:pt x="246" y="3815"/>
                  </a:cubicBezTo>
                  <a:cubicBezTo>
                    <a:pt x="240" y="3809"/>
                    <a:pt x="235" y="3808"/>
                    <a:pt x="229" y="3808"/>
                  </a:cubicBezTo>
                  <a:cubicBezTo>
                    <a:pt x="219" y="3808"/>
                    <a:pt x="208" y="3815"/>
                    <a:pt x="197" y="3815"/>
                  </a:cubicBezTo>
                  <a:lnTo>
                    <a:pt x="213" y="3815"/>
                  </a:lnTo>
                  <a:cubicBezTo>
                    <a:pt x="164" y="3831"/>
                    <a:pt x="262" y="3815"/>
                    <a:pt x="246" y="3848"/>
                  </a:cubicBezTo>
                  <a:lnTo>
                    <a:pt x="229" y="3848"/>
                  </a:lnTo>
                  <a:cubicBezTo>
                    <a:pt x="229" y="3848"/>
                    <a:pt x="246" y="3848"/>
                    <a:pt x="246" y="3864"/>
                  </a:cubicBezTo>
                  <a:cubicBezTo>
                    <a:pt x="213" y="3864"/>
                    <a:pt x="229" y="3848"/>
                    <a:pt x="213" y="3848"/>
                  </a:cubicBezTo>
                  <a:cubicBezTo>
                    <a:pt x="213" y="3864"/>
                    <a:pt x="262" y="3880"/>
                    <a:pt x="229" y="3897"/>
                  </a:cubicBezTo>
                  <a:cubicBezTo>
                    <a:pt x="229" y="3880"/>
                    <a:pt x="229" y="3880"/>
                    <a:pt x="213" y="3880"/>
                  </a:cubicBezTo>
                  <a:cubicBezTo>
                    <a:pt x="180" y="3880"/>
                    <a:pt x="197" y="3880"/>
                    <a:pt x="180" y="3897"/>
                  </a:cubicBezTo>
                  <a:lnTo>
                    <a:pt x="164" y="3913"/>
                  </a:lnTo>
                  <a:lnTo>
                    <a:pt x="180" y="3913"/>
                  </a:lnTo>
                  <a:cubicBezTo>
                    <a:pt x="262" y="3929"/>
                    <a:pt x="197" y="3946"/>
                    <a:pt x="246" y="3962"/>
                  </a:cubicBezTo>
                  <a:cubicBezTo>
                    <a:pt x="229" y="3957"/>
                    <a:pt x="220" y="3955"/>
                    <a:pt x="214" y="3955"/>
                  </a:cubicBezTo>
                  <a:cubicBezTo>
                    <a:pt x="202" y="3955"/>
                    <a:pt x="202" y="3962"/>
                    <a:pt x="180" y="3962"/>
                  </a:cubicBezTo>
                  <a:lnTo>
                    <a:pt x="148" y="3962"/>
                  </a:lnTo>
                  <a:cubicBezTo>
                    <a:pt x="180" y="3978"/>
                    <a:pt x="131" y="3978"/>
                    <a:pt x="164" y="3995"/>
                  </a:cubicBezTo>
                  <a:cubicBezTo>
                    <a:pt x="164" y="3995"/>
                    <a:pt x="164" y="3997"/>
                    <a:pt x="163" y="4000"/>
                  </a:cubicBezTo>
                  <a:lnTo>
                    <a:pt x="163" y="4000"/>
                  </a:lnTo>
                  <a:cubicBezTo>
                    <a:pt x="168" y="3997"/>
                    <a:pt x="174" y="3995"/>
                    <a:pt x="180" y="3995"/>
                  </a:cubicBezTo>
                  <a:cubicBezTo>
                    <a:pt x="213" y="4028"/>
                    <a:pt x="131" y="4044"/>
                    <a:pt x="180" y="4077"/>
                  </a:cubicBezTo>
                  <a:cubicBezTo>
                    <a:pt x="213" y="4093"/>
                    <a:pt x="246" y="4093"/>
                    <a:pt x="262" y="4126"/>
                  </a:cubicBezTo>
                  <a:cubicBezTo>
                    <a:pt x="246" y="4126"/>
                    <a:pt x="229" y="4109"/>
                    <a:pt x="229" y="4109"/>
                  </a:cubicBezTo>
                  <a:cubicBezTo>
                    <a:pt x="213" y="4126"/>
                    <a:pt x="213" y="4142"/>
                    <a:pt x="229" y="4142"/>
                  </a:cubicBezTo>
                  <a:lnTo>
                    <a:pt x="279" y="4142"/>
                  </a:lnTo>
                  <a:cubicBezTo>
                    <a:pt x="295" y="4142"/>
                    <a:pt x="262" y="4142"/>
                    <a:pt x="279" y="4126"/>
                  </a:cubicBezTo>
                  <a:lnTo>
                    <a:pt x="295" y="4126"/>
                  </a:lnTo>
                  <a:lnTo>
                    <a:pt x="279" y="4109"/>
                  </a:lnTo>
                  <a:lnTo>
                    <a:pt x="279" y="4109"/>
                  </a:lnTo>
                  <a:cubicBezTo>
                    <a:pt x="287" y="4118"/>
                    <a:pt x="295" y="4118"/>
                    <a:pt x="301" y="4118"/>
                  </a:cubicBezTo>
                  <a:cubicBezTo>
                    <a:pt x="307" y="4118"/>
                    <a:pt x="311" y="4118"/>
                    <a:pt x="311" y="4126"/>
                  </a:cubicBezTo>
                  <a:cubicBezTo>
                    <a:pt x="328" y="4093"/>
                    <a:pt x="262" y="4093"/>
                    <a:pt x="311" y="4077"/>
                  </a:cubicBezTo>
                  <a:cubicBezTo>
                    <a:pt x="303" y="4069"/>
                    <a:pt x="291" y="4069"/>
                    <a:pt x="277" y="4069"/>
                  </a:cubicBezTo>
                  <a:cubicBezTo>
                    <a:pt x="262" y="4069"/>
                    <a:pt x="246" y="4069"/>
                    <a:pt x="229" y="4060"/>
                  </a:cubicBezTo>
                  <a:lnTo>
                    <a:pt x="311" y="4044"/>
                  </a:lnTo>
                  <a:lnTo>
                    <a:pt x="279" y="4044"/>
                  </a:lnTo>
                  <a:cubicBezTo>
                    <a:pt x="279" y="4044"/>
                    <a:pt x="279" y="4028"/>
                    <a:pt x="295" y="4028"/>
                  </a:cubicBezTo>
                  <a:lnTo>
                    <a:pt x="295" y="4028"/>
                  </a:lnTo>
                  <a:cubicBezTo>
                    <a:pt x="284" y="4028"/>
                    <a:pt x="280" y="4035"/>
                    <a:pt x="274" y="4035"/>
                  </a:cubicBezTo>
                  <a:cubicBezTo>
                    <a:pt x="271" y="4035"/>
                    <a:pt x="268" y="4033"/>
                    <a:pt x="262" y="4028"/>
                  </a:cubicBezTo>
                  <a:cubicBezTo>
                    <a:pt x="284" y="4017"/>
                    <a:pt x="269" y="4005"/>
                    <a:pt x="272" y="3999"/>
                  </a:cubicBezTo>
                  <a:lnTo>
                    <a:pt x="272" y="3999"/>
                  </a:lnTo>
                  <a:cubicBezTo>
                    <a:pt x="272" y="4000"/>
                    <a:pt x="271" y="4000"/>
                    <a:pt x="271" y="4000"/>
                  </a:cubicBezTo>
                  <a:cubicBezTo>
                    <a:pt x="268" y="4000"/>
                    <a:pt x="266" y="3998"/>
                    <a:pt x="262" y="3995"/>
                  </a:cubicBezTo>
                  <a:cubicBezTo>
                    <a:pt x="328" y="3978"/>
                    <a:pt x="246" y="3978"/>
                    <a:pt x="279" y="3962"/>
                  </a:cubicBezTo>
                  <a:cubicBezTo>
                    <a:pt x="300" y="3962"/>
                    <a:pt x="300" y="3969"/>
                    <a:pt x="303" y="3969"/>
                  </a:cubicBezTo>
                  <a:cubicBezTo>
                    <a:pt x="304" y="3969"/>
                    <a:pt x="306" y="3968"/>
                    <a:pt x="311" y="3962"/>
                  </a:cubicBezTo>
                  <a:cubicBezTo>
                    <a:pt x="262" y="3962"/>
                    <a:pt x="328" y="3929"/>
                    <a:pt x="311" y="3929"/>
                  </a:cubicBezTo>
                  <a:cubicBezTo>
                    <a:pt x="279" y="3929"/>
                    <a:pt x="295" y="3897"/>
                    <a:pt x="279" y="3880"/>
                  </a:cubicBezTo>
                  <a:cubicBezTo>
                    <a:pt x="295" y="3880"/>
                    <a:pt x="311" y="3848"/>
                    <a:pt x="328" y="3831"/>
                  </a:cubicBezTo>
                  <a:cubicBezTo>
                    <a:pt x="295" y="3831"/>
                    <a:pt x="295" y="3815"/>
                    <a:pt x="295" y="3798"/>
                  </a:cubicBezTo>
                  <a:cubicBezTo>
                    <a:pt x="311" y="3798"/>
                    <a:pt x="328" y="3798"/>
                    <a:pt x="328" y="3815"/>
                  </a:cubicBezTo>
                  <a:lnTo>
                    <a:pt x="328" y="3798"/>
                  </a:lnTo>
                  <a:cubicBezTo>
                    <a:pt x="328" y="3798"/>
                    <a:pt x="311" y="3798"/>
                    <a:pt x="311" y="3782"/>
                  </a:cubicBezTo>
                  <a:lnTo>
                    <a:pt x="344" y="3782"/>
                  </a:lnTo>
                  <a:cubicBezTo>
                    <a:pt x="344" y="3766"/>
                    <a:pt x="295" y="3749"/>
                    <a:pt x="328" y="3733"/>
                  </a:cubicBezTo>
                  <a:cubicBezTo>
                    <a:pt x="306" y="3733"/>
                    <a:pt x="277" y="3740"/>
                    <a:pt x="250" y="3740"/>
                  </a:cubicBezTo>
                  <a:cubicBezTo>
                    <a:pt x="237" y="3740"/>
                    <a:pt x="224" y="3738"/>
                    <a:pt x="213" y="3733"/>
                  </a:cubicBezTo>
                  <a:lnTo>
                    <a:pt x="279" y="3733"/>
                  </a:lnTo>
                  <a:cubicBezTo>
                    <a:pt x="262" y="3733"/>
                    <a:pt x="262" y="3733"/>
                    <a:pt x="262" y="3717"/>
                  </a:cubicBezTo>
                  <a:lnTo>
                    <a:pt x="262" y="3717"/>
                  </a:lnTo>
                  <a:lnTo>
                    <a:pt x="295" y="3733"/>
                  </a:lnTo>
                  <a:cubicBezTo>
                    <a:pt x="303" y="3725"/>
                    <a:pt x="295" y="3725"/>
                    <a:pt x="287" y="3725"/>
                  </a:cubicBezTo>
                  <a:cubicBezTo>
                    <a:pt x="279" y="3725"/>
                    <a:pt x="270" y="3725"/>
                    <a:pt x="279" y="3717"/>
                  </a:cubicBezTo>
                  <a:lnTo>
                    <a:pt x="311" y="3717"/>
                  </a:lnTo>
                  <a:cubicBezTo>
                    <a:pt x="311" y="3717"/>
                    <a:pt x="328" y="3700"/>
                    <a:pt x="344" y="3700"/>
                  </a:cubicBezTo>
                  <a:lnTo>
                    <a:pt x="311" y="3700"/>
                  </a:lnTo>
                  <a:cubicBezTo>
                    <a:pt x="311" y="3684"/>
                    <a:pt x="328" y="3684"/>
                    <a:pt x="344" y="3684"/>
                  </a:cubicBezTo>
                  <a:cubicBezTo>
                    <a:pt x="328" y="3684"/>
                    <a:pt x="344" y="3667"/>
                    <a:pt x="311" y="3667"/>
                  </a:cubicBezTo>
                  <a:cubicBezTo>
                    <a:pt x="311" y="3667"/>
                    <a:pt x="328" y="3667"/>
                    <a:pt x="344" y="3651"/>
                  </a:cubicBezTo>
                  <a:cubicBezTo>
                    <a:pt x="331" y="3651"/>
                    <a:pt x="328" y="3630"/>
                    <a:pt x="311" y="3630"/>
                  </a:cubicBezTo>
                  <a:cubicBezTo>
                    <a:pt x="307" y="3630"/>
                    <a:pt x="301" y="3631"/>
                    <a:pt x="295" y="3635"/>
                  </a:cubicBezTo>
                  <a:cubicBezTo>
                    <a:pt x="262" y="3602"/>
                    <a:pt x="311" y="3569"/>
                    <a:pt x="295" y="3553"/>
                  </a:cubicBezTo>
                  <a:lnTo>
                    <a:pt x="311" y="3553"/>
                  </a:lnTo>
                  <a:cubicBezTo>
                    <a:pt x="295" y="3537"/>
                    <a:pt x="295" y="3520"/>
                    <a:pt x="279" y="3504"/>
                  </a:cubicBezTo>
                  <a:cubicBezTo>
                    <a:pt x="279" y="3504"/>
                    <a:pt x="295" y="3487"/>
                    <a:pt x="311" y="3487"/>
                  </a:cubicBezTo>
                  <a:cubicBezTo>
                    <a:pt x="295" y="3487"/>
                    <a:pt x="295" y="3487"/>
                    <a:pt x="311" y="3455"/>
                  </a:cubicBezTo>
                  <a:cubicBezTo>
                    <a:pt x="319" y="3463"/>
                    <a:pt x="324" y="3463"/>
                    <a:pt x="326" y="3463"/>
                  </a:cubicBezTo>
                  <a:cubicBezTo>
                    <a:pt x="328" y="3463"/>
                    <a:pt x="328" y="3463"/>
                    <a:pt x="328" y="3471"/>
                  </a:cubicBezTo>
                  <a:cubicBezTo>
                    <a:pt x="328" y="3455"/>
                    <a:pt x="344" y="3455"/>
                    <a:pt x="311" y="3438"/>
                  </a:cubicBezTo>
                  <a:cubicBezTo>
                    <a:pt x="344" y="3438"/>
                    <a:pt x="360" y="3422"/>
                    <a:pt x="344" y="3422"/>
                  </a:cubicBezTo>
                  <a:lnTo>
                    <a:pt x="328" y="3422"/>
                  </a:lnTo>
                  <a:cubicBezTo>
                    <a:pt x="328" y="3422"/>
                    <a:pt x="328" y="3406"/>
                    <a:pt x="328" y="3406"/>
                  </a:cubicBezTo>
                  <a:lnTo>
                    <a:pt x="360" y="3406"/>
                  </a:lnTo>
                  <a:cubicBezTo>
                    <a:pt x="410" y="3373"/>
                    <a:pt x="279" y="3356"/>
                    <a:pt x="360" y="3324"/>
                  </a:cubicBezTo>
                  <a:cubicBezTo>
                    <a:pt x="328" y="3324"/>
                    <a:pt x="344" y="3340"/>
                    <a:pt x="311" y="3340"/>
                  </a:cubicBezTo>
                  <a:cubicBezTo>
                    <a:pt x="311" y="3324"/>
                    <a:pt x="377" y="3307"/>
                    <a:pt x="377" y="3307"/>
                  </a:cubicBezTo>
                  <a:cubicBezTo>
                    <a:pt x="393" y="3291"/>
                    <a:pt x="311" y="3291"/>
                    <a:pt x="328" y="3258"/>
                  </a:cubicBezTo>
                  <a:lnTo>
                    <a:pt x="328" y="3258"/>
                  </a:lnTo>
                  <a:cubicBezTo>
                    <a:pt x="319" y="3266"/>
                    <a:pt x="307" y="3271"/>
                    <a:pt x="295" y="3271"/>
                  </a:cubicBezTo>
                  <a:cubicBezTo>
                    <a:pt x="283" y="3271"/>
                    <a:pt x="270" y="3266"/>
                    <a:pt x="262" y="3258"/>
                  </a:cubicBezTo>
                  <a:cubicBezTo>
                    <a:pt x="262" y="3242"/>
                    <a:pt x="328" y="3242"/>
                    <a:pt x="328" y="3242"/>
                  </a:cubicBezTo>
                  <a:cubicBezTo>
                    <a:pt x="344" y="3242"/>
                    <a:pt x="328" y="3258"/>
                    <a:pt x="328" y="3258"/>
                  </a:cubicBezTo>
                  <a:lnTo>
                    <a:pt x="344" y="3258"/>
                  </a:lnTo>
                  <a:cubicBezTo>
                    <a:pt x="360" y="3242"/>
                    <a:pt x="344" y="3226"/>
                    <a:pt x="377" y="3226"/>
                  </a:cubicBezTo>
                  <a:cubicBezTo>
                    <a:pt x="366" y="3226"/>
                    <a:pt x="355" y="3226"/>
                    <a:pt x="349" y="3230"/>
                  </a:cubicBezTo>
                  <a:lnTo>
                    <a:pt x="349" y="3230"/>
                  </a:lnTo>
                  <a:cubicBezTo>
                    <a:pt x="357" y="3209"/>
                    <a:pt x="346" y="3207"/>
                    <a:pt x="360" y="3193"/>
                  </a:cubicBezTo>
                  <a:lnTo>
                    <a:pt x="328" y="3193"/>
                  </a:lnTo>
                  <a:cubicBezTo>
                    <a:pt x="344" y="3160"/>
                    <a:pt x="311" y="3176"/>
                    <a:pt x="295" y="3160"/>
                  </a:cubicBezTo>
                  <a:cubicBezTo>
                    <a:pt x="311" y="3152"/>
                    <a:pt x="324" y="3152"/>
                    <a:pt x="330" y="3152"/>
                  </a:cubicBezTo>
                  <a:cubicBezTo>
                    <a:pt x="336" y="3152"/>
                    <a:pt x="336" y="3152"/>
                    <a:pt x="328" y="3144"/>
                  </a:cubicBezTo>
                  <a:cubicBezTo>
                    <a:pt x="333" y="3138"/>
                    <a:pt x="340" y="3136"/>
                    <a:pt x="348" y="3136"/>
                  </a:cubicBezTo>
                  <a:cubicBezTo>
                    <a:pt x="362" y="3136"/>
                    <a:pt x="377" y="3144"/>
                    <a:pt x="377" y="3144"/>
                  </a:cubicBezTo>
                  <a:cubicBezTo>
                    <a:pt x="360" y="3127"/>
                    <a:pt x="393" y="3111"/>
                    <a:pt x="410" y="3095"/>
                  </a:cubicBezTo>
                  <a:lnTo>
                    <a:pt x="393" y="3095"/>
                  </a:lnTo>
                  <a:cubicBezTo>
                    <a:pt x="385" y="3086"/>
                    <a:pt x="373" y="3086"/>
                    <a:pt x="360" y="3086"/>
                  </a:cubicBezTo>
                  <a:cubicBezTo>
                    <a:pt x="348" y="3086"/>
                    <a:pt x="336" y="3086"/>
                    <a:pt x="328" y="3078"/>
                  </a:cubicBezTo>
                  <a:cubicBezTo>
                    <a:pt x="344" y="3078"/>
                    <a:pt x="311" y="3062"/>
                    <a:pt x="344" y="3062"/>
                  </a:cubicBezTo>
                  <a:cubicBezTo>
                    <a:pt x="336" y="3070"/>
                    <a:pt x="344" y="3070"/>
                    <a:pt x="356" y="3070"/>
                  </a:cubicBezTo>
                  <a:cubicBezTo>
                    <a:pt x="369" y="3070"/>
                    <a:pt x="385" y="3070"/>
                    <a:pt x="393" y="3078"/>
                  </a:cubicBezTo>
                  <a:cubicBezTo>
                    <a:pt x="393" y="3078"/>
                    <a:pt x="393" y="3062"/>
                    <a:pt x="393" y="3062"/>
                  </a:cubicBezTo>
                  <a:cubicBezTo>
                    <a:pt x="426" y="3045"/>
                    <a:pt x="360" y="3062"/>
                    <a:pt x="360" y="3029"/>
                  </a:cubicBezTo>
                  <a:lnTo>
                    <a:pt x="393" y="3029"/>
                  </a:lnTo>
                  <a:cubicBezTo>
                    <a:pt x="393" y="3029"/>
                    <a:pt x="360" y="3029"/>
                    <a:pt x="344" y="3013"/>
                  </a:cubicBezTo>
                  <a:cubicBezTo>
                    <a:pt x="360" y="2996"/>
                    <a:pt x="328" y="2996"/>
                    <a:pt x="328" y="2996"/>
                  </a:cubicBezTo>
                  <a:cubicBezTo>
                    <a:pt x="319" y="2996"/>
                    <a:pt x="315" y="2996"/>
                    <a:pt x="311" y="2994"/>
                  </a:cubicBezTo>
                  <a:lnTo>
                    <a:pt x="311" y="2994"/>
                  </a:lnTo>
                  <a:cubicBezTo>
                    <a:pt x="311" y="2996"/>
                    <a:pt x="311" y="2996"/>
                    <a:pt x="311" y="2996"/>
                  </a:cubicBezTo>
                  <a:cubicBezTo>
                    <a:pt x="306" y="2994"/>
                    <a:pt x="304" y="2991"/>
                    <a:pt x="303" y="2988"/>
                  </a:cubicBezTo>
                  <a:lnTo>
                    <a:pt x="303" y="2988"/>
                  </a:lnTo>
                  <a:cubicBezTo>
                    <a:pt x="301" y="2986"/>
                    <a:pt x="298" y="2983"/>
                    <a:pt x="295" y="2980"/>
                  </a:cubicBezTo>
                  <a:cubicBezTo>
                    <a:pt x="300" y="2980"/>
                    <a:pt x="303" y="2981"/>
                    <a:pt x="305" y="2983"/>
                  </a:cubicBezTo>
                  <a:lnTo>
                    <a:pt x="305" y="2983"/>
                  </a:lnTo>
                  <a:cubicBezTo>
                    <a:pt x="314" y="2971"/>
                    <a:pt x="352" y="2959"/>
                    <a:pt x="328" y="2947"/>
                  </a:cubicBezTo>
                  <a:lnTo>
                    <a:pt x="377" y="2947"/>
                  </a:lnTo>
                  <a:cubicBezTo>
                    <a:pt x="360" y="2931"/>
                    <a:pt x="410" y="2915"/>
                    <a:pt x="393" y="2898"/>
                  </a:cubicBezTo>
                  <a:lnTo>
                    <a:pt x="393" y="2898"/>
                  </a:lnTo>
                  <a:cubicBezTo>
                    <a:pt x="377" y="2906"/>
                    <a:pt x="369" y="2910"/>
                    <a:pt x="362" y="2910"/>
                  </a:cubicBezTo>
                  <a:cubicBezTo>
                    <a:pt x="356" y="2910"/>
                    <a:pt x="352" y="2906"/>
                    <a:pt x="344" y="2898"/>
                  </a:cubicBezTo>
                  <a:lnTo>
                    <a:pt x="344" y="2898"/>
                  </a:lnTo>
                  <a:lnTo>
                    <a:pt x="360" y="2931"/>
                  </a:lnTo>
                  <a:lnTo>
                    <a:pt x="360" y="2931"/>
                  </a:lnTo>
                  <a:lnTo>
                    <a:pt x="311" y="2915"/>
                  </a:lnTo>
                  <a:lnTo>
                    <a:pt x="311" y="2915"/>
                  </a:lnTo>
                  <a:cubicBezTo>
                    <a:pt x="311" y="2915"/>
                    <a:pt x="328" y="2931"/>
                    <a:pt x="328" y="2931"/>
                  </a:cubicBezTo>
                  <a:lnTo>
                    <a:pt x="295" y="2931"/>
                  </a:lnTo>
                  <a:cubicBezTo>
                    <a:pt x="328" y="2915"/>
                    <a:pt x="262" y="2898"/>
                    <a:pt x="295" y="2898"/>
                  </a:cubicBezTo>
                  <a:lnTo>
                    <a:pt x="360" y="2898"/>
                  </a:lnTo>
                  <a:cubicBezTo>
                    <a:pt x="393" y="2865"/>
                    <a:pt x="328" y="2849"/>
                    <a:pt x="344" y="2833"/>
                  </a:cubicBezTo>
                  <a:lnTo>
                    <a:pt x="328" y="2833"/>
                  </a:lnTo>
                  <a:cubicBezTo>
                    <a:pt x="311" y="2833"/>
                    <a:pt x="328" y="2816"/>
                    <a:pt x="311" y="2816"/>
                  </a:cubicBezTo>
                  <a:cubicBezTo>
                    <a:pt x="344" y="2816"/>
                    <a:pt x="344" y="2800"/>
                    <a:pt x="360" y="2800"/>
                  </a:cubicBezTo>
                  <a:cubicBezTo>
                    <a:pt x="344" y="2800"/>
                    <a:pt x="360" y="2784"/>
                    <a:pt x="311" y="2784"/>
                  </a:cubicBezTo>
                  <a:lnTo>
                    <a:pt x="344" y="2767"/>
                  </a:lnTo>
                  <a:cubicBezTo>
                    <a:pt x="360" y="2734"/>
                    <a:pt x="279" y="2734"/>
                    <a:pt x="295" y="2718"/>
                  </a:cubicBezTo>
                  <a:cubicBezTo>
                    <a:pt x="311" y="2718"/>
                    <a:pt x="328" y="2718"/>
                    <a:pt x="344" y="2734"/>
                  </a:cubicBezTo>
                  <a:cubicBezTo>
                    <a:pt x="344" y="2718"/>
                    <a:pt x="344" y="2718"/>
                    <a:pt x="328" y="2718"/>
                  </a:cubicBezTo>
                  <a:cubicBezTo>
                    <a:pt x="344" y="2702"/>
                    <a:pt x="311" y="2685"/>
                    <a:pt x="328" y="2685"/>
                  </a:cubicBezTo>
                  <a:cubicBezTo>
                    <a:pt x="311" y="2685"/>
                    <a:pt x="295" y="2685"/>
                    <a:pt x="295" y="2669"/>
                  </a:cubicBezTo>
                  <a:lnTo>
                    <a:pt x="262" y="2669"/>
                  </a:lnTo>
                  <a:cubicBezTo>
                    <a:pt x="328" y="2653"/>
                    <a:pt x="262" y="2604"/>
                    <a:pt x="311" y="2587"/>
                  </a:cubicBezTo>
                  <a:cubicBezTo>
                    <a:pt x="311" y="2571"/>
                    <a:pt x="295" y="2554"/>
                    <a:pt x="295" y="2538"/>
                  </a:cubicBezTo>
                  <a:lnTo>
                    <a:pt x="311" y="2538"/>
                  </a:lnTo>
                  <a:cubicBezTo>
                    <a:pt x="328" y="2522"/>
                    <a:pt x="246" y="2522"/>
                    <a:pt x="262" y="2505"/>
                  </a:cubicBezTo>
                  <a:cubicBezTo>
                    <a:pt x="269" y="2502"/>
                    <a:pt x="274" y="2501"/>
                    <a:pt x="277" y="2501"/>
                  </a:cubicBezTo>
                  <a:cubicBezTo>
                    <a:pt x="286" y="2501"/>
                    <a:pt x="285" y="2510"/>
                    <a:pt x="288" y="2510"/>
                  </a:cubicBezTo>
                  <a:cubicBezTo>
                    <a:pt x="289" y="2510"/>
                    <a:pt x="291" y="2509"/>
                    <a:pt x="295" y="2505"/>
                  </a:cubicBezTo>
                  <a:cubicBezTo>
                    <a:pt x="377" y="2505"/>
                    <a:pt x="295" y="2489"/>
                    <a:pt x="328" y="2473"/>
                  </a:cubicBezTo>
                  <a:lnTo>
                    <a:pt x="344" y="2473"/>
                  </a:lnTo>
                  <a:cubicBezTo>
                    <a:pt x="360" y="2456"/>
                    <a:pt x="311" y="2440"/>
                    <a:pt x="311" y="2423"/>
                  </a:cubicBezTo>
                  <a:lnTo>
                    <a:pt x="328" y="2423"/>
                  </a:lnTo>
                  <a:cubicBezTo>
                    <a:pt x="279" y="2407"/>
                    <a:pt x="279" y="2391"/>
                    <a:pt x="262" y="2374"/>
                  </a:cubicBezTo>
                  <a:lnTo>
                    <a:pt x="311" y="2374"/>
                  </a:lnTo>
                  <a:cubicBezTo>
                    <a:pt x="311" y="2366"/>
                    <a:pt x="299" y="2366"/>
                    <a:pt x="285" y="2366"/>
                  </a:cubicBezTo>
                  <a:cubicBezTo>
                    <a:pt x="270" y="2366"/>
                    <a:pt x="254" y="2366"/>
                    <a:pt x="246" y="2358"/>
                  </a:cubicBezTo>
                  <a:cubicBezTo>
                    <a:pt x="262" y="2358"/>
                    <a:pt x="279" y="2342"/>
                    <a:pt x="311" y="2342"/>
                  </a:cubicBezTo>
                  <a:lnTo>
                    <a:pt x="311" y="2358"/>
                  </a:lnTo>
                  <a:cubicBezTo>
                    <a:pt x="360" y="2342"/>
                    <a:pt x="311" y="2342"/>
                    <a:pt x="328" y="2325"/>
                  </a:cubicBezTo>
                  <a:lnTo>
                    <a:pt x="344" y="2325"/>
                  </a:lnTo>
                  <a:cubicBezTo>
                    <a:pt x="328" y="2309"/>
                    <a:pt x="295" y="2309"/>
                    <a:pt x="295" y="2276"/>
                  </a:cubicBezTo>
                  <a:lnTo>
                    <a:pt x="279" y="2276"/>
                  </a:lnTo>
                  <a:cubicBezTo>
                    <a:pt x="229" y="2260"/>
                    <a:pt x="295" y="2260"/>
                    <a:pt x="262" y="2260"/>
                  </a:cubicBezTo>
                  <a:lnTo>
                    <a:pt x="311" y="2243"/>
                  </a:lnTo>
                  <a:cubicBezTo>
                    <a:pt x="311" y="2243"/>
                    <a:pt x="279" y="2227"/>
                    <a:pt x="262" y="2211"/>
                  </a:cubicBezTo>
                  <a:cubicBezTo>
                    <a:pt x="274" y="2211"/>
                    <a:pt x="284" y="2213"/>
                    <a:pt x="292" y="2217"/>
                  </a:cubicBezTo>
                  <a:lnTo>
                    <a:pt x="292" y="2217"/>
                  </a:lnTo>
                  <a:cubicBezTo>
                    <a:pt x="272" y="2204"/>
                    <a:pt x="262" y="2191"/>
                    <a:pt x="262" y="2178"/>
                  </a:cubicBezTo>
                  <a:cubicBezTo>
                    <a:pt x="344" y="2178"/>
                    <a:pt x="279" y="2129"/>
                    <a:pt x="360" y="2112"/>
                  </a:cubicBezTo>
                  <a:cubicBezTo>
                    <a:pt x="311" y="2080"/>
                    <a:pt x="360" y="2047"/>
                    <a:pt x="360" y="2014"/>
                  </a:cubicBezTo>
                  <a:lnTo>
                    <a:pt x="360" y="2014"/>
                  </a:lnTo>
                  <a:cubicBezTo>
                    <a:pt x="347" y="2018"/>
                    <a:pt x="339" y="2019"/>
                    <a:pt x="335" y="2019"/>
                  </a:cubicBezTo>
                  <a:cubicBezTo>
                    <a:pt x="315" y="2019"/>
                    <a:pt x="344" y="1998"/>
                    <a:pt x="279" y="1998"/>
                  </a:cubicBezTo>
                  <a:lnTo>
                    <a:pt x="328" y="1965"/>
                  </a:lnTo>
                  <a:cubicBezTo>
                    <a:pt x="339" y="1965"/>
                    <a:pt x="342" y="1972"/>
                    <a:pt x="348" y="1972"/>
                  </a:cubicBezTo>
                  <a:cubicBezTo>
                    <a:pt x="351" y="1972"/>
                    <a:pt x="355" y="1971"/>
                    <a:pt x="360" y="1965"/>
                  </a:cubicBezTo>
                  <a:cubicBezTo>
                    <a:pt x="360" y="1957"/>
                    <a:pt x="369" y="1957"/>
                    <a:pt x="379" y="1957"/>
                  </a:cubicBezTo>
                  <a:cubicBezTo>
                    <a:pt x="389" y="1957"/>
                    <a:pt x="401" y="1957"/>
                    <a:pt x="410" y="1949"/>
                  </a:cubicBezTo>
                  <a:cubicBezTo>
                    <a:pt x="377" y="1949"/>
                    <a:pt x="377" y="1949"/>
                    <a:pt x="377" y="1932"/>
                  </a:cubicBezTo>
                  <a:lnTo>
                    <a:pt x="344" y="1949"/>
                  </a:lnTo>
                  <a:cubicBezTo>
                    <a:pt x="311" y="1916"/>
                    <a:pt x="410" y="1932"/>
                    <a:pt x="377" y="1900"/>
                  </a:cubicBezTo>
                  <a:lnTo>
                    <a:pt x="393" y="1900"/>
                  </a:lnTo>
                  <a:cubicBezTo>
                    <a:pt x="377" y="1900"/>
                    <a:pt x="393" y="1851"/>
                    <a:pt x="344" y="1851"/>
                  </a:cubicBezTo>
                  <a:cubicBezTo>
                    <a:pt x="344" y="1842"/>
                    <a:pt x="348" y="1838"/>
                    <a:pt x="354" y="1838"/>
                  </a:cubicBezTo>
                  <a:cubicBezTo>
                    <a:pt x="360" y="1838"/>
                    <a:pt x="369" y="1842"/>
                    <a:pt x="377" y="1851"/>
                  </a:cubicBezTo>
                  <a:cubicBezTo>
                    <a:pt x="377" y="1818"/>
                    <a:pt x="311" y="1769"/>
                    <a:pt x="344" y="1752"/>
                  </a:cubicBezTo>
                  <a:lnTo>
                    <a:pt x="360" y="1752"/>
                  </a:lnTo>
                  <a:cubicBezTo>
                    <a:pt x="360" y="1736"/>
                    <a:pt x="328" y="1736"/>
                    <a:pt x="344" y="1736"/>
                  </a:cubicBezTo>
                  <a:lnTo>
                    <a:pt x="360" y="1736"/>
                  </a:lnTo>
                  <a:cubicBezTo>
                    <a:pt x="360" y="1720"/>
                    <a:pt x="328" y="1720"/>
                    <a:pt x="344" y="1703"/>
                  </a:cubicBezTo>
                  <a:lnTo>
                    <a:pt x="360" y="1703"/>
                  </a:lnTo>
                  <a:cubicBezTo>
                    <a:pt x="393" y="1671"/>
                    <a:pt x="311" y="1654"/>
                    <a:pt x="311" y="1638"/>
                  </a:cubicBezTo>
                  <a:cubicBezTo>
                    <a:pt x="360" y="1638"/>
                    <a:pt x="377" y="1605"/>
                    <a:pt x="377" y="1589"/>
                  </a:cubicBezTo>
                  <a:lnTo>
                    <a:pt x="393" y="1589"/>
                  </a:lnTo>
                  <a:cubicBezTo>
                    <a:pt x="393" y="1556"/>
                    <a:pt x="344" y="1540"/>
                    <a:pt x="328" y="1490"/>
                  </a:cubicBezTo>
                  <a:cubicBezTo>
                    <a:pt x="377" y="1474"/>
                    <a:pt x="344" y="1425"/>
                    <a:pt x="377" y="1392"/>
                  </a:cubicBezTo>
                  <a:cubicBezTo>
                    <a:pt x="360" y="1392"/>
                    <a:pt x="328" y="1392"/>
                    <a:pt x="328" y="1376"/>
                  </a:cubicBezTo>
                  <a:cubicBezTo>
                    <a:pt x="344" y="1376"/>
                    <a:pt x="295" y="1360"/>
                    <a:pt x="344" y="1360"/>
                  </a:cubicBezTo>
                  <a:cubicBezTo>
                    <a:pt x="393" y="1360"/>
                    <a:pt x="377" y="1343"/>
                    <a:pt x="377" y="1327"/>
                  </a:cubicBezTo>
                  <a:lnTo>
                    <a:pt x="311" y="1327"/>
                  </a:lnTo>
                  <a:cubicBezTo>
                    <a:pt x="410" y="1294"/>
                    <a:pt x="279" y="1245"/>
                    <a:pt x="360" y="1212"/>
                  </a:cubicBezTo>
                  <a:cubicBezTo>
                    <a:pt x="344" y="1212"/>
                    <a:pt x="344" y="1196"/>
                    <a:pt x="328" y="1196"/>
                  </a:cubicBezTo>
                  <a:lnTo>
                    <a:pt x="360" y="1196"/>
                  </a:lnTo>
                  <a:cubicBezTo>
                    <a:pt x="377" y="1163"/>
                    <a:pt x="377" y="1163"/>
                    <a:pt x="360" y="1130"/>
                  </a:cubicBezTo>
                  <a:lnTo>
                    <a:pt x="393" y="1130"/>
                  </a:lnTo>
                  <a:cubicBezTo>
                    <a:pt x="393" y="1114"/>
                    <a:pt x="295" y="1114"/>
                    <a:pt x="295" y="1098"/>
                  </a:cubicBezTo>
                  <a:lnTo>
                    <a:pt x="344" y="1098"/>
                  </a:lnTo>
                  <a:cubicBezTo>
                    <a:pt x="344" y="1065"/>
                    <a:pt x="377" y="1032"/>
                    <a:pt x="344" y="1016"/>
                  </a:cubicBezTo>
                  <a:lnTo>
                    <a:pt x="360" y="1016"/>
                  </a:lnTo>
                  <a:cubicBezTo>
                    <a:pt x="360" y="999"/>
                    <a:pt x="393" y="967"/>
                    <a:pt x="328" y="967"/>
                  </a:cubicBezTo>
                  <a:cubicBezTo>
                    <a:pt x="377" y="967"/>
                    <a:pt x="328" y="950"/>
                    <a:pt x="311" y="934"/>
                  </a:cubicBezTo>
                  <a:lnTo>
                    <a:pt x="344" y="934"/>
                  </a:lnTo>
                  <a:cubicBezTo>
                    <a:pt x="295" y="918"/>
                    <a:pt x="295" y="918"/>
                    <a:pt x="279" y="901"/>
                  </a:cubicBezTo>
                  <a:lnTo>
                    <a:pt x="295" y="901"/>
                  </a:lnTo>
                  <a:cubicBezTo>
                    <a:pt x="303" y="893"/>
                    <a:pt x="295" y="893"/>
                    <a:pt x="287" y="893"/>
                  </a:cubicBezTo>
                  <a:cubicBezTo>
                    <a:pt x="279" y="893"/>
                    <a:pt x="270" y="893"/>
                    <a:pt x="279" y="885"/>
                  </a:cubicBezTo>
                  <a:lnTo>
                    <a:pt x="295" y="885"/>
                  </a:lnTo>
                  <a:cubicBezTo>
                    <a:pt x="311" y="868"/>
                    <a:pt x="295" y="868"/>
                    <a:pt x="262" y="868"/>
                  </a:cubicBezTo>
                  <a:cubicBezTo>
                    <a:pt x="262" y="852"/>
                    <a:pt x="279" y="836"/>
                    <a:pt x="311" y="836"/>
                  </a:cubicBezTo>
                  <a:cubicBezTo>
                    <a:pt x="295" y="836"/>
                    <a:pt x="262" y="819"/>
                    <a:pt x="279" y="819"/>
                  </a:cubicBezTo>
                  <a:lnTo>
                    <a:pt x="295" y="819"/>
                  </a:lnTo>
                  <a:cubicBezTo>
                    <a:pt x="311" y="787"/>
                    <a:pt x="262" y="787"/>
                    <a:pt x="295" y="770"/>
                  </a:cubicBezTo>
                  <a:lnTo>
                    <a:pt x="311" y="770"/>
                  </a:lnTo>
                  <a:cubicBezTo>
                    <a:pt x="311" y="787"/>
                    <a:pt x="311" y="803"/>
                    <a:pt x="311" y="803"/>
                  </a:cubicBezTo>
                  <a:cubicBezTo>
                    <a:pt x="328" y="803"/>
                    <a:pt x="344" y="787"/>
                    <a:pt x="377" y="787"/>
                  </a:cubicBezTo>
                  <a:cubicBezTo>
                    <a:pt x="360" y="787"/>
                    <a:pt x="311" y="754"/>
                    <a:pt x="328" y="738"/>
                  </a:cubicBezTo>
                  <a:cubicBezTo>
                    <a:pt x="336" y="729"/>
                    <a:pt x="340" y="725"/>
                    <a:pt x="342" y="725"/>
                  </a:cubicBezTo>
                  <a:cubicBezTo>
                    <a:pt x="343" y="725"/>
                    <a:pt x="343" y="726"/>
                    <a:pt x="343" y="726"/>
                  </a:cubicBezTo>
                  <a:lnTo>
                    <a:pt x="343" y="726"/>
                  </a:lnTo>
                  <a:cubicBezTo>
                    <a:pt x="344" y="723"/>
                    <a:pt x="344" y="721"/>
                    <a:pt x="344" y="721"/>
                  </a:cubicBezTo>
                  <a:cubicBezTo>
                    <a:pt x="360" y="721"/>
                    <a:pt x="360" y="705"/>
                    <a:pt x="360" y="688"/>
                  </a:cubicBezTo>
                  <a:lnTo>
                    <a:pt x="360" y="688"/>
                  </a:lnTo>
                  <a:cubicBezTo>
                    <a:pt x="350" y="694"/>
                    <a:pt x="342" y="696"/>
                    <a:pt x="336" y="696"/>
                  </a:cubicBezTo>
                  <a:cubicBezTo>
                    <a:pt x="324" y="696"/>
                    <a:pt x="317" y="688"/>
                    <a:pt x="295" y="688"/>
                  </a:cubicBezTo>
                  <a:cubicBezTo>
                    <a:pt x="295" y="688"/>
                    <a:pt x="311" y="705"/>
                    <a:pt x="311" y="705"/>
                  </a:cubicBezTo>
                  <a:cubicBezTo>
                    <a:pt x="311" y="705"/>
                    <a:pt x="311" y="721"/>
                    <a:pt x="311" y="721"/>
                  </a:cubicBezTo>
                  <a:cubicBezTo>
                    <a:pt x="295" y="721"/>
                    <a:pt x="279" y="705"/>
                    <a:pt x="295" y="705"/>
                  </a:cubicBezTo>
                  <a:cubicBezTo>
                    <a:pt x="279" y="705"/>
                    <a:pt x="262" y="688"/>
                    <a:pt x="246" y="688"/>
                  </a:cubicBezTo>
                  <a:cubicBezTo>
                    <a:pt x="295" y="688"/>
                    <a:pt x="311" y="656"/>
                    <a:pt x="344" y="656"/>
                  </a:cubicBezTo>
                  <a:cubicBezTo>
                    <a:pt x="328" y="639"/>
                    <a:pt x="328" y="607"/>
                    <a:pt x="262" y="590"/>
                  </a:cubicBezTo>
                  <a:cubicBezTo>
                    <a:pt x="262" y="590"/>
                    <a:pt x="279" y="574"/>
                    <a:pt x="295" y="574"/>
                  </a:cubicBezTo>
                  <a:cubicBezTo>
                    <a:pt x="295" y="590"/>
                    <a:pt x="295" y="590"/>
                    <a:pt x="311" y="590"/>
                  </a:cubicBezTo>
                  <a:cubicBezTo>
                    <a:pt x="295" y="574"/>
                    <a:pt x="295" y="557"/>
                    <a:pt x="262" y="541"/>
                  </a:cubicBezTo>
                  <a:cubicBezTo>
                    <a:pt x="266" y="538"/>
                    <a:pt x="269" y="536"/>
                    <a:pt x="272" y="536"/>
                  </a:cubicBezTo>
                  <a:cubicBezTo>
                    <a:pt x="281" y="536"/>
                    <a:pt x="289" y="546"/>
                    <a:pt x="293" y="546"/>
                  </a:cubicBezTo>
                  <a:cubicBezTo>
                    <a:pt x="294" y="546"/>
                    <a:pt x="295" y="545"/>
                    <a:pt x="295" y="541"/>
                  </a:cubicBezTo>
                  <a:cubicBezTo>
                    <a:pt x="377" y="492"/>
                    <a:pt x="197" y="459"/>
                    <a:pt x="279" y="410"/>
                  </a:cubicBezTo>
                  <a:lnTo>
                    <a:pt x="262" y="410"/>
                  </a:lnTo>
                  <a:cubicBezTo>
                    <a:pt x="295" y="361"/>
                    <a:pt x="229" y="296"/>
                    <a:pt x="279" y="246"/>
                  </a:cubicBezTo>
                  <a:cubicBezTo>
                    <a:pt x="295" y="230"/>
                    <a:pt x="262" y="230"/>
                    <a:pt x="246" y="214"/>
                  </a:cubicBezTo>
                  <a:lnTo>
                    <a:pt x="279" y="214"/>
                  </a:lnTo>
                  <a:lnTo>
                    <a:pt x="246" y="197"/>
                  </a:lnTo>
                  <a:cubicBezTo>
                    <a:pt x="213" y="165"/>
                    <a:pt x="328" y="148"/>
                    <a:pt x="279" y="116"/>
                  </a:cubicBezTo>
                  <a:lnTo>
                    <a:pt x="279" y="116"/>
                  </a:lnTo>
                  <a:lnTo>
                    <a:pt x="246" y="132"/>
                  </a:lnTo>
                  <a:cubicBezTo>
                    <a:pt x="246" y="116"/>
                    <a:pt x="229" y="99"/>
                    <a:pt x="262" y="99"/>
                  </a:cubicBezTo>
                  <a:cubicBezTo>
                    <a:pt x="262" y="99"/>
                    <a:pt x="229" y="83"/>
                    <a:pt x="246" y="83"/>
                  </a:cubicBezTo>
                  <a:lnTo>
                    <a:pt x="262" y="83"/>
                  </a:lnTo>
                  <a:lnTo>
                    <a:pt x="229" y="66"/>
                  </a:lnTo>
                  <a:cubicBezTo>
                    <a:pt x="238" y="50"/>
                    <a:pt x="258" y="50"/>
                    <a:pt x="277" y="50"/>
                  </a:cubicBezTo>
                  <a:cubicBezTo>
                    <a:pt x="295" y="50"/>
                    <a:pt x="311" y="50"/>
                    <a:pt x="311" y="34"/>
                  </a:cubicBezTo>
                  <a:cubicBezTo>
                    <a:pt x="295" y="17"/>
                    <a:pt x="262" y="1"/>
                    <a:pt x="246" y="1"/>
                  </a:cubicBezTo>
                  <a:cubicBezTo>
                    <a:pt x="246" y="1"/>
                    <a:pt x="229" y="17"/>
                    <a:pt x="213" y="17"/>
                  </a:cubicBezTo>
                  <a:lnTo>
                    <a:pt x="197" y="1"/>
                  </a:lnTo>
                  <a:close/>
                  <a:moveTo>
                    <a:pt x="229" y="4142"/>
                  </a:moveTo>
                  <a:cubicBezTo>
                    <a:pt x="213" y="4142"/>
                    <a:pt x="197" y="4142"/>
                    <a:pt x="197" y="4159"/>
                  </a:cubicBezTo>
                  <a:cubicBezTo>
                    <a:pt x="197" y="4159"/>
                    <a:pt x="208" y="4159"/>
                    <a:pt x="214" y="4162"/>
                  </a:cubicBezTo>
                  <a:lnTo>
                    <a:pt x="214" y="4162"/>
                  </a:lnTo>
                  <a:cubicBezTo>
                    <a:pt x="213" y="4161"/>
                    <a:pt x="213" y="4160"/>
                    <a:pt x="213" y="4159"/>
                  </a:cubicBezTo>
                  <a:lnTo>
                    <a:pt x="262" y="4159"/>
                  </a:lnTo>
                  <a:lnTo>
                    <a:pt x="229" y="4142"/>
                  </a:lnTo>
                  <a:close/>
                  <a:moveTo>
                    <a:pt x="214" y="4162"/>
                  </a:moveTo>
                  <a:cubicBezTo>
                    <a:pt x="215" y="4163"/>
                    <a:pt x="216" y="4164"/>
                    <a:pt x="217" y="4166"/>
                  </a:cubicBezTo>
                  <a:lnTo>
                    <a:pt x="217" y="4166"/>
                  </a:lnTo>
                  <a:cubicBezTo>
                    <a:pt x="217" y="4164"/>
                    <a:pt x="216" y="4163"/>
                    <a:pt x="214" y="4162"/>
                  </a:cubicBezTo>
                  <a:close/>
                  <a:moveTo>
                    <a:pt x="164" y="4159"/>
                  </a:moveTo>
                  <a:lnTo>
                    <a:pt x="164" y="4159"/>
                  </a:lnTo>
                  <a:cubicBezTo>
                    <a:pt x="180" y="4175"/>
                    <a:pt x="197" y="4191"/>
                    <a:pt x="213" y="4191"/>
                  </a:cubicBezTo>
                  <a:lnTo>
                    <a:pt x="229" y="4208"/>
                  </a:lnTo>
                  <a:cubicBezTo>
                    <a:pt x="286" y="4194"/>
                    <a:pt x="234" y="4180"/>
                    <a:pt x="217" y="4166"/>
                  </a:cubicBezTo>
                  <a:lnTo>
                    <a:pt x="217" y="4166"/>
                  </a:lnTo>
                  <a:cubicBezTo>
                    <a:pt x="218" y="4168"/>
                    <a:pt x="217" y="4171"/>
                    <a:pt x="213" y="4175"/>
                  </a:cubicBezTo>
                  <a:cubicBezTo>
                    <a:pt x="197" y="4175"/>
                    <a:pt x="180" y="4175"/>
                    <a:pt x="164" y="4159"/>
                  </a:cubicBezTo>
                  <a:close/>
                  <a:moveTo>
                    <a:pt x="164" y="4191"/>
                  </a:moveTo>
                  <a:cubicBezTo>
                    <a:pt x="180" y="4191"/>
                    <a:pt x="180" y="4224"/>
                    <a:pt x="213" y="4224"/>
                  </a:cubicBezTo>
                  <a:lnTo>
                    <a:pt x="229" y="4208"/>
                  </a:lnTo>
                  <a:lnTo>
                    <a:pt x="197" y="4208"/>
                  </a:lnTo>
                  <a:cubicBezTo>
                    <a:pt x="180" y="4208"/>
                    <a:pt x="213" y="4191"/>
                    <a:pt x="213" y="41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16"/>
            <p:cNvSpPr/>
            <p:nvPr/>
          </p:nvSpPr>
          <p:spPr>
            <a:xfrm>
              <a:off x="1377257" y="-35228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16"/>
            <p:cNvSpPr/>
            <p:nvPr/>
          </p:nvSpPr>
          <p:spPr>
            <a:xfrm>
              <a:off x="1352527" y="-306028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lnTo>
                    <a:pt x="0" y="17"/>
                  </a:lnTo>
                  <a:cubicBezTo>
                    <a:pt x="0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16"/>
            <p:cNvSpPr/>
            <p:nvPr/>
          </p:nvSpPr>
          <p:spPr>
            <a:xfrm>
              <a:off x="1352527" y="-29356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16"/>
            <p:cNvSpPr/>
            <p:nvPr/>
          </p:nvSpPr>
          <p:spPr>
            <a:xfrm>
              <a:off x="1340067" y="-472912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16"/>
            <p:cNvSpPr/>
            <p:nvPr/>
          </p:nvSpPr>
          <p:spPr>
            <a:xfrm>
              <a:off x="1352527" y="-42024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16"/>
                    <a:pt x="0" y="16"/>
                    <a:pt x="17" y="16"/>
                  </a:cubicBezTo>
                  <a:cubicBezTo>
                    <a:pt x="17" y="16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16"/>
            <p:cNvSpPr/>
            <p:nvPr/>
          </p:nvSpPr>
          <p:spPr>
            <a:xfrm>
              <a:off x="1334026" y="-52841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16"/>
            <p:cNvSpPr/>
            <p:nvPr/>
          </p:nvSpPr>
          <p:spPr>
            <a:xfrm>
              <a:off x="1352527" y="-423451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16"/>
            <p:cNvSpPr/>
            <p:nvPr/>
          </p:nvSpPr>
          <p:spPr>
            <a:xfrm>
              <a:off x="1349317" y="-24410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lnTo>
                    <a:pt x="1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16"/>
            <p:cNvSpPr/>
            <p:nvPr/>
          </p:nvSpPr>
          <p:spPr>
            <a:xfrm>
              <a:off x="1349317" y="-24410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16"/>
            <p:cNvSpPr/>
            <p:nvPr/>
          </p:nvSpPr>
          <p:spPr>
            <a:xfrm>
              <a:off x="1352527" y="-24410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16"/>
            <p:cNvSpPr/>
            <p:nvPr/>
          </p:nvSpPr>
          <p:spPr>
            <a:xfrm>
              <a:off x="1347052" y="-265817"/>
              <a:ext cx="7929" cy="6419"/>
            </a:xfrm>
            <a:custGeom>
              <a:avLst/>
              <a:gdLst/>
              <a:ahLst/>
              <a:cxnLst/>
              <a:rect l="l" t="t" r="r" b="b"/>
              <a:pathLst>
                <a:path w="42" h="34" extrusionOk="0">
                  <a:moveTo>
                    <a:pt x="29" y="0"/>
                  </a:moveTo>
                  <a:cubicBezTo>
                    <a:pt x="29" y="16"/>
                    <a:pt x="0" y="17"/>
                    <a:pt x="11" y="31"/>
                  </a:cubicBezTo>
                  <a:lnTo>
                    <a:pt x="11" y="31"/>
                  </a:lnTo>
                  <a:cubicBezTo>
                    <a:pt x="16" y="25"/>
                    <a:pt x="42" y="13"/>
                    <a:pt x="29" y="0"/>
                  </a:cubicBezTo>
                  <a:close/>
                  <a:moveTo>
                    <a:pt x="11" y="31"/>
                  </a:moveTo>
                  <a:lnTo>
                    <a:pt x="11" y="31"/>
                  </a:lnTo>
                  <a:cubicBezTo>
                    <a:pt x="9" y="32"/>
                    <a:pt x="9" y="33"/>
                    <a:pt x="13" y="33"/>
                  </a:cubicBezTo>
                  <a:cubicBezTo>
                    <a:pt x="12" y="32"/>
                    <a:pt x="11" y="31"/>
                    <a:pt x="11" y="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16"/>
            <p:cNvSpPr/>
            <p:nvPr/>
          </p:nvSpPr>
          <p:spPr>
            <a:xfrm>
              <a:off x="1377257" y="-284318"/>
              <a:ext cx="10949" cy="6230"/>
            </a:xfrm>
            <a:custGeom>
              <a:avLst/>
              <a:gdLst/>
              <a:ahLst/>
              <a:cxnLst/>
              <a:rect l="l" t="t" r="r" b="b"/>
              <a:pathLst>
                <a:path w="58" h="33" extrusionOk="0">
                  <a:moveTo>
                    <a:pt x="17" y="0"/>
                  </a:moveTo>
                  <a:lnTo>
                    <a:pt x="0" y="33"/>
                  </a:lnTo>
                  <a:cubicBezTo>
                    <a:pt x="8" y="25"/>
                    <a:pt x="17" y="21"/>
                    <a:pt x="23" y="21"/>
                  </a:cubicBezTo>
                  <a:cubicBezTo>
                    <a:pt x="29" y="21"/>
                    <a:pt x="33" y="25"/>
                    <a:pt x="33" y="33"/>
                  </a:cubicBezTo>
                  <a:cubicBezTo>
                    <a:pt x="58" y="17"/>
                    <a:pt x="49" y="17"/>
                    <a:pt x="37" y="17"/>
                  </a:cubicBezTo>
                  <a:cubicBezTo>
                    <a:pt x="25" y="17"/>
                    <a:pt x="9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16"/>
            <p:cNvSpPr/>
            <p:nvPr/>
          </p:nvSpPr>
          <p:spPr>
            <a:xfrm>
              <a:off x="1383487" y="-296778"/>
              <a:ext cx="3209" cy="1699"/>
            </a:xfrm>
            <a:custGeom>
              <a:avLst/>
              <a:gdLst/>
              <a:ahLst/>
              <a:cxnLst/>
              <a:rect l="l" t="t" r="r" b="b"/>
              <a:pathLst>
                <a:path w="17" h="9" extrusionOk="0">
                  <a:moveTo>
                    <a:pt x="0" y="1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9" y="8"/>
                    <a:pt x="16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16"/>
            <p:cNvSpPr/>
            <p:nvPr/>
          </p:nvSpPr>
          <p:spPr>
            <a:xfrm>
              <a:off x="1380278" y="-380220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1" y="1"/>
                  </a:moveTo>
                  <a:lnTo>
                    <a:pt x="33" y="1"/>
                  </a:lnTo>
                  <a:cubicBezTo>
                    <a:pt x="33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16"/>
            <p:cNvSpPr/>
            <p:nvPr/>
          </p:nvSpPr>
          <p:spPr>
            <a:xfrm>
              <a:off x="1349317" y="-395700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16"/>
            <p:cNvSpPr/>
            <p:nvPr/>
          </p:nvSpPr>
          <p:spPr>
            <a:xfrm>
              <a:off x="1389528" y="-407971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7"/>
                  </a:moveTo>
                  <a:lnTo>
                    <a:pt x="17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16"/>
            <p:cNvSpPr/>
            <p:nvPr/>
          </p:nvSpPr>
          <p:spPr>
            <a:xfrm>
              <a:off x="1380278" y="-547103"/>
              <a:ext cx="7929" cy="2643"/>
            </a:xfrm>
            <a:custGeom>
              <a:avLst/>
              <a:gdLst/>
              <a:ahLst/>
              <a:cxnLst/>
              <a:rect l="l" t="t" r="r" b="b"/>
              <a:pathLst>
                <a:path w="42" h="14" extrusionOk="0">
                  <a:moveTo>
                    <a:pt x="1" y="1"/>
                  </a:moveTo>
                  <a:cubicBezTo>
                    <a:pt x="9" y="9"/>
                    <a:pt x="21" y="13"/>
                    <a:pt x="29" y="13"/>
                  </a:cubicBezTo>
                  <a:cubicBezTo>
                    <a:pt x="38" y="13"/>
                    <a:pt x="42" y="9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16"/>
            <p:cNvSpPr/>
            <p:nvPr/>
          </p:nvSpPr>
          <p:spPr>
            <a:xfrm>
              <a:off x="1377257" y="-611856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17" y="0"/>
                  </a:moveTo>
                  <a:cubicBezTo>
                    <a:pt x="17" y="17"/>
                    <a:pt x="0" y="17"/>
                    <a:pt x="17" y="17"/>
                  </a:cubicBezTo>
                  <a:cubicBezTo>
                    <a:pt x="33" y="17"/>
                    <a:pt x="49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16"/>
            <p:cNvSpPr/>
            <p:nvPr/>
          </p:nvSpPr>
          <p:spPr>
            <a:xfrm>
              <a:off x="-69009" y="46240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34" y="1"/>
                  </a:moveTo>
                  <a:lnTo>
                    <a:pt x="1" y="17"/>
                  </a:lnTo>
                  <a:cubicBezTo>
                    <a:pt x="17" y="17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16"/>
            <p:cNvSpPr/>
            <p:nvPr/>
          </p:nvSpPr>
          <p:spPr>
            <a:xfrm>
              <a:off x="-72029" y="40010"/>
              <a:ext cx="15669" cy="4720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65" y="1"/>
                  </a:moveTo>
                  <a:cubicBezTo>
                    <a:pt x="47" y="2"/>
                    <a:pt x="24" y="6"/>
                    <a:pt x="0" y="17"/>
                  </a:cubicBezTo>
                  <a:cubicBezTo>
                    <a:pt x="33" y="17"/>
                    <a:pt x="17" y="17"/>
                    <a:pt x="65" y="1"/>
                  </a:cubicBezTo>
                  <a:close/>
                  <a:moveTo>
                    <a:pt x="50" y="1"/>
                  </a:moveTo>
                  <a:cubicBezTo>
                    <a:pt x="56" y="1"/>
                    <a:pt x="62" y="1"/>
                    <a:pt x="66" y="1"/>
                  </a:cubicBezTo>
                  <a:lnTo>
                    <a:pt x="66" y="1"/>
                  </a:lnTo>
                  <a:cubicBezTo>
                    <a:pt x="65" y="1"/>
                    <a:pt x="65" y="1"/>
                    <a:pt x="65" y="1"/>
                  </a:cubicBezTo>
                  <a:lnTo>
                    <a:pt x="65" y="1"/>
                  </a:lnTo>
                  <a:cubicBezTo>
                    <a:pt x="65" y="1"/>
                    <a:pt x="65" y="1"/>
                    <a:pt x="66" y="1"/>
                  </a:cubicBezTo>
                  <a:lnTo>
                    <a:pt x="66" y="1"/>
                  </a:lnTo>
                  <a:cubicBezTo>
                    <a:pt x="63" y="4"/>
                    <a:pt x="48" y="17"/>
                    <a:pt x="33" y="17"/>
                  </a:cubicBezTo>
                  <a:cubicBezTo>
                    <a:pt x="44" y="17"/>
                    <a:pt x="40" y="25"/>
                    <a:pt x="42" y="25"/>
                  </a:cubicBezTo>
                  <a:cubicBezTo>
                    <a:pt x="42" y="25"/>
                    <a:pt x="44" y="23"/>
                    <a:pt x="50" y="17"/>
                  </a:cubicBezTo>
                  <a:cubicBezTo>
                    <a:pt x="74" y="5"/>
                    <a:pt x="80" y="2"/>
                    <a:pt x="68" y="1"/>
                  </a:cubicBezTo>
                  <a:lnTo>
                    <a:pt x="68" y="1"/>
                  </a:lnTo>
                  <a:cubicBezTo>
                    <a:pt x="67" y="1"/>
                    <a:pt x="66" y="1"/>
                    <a:pt x="66" y="1"/>
                  </a:cubicBezTo>
                  <a:lnTo>
                    <a:pt x="66" y="1"/>
                  </a:lnTo>
                  <a:cubicBezTo>
                    <a:pt x="66" y="1"/>
                    <a:pt x="66" y="1"/>
                    <a:pt x="66" y="1"/>
                  </a:cubicBezTo>
                  <a:lnTo>
                    <a:pt x="66" y="1"/>
                  </a:lnTo>
                  <a:cubicBezTo>
                    <a:pt x="66" y="1"/>
                    <a:pt x="67" y="1"/>
                    <a:pt x="68" y="1"/>
                  </a:cubicBezTo>
                  <a:lnTo>
                    <a:pt x="68" y="1"/>
                  </a:lnTo>
                  <a:cubicBezTo>
                    <a:pt x="73" y="1"/>
                    <a:pt x="78" y="1"/>
                    <a:pt x="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16"/>
            <p:cNvSpPr/>
            <p:nvPr/>
          </p:nvSpPr>
          <p:spPr>
            <a:xfrm>
              <a:off x="-87510" y="-7420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16"/>
            <p:cNvSpPr/>
            <p:nvPr/>
          </p:nvSpPr>
          <p:spPr>
            <a:xfrm>
              <a:off x="-84489" y="-86663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"/>
                    <a:pt x="1" y="1"/>
                    <a:pt x="1" y="17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16"/>
            <p:cNvSpPr/>
            <p:nvPr/>
          </p:nvSpPr>
          <p:spPr>
            <a:xfrm>
              <a:off x="-75050" y="-33993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16"/>
            <p:cNvSpPr/>
            <p:nvPr/>
          </p:nvSpPr>
          <p:spPr>
            <a:xfrm>
              <a:off x="-78259" y="36990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7" y="1"/>
                  </a:ln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16"/>
            <p:cNvSpPr/>
            <p:nvPr/>
          </p:nvSpPr>
          <p:spPr>
            <a:xfrm>
              <a:off x="-62779" y="-1549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16"/>
            <p:cNvSpPr/>
            <p:nvPr/>
          </p:nvSpPr>
          <p:spPr>
            <a:xfrm>
              <a:off x="-62779" y="-3221"/>
              <a:ext cx="9439" cy="3398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1"/>
                  </a:moveTo>
                  <a:cubicBezTo>
                    <a:pt x="42" y="1"/>
                    <a:pt x="38" y="4"/>
                    <a:pt x="35" y="8"/>
                  </a:cubicBezTo>
                  <a:lnTo>
                    <a:pt x="35" y="8"/>
                  </a:lnTo>
                  <a:cubicBezTo>
                    <a:pt x="43" y="4"/>
                    <a:pt x="50" y="1"/>
                    <a:pt x="50" y="1"/>
                  </a:cubicBezTo>
                  <a:close/>
                  <a:moveTo>
                    <a:pt x="35" y="8"/>
                  </a:moveTo>
                  <a:cubicBezTo>
                    <a:pt x="24" y="12"/>
                    <a:pt x="10" y="17"/>
                    <a:pt x="1" y="17"/>
                  </a:cubicBezTo>
                  <a:lnTo>
                    <a:pt x="17" y="17"/>
                  </a:lnTo>
                  <a:cubicBezTo>
                    <a:pt x="26" y="17"/>
                    <a:pt x="30" y="12"/>
                    <a:pt x="35" y="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16"/>
            <p:cNvSpPr/>
            <p:nvPr/>
          </p:nvSpPr>
          <p:spPr>
            <a:xfrm>
              <a:off x="-269874" y="-40174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16"/>
            <p:cNvSpPr/>
            <p:nvPr/>
          </p:nvSpPr>
          <p:spPr>
            <a:xfrm>
              <a:off x="-248164" y="-42968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16"/>
            <p:cNvSpPr/>
            <p:nvPr/>
          </p:nvSpPr>
          <p:spPr>
            <a:xfrm>
              <a:off x="-81280" y="-10214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16"/>
            <p:cNvSpPr/>
            <p:nvPr/>
          </p:nvSpPr>
          <p:spPr>
            <a:xfrm>
              <a:off x="-146221" y="-219566"/>
              <a:ext cx="12648" cy="6419"/>
            </a:xfrm>
            <a:custGeom>
              <a:avLst/>
              <a:gdLst/>
              <a:ahLst/>
              <a:cxnLst/>
              <a:rect l="l" t="t" r="r" b="b"/>
              <a:pathLst>
                <a:path w="67" h="34" extrusionOk="0">
                  <a:moveTo>
                    <a:pt x="66" y="1"/>
                  </a:moveTo>
                  <a:cubicBezTo>
                    <a:pt x="33" y="17"/>
                    <a:pt x="17" y="1"/>
                    <a:pt x="1" y="34"/>
                  </a:cubicBezTo>
                  <a:cubicBezTo>
                    <a:pt x="1" y="34"/>
                    <a:pt x="50" y="17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16"/>
            <p:cNvSpPr/>
            <p:nvPr/>
          </p:nvSpPr>
          <p:spPr>
            <a:xfrm>
              <a:off x="-99780" y="-12989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cubicBezTo>
                    <a:pt x="0" y="1"/>
                    <a:pt x="0" y="1"/>
                    <a:pt x="17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16"/>
            <p:cNvSpPr/>
            <p:nvPr/>
          </p:nvSpPr>
          <p:spPr>
            <a:xfrm>
              <a:off x="-112240" y="-139144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16"/>
            <p:cNvSpPr/>
            <p:nvPr/>
          </p:nvSpPr>
          <p:spPr>
            <a:xfrm>
              <a:off x="-115261" y="-15141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16"/>
            <p:cNvSpPr/>
            <p:nvPr/>
          </p:nvSpPr>
          <p:spPr>
            <a:xfrm>
              <a:off x="-254394" y="-367760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33" y="0"/>
                  </a:moveTo>
                  <a:cubicBezTo>
                    <a:pt x="17" y="0"/>
                    <a:pt x="1" y="0"/>
                    <a:pt x="17" y="17"/>
                  </a:cubicBezTo>
                  <a:cubicBezTo>
                    <a:pt x="17" y="17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16"/>
            <p:cNvSpPr/>
            <p:nvPr/>
          </p:nvSpPr>
          <p:spPr>
            <a:xfrm>
              <a:off x="-78259" y="3396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17"/>
                    <a:pt x="17" y="17"/>
                    <a:pt x="1" y="17"/>
                  </a:cubicBezTo>
                  <a:lnTo>
                    <a:pt x="17" y="17"/>
                  </a:lnTo>
                  <a:cubicBezTo>
                    <a:pt x="17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16"/>
            <p:cNvSpPr/>
            <p:nvPr/>
          </p:nvSpPr>
          <p:spPr>
            <a:xfrm>
              <a:off x="-217203" y="-2782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16"/>
            <p:cNvSpPr/>
            <p:nvPr/>
          </p:nvSpPr>
          <p:spPr>
            <a:xfrm>
              <a:off x="-158492" y="-12989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16"/>
            <p:cNvSpPr/>
            <p:nvPr/>
          </p:nvSpPr>
          <p:spPr>
            <a:xfrm>
              <a:off x="-275915" y="-434023"/>
              <a:ext cx="225784" cy="475732"/>
            </a:xfrm>
            <a:custGeom>
              <a:avLst/>
              <a:gdLst/>
              <a:ahLst/>
              <a:cxnLst/>
              <a:rect l="l" t="t" r="r" b="b"/>
              <a:pathLst>
                <a:path w="1196" h="2520" extrusionOk="0">
                  <a:moveTo>
                    <a:pt x="17" y="89"/>
                  </a:moveTo>
                  <a:cubicBezTo>
                    <a:pt x="6" y="100"/>
                    <a:pt x="9" y="104"/>
                    <a:pt x="17" y="105"/>
                  </a:cubicBezTo>
                  <a:lnTo>
                    <a:pt x="17" y="105"/>
                  </a:lnTo>
                  <a:lnTo>
                    <a:pt x="17" y="89"/>
                  </a:lnTo>
                  <a:close/>
                  <a:moveTo>
                    <a:pt x="66" y="106"/>
                  </a:moveTo>
                  <a:cubicBezTo>
                    <a:pt x="66" y="106"/>
                    <a:pt x="66" y="106"/>
                    <a:pt x="66" y="106"/>
                  </a:cubicBezTo>
                  <a:lnTo>
                    <a:pt x="66" y="106"/>
                  </a:lnTo>
                  <a:lnTo>
                    <a:pt x="50" y="110"/>
                  </a:lnTo>
                  <a:lnTo>
                    <a:pt x="50" y="110"/>
                  </a:lnTo>
                  <a:cubicBezTo>
                    <a:pt x="55" y="107"/>
                    <a:pt x="60" y="106"/>
                    <a:pt x="66" y="106"/>
                  </a:cubicBezTo>
                  <a:close/>
                  <a:moveTo>
                    <a:pt x="9" y="120"/>
                  </a:moveTo>
                  <a:lnTo>
                    <a:pt x="0" y="122"/>
                  </a:lnTo>
                  <a:cubicBezTo>
                    <a:pt x="4" y="122"/>
                    <a:pt x="7" y="121"/>
                    <a:pt x="9" y="120"/>
                  </a:cubicBezTo>
                  <a:close/>
                  <a:moveTo>
                    <a:pt x="17" y="122"/>
                  </a:moveTo>
                  <a:cubicBezTo>
                    <a:pt x="17" y="122"/>
                    <a:pt x="17" y="122"/>
                    <a:pt x="17" y="122"/>
                  </a:cubicBezTo>
                  <a:cubicBezTo>
                    <a:pt x="17" y="122"/>
                    <a:pt x="17" y="122"/>
                    <a:pt x="17" y="122"/>
                  </a:cubicBezTo>
                  <a:close/>
                  <a:moveTo>
                    <a:pt x="68" y="313"/>
                  </a:moveTo>
                  <a:cubicBezTo>
                    <a:pt x="58" y="316"/>
                    <a:pt x="49" y="319"/>
                    <a:pt x="49" y="319"/>
                  </a:cubicBezTo>
                  <a:cubicBezTo>
                    <a:pt x="49" y="319"/>
                    <a:pt x="58" y="319"/>
                    <a:pt x="68" y="313"/>
                  </a:cubicBezTo>
                  <a:close/>
                  <a:moveTo>
                    <a:pt x="114" y="331"/>
                  </a:moveTo>
                  <a:cubicBezTo>
                    <a:pt x="110" y="331"/>
                    <a:pt x="105" y="333"/>
                    <a:pt x="98" y="335"/>
                  </a:cubicBezTo>
                  <a:cubicBezTo>
                    <a:pt x="109" y="335"/>
                    <a:pt x="112" y="335"/>
                    <a:pt x="114" y="331"/>
                  </a:cubicBezTo>
                  <a:close/>
                  <a:moveTo>
                    <a:pt x="149" y="350"/>
                  </a:moveTo>
                  <a:cubicBezTo>
                    <a:pt x="148" y="350"/>
                    <a:pt x="148" y="351"/>
                    <a:pt x="147" y="351"/>
                  </a:cubicBezTo>
                  <a:lnTo>
                    <a:pt x="164" y="351"/>
                  </a:lnTo>
                  <a:cubicBezTo>
                    <a:pt x="158" y="351"/>
                    <a:pt x="153" y="351"/>
                    <a:pt x="149" y="350"/>
                  </a:cubicBezTo>
                  <a:close/>
                  <a:moveTo>
                    <a:pt x="442" y="384"/>
                  </a:moveTo>
                  <a:cubicBezTo>
                    <a:pt x="442" y="384"/>
                    <a:pt x="442" y="384"/>
                    <a:pt x="426" y="400"/>
                  </a:cubicBezTo>
                  <a:cubicBezTo>
                    <a:pt x="442" y="400"/>
                    <a:pt x="442" y="400"/>
                    <a:pt x="442" y="384"/>
                  </a:cubicBezTo>
                  <a:close/>
                  <a:moveTo>
                    <a:pt x="180" y="465"/>
                  </a:moveTo>
                  <a:cubicBezTo>
                    <a:pt x="173" y="468"/>
                    <a:pt x="168" y="471"/>
                    <a:pt x="169" y="471"/>
                  </a:cubicBezTo>
                  <a:cubicBezTo>
                    <a:pt x="170" y="471"/>
                    <a:pt x="173" y="469"/>
                    <a:pt x="180" y="466"/>
                  </a:cubicBezTo>
                  <a:cubicBezTo>
                    <a:pt x="180" y="466"/>
                    <a:pt x="180" y="465"/>
                    <a:pt x="180" y="465"/>
                  </a:cubicBezTo>
                  <a:close/>
                  <a:moveTo>
                    <a:pt x="262" y="499"/>
                  </a:moveTo>
                  <a:cubicBezTo>
                    <a:pt x="262" y="499"/>
                    <a:pt x="246" y="515"/>
                    <a:pt x="246" y="515"/>
                  </a:cubicBezTo>
                  <a:cubicBezTo>
                    <a:pt x="246" y="499"/>
                    <a:pt x="262" y="499"/>
                    <a:pt x="262" y="499"/>
                  </a:cubicBezTo>
                  <a:close/>
                  <a:moveTo>
                    <a:pt x="421" y="524"/>
                  </a:moveTo>
                  <a:cubicBezTo>
                    <a:pt x="424" y="524"/>
                    <a:pt x="426" y="526"/>
                    <a:pt x="426" y="531"/>
                  </a:cubicBezTo>
                  <a:lnTo>
                    <a:pt x="409" y="531"/>
                  </a:lnTo>
                  <a:cubicBezTo>
                    <a:pt x="409" y="531"/>
                    <a:pt x="417" y="524"/>
                    <a:pt x="421" y="524"/>
                  </a:cubicBezTo>
                  <a:close/>
                  <a:moveTo>
                    <a:pt x="246" y="580"/>
                  </a:moveTo>
                  <a:cubicBezTo>
                    <a:pt x="246" y="596"/>
                    <a:pt x="230" y="597"/>
                    <a:pt x="214" y="597"/>
                  </a:cubicBezTo>
                  <a:lnTo>
                    <a:pt x="214" y="597"/>
                  </a:lnTo>
                  <a:cubicBezTo>
                    <a:pt x="222" y="591"/>
                    <a:pt x="237" y="580"/>
                    <a:pt x="246" y="580"/>
                  </a:cubicBezTo>
                  <a:close/>
                  <a:moveTo>
                    <a:pt x="606" y="777"/>
                  </a:moveTo>
                  <a:cubicBezTo>
                    <a:pt x="605" y="779"/>
                    <a:pt x="604" y="782"/>
                    <a:pt x="603" y="784"/>
                  </a:cubicBezTo>
                  <a:lnTo>
                    <a:pt x="603" y="784"/>
                  </a:lnTo>
                  <a:cubicBezTo>
                    <a:pt x="605" y="782"/>
                    <a:pt x="606" y="780"/>
                    <a:pt x="606" y="777"/>
                  </a:cubicBezTo>
                  <a:close/>
                  <a:moveTo>
                    <a:pt x="409" y="924"/>
                  </a:moveTo>
                  <a:cubicBezTo>
                    <a:pt x="404" y="924"/>
                    <a:pt x="398" y="926"/>
                    <a:pt x="391" y="928"/>
                  </a:cubicBezTo>
                  <a:lnTo>
                    <a:pt x="391" y="928"/>
                  </a:lnTo>
                  <a:cubicBezTo>
                    <a:pt x="394" y="926"/>
                    <a:pt x="399" y="924"/>
                    <a:pt x="409" y="924"/>
                  </a:cubicBezTo>
                  <a:close/>
                  <a:moveTo>
                    <a:pt x="385" y="936"/>
                  </a:moveTo>
                  <a:lnTo>
                    <a:pt x="377" y="941"/>
                  </a:lnTo>
                  <a:cubicBezTo>
                    <a:pt x="382" y="941"/>
                    <a:pt x="384" y="939"/>
                    <a:pt x="385" y="936"/>
                  </a:cubicBezTo>
                  <a:close/>
                  <a:moveTo>
                    <a:pt x="752" y="1293"/>
                  </a:moveTo>
                  <a:cubicBezTo>
                    <a:pt x="748" y="1293"/>
                    <a:pt x="742" y="1295"/>
                    <a:pt x="737" y="1301"/>
                  </a:cubicBezTo>
                  <a:lnTo>
                    <a:pt x="753" y="1301"/>
                  </a:lnTo>
                  <a:cubicBezTo>
                    <a:pt x="753" y="1301"/>
                    <a:pt x="752" y="1301"/>
                    <a:pt x="752" y="1301"/>
                  </a:cubicBezTo>
                  <a:lnTo>
                    <a:pt x="752" y="1301"/>
                  </a:lnTo>
                  <a:cubicBezTo>
                    <a:pt x="759" y="1301"/>
                    <a:pt x="765" y="1301"/>
                    <a:pt x="769" y="1301"/>
                  </a:cubicBezTo>
                  <a:cubicBezTo>
                    <a:pt x="769" y="1301"/>
                    <a:pt x="762" y="1293"/>
                    <a:pt x="752" y="1293"/>
                  </a:cubicBezTo>
                  <a:close/>
                  <a:moveTo>
                    <a:pt x="917" y="1644"/>
                  </a:moveTo>
                  <a:cubicBezTo>
                    <a:pt x="913" y="1652"/>
                    <a:pt x="914" y="1657"/>
                    <a:pt x="917" y="1661"/>
                  </a:cubicBezTo>
                  <a:lnTo>
                    <a:pt x="917" y="1661"/>
                  </a:lnTo>
                  <a:lnTo>
                    <a:pt x="917" y="1644"/>
                  </a:lnTo>
                  <a:close/>
                  <a:moveTo>
                    <a:pt x="982" y="1677"/>
                  </a:moveTo>
                  <a:cubicBezTo>
                    <a:pt x="950" y="1693"/>
                    <a:pt x="966" y="1693"/>
                    <a:pt x="933" y="1693"/>
                  </a:cubicBezTo>
                  <a:lnTo>
                    <a:pt x="950" y="1710"/>
                  </a:lnTo>
                  <a:lnTo>
                    <a:pt x="917" y="1710"/>
                  </a:lnTo>
                  <a:cubicBezTo>
                    <a:pt x="917" y="1710"/>
                    <a:pt x="933" y="1710"/>
                    <a:pt x="933" y="1726"/>
                  </a:cubicBezTo>
                  <a:cubicBezTo>
                    <a:pt x="950" y="1710"/>
                    <a:pt x="982" y="1710"/>
                    <a:pt x="982" y="1710"/>
                  </a:cubicBezTo>
                  <a:cubicBezTo>
                    <a:pt x="950" y="1710"/>
                    <a:pt x="999" y="1677"/>
                    <a:pt x="982" y="1677"/>
                  </a:cubicBezTo>
                  <a:close/>
                  <a:moveTo>
                    <a:pt x="1015" y="1743"/>
                  </a:moveTo>
                  <a:cubicBezTo>
                    <a:pt x="1015" y="1743"/>
                    <a:pt x="1003" y="1755"/>
                    <a:pt x="989" y="1758"/>
                  </a:cubicBezTo>
                  <a:lnTo>
                    <a:pt x="989" y="1758"/>
                  </a:lnTo>
                  <a:cubicBezTo>
                    <a:pt x="1003" y="1757"/>
                    <a:pt x="1015" y="1753"/>
                    <a:pt x="1015" y="1743"/>
                  </a:cubicBezTo>
                  <a:close/>
                  <a:moveTo>
                    <a:pt x="755" y="1839"/>
                  </a:moveTo>
                  <a:lnTo>
                    <a:pt x="755" y="1839"/>
                  </a:lnTo>
                  <a:cubicBezTo>
                    <a:pt x="754" y="1839"/>
                    <a:pt x="754" y="1840"/>
                    <a:pt x="753" y="1841"/>
                  </a:cubicBezTo>
                  <a:lnTo>
                    <a:pt x="769" y="1841"/>
                  </a:lnTo>
                  <a:cubicBezTo>
                    <a:pt x="761" y="1841"/>
                    <a:pt x="757" y="1841"/>
                    <a:pt x="755" y="1839"/>
                  </a:cubicBezTo>
                  <a:close/>
                  <a:moveTo>
                    <a:pt x="900" y="2004"/>
                  </a:moveTo>
                  <a:lnTo>
                    <a:pt x="900" y="2005"/>
                  </a:lnTo>
                  <a:lnTo>
                    <a:pt x="900" y="2005"/>
                  </a:lnTo>
                  <a:cubicBezTo>
                    <a:pt x="900" y="2005"/>
                    <a:pt x="900" y="2005"/>
                    <a:pt x="900" y="2005"/>
                  </a:cubicBezTo>
                  <a:lnTo>
                    <a:pt x="900" y="2005"/>
                  </a:lnTo>
                  <a:cubicBezTo>
                    <a:pt x="900" y="2005"/>
                    <a:pt x="900" y="2005"/>
                    <a:pt x="900" y="2004"/>
                  </a:cubicBezTo>
                  <a:close/>
                  <a:moveTo>
                    <a:pt x="900" y="2005"/>
                  </a:moveTo>
                  <a:cubicBezTo>
                    <a:pt x="891" y="2007"/>
                    <a:pt x="884" y="2010"/>
                    <a:pt x="884" y="2021"/>
                  </a:cubicBezTo>
                  <a:lnTo>
                    <a:pt x="900" y="2005"/>
                  </a:lnTo>
                  <a:close/>
                  <a:moveTo>
                    <a:pt x="919" y="2016"/>
                  </a:moveTo>
                  <a:cubicBezTo>
                    <a:pt x="921" y="2016"/>
                    <a:pt x="920" y="2017"/>
                    <a:pt x="917" y="2021"/>
                  </a:cubicBezTo>
                  <a:lnTo>
                    <a:pt x="907" y="2021"/>
                  </a:lnTo>
                  <a:cubicBezTo>
                    <a:pt x="912" y="2019"/>
                    <a:pt x="918" y="2016"/>
                    <a:pt x="919" y="2016"/>
                  </a:cubicBezTo>
                  <a:close/>
                  <a:moveTo>
                    <a:pt x="1076" y="2194"/>
                  </a:moveTo>
                  <a:cubicBezTo>
                    <a:pt x="1071" y="2194"/>
                    <a:pt x="1064" y="2201"/>
                    <a:pt x="1064" y="2201"/>
                  </a:cubicBezTo>
                  <a:lnTo>
                    <a:pt x="1080" y="2201"/>
                  </a:lnTo>
                  <a:cubicBezTo>
                    <a:pt x="1080" y="2195"/>
                    <a:pt x="1079" y="2194"/>
                    <a:pt x="1076" y="2194"/>
                  </a:cubicBezTo>
                  <a:close/>
                  <a:moveTo>
                    <a:pt x="1130" y="2217"/>
                  </a:moveTo>
                  <a:cubicBezTo>
                    <a:pt x="1121" y="2225"/>
                    <a:pt x="1117" y="2230"/>
                    <a:pt x="1115" y="2230"/>
                  </a:cubicBezTo>
                  <a:cubicBezTo>
                    <a:pt x="1113" y="2230"/>
                    <a:pt x="1113" y="2225"/>
                    <a:pt x="1113" y="2217"/>
                  </a:cubicBezTo>
                  <a:close/>
                  <a:moveTo>
                    <a:pt x="1048" y="2299"/>
                  </a:moveTo>
                  <a:cubicBezTo>
                    <a:pt x="1048" y="2299"/>
                    <a:pt x="1048" y="2299"/>
                    <a:pt x="1048" y="2299"/>
                  </a:cubicBezTo>
                  <a:cubicBezTo>
                    <a:pt x="1048" y="2299"/>
                    <a:pt x="1048" y="2299"/>
                    <a:pt x="1048" y="2299"/>
                  </a:cubicBezTo>
                  <a:close/>
                  <a:moveTo>
                    <a:pt x="1123" y="2358"/>
                  </a:moveTo>
                  <a:cubicBezTo>
                    <a:pt x="1121" y="2361"/>
                    <a:pt x="1121" y="2365"/>
                    <a:pt x="1113" y="2365"/>
                  </a:cubicBezTo>
                  <a:cubicBezTo>
                    <a:pt x="1117" y="2362"/>
                    <a:pt x="1120" y="2360"/>
                    <a:pt x="1123" y="2358"/>
                  </a:cubicBezTo>
                  <a:close/>
                  <a:moveTo>
                    <a:pt x="221" y="0"/>
                  </a:moveTo>
                  <a:cubicBezTo>
                    <a:pt x="202" y="0"/>
                    <a:pt x="180" y="8"/>
                    <a:pt x="180" y="8"/>
                  </a:cubicBezTo>
                  <a:cubicBezTo>
                    <a:pt x="180" y="8"/>
                    <a:pt x="164" y="24"/>
                    <a:pt x="147" y="24"/>
                  </a:cubicBezTo>
                  <a:cubicBezTo>
                    <a:pt x="82" y="40"/>
                    <a:pt x="33" y="57"/>
                    <a:pt x="0" y="89"/>
                  </a:cubicBezTo>
                  <a:lnTo>
                    <a:pt x="49" y="89"/>
                  </a:lnTo>
                  <a:lnTo>
                    <a:pt x="18" y="105"/>
                  </a:lnTo>
                  <a:lnTo>
                    <a:pt x="18" y="105"/>
                  </a:lnTo>
                  <a:cubicBezTo>
                    <a:pt x="17" y="105"/>
                    <a:pt x="17" y="105"/>
                    <a:pt x="17" y="105"/>
                  </a:cubicBezTo>
                  <a:lnTo>
                    <a:pt x="17" y="105"/>
                  </a:lnTo>
                  <a:lnTo>
                    <a:pt x="17" y="106"/>
                  </a:lnTo>
                  <a:lnTo>
                    <a:pt x="18" y="105"/>
                  </a:lnTo>
                  <a:lnTo>
                    <a:pt x="18" y="105"/>
                  </a:lnTo>
                  <a:cubicBezTo>
                    <a:pt x="22" y="106"/>
                    <a:pt x="27" y="106"/>
                    <a:pt x="33" y="106"/>
                  </a:cubicBezTo>
                  <a:cubicBezTo>
                    <a:pt x="20" y="106"/>
                    <a:pt x="17" y="115"/>
                    <a:pt x="9" y="120"/>
                  </a:cubicBezTo>
                  <a:lnTo>
                    <a:pt x="9" y="120"/>
                  </a:lnTo>
                  <a:lnTo>
                    <a:pt x="50" y="110"/>
                  </a:lnTo>
                  <a:lnTo>
                    <a:pt x="50" y="110"/>
                  </a:lnTo>
                  <a:cubicBezTo>
                    <a:pt x="39" y="114"/>
                    <a:pt x="28" y="122"/>
                    <a:pt x="17" y="122"/>
                  </a:cubicBezTo>
                  <a:lnTo>
                    <a:pt x="17" y="122"/>
                  </a:lnTo>
                  <a:cubicBezTo>
                    <a:pt x="22" y="122"/>
                    <a:pt x="51" y="121"/>
                    <a:pt x="66" y="106"/>
                  </a:cubicBezTo>
                  <a:lnTo>
                    <a:pt x="66" y="106"/>
                  </a:lnTo>
                  <a:cubicBezTo>
                    <a:pt x="49" y="122"/>
                    <a:pt x="33" y="122"/>
                    <a:pt x="49" y="122"/>
                  </a:cubicBezTo>
                  <a:cubicBezTo>
                    <a:pt x="49" y="138"/>
                    <a:pt x="33" y="138"/>
                    <a:pt x="33" y="138"/>
                  </a:cubicBezTo>
                  <a:cubicBezTo>
                    <a:pt x="44" y="138"/>
                    <a:pt x="40" y="146"/>
                    <a:pt x="46" y="146"/>
                  </a:cubicBezTo>
                  <a:cubicBezTo>
                    <a:pt x="49" y="146"/>
                    <a:pt x="55" y="144"/>
                    <a:pt x="66" y="138"/>
                  </a:cubicBezTo>
                  <a:lnTo>
                    <a:pt x="66" y="138"/>
                  </a:lnTo>
                  <a:cubicBezTo>
                    <a:pt x="33" y="155"/>
                    <a:pt x="82" y="155"/>
                    <a:pt x="33" y="171"/>
                  </a:cubicBezTo>
                  <a:lnTo>
                    <a:pt x="82" y="171"/>
                  </a:lnTo>
                  <a:cubicBezTo>
                    <a:pt x="17" y="188"/>
                    <a:pt x="82" y="188"/>
                    <a:pt x="17" y="220"/>
                  </a:cubicBezTo>
                  <a:cubicBezTo>
                    <a:pt x="38" y="215"/>
                    <a:pt x="49" y="213"/>
                    <a:pt x="55" y="213"/>
                  </a:cubicBezTo>
                  <a:cubicBezTo>
                    <a:pt x="67" y="213"/>
                    <a:pt x="60" y="220"/>
                    <a:pt x="82" y="220"/>
                  </a:cubicBezTo>
                  <a:cubicBezTo>
                    <a:pt x="82" y="237"/>
                    <a:pt x="66" y="237"/>
                    <a:pt x="49" y="253"/>
                  </a:cubicBezTo>
                  <a:cubicBezTo>
                    <a:pt x="98" y="237"/>
                    <a:pt x="115" y="237"/>
                    <a:pt x="131" y="237"/>
                  </a:cubicBezTo>
                  <a:cubicBezTo>
                    <a:pt x="98" y="253"/>
                    <a:pt x="82" y="253"/>
                    <a:pt x="49" y="269"/>
                  </a:cubicBezTo>
                  <a:cubicBezTo>
                    <a:pt x="66" y="261"/>
                    <a:pt x="74" y="261"/>
                    <a:pt x="82" y="261"/>
                  </a:cubicBezTo>
                  <a:cubicBezTo>
                    <a:pt x="90" y="261"/>
                    <a:pt x="98" y="261"/>
                    <a:pt x="115" y="253"/>
                  </a:cubicBezTo>
                  <a:lnTo>
                    <a:pt x="115" y="253"/>
                  </a:lnTo>
                  <a:cubicBezTo>
                    <a:pt x="98" y="269"/>
                    <a:pt x="98" y="269"/>
                    <a:pt x="66" y="286"/>
                  </a:cubicBezTo>
                  <a:cubicBezTo>
                    <a:pt x="98" y="278"/>
                    <a:pt x="102" y="278"/>
                    <a:pt x="102" y="278"/>
                  </a:cubicBezTo>
                  <a:cubicBezTo>
                    <a:pt x="102" y="278"/>
                    <a:pt x="98" y="278"/>
                    <a:pt x="115" y="269"/>
                  </a:cubicBezTo>
                  <a:lnTo>
                    <a:pt x="115" y="269"/>
                  </a:lnTo>
                  <a:cubicBezTo>
                    <a:pt x="98" y="302"/>
                    <a:pt x="66" y="302"/>
                    <a:pt x="82" y="302"/>
                  </a:cubicBezTo>
                  <a:cubicBezTo>
                    <a:pt x="77" y="307"/>
                    <a:pt x="73" y="310"/>
                    <a:pt x="68" y="313"/>
                  </a:cubicBezTo>
                  <a:lnTo>
                    <a:pt x="68" y="313"/>
                  </a:lnTo>
                  <a:cubicBezTo>
                    <a:pt x="84" y="308"/>
                    <a:pt x="105" y="302"/>
                    <a:pt x="115" y="302"/>
                  </a:cubicBezTo>
                  <a:cubicBezTo>
                    <a:pt x="131" y="302"/>
                    <a:pt x="82" y="319"/>
                    <a:pt x="66" y="319"/>
                  </a:cubicBezTo>
                  <a:cubicBezTo>
                    <a:pt x="71" y="324"/>
                    <a:pt x="78" y="326"/>
                    <a:pt x="86" y="326"/>
                  </a:cubicBezTo>
                  <a:cubicBezTo>
                    <a:pt x="100" y="326"/>
                    <a:pt x="115" y="319"/>
                    <a:pt x="115" y="319"/>
                  </a:cubicBezTo>
                  <a:lnTo>
                    <a:pt x="115" y="319"/>
                  </a:lnTo>
                  <a:cubicBezTo>
                    <a:pt x="115" y="325"/>
                    <a:pt x="115" y="328"/>
                    <a:pt x="114" y="331"/>
                  </a:cubicBezTo>
                  <a:lnTo>
                    <a:pt x="114" y="331"/>
                  </a:lnTo>
                  <a:cubicBezTo>
                    <a:pt x="116" y="330"/>
                    <a:pt x="118" y="330"/>
                    <a:pt x="119" y="330"/>
                  </a:cubicBezTo>
                  <a:cubicBezTo>
                    <a:pt x="135" y="330"/>
                    <a:pt x="128" y="345"/>
                    <a:pt x="149" y="350"/>
                  </a:cubicBezTo>
                  <a:lnTo>
                    <a:pt x="149" y="350"/>
                  </a:lnTo>
                  <a:cubicBezTo>
                    <a:pt x="161" y="339"/>
                    <a:pt x="180" y="336"/>
                    <a:pt x="196" y="335"/>
                  </a:cubicBezTo>
                  <a:lnTo>
                    <a:pt x="196" y="335"/>
                  </a:lnTo>
                  <a:cubicBezTo>
                    <a:pt x="184" y="347"/>
                    <a:pt x="179" y="350"/>
                    <a:pt x="176" y="350"/>
                  </a:cubicBezTo>
                  <a:cubicBezTo>
                    <a:pt x="173" y="350"/>
                    <a:pt x="173" y="346"/>
                    <a:pt x="171" y="346"/>
                  </a:cubicBezTo>
                  <a:cubicBezTo>
                    <a:pt x="170" y="346"/>
                    <a:pt x="168" y="348"/>
                    <a:pt x="164" y="351"/>
                  </a:cubicBezTo>
                  <a:cubicBezTo>
                    <a:pt x="180" y="351"/>
                    <a:pt x="213" y="351"/>
                    <a:pt x="197" y="368"/>
                  </a:cubicBezTo>
                  <a:cubicBezTo>
                    <a:pt x="189" y="371"/>
                    <a:pt x="184" y="373"/>
                    <a:pt x="181" y="373"/>
                  </a:cubicBezTo>
                  <a:cubicBezTo>
                    <a:pt x="174" y="373"/>
                    <a:pt x="173" y="369"/>
                    <a:pt x="169" y="369"/>
                  </a:cubicBezTo>
                  <a:cubicBezTo>
                    <a:pt x="165" y="369"/>
                    <a:pt x="160" y="372"/>
                    <a:pt x="147" y="384"/>
                  </a:cubicBezTo>
                  <a:lnTo>
                    <a:pt x="164" y="368"/>
                  </a:lnTo>
                  <a:lnTo>
                    <a:pt x="164" y="368"/>
                  </a:lnTo>
                  <a:cubicBezTo>
                    <a:pt x="150" y="377"/>
                    <a:pt x="144" y="379"/>
                    <a:pt x="141" y="379"/>
                  </a:cubicBezTo>
                  <a:cubicBezTo>
                    <a:pt x="137" y="379"/>
                    <a:pt x="141" y="372"/>
                    <a:pt x="137" y="372"/>
                  </a:cubicBezTo>
                  <a:cubicBezTo>
                    <a:pt x="134" y="372"/>
                    <a:pt x="128" y="375"/>
                    <a:pt x="115" y="384"/>
                  </a:cubicBezTo>
                  <a:cubicBezTo>
                    <a:pt x="98" y="400"/>
                    <a:pt x="131" y="400"/>
                    <a:pt x="131" y="417"/>
                  </a:cubicBezTo>
                  <a:cubicBezTo>
                    <a:pt x="147" y="400"/>
                    <a:pt x="164" y="400"/>
                    <a:pt x="180" y="400"/>
                  </a:cubicBezTo>
                  <a:cubicBezTo>
                    <a:pt x="222" y="400"/>
                    <a:pt x="132" y="436"/>
                    <a:pt x="136" y="436"/>
                  </a:cubicBezTo>
                  <a:cubicBezTo>
                    <a:pt x="137" y="436"/>
                    <a:pt x="140" y="435"/>
                    <a:pt x="147" y="433"/>
                  </a:cubicBezTo>
                  <a:cubicBezTo>
                    <a:pt x="169" y="433"/>
                    <a:pt x="198" y="426"/>
                    <a:pt x="206" y="426"/>
                  </a:cubicBezTo>
                  <a:cubicBezTo>
                    <a:pt x="209" y="426"/>
                    <a:pt x="207" y="428"/>
                    <a:pt x="197" y="433"/>
                  </a:cubicBezTo>
                  <a:lnTo>
                    <a:pt x="164" y="449"/>
                  </a:lnTo>
                  <a:cubicBezTo>
                    <a:pt x="164" y="453"/>
                    <a:pt x="167" y="454"/>
                    <a:pt x="172" y="454"/>
                  </a:cubicBezTo>
                  <a:cubicBezTo>
                    <a:pt x="181" y="454"/>
                    <a:pt x="194" y="451"/>
                    <a:pt x="201" y="451"/>
                  </a:cubicBezTo>
                  <a:cubicBezTo>
                    <a:pt x="206" y="451"/>
                    <a:pt x="208" y="453"/>
                    <a:pt x="201" y="461"/>
                  </a:cubicBezTo>
                  <a:lnTo>
                    <a:pt x="201" y="461"/>
                  </a:lnTo>
                  <a:cubicBezTo>
                    <a:pt x="200" y="461"/>
                    <a:pt x="200" y="461"/>
                    <a:pt x="199" y="461"/>
                  </a:cubicBezTo>
                  <a:cubicBezTo>
                    <a:pt x="195" y="461"/>
                    <a:pt x="191" y="462"/>
                    <a:pt x="186" y="463"/>
                  </a:cubicBezTo>
                  <a:lnTo>
                    <a:pt x="186" y="463"/>
                  </a:lnTo>
                  <a:cubicBezTo>
                    <a:pt x="183" y="461"/>
                    <a:pt x="182" y="459"/>
                    <a:pt x="181" y="459"/>
                  </a:cubicBezTo>
                  <a:cubicBezTo>
                    <a:pt x="180" y="459"/>
                    <a:pt x="180" y="460"/>
                    <a:pt x="180" y="465"/>
                  </a:cubicBezTo>
                  <a:lnTo>
                    <a:pt x="180" y="465"/>
                  </a:lnTo>
                  <a:cubicBezTo>
                    <a:pt x="182" y="464"/>
                    <a:pt x="184" y="464"/>
                    <a:pt x="186" y="463"/>
                  </a:cubicBezTo>
                  <a:lnTo>
                    <a:pt x="186" y="463"/>
                  </a:lnTo>
                  <a:cubicBezTo>
                    <a:pt x="189" y="465"/>
                    <a:pt x="192" y="466"/>
                    <a:pt x="197" y="466"/>
                  </a:cubicBezTo>
                  <a:cubicBezTo>
                    <a:pt x="198" y="464"/>
                    <a:pt x="200" y="463"/>
                    <a:pt x="201" y="461"/>
                  </a:cubicBezTo>
                  <a:lnTo>
                    <a:pt x="201" y="461"/>
                  </a:lnTo>
                  <a:cubicBezTo>
                    <a:pt x="206" y="461"/>
                    <a:pt x="210" y="463"/>
                    <a:pt x="213" y="466"/>
                  </a:cubicBezTo>
                  <a:lnTo>
                    <a:pt x="164" y="482"/>
                  </a:lnTo>
                  <a:cubicBezTo>
                    <a:pt x="180" y="499"/>
                    <a:pt x="213" y="499"/>
                    <a:pt x="229" y="515"/>
                  </a:cubicBezTo>
                  <a:lnTo>
                    <a:pt x="197" y="515"/>
                  </a:lnTo>
                  <a:cubicBezTo>
                    <a:pt x="213" y="531"/>
                    <a:pt x="197" y="564"/>
                    <a:pt x="197" y="597"/>
                  </a:cubicBezTo>
                  <a:lnTo>
                    <a:pt x="229" y="580"/>
                  </a:lnTo>
                  <a:lnTo>
                    <a:pt x="229" y="580"/>
                  </a:lnTo>
                  <a:cubicBezTo>
                    <a:pt x="229" y="580"/>
                    <a:pt x="213" y="597"/>
                    <a:pt x="213" y="597"/>
                  </a:cubicBezTo>
                  <a:cubicBezTo>
                    <a:pt x="210" y="600"/>
                    <a:pt x="208" y="601"/>
                    <a:pt x="208" y="601"/>
                  </a:cubicBezTo>
                  <a:cubicBezTo>
                    <a:pt x="209" y="601"/>
                    <a:pt x="211" y="599"/>
                    <a:pt x="214" y="597"/>
                  </a:cubicBezTo>
                  <a:lnTo>
                    <a:pt x="214" y="597"/>
                  </a:lnTo>
                  <a:cubicBezTo>
                    <a:pt x="247" y="597"/>
                    <a:pt x="294" y="614"/>
                    <a:pt x="262" y="646"/>
                  </a:cubicBezTo>
                  <a:lnTo>
                    <a:pt x="246" y="646"/>
                  </a:lnTo>
                  <a:cubicBezTo>
                    <a:pt x="246" y="649"/>
                    <a:pt x="249" y="651"/>
                    <a:pt x="253" y="651"/>
                  </a:cubicBezTo>
                  <a:cubicBezTo>
                    <a:pt x="265" y="651"/>
                    <a:pt x="289" y="641"/>
                    <a:pt x="296" y="641"/>
                  </a:cubicBezTo>
                  <a:cubicBezTo>
                    <a:pt x="298" y="641"/>
                    <a:pt x="298" y="642"/>
                    <a:pt x="295" y="646"/>
                  </a:cubicBezTo>
                  <a:cubicBezTo>
                    <a:pt x="278" y="679"/>
                    <a:pt x="328" y="695"/>
                    <a:pt x="278" y="728"/>
                  </a:cubicBezTo>
                  <a:cubicBezTo>
                    <a:pt x="286" y="725"/>
                    <a:pt x="291" y="724"/>
                    <a:pt x="294" y="724"/>
                  </a:cubicBezTo>
                  <a:cubicBezTo>
                    <a:pt x="312" y="724"/>
                    <a:pt x="296" y="748"/>
                    <a:pt x="322" y="748"/>
                  </a:cubicBezTo>
                  <a:cubicBezTo>
                    <a:pt x="327" y="748"/>
                    <a:pt x="334" y="747"/>
                    <a:pt x="344" y="744"/>
                  </a:cubicBezTo>
                  <a:lnTo>
                    <a:pt x="344" y="744"/>
                  </a:lnTo>
                  <a:cubicBezTo>
                    <a:pt x="311" y="760"/>
                    <a:pt x="295" y="760"/>
                    <a:pt x="278" y="793"/>
                  </a:cubicBezTo>
                  <a:cubicBezTo>
                    <a:pt x="278" y="793"/>
                    <a:pt x="300" y="786"/>
                    <a:pt x="320" y="786"/>
                  </a:cubicBezTo>
                  <a:cubicBezTo>
                    <a:pt x="329" y="786"/>
                    <a:pt x="338" y="788"/>
                    <a:pt x="344" y="793"/>
                  </a:cubicBezTo>
                  <a:lnTo>
                    <a:pt x="311" y="810"/>
                  </a:lnTo>
                  <a:lnTo>
                    <a:pt x="344" y="810"/>
                  </a:lnTo>
                  <a:cubicBezTo>
                    <a:pt x="360" y="810"/>
                    <a:pt x="328" y="842"/>
                    <a:pt x="311" y="842"/>
                  </a:cubicBezTo>
                  <a:lnTo>
                    <a:pt x="344" y="859"/>
                  </a:lnTo>
                  <a:lnTo>
                    <a:pt x="311" y="859"/>
                  </a:lnTo>
                  <a:cubicBezTo>
                    <a:pt x="360" y="859"/>
                    <a:pt x="278" y="875"/>
                    <a:pt x="311" y="875"/>
                  </a:cubicBezTo>
                  <a:cubicBezTo>
                    <a:pt x="328" y="859"/>
                    <a:pt x="344" y="859"/>
                    <a:pt x="344" y="859"/>
                  </a:cubicBezTo>
                  <a:lnTo>
                    <a:pt x="344" y="859"/>
                  </a:lnTo>
                  <a:cubicBezTo>
                    <a:pt x="328" y="875"/>
                    <a:pt x="328" y="891"/>
                    <a:pt x="344" y="891"/>
                  </a:cubicBezTo>
                  <a:lnTo>
                    <a:pt x="311" y="891"/>
                  </a:lnTo>
                  <a:cubicBezTo>
                    <a:pt x="311" y="924"/>
                    <a:pt x="344" y="924"/>
                    <a:pt x="344" y="941"/>
                  </a:cubicBezTo>
                  <a:cubicBezTo>
                    <a:pt x="355" y="941"/>
                    <a:pt x="375" y="933"/>
                    <a:pt x="391" y="928"/>
                  </a:cubicBezTo>
                  <a:lnTo>
                    <a:pt x="391" y="928"/>
                  </a:lnTo>
                  <a:cubicBezTo>
                    <a:pt x="387" y="930"/>
                    <a:pt x="386" y="934"/>
                    <a:pt x="385" y="936"/>
                  </a:cubicBezTo>
                  <a:lnTo>
                    <a:pt x="385" y="936"/>
                  </a:lnTo>
                  <a:lnTo>
                    <a:pt x="409" y="924"/>
                  </a:lnTo>
                  <a:lnTo>
                    <a:pt x="409" y="924"/>
                  </a:lnTo>
                  <a:cubicBezTo>
                    <a:pt x="409" y="941"/>
                    <a:pt x="377" y="941"/>
                    <a:pt x="360" y="957"/>
                  </a:cubicBezTo>
                  <a:lnTo>
                    <a:pt x="344" y="957"/>
                  </a:lnTo>
                  <a:cubicBezTo>
                    <a:pt x="370" y="957"/>
                    <a:pt x="333" y="978"/>
                    <a:pt x="343" y="978"/>
                  </a:cubicBezTo>
                  <a:cubicBezTo>
                    <a:pt x="345" y="978"/>
                    <a:pt x="350" y="977"/>
                    <a:pt x="360" y="973"/>
                  </a:cubicBezTo>
                  <a:lnTo>
                    <a:pt x="360" y="973"/>
                  </a:lnTo>
                  <a:lnTo>
                    <a:pt x="344" y="990"/>
                  </a:lnTo>
                  <a:cubicBezTo>
                    <a:pt x="360" y="1006"/>
                    <a:pt x="377" y="1006"/>
                    <a:pt x="377" y="1022"/>
                  </a:cubicBezTo>
                  <a:cubicBezTo>
                    <a:pt x="393" y="1014"/>
                    <a:pt x="401" y="1014"/>
                    <a:pt x="407" y="1014"/>
                  </a:cubicBezTo>
                  <a:cubicBezTo>
                    <a:pt x="413" y="1014"/>
                    <a:pt x="418" y="1014"/>
                    <a:pt x="426" y="1006"/>
                  </a:cubicBezTo>
                  <a:lnTo>
                    <a:pt x="426" y="1006"/>
                  </a:lnTo>
                  <a:cubicBezTo>
                    <a:pt x="426" y="1022"/>
                    <a:pt x="409" y="1039"/>
                    <a:pt x="409" y="1055"/>
                  </a:cubicBezTo>
                  <a:cubicBezTo>
                    <a:pt x="426" y="1055"/>
                    <a:pt x="442" y="1055"/>
                    <a:pt x="458" y="1039"/>
                  </a:cubicBezTo>
                  <a:lnTo>
                    <a:pt x="458" y="1039"/>
                  </a:lnTo>
                  <a:cubicBezTo>
                    <a:pt x="442" y="1055"/>
                    <a:pt x="442" y="1071"/>
                    <a:pt x="426" y="1071"/>
                  </a:cubicBezTo>
                  <a:cubicBezTo>
                    <a:pt x="426" y="1088"/>
                    <a:pt x="426" y="1088"/>
                    <a:pt x="458" y="1104"/>
                  </a:cubicBezTo>
                  <a:cubicBezTo>
                    <a:pt x="475" y="1088"/>
                    <a:pt x="475" y="1088"/>
                    <a:pt x="491" y="1088"/>
                  </a:cubicBezTo>
                  <a:cubicBezTo>
                    <a:pt x="491" y="1088"/>
                    <a:pt x="475" y="1104"/>
                    <a:pt x="458" y="1104"/>
                  </a:cubicBezTo>
                  <a:cubicBezTo>
                    <a:pt x="508" y="1104"/>
                    <a:pt x="409" y="1186"/>
                    <a:pt x="475" y="1186"/>
                  </a:cubicBezTo>
                  <a:lnTo>
                    <a:pt x="508" y="1186"/>
                  </a:lnTo>
                  <a:cubicBezTo>
                    <a:pt x="499" y="1194"/>
                    <a:pt x="491" y="1194"/>
                    <a:pt x="483" y="1194"/>
                  </a:cubicBezTo>
                  <a:cubicBezTo>
                    <a:pt x="475" y="1194"/>
                    <a:pt x="467" y="1194"/>
                    <a:pt x="458" y="1202"/>
                  </a:cubicBezTo>
                  <a:cubicBezTo>
                    <a:pt x="524" y="1202"/>
                    <a:pt x="475" y="1235"/>
                    <a:pt x="508" y="1235"/>
                  </a:cubicBezTo>
                  <a:cubicBezTo>
                    <a:pt x="426" y="1284"/>
                    <a:pt x="524" y="1284"/>
                    <a:pt x="491" y="1317"/>
                  </a:cubicBezTo>
                  <a:lnTo>
                    <a:pt x="508" y="1317"/>
                  </a:lnTo>
                  <a:cubicBezTo>
                    <a:pt x="524" y="1317"/>
                    <a:pt x="491" y="1317"/>
                    <a:pt x="491" y="1333"/>
                  </a:cubicBezTo>
                  <a:cubicBezTo>
                    <a:pt x="508" y="1317"/>
                    <a:pt x="508" y="1317"/>
                    <a:pt x="524" y="1317"/>
                  </a:cubicBezTo>
                  <a:cubicBezTo>
                    <a:pt x="557" y="1333"/>
                    <a:pt x="524" y="1399"/>
                    <a:pt x="524" y="1448"/>
                  </a:cubicBezTo>
                  <a:cubicBezTo>
                    <a:pt x="524" y="1450"/>
                    <a:pt x="526" y="1451"/>
                    <a:pt x="530" y="1451"/>
                  </a:cubicBezTo>
                  <a:cubicBezTo>
                    <a:pt x="544" y="1451"/>
                    <a:pt x="581" y="1436"/>
                    <a:pt x="592" y="1436"/>
                  </a:cubicBezTo>
                  <a:cubicBezTo>
                    <a:pt x="598" y="1436"/>
                    <a:pt x="598" y="1439"/>
                    <a:pt x="589" y="1448"/>
                  </a:cubicBezTo>
                  <a:lnTo>
                    <a:pt x="540" y="1464"/>
                  </a:lnTo>
                  <a:cubicBezTo>
                    <a:pt x="606" y="1464"/>
                    <a:pt x="573" y="1513"/>
                    <a:pt x="622" y="1530"/>
                  </a:cubicBezTo>
                  <a:lnTo>
                    <a:pt x="589" y="1530"/>
                  </a:lnTo>
                  <a:cubicBezTo>
                    <a:pt x="579" y="1541"/>
                    <a:pt x="589" y="1551"/>
                    <a:pt x="602" y="1553"/>
                  </a:cubicBezTo>
                  <a:lnTo>
                    <a:pt x="602" y="1553"/>
                  </a:lnTo>
                  <a:cubicBezTo>
                    <a:pt x="598" y="1555"/>
                    <a:pt x="594" y="1558"/>
                    <a:pt x="589" y="1563"/>
                  </a:cubicBezTo>
                  <a:cubicBezTo>
                    <a:pt x="589" y="1571"/>
                    <a:pt x="602" y="1571"/>
                    <a:pt x="610" y="1571"/>
                  </a:cubicBezTo>
                  <a:cubicBezTo>
                    <a:pt x="618" y="1571"/>
                    <a:pt x="622" y="1571"/>
                    <a:pt x="606" y="1579"/>
                  </a:cubicBezTo>
                  <a:lnTo>
                    <a:pt x="589" y="1579"/>
                  </a:lnTo>
                  <a:cubicBezTo>
                    <a:pt x="600" y="1579"/>
                    <a:pt x="604" y="1586"/>
                    <a:pt x="615" y="1586"/>
                  </a:cubicBezTo>
                  <a:cubicBezTo>
                    <a:pt x="620" y="1586"/>
                    <a:pt x="628" y="1584"/>
                    <a:pt x="639" y="1579"/>
                  </a:cubicBezTo>
                  <a:lnTo>
                    <a:pt x="639" y="1579"/>
                  </a:lnTo>
                  <a:cubicBezTo>
                    <a:pt x="622" y="1595"/>
                    <a:pt x="655" y="1595"/>
                    <a:pt x="639" y="1612"/>
                  </a:cubicBezTo>
                  <a:cubicBezTo>
                    <a:pt x="645" y="1608"/>
                    <a:pt x="649" y="1607"/>
                    <a:pt x="652" y="1607"/>
                  </a:cubicBezTo>
                  <a:cubicBezTo>
                    <a:pt x="658" y="1607"/>
                    <a:pt x="652" y="1616"/>
                    <a:pt x="658" y="1616"/>
                  </a:cubicBezTo>
                  <a:cubicBezTo>
                    <a:pt x="660" y="1616"/>
                    <a:pt x="664" y="1615"/>
                    <a:pt x="671" y="1612"/>
                  </a:cubicBezTo>
                  <a:lnTo>
                    <a:pt x="671" y="1612"/>
                  </a:lnTo>
                  <a:cubicBezTo>
                    <a:pt x="622" y="1644"/>
                    <a:pt x="639" y="1644"/>
                    <a:pt x="671" y="1644"/>
                  </a:cubicBezTo>
                  <a:cubicBezTo>
                    <a:pt x="655" y="1644"/>
                    <a:pt x="655" y="1661"/>
                    <a:pt x="639" y="1661"/>
                  </a:cubicBezTo>
                  <a:cubicBezTo>
                    <a:pt x="639" y="1669"/>
                    <a:pt x="643" y="1673"/>
                    <a:pt x="649" y="1673"/>
                  </a:cubicBezTo>
                  <a:cubicBezTo>
                    <a:pt x="655" y="1673"/>
                    <a:pt x="663" y="1669"/>
                    <a:pt x="671" y="1661"/>
                  </a:cubicBezTo>
                  <a:lnTo>
                    <a:pt x="671" y="1661"/>
                  </a:lnTo>
                  <a:cubicBezTo>
                    <a:pt x="622" y="1710"/>
                    <a:pt x="737" y="1677"/>
                    <a:pt x="671" y="1710"/>
                  </a:cubicBezTo>
                  <a:cubicBezTo>
                    <a:pt x="704" y="1726"/>
                    <a:pt x="720" y="1743"/>
                    <a:pt x="753" y="1743"/>
                  </a:cubicBezTo>
                  <a:cubicBezTo>
                    <a:pt x="740" y="1752"/>
                    <a:pt x="732" y="1754"/>
                    <a:pt x="728" y="1754"/>
                  </a:cubicBezTo>
                  <a:cubicBezTo>
                    <a:pt x="720" y="1754"/>
                    <a:pt x="720" y="1747"/>
                    <a:pt x="713" y="1747"/>
                  </a:cubicBezTo>
                  <a:cubicBezTo>
                    <a:pt x="709" y="1747"/>
                    <a:pt x="701" y="1750"/>
                    <a:pt x="688" y="1759"/>
                  </a:cubicBezTo>
                  <a:cubicBezTo>
                    <a:pt x="704" y="1759"/>
                    <a:pt x="753" y="1759"/>
                    <a:pt x="753" y="1775"/>
                  </a:cubicBezTo>
                  <a:cubicBezTo>
                    <a:pt x="753" y="1792"/>
                    <a:pt x="720" y="1792"/>
                    <a:pt x="720" y="1792"/>
                  </a:cubicBezTo>
                  <a:cubicBezTo>
                    <a:pt x="753" y="1792"/>
                    <a:pt x="737" y="1824"/>
                    <a:pt x="769" y="1824"/>
                  </a:cubicBezTo>
                  <a:lnTo>
                    <a:pt x="753" y="1824"/>
                  </a:lnTo>
                  <a:cubicBezTo>
                    <a:pt x="753" y="1833"/>
                    <a:pt x="753" y="1837"/>
                    <a:pt x="755" y="1839"/>
                  </a:cubicBezTo>
                  <a:lnTo>
                    <a:pt x="755" y="1839"/>
                  </a:lnTo>
                  <a:cubicBezTo>
                    <a:pt x="777" y="1819"/>
                    <a:pt x="805" y="1819"/>
                    <a:pt x="827" y="1816"/>
                  </a:cubicBezTo>
                  <a:lnTo>
                    <a:pt x="827" y="1816"/>
                  </a:lnTo>
                  <a:cubicBezTo>
                    <a:pt x="799" y="1830"/>
                    <a:pt x="821" y="1844"/>
                    <a:pt x="753" y="1857"/>
                  </a:cubicBezTo>
                  <a:cubicBezTo>
                    <a:pt x="761" y="1865"/>
                    <a:pt x="774" y="1865"/>
                    <a:pt x="784" y="1865"/>
                  </a:cubicBezTo>
                  <a:cubicBezTo>
                    <a:pt x="794" y="1865"/>
                    <a:pt x="802" y="1865"/>
                    <a:pt x="802" y="1874"/>
                  </a:cubicBezTo>
                  <a:lnTo>
                    <a:pt x="769" y="1874"/>
                  </a:lnTo>
                  <a:cubicBezTo>
                    <a:pt x="802" y="1874"/>
                    <a:pt x="819" y="1874"/>
                    <a:pt x="819" y="1890"/>
                  </a:cubicBezTo>
                  <a:lnTo>
                    <a:pt x="802" y="1890"/>
                  </a:lnTo>
                  <a:cubicBezTo>
                    <a:pt x="802" y="1906"/>
                    <a:pt x="868" y="1890"/>
                    <a:pt x="851" y="1923"/>
                  </a:cubicBezTo>
                  <a:cubicBezTo>
                    <a:pt x="802" y="1923"/>
                    <a:pt x="835" y="1923"/>
                    <a:pt x="802" y="1939"/>
                  </a:cubicBezTo>
                  <a:lnTo>
                    <a:pt x="819" y="1955"/>
                  </a:lnTo>
                  <a:lnTo>
                    <a:pt x="835" y="1939"/>
                  </a:lnTo>
                  <a:cubicBezTo>
                    <a:pt x="835" y="1939"/>
                    <a:pt x="868" y="1939"/>
                    <a:pt x="851" y="1955"/>
                  </a:cubicBezTo>
                  <a:lnTo>
                    <a:pt x="835" y="1955"/>
                  </a:lnTo>
                  <a:lnTo>
                    <a:pt x="851" y="1972"/>
                  </a:lnTo>
                  <a:lnTo>
                    <a:pt x="868" y="1955"/>
                  </a:lnTo>
                  <a:cubicBezTo>
                    <a:pt x="881" y="1955"/>
                    <a:pt x="904" y="1934"/>
                    <a:pt x="905" y="1934"/>
                  </a:cubicBezTo>
                  <a:lnTo>
                    <a:pt x="905" y="1934"/>
                  </a:lnTo>
                  <a:cubicBezTo>
                    <a:pt x="905" y="1934"/>
                    <a:pt x="904" y="1936"/>
                    <a:pt x="900" y="1939"/>
                  </a:cubicBezTo>
                  <a:cubicBezTo>
                    <a:pt x="900" y="1939"/>
                    <a:pt x="900" y="1955"/>
                    <a:pt x="884" y="1972"/>
                  </a:cubicBezTo>
                  <a:lnTo>
                    <a:pt x="917" y="1972"/>
                  </a:lnTo>
                  <a:cubicBezTo>
                    <a:pt x="900" y="1988"/>
                    <a:pt x="868" y="1988"/>
                    <a:pt x="851" y="2004"/>
                  </a:cubicBezTo>
                  <a:cubicBezTo>
                    <a:pt x="868" y="1999"/>
                    <a:pt x="875" y="1997"/>
                    <a:pt x="879" y="1997"/>
                  </a:cubicBezTo>
                  <a:cubicBezTo>
                    <a:pt x="888" y="1997"/>
                    <a:pt x="884" y="2004"/>
                    <a:pt x="917" y="2004"/>
                  </a:cubicBezTo>
                  <a:cubicBezTo>
                    <a:pt x="911" y="2004"/>
                    <a:pt x="905" y="2004"/>
                    <a:pt x="900" y="2005"/>
                  </a:cubicBezTo>
                  <a:lnTo>
                    <a:pt x="900" y="2005"/>
                  </a:lnTo>
                  <a:cubicBezTo>
                    <a:pt x="900" y="2021"/>
                    <a:pt x="900" y="2021"/>
                    <a:pt x="884" y="2021"/>
                  </a:cubicBezTo>
                  <a:cubicBezTo>
                    <a:pt x="884" y="2024"/>
                    <a:pt x="886" y="2026"/>
                    <a:pt x="890" y="2026"/>
                  </a:cubicBezTo>
                  <a:cubicBezTo>
                    <a:pt x="893" y="2026"/>
                    <a:pt x="897" y="2025"/>
                    <a:pt x="901" y="2023"/>
                  </a:cubicBezTo>
                  <a:lnTo>
                    <a:pt x="901" y="2023"/>
                  </a:lnTo>
                  <a:cubicBezTo>
                    <a:pt x="903" y="2037"/>
                    <a:pt x="932" y="2038"/>
                    <a:pt x="917" y="2054"/>
                  </a:cubicBezTo>
                  <a:cubicBezTo>
                    <a:pt x="905" y="2066"/>
                    <a:pt x="899" y="2069"/>
                    <a:pt x="896" y="2069"/>
                  </a:cubicBezTo>
                  <a:cubicBezTo>
                    <a:pt x="892" y="2069"/>
                    <a:pt x="890" y="2065"/>
                    <a:pt x="884" y="2065"/>
                  </a:cubicBezTo>
                  <a:cubicBezTo>
                    <a:pt x="880" y="2065"/>
                    <a:pt x="875" y="2066"/>
                    <a:pt x="868" y="2070"/>
                  </a:cubicBezTo>
                  <a:cubicBezTo>
                    <a:pt x="884" y="2086"/>
                    <a:pt x="933" y="2086"/>
                    <a:pt x="933" y="2103"/>
                  </a:cubicBezTo>
                  <a:cubicBezTo>
                    <a:pt x="943" y="2100"/>
                    <a:pt x="949" y="2099"/>
                    <a:pt x="953" y="2099"/>
                  </a:cubicBezTo>
                  <a:cubicBezTo>
                    <a:pt x="969" y="2099"/>
                    <a:pt x="951" y="2114"/>
                    <a:pt x="944" y="2120"/>
                  </a:cubicBezTo>
                  <a:lnTo>
                    <a:pt x="944" y="2120"/>
                  </a:lnTo>
                  <a:cubicBezTo>
                    <a:pt x="930" y="2123"/>
                    <a:pt x="917" y="2135"/>
                    <a:pt x="917" y="2135"/>
                  </a:cubicBezTo>
                  <a:cubicBezTo>
                    <a:pt x="917" y="2152"/>
                    <a:pt x="950" y="2152"/>
                    <a:pt x="966" y="2168"/>
                  </a:cubicBezTo>
                  <a:lnTo>
                    <a:pt x="950" y="2168"/>
                  </a:lnTo>
                  <a:cubicBezTo>
                    <a:pt x="950" y="2185"/>
                    <a:pt x="950" y="2185"/>
                    <a:pt x="950" y="2201"/>
                  </a:cubicBezTo>
                  <a:cubicBezTo>
                    <a:pt x="966" y="2201"/>
                    <a:pt x="966" y="2201"/>
                    <a:pt x="982" y="2185"/>
                  </a:cubicBezTo>
                  <a:lnTo>
                    <a:pt x="982" y="2185"/>
                  </a:lnTo>
                  <a:cubicBezTo>
                    <a:pt x="917" y="2250"/>
                    <a:pt x="1048" y="2217"/>
                    <a:pt x="982" y="2266"/>
                  </a:cubicBezTo>
                  <a:lnTo>
                    <a:pt x="966" y="2266"/>
                  </a:lnTo>
                  <a:lnTo>
                    <a:pt x="999" y="2283"/>
                  </a:lnTo>
                  <a:cubicBezTo>
                    <a:pt x="1015" y="2266"/>
                    <a:pt x="999" y="2266"/>
                    <a:pt x="1031" y="2250"/>
                  </a:cubicBezTo>
                  <a:lnTo>
                    <a:pt x="1048" y="2250"/>
                  </a:lnTo>
                  <a:cubicBezTo>
                    <a:pt x="1031" y="2250"/>
                    <a:pt x="1015" y="2266"/>
                    <a:pt x="999" y="2283"/>
                  </a:cubicBezTo>
                  <a:cubicBezTo>
                    <a:pt x="1009" y="2283"/>
                    <a:pt x="1013" y="2283"/>
                    <a:pt x="1019" y="2278"/>
                  </a:cubicBezTo>
                  <a:lnTo>
                    <a:pt x="1019" y="2278"/>
                  </a:lnTo>
                  <a:cubicBezTo>
                    <a:pt x="1024" y="2278"/>
                    <a:pt x="1043" y="2271"/>
                    <a:pt x="1051" y="2271"/>
                  </a:cubicBezTo>
                  <a:cubicBezTo>
                    <a:pt x="1056" y="2271"/>
                    <a:pt x="1057" y="2274"/>
                    <a:pt x="1048" y="2283"/>
                  </a:cubicBezTo>
                  <a:lnTo>
                    <a:pt x="1064" y="2283"/>
                  </a:lnTo>
                  <a:cubicBezTo>
                    <a:pt x="1048" y="2291"/>
                    <a:pt x="1044" y="2291"/>
                    <a:pt x="1042" y="2291"/>
                  </a:cubicBezTo>
                  <a:cubicBezTo>
                    <a:pt x="1040" y="2291"/>
                    <a:pt x="1040" y="2291"/>
                    <a:pt x="1031" y="2299"/>
                  </a:cubicBezTo>
                  <a:cubicBezTo>
                    <a:pt x="1031" y="2299"/>
                    <a:pt x="1044" y="2295"/>
                    <a:pt x="1054" y="2295"/>
                  </a:cubicBezTo>
                  <a:cubicBezTo>
                    <a:pt x="1064" y="2295"/>
                    <a:pt x="1072" y="2299"/>
                    <a:pt x="1064" y="2316"/>
                  </a:cubicBezTo>
                  <a:cubicBezTo>
                    <a:pt x="1048" y="2316"/>
                    <a:pt x="1048" y="2299"/>
                    <a:pt x="1048" y="2299"/>
                  </a:cubicBezTo>
                  <a:cubicBezTo>
                    <a:pt x="1015" y="2332"/>
                    <a:pt x="1015" y="2316"/>
                    <a:pt x="1015" y="2332"/>
                  </a:cubicBezTo>
                  <a:lnTo>
                    <a:pt x="999" y="2348"/>
                  </a:lnTo>
                  <a:lnTo>
                    <a:pt x="1015" y="2348"/>
                  </a:lnTo>
                  <a:cubicBezTo>
                    <a:pt x="1042" y="2337"/>
                    <a:pt x="1053" y="2334"/>
                    <a:pt x="1058" y="2334"/>
                  </a:cubicBezTo>
                  <a:cubicBezTo>
                    <a:pt x="1068" y="2334"/>
                    <a:pt x="1053" y="2348"/>
                    <a:pt x="1097" y="2348"/>
                  </a:cubicBezTo>
                  <a:cubicBezTo>
                    <a:pt x="1031" y="2348"/>
                    <a:pt x="1064" y="2365"/>
                    <a:pt x="1031" y="2365"/>
                  </a:cubicBezTo>
                  <a:cubicBezTo>
                    <a:pt x="1015" y="2381"/>
                    <a:pt x="1015" y="2381"/>
                    <a:pt x="999" y="2381"/>
                  </a:cubicBezTo>
                  <a:cubicBezTo>
                    <a:pt x="1025" y="2381"/>
                    <a:pt x="999" y="2402"/>
                    <a:pt x="1012" y="2402"/>
                  </a:cubicBezTo>
                  <a:cubicBezTo>
                    <a:pt x="1014" y="2402"/>
                    <a:pt x="1016" y="2402"/>
                    <a:pt x="1020" y="2401"/>
                  </a:cubicBezTo>
                  <a:lnTo>
                    <a:pt x="1020" y="2401"/>
                  </a:lnTo>
                  <a:cubicBezTo>
                    <a:pt x="1017" y="2403"/>
                    <a:pt x="1012" y="2407"/>
                    <a:pt x="999" y="2414"/>
                  </a:cubicBezTo>
                  <a:cubicBezTo>
                    <a:pt x="1010" y="2414"/>
                    <a:pt x="1014" y="2405"/>
                    <a:pt x="1021" y="2401"/>
                  </a:cubicBezTo>
                  <a:lnTo>
                    <a:pt x="1021" y="2401"/>
                  </a:lnTo>
                  <a:cubicBezTo>
                    <a:pt x="1024" y="2400"/>
                    <a:pt x="1027" y="2399"/>
                    <a:pt x="1031" y="2397"/>
                  </a:cubicBezTo>
                  <a:cubicBezTo>
                    <a:pt x="1064" y="2397"/>
                    <a:pt x="999" y="2446"/>
                    <a:pt x="1048" y="2446"/>
                  </a:cubicBezTo>
                  <a:cubicBezTo>
                    <a:pt x="1070" y="2446"/>
                    <a:pt x="1091" y="2439"/>
                    <a:pt x="1113" y="2439"/>
                  </a:cubicBezTo>
                  <a:cubicBezTo>
                    <a:pt x="1124" y="2439"/>
                    <a:pt x="1135" y="2441"/>
                    <a:pt x="1146" y="2446"/>
                  </a:cubicBezTo>
                  <a:cubicBezTo>
                    <a:pt x="1162" y="2438"/>
                    <a:pt x="1158" y="2438"/>
                    <a:pt x="1154" y="2438"/>
                  </a:cubicBezTo>
                  <a:cubicBezTo>
                    <a:pt x="1150" y="2438"/>
                    <a:pt x="1146" y="2438"/>
                    <a:pt x="1162" y="2430"/>
                  </a:cubicBezTo>
                  <a:lnTo>
                    <a:pt x="1146" y="2430"/>
                  </a:lnTo>
                  <a:cubicBezTo>
                    <a:pt x="1157" y="2430"/>
                    <a:pt x="1168" y="2423"/>
                    <a:pt x="1174" y="2423"/>
                  </a:cubicBezTo>
                  <a:cubicBezTo>
                    <a:pt x="1177" y="2423"/>
                    <a:pt x="1179" y="2425"/>
                    <a:pt x="1179" y="2430"/>
                  </a:cubicBezTo>
                  <a:cubicBezTo>
                    <a:pt x="1195" y="2397"/>
                    <a:pt x="1130" y="2414"/>
                    <a:pt x="1162" y="2397"/>
                  </a:cubicBezTo>
                  <a:cubicBezTo>
                    <a:pt x="1146" y="2397"/>
                    <a:pt x="1130" y="2414"/>
                    <a:pt x="1097" y="2414"/>
                  </a:cubicBezTo>
                  <a:lnTo>
                    <a:pt x="1162" y="2381"/>
                  </a:lnTo>
                  <a:lnTo>
                    <a:pt x="1113" y="2381"/>
                  </a:lnTo>
                  <a:cubicBezTo>
                    <a:pt x="1146" y="2365"/>
                    <a:pt x="1097" y="2365"/>
                    <a:pt x="1146" y="2348"/>
                  </a:cubicBezTo>
                  <a:cubicBezTo>
                    <a:pt x="1139" y="2348"/>
                    <a:pt x="1134" y="2349"/>
                    <a:pt x="1130" y="2350"/>
                  </a:cubicBezTo>
                  <a:lnTo>
                    <a:pt x="1130" y="2350"/>
                  </a:lnTo>
                  <a:cubicBezTo>
                    <a:pt x="1140" y="2337"/>
                    <a:pt x="1100" y="2345"/>
                    <a:pt x="1113" y="2332"/>
                  </a:cubicBezTo>
                  <a:cubicBezTo>
                    <a:pt x="1130" y="2332"/>
                    <a:pt x="1134" y="2336"/>
                    <a:pt x="1138" y="2336"/>
                  </a:cubicBezTo>
                  <a:cubicBezTo>
                    <a:pt x="1142" y="2336"/>
                    <a:pt x="1146" y="2332"/>
                    <a:pt x="1162" y="2316"/>
                  </a:cubicBezTo>
                  <a:lnTo>
                    <a:pt x="1162" y="2316"/>
                  </a:lnTo>
                  <a:cubicBezTo>
                    <a:pt x="1149" y="2319"/>
                    <a:pt x="1141" y="2320"/>
                    <a:pt x="1137" y="2320"/>
                  </a:cubicBezTo>
                  <a:cubicBezTo>
                    <a:pt x="1120" y="2320"/>
                    <a:pt x="1159" y="2299"/>
                    <a:pt x="1146" y="2299"/>
                  </a:cubicBezTo>
                  <a:lnTo>
                    <a:pt x="1146" y="2299"/>
                  </a:lnTo>
                  <a:cubicBezTo>
                    <a:pt x="1136" y="2304"/>
                    <a:pt x="1131" y="2306"/>
                    <a:pt x="1128" y="2306"/>
                  </a:cubicBezTo>
                  <a:cubicBezTo>
                    <a:pt x="1120" y="2306"/>
                    <a:pt x="1125" y="2294"/>
                    <a:pt x="1113" y="2283"/>
                  </a:cubicBezTo>
                  <a:cubicBezTo>
                    <a:pt x="1130" y="2283"/>
                    <a:pt x="1130" y="2266"/>
                    <a:pt x="1130" y="2250"/>
                  </a:cubicBezTo>
                  <a:lnTo>
                    <a:pt x="1146" y="2250"/>
                  </a:lnTo>
                  <a:cubicBezTo>
                    <a:pt x="1097" y="2250"/>
                    <a:pt x="1097" y="2250"/>
                    <a:pt x="1097" y="2234"/>
                  </a:cubicBezTo>
                  <a:lnTo>
                    <a:pt x="1130" y="2234"/>
                  </a:lnTo>
                  <a:lnTo>
                    <a:pt x="1130" y="2217"/>
                  </a:lnTo>
                  <a:lnTo>
                    <a:pt x="1146" y="2217"/>
                  </a:lnTo>
                  <a:cubicBezTo>
                    <a:pt x="1130" y="2201"/>
                    <a:pt x="1097" y="2217"/>
                    <a:pt x="1113" y="2185"/>
                  </a:cubicBezTo>
                  <a:lnTo>
                    <a:pt x="1113" y="2185"/>
                  </a:lnTo>
                  <a:cubicBezTo>
                    <a:pt x="1098" y="2192"/>
                    <a:pt x="1078" y="2204"/>
                    <a:pt x="1060" y="2214"/>
                  </a:cubicBezTo>
                  <a:lnTo>
                    <a:pt x="1060" y="2214"/>
                  </a:lnTo>
                  <a:cubicBezTo>
                    <a:pt x="1057" y="2212"/>
                    <a:pt x="1054" y="2211"/>
                    <a:pt x="1050" y="2211"/>
                  </a:cubicBezTo>
                  <a:lnTo>
                    <a:pt x="1050" y="2211"/>
                  </a:lnTo>
                  <a:cubicBezTo>
                    <a:pt x="1052" y="2213"/>
                    <a:pt x="1055" y="2215"/>
                    <a:pt x="1057" y="2216"/>
                  </a:cubicBezTo>
                  <a:lnTo>
                    <a:pt x="1057" y="2216"/>
                  </a:lnTo>
                  <a:cubicBezTo>
                    <a:pt x="1058" y="2215"/>
                    <a:pt x="1059" y="2215"/>
                    <a:pt x="1060" y="2214"/>
                  </a:cubicBezTo>
                  <a:lnTo>
                    <a:pt x="1060" y="2214"/>
                  </a:lnTo>
                  <a:cubicBezTo>
                    <a:pt x="1062" y="2215"/>
                    <a:pt x="1063" y="2216"/>
                    <a:pt x="1064" y="2217"/>
                  </a:cubicBezTo>
                  <a:cubicBezTo>
                    <a:pt x="1064" y="2217"/>
                    <a:pt x="1061" y="2217"/>
                    <a:pt x="1057" y="2216"/>
                  </a:cubicBezTo>
                  <a:lnTo>
                    <a:pt x="1057" y="2216"/>
                  </a:lnTo>
                  <a:cubicBezTo>
                    <a:pt x="1039" y="2226"/>
                    <a:pt x="1023" y="2234"/>
                    <a:pt x="1015" y="2234"/>
                  </a:cubicBezTo>
                  <a:cubicBezTo>
                    <a:pt x="1027" y="2222"/>
                    <a:pt x="1038" y="2211"/>
                    <a:pt x="1050" y="2211"/>
                  </a:cubicBezTo>
                  <a:cubicBezTo>
                    <a:pt x="1050" y="2211"/>
                    <a:pt x="1050" y="2211"/>
                    <a:pt x="1050" y="2211"/>
                  </a:cubicBezTo>
                  <a:lnTo>
                    <a:pt x="1050" y="2211"/>
                  </a:lnTo>
                  <a:cubicBezTo>
                    <a:pt x="1049" y="2208"/>
                    <a:pt x="1048" y="2205"/>
                    <a:pt x="1048" y="2201"/>
                  </a:cubicBezTo>
                  <a:lnTo>
                    <a:pt x="1064" y="2201"/>
                  </a:lnTo>
                  <a:cubicBezTo>
                    <a:pt x="1080" y="2185"/>
                    <a:pt x="1064" y="2185"/>
                    <a:pt x="1080" y="2185"/>
                  </a:cubicBezTo>
                  <a:lnTo>
                    <a:pt x="1097" y="2185"/>
                  </a:lnTo>
                  <a:cubicBezTo>
                    <a:pt x="1097" y="2185"/>
                    <a:pt x="1097" y="2168"/>
                    <a:pt x="1113" y="2168"/>
                  </a:cubicBezTo>
                  <a:lnTo>
                    <a:pt x="1080" y="2168"/>
                  </a:lnTo>
                  <a:cubicBezTo>
                    <a:pt x="1080" y="2168"/>
                    <a:pt x="1113" y="2152"/>
                    <a:pt x="1113" y="2152"/>
                  </a:cubicBezTo>
                  <a:cubicBezTo>
                    <a:pt x="1102" y="2152"/>
                    <a:pt x="1106" y="2145"/>
                    <a:pt x="1100" y="2145"/>
                  </a:cubicBezTo>
                  <a:cubicBezTo>
                    <a:pt x="1097" y="2145"/>
                    <a:pt x="1091" y="2146"/>
                    <a:pt x="1080" y="2152"/>
                  </a:cubicBezTo>
                  <a:cubicBezTo>
                    <a:pt x="1080" y="2152"/>
                    <a:pt x="1097" y="2135"/>
                    <a:pt x="1097" y="2135"/>
                  </a:cubicBezTo>
                  <a:cubicBezTo>
                    <a:pt x="1086" y="2135"/>
                    <a:pt x="1090" y="2128"/>
                    <a:pt x="1084" y="2128"/>
                  </a:cubicBezTo>
                  <a:cubicBezTo>
                    <a:pt x="1080" y="2128"/>
                    <a:pt x="1075" y="2130"/>
                    <a:pt x="1064" y="2135"/>
                  </a:cubicBezTo>
                  <a:lnTo>
                    <a:pt x="1048" y="2135"/>
                  </a:lnTo>
                  <a:cubicBezTo>
                    <a:pt x="1015" y="2135"/>
                    <a:pt x="1064" y="2103"/>
                    <a:pt x="1048" y="2086"/>
                  </a:cubicBezTo>
                  <a:cubicBezTo>
                    <a:pt x="1031" y="2086"/>
                    <a:pt x="1031" y="2070"/>
                    <a:pt x="1015" y="2070"/>
                  </a:cubicBezTo>
                  <a:cubicBezTo>
                    <a:pt x="1015" y="2070"/>
                    <a:pt x="1031" y="2054"/>
                    <a:pt x="1048" y="2054"/>
                  </a:cubicBezTo>
                  <a:cubicBezTo>
                    <a:pt x="1031" y="2054"/>
                    <a:pt x="1015" y="2054"/>
                    <a:pt x="1031" y="2037"/>
                  </a:cubicBezTo>
                  <a:cubicBezTo>
                    <a:pt x="1042" y="2037"/>
                    <a:pt x="1046" y="2030"/>
                    <a:pt x="1047" y="2030"/>
                  </a:cubicBezTo>
                  <a:cubicBezTo>
                    <a:pt x="1048" y="2030"/>
                    <a:pt x="1048" y="2032"/>
                    <a:pt x="1048" y="2037"/>
                  </a:cubicBezTo>
                  <a:cubicBezTo>
                    <a:pt x="1048" y="2021"/>
                    <a:pt x="1064" y="2021"/>
                    <a:pt x="1031" y="2021"/>
                  </a:cubicBezTo>
                  <a:cubicBezTo>
                    <a:pt x="1064" y="2004"/>
                    <a:pt x="1064" y="2004"/>
                    <a:pt x="1064" y="2004"/>
                  </a:cubicBezTo>
                  <a:lnTo>
                    <a:pt x="1031" y="2004"/>
                  </a:lnTo>
                  <a:lnTo>
                    <a:pt x="1080" y="1988"/>
                  </a:lnTo>
                  <a:cubicBezTo>
                    <a:pt x="1113" y="1955"/>
                    <a:pt x="982" y="1988"/>
                    <a:pt x="1048" y="1939"/>
                  </a:cubicBezTo>
                  <a:cubicBezTo>
                    <a:pt x="1031" y="1939"/>
                    <a:pt x="1031" y="1955"/>
                    <a:pt x="1015" y="1955"/>
                  </a:cubicBezTo>
                  <a:cubicBezTo>
                    <a:pt x="1015" y="1955"/>
                    <a:pt x="1064" y="1923"/>
                    <a:pt x="1064" y="1923"/>
                  </a:cubicBezTo>
                  <a:cubicBezTo>
                    <a:pt x="1064" y="1914"/>
                    <a:pt x="1048" y="1914"/>
                    <a:pt x="1033" y="1914"/>
                  </a:cubicBezTo>
                  <a:cubicBezTo>
                    <a:pt x="1019" y="1914"/>
                    <a:pt x="1007" y="1914"/>
                    <a:pt x="1015" y="1906"/>
                  </a:cubicBezTo>
                  <a:lnTo>
                    <a:pt x="1015" y="1906"/>
                  </a:lnTo>
                  <a:cubicBezTo>
                    <a:pt x="999" y="1923"/>
                    <a:pt x="966" y="1939"/>
                    <a:pt x="950" y="1939"/>
                  </a:cubicBezTo>
                  <a:cubicBezTo>
                    <a:pt x="950" y="1923"/>
                    <a:pt x="999" y="1906"/>
                    <a:pt x="1015" y="1906"/>
                  </a:cubicBezTo>
                  <a:cubicBezTo>
                    <a:pt x="1031" y="1890"/>
                    <a:pt x="1015" y="1890"/>
                    <a:pt x="1031" y="1874"/>
                  </a:cubicBezTo>
                  <a:lnTo>
                    <a:pt x="1031" y="1874"/>
                  </a:lnTo>
                  <a:cubicBezTo>
                    <a:pt x="1031" y="1874"/>
                    <a:pt x="1015" y="1890"/>
                    <a:pt x="1015" y="1890"/>
                  </a:cubicBezTo>
                  <a:cubicBezTo>
                    <a:pt x="1031" y="1874"/>
                    <a:pt x="999" y="1874"/>
                    <a:pt x="1015" y="1857"/>
                  </a:cubicBezTo>
                  <a:lnTo>
                    <a:pt x="1015" y="1857"/>
                  </a:lnTo>
                  <a:cubicBezTo>
                    <a:pt x="1014" y="1858"/>
                    <a:pt x="999" y="1874"/>
                    <a:pt x="999" y="1874"/>
                  </a:cubicBezTo>
                  <a:cubicBezTo>
                    <a:pt x="999" y="1861"/>
                    <a:pt x="994" y="1858"/>
                    <a:pt x="988" y="1858"/>
                  </a:cubicBezTo>
                  <a:cubicBezTo>
                    <a:pt x="981" y="1858"/>
                    <a:pt x="971" y="1862"/>
                    <a:pt x="963" y="1862"/>
                  </a:cubicBezTo>
                  <a:cubicBezTo>
                    <a:pt x="958" y="1862"/>
                    <a:pt x="953" y="1861"/>
                    <a:pt x="950" y="1857"/>
                  </a:cubicBezTo>
                  <a:cubicBezTo>
                    <a:pt x="966" y="1841"/>
                    <a:pt x="999" y="1841"/>
                    <a:pt x="982" y="1841"/>
                  </a:cubicBezTo>
                  <a:cubicBezTo>
                    <a:pt x="999" y="1824"/>
                    <a:pt x="1015" y="1824"/>
                    <a:pt x="1031" y="1824"/>
                  </a:cubicBezTo>
                  <a:cubicBezTo>
                    <a:pt x="999" y="1824"/>
                    <a:pt x="1031" y="1792"/>
                    <a:pt x="1031" y="1792"/>
                  </a:cubicBezTo>
                  <a:cubicBezTo>
                    <a:pt x="1015" y="1792"/>
                    <a:pt x="982" y="1808"/>
                    <a:pt x="966" y="1808"/>
                  </a:cubicBezTo>
                  <a:cubicBezTo>
                    <a:pt x="966" y="1800"/>
                    <a:pt x="962" y="1800"/>
                    <a:pt x="962" y="1800"/>
                  </a:cubicBezTo>
                  <a:cubicBezTo>
                    <a:pt x="962" y="1800"/>
                    <a:pt x="966" y="1800"/>
                    <a:pt x="982" y="1792"/>
                  </a:cubicBezTo>
                  <a:lnTo>
                    <a:pt x="982" y="1792"/>
                  </a:lnTo>
                  <a:cubicBezTo>
                    <a:pt x="979" y="1795"/>
                    <a:pt x="978" y="1796"/>
                    <a:pt x="979" y="1796"/>
                  </a:cubicBezTo>
                  <a:cubicBezTo>
                    <a:pt x="984" y="1796"/>
                    <a:pt x="1015" y="1775"/>
                    <a:pt x="1015" y="1775"/>
                  </a:cubicBezTo>
                  <a:lnTo>
                    <a:pt x="1031" y="1775"/>
                  </a:lnTo>
                  <a:cubicBezTo>
                    <a:pt x="1037" y="1763"/>
                    <a:pt x="1032" y="1760"/>
                    <a:pt x="1023" y="1760"/>
                  </a:cubicBezTo>
                  <a:cubicBezTo>
                    <a:pt x="1014" y="1760"/>
                    <a:pt x="1000" y="1764"/>
                    <a:pt x="991" y="1764"/>
                  </a:cubicBezTo>
                  <a:cubicBezTo>
                    <a:pt x="986" y="1764"/>
                    <a:pt x="982" y="1763"/>
                    <a:pt x="982" y="1759"/>
                  </a:cubicBezTo>
                  <a:cubicBezTo>
                    <a:pt x="985" y="1759"/>
                    <a:pt x="987" y="1759"/>
                    <a:pt x="989" y="1758"/>
                  </a:cubicBezTo>
                  <a:lnTo>
                    <a:pt x="989" y="1758"/>
                  </a:lnTo>
                  <a:cubicBezTo>
                    <a:pt x="981" y="1759"/>
                    <a:pt x="972" y="1759"/>
                    <a:pt x="966" y="1759"/>
                  </a:cubicBezTo>
                  <a:cubicBezTo>
                    <a:pt x="971" y="1754"/>
                    <a:pt x="971" y="1752"/>
                    <a:pt x="969" y="1752"/>
                  </a:cubicBezTo>
                  <a:cubicBezTo>
                    <a:pt x="964" y="1752"/>
                    <a:pt x="950" y="1759"/>
                    <a:pt x="950" y="1759"/>
                  </a:cubicBezTo>
                  <a:cubicBezTo>
                    <a:pt x="944" y="1764"/>
                    <a:pt x="940" y="1766"/>
                    <a:pt x="937" y="1766"/>
                  </a:cubicBezTo>
                  <a:cubicBezTo>
                    <a:pt x="931" y="1766"/>
                    <a:pt x="928" y="1759"/>
                    <a:pt x="917" y="1759"/>
                  </a:cubicBezTo>
                  <a:lnTo>
                    <a:pt x="933" y="1759"/>
                  </a:lnTo>
                  <a:cubicBezTo>
                    <a:pt x="900" y="1759"/>
                    <a:pt x="966" y="1726"/>
                    <a:pt x="933" y="1726"/>
                  </a:cubicBezTo>
                  <a:lnTo>
                    <a:pt x="900" y="1726"/>
                  </a:lnTo>
                  <a:cubicBezTo>
                    <a:pt x="917" y="1718"/>
                    <a:pt x="909" y="1718"/>
                    <a:pt x="898" y="1718"/>
                  </a:cubicBezTo>
                  <a:cubicBezTo>
                    <a:pt x="888" y="1718"/>
                    <a:pt x="876" y="1718"/>
                    <a:pt x="884" y="1710"/>
                  </a:cubicBezTo>
                  <a:lnTo>
                    <a:pt x="950" y="1677"/>
                  </a:lnTo>
                  <a:cubicBezTo>
                    <a:pt x="962" y="1665"/>
                    <a:pt x="927" y="1671"/>
                    <a:pt x="917" y="1661"/>
                  </a:cubicBezTo>
                  <a:lnTo>
                    <a:pt x="917" y="1661"/>
                  </a:lnTo>
                  <a:lnTo>
                    <a:pt x="917" y="1661"/>
                  </a:lnTo>
                  <a:cubicBezTo>
                    <a:pt x="884" y="1661"/>
                    <a:pt x="900" y="1644"/>
                    <a:pt x="884" y="1644"/>
                  </a:cubicBezTo>
                  <a:cubicBezTo>
                    <a:pt x="917" y="1644"/>
                    <a:pt x="917" y="1628"/>
                    <a:pt x="933" y="1628"/>
                  </a:cubicBezTo>
                  <a:cubicBezTo>
                    <a:pt x="922" y="1628"/>
                    <a:pt x="926" y="1621"/>
                    <a:pt x="915" y="1621"/>
                  </a:cubicBezTo>
                  <a:cubicBezTo>
                    <a:pt x="910" y="1621"/>
                    <a:pt x="900" y="1623"/>
                    <a:pt x="884" y="1628"/>
                  </a:cubicBezTo>
                  <a:lnTo>
                    <a:pt x="900" y="1612"/>
                  </a:lnTo>
                  <a:cubicBezTo>
                    <a:pt x="904" y="1608"/>
                    <a:pt x="903" y="1607"/>
                    <a:pt x="899" y="1607"/>
                  </a:cubicBezTo>
                  <a:cubicBezTo>
                    <a:pt x="889" y="1607"/>
                    <a:pt x="860" y="1616"/>
                    <a:pt x="844" y="1616"/>
                  </a:cubicBezTo>
                  <a:cubicBezTo>
                    <a:pt x="839" y="1616"/>
                    <a:pt x="835" y="1615"/>
                    <a:pt x="835" y="1612"/>
                  </a:cubicBezTo>
                  <a:cubicBezTo>
                    <a:pt x="858" y="1600"/>
                    <a:pt x="873" y="1589"/>
                    <a:pt x="886" y="1589"/>
                  </a:cubicBezTo>
                  <a:cubicBezTo>
                    <a:pt x="891" y="1589"/>
                    <a:pt x="896" y="1590"/>
                    <a:pt x="900" y="1595"/>
                  </a:cubicBezTo>
                  <a:cubicBezTo>
                    <a:pt x="900" y="1579"/>
                    <a:pt x="900" y="1579"/>
                    <a:pt x="884" y="1579"/>
                  </a:cubicBezTo>
                  <a:lnTo>
                    <a:pt x="802" y="1579"/>
                  </a:lnTo>
                  <a:cubicBezTo>
                    <a:pt x="868" y="1546"/>
                    <a:pt x="786" y="1546"/>
                    <a:pt x="835" y="1513"/>
                  </a:cubicBezTo>
                  <a:cubicBezTo>
                    <a:pt x="835" y="1513"/>
                    <a:pt x="819" y="1497"/>
                    <a:pt x="819" y="1497"/>
                  </a:cubicBezTo>
                  <a:cubicBezTo>
                    <a:pt x="823" y="1488"/>
                    <a:pt x="820" y="1485"/>
                    <a:pt x="814" y="1485"/>
                  </a:cubicBezTo>
                  <a:cubicBezTo>
                    <a:pt x="804" y="1485"/>
                    <a:pt x="785" y="1493"/>
                    <a:pt x="774" y="1493"/>
                  </a:cubicBezTo>
                  <a:cubicBezTo>
                    <a:pt x="768" y="1493"/>
                    <a:pt x="765" y="1490"/>
                    <a:pt x="769" y="1481"/>
                  </a:cubicBezTo>
                  <a:cubicBezTo>
                    <a:pt x="780" y="1475"/>
                    <a:pt x="788" y="1473"/>
                    <a:pt x="793" y="1473"/>
                  </a:cubicBezTo>
                  <a:cubicBezTo>
                    <a:pt x="802" y="1473"/>
                    <a:pt x="802" y="1481"/>
                    <a:pt x="802" y="1481"/>
                  </a:cubicBezTo>
                  <a:cubicBezTo>
                    <a:pt x="868" y="1448"/>
                    <a:pt x="786" y="1464"/>
                    <a:pt x="835" y="1432"/>
                  </a:cubicBezTo>
                  <a:cubicBezTo>
                    <a:pt x="843" y="1423"/>
                    <a:pt x="835" y="1423"/>
                    <a:pt x="825" y="1423"/>
                  </a:cubicBezTo>
                  <a:cubicBezTo>
                    <a:pt x="814" y="1423"/>
                    <a:pt x="802" y="1423"/>
                    <a:pt x="802" y="1415"/>
                  </a:cubicBezTo>
                  <a:cubicBezTo>
                    <a:pt x="791" y="1421"/>
                    <a:pt x="782" y="1423"/>
                    <a:pt x="774" y="1423"/>
                  </a:cubicBezTo>
                  <a:cubicBezTo>
                    <a:pt x="759" y="1423"/>
                    <a:pt x="748" y="1415"/>
                    <a:pt x="737" y="1415"/>
                  </a:cubicBezTo>
                  <a:cubicBezTo>
                    <a:pt x="769" y="1399"/>
                    <a:pt x="753" y="1399"/>
                    <a:pt x="786" y="1399"/>
                  </a:cubicBezTo>
                  <a:cubicBezTo>
                    <a:pt x="783" y="1396"/>
                    <a:pt x="779" y="1394"/>
                    <a:pt x="774" y="1394"/>
                  </a:cubicBezTo>
                  <a:cubicBezTo>
                    <a:pt x="757" y="1394"/>
                    <a:pt x="733" y="1415"/>
                    <a:pt x="720" y="1415"/>
                  </a:cubicBezTo>
                  <a:cubicBezTo>
                    <a:pt x="737" y="1399"/>
                    <a:pt x="753" y="1382"/>
                    <a:pt x="769" y="1366"/>
                  </a:cubicBezTo>
                  <a:lnTo>
                    <a:pt x="786" y="1382"/>
                  </a:lnTo>
                  <a:cubicBezTo>
                    <a:pt x="819" y="1366"/>
                    <a:pt x="769" y="1366"/>
                    <a:pt x="786" y="1366"/>
                  </a:cubicBezTo>
                  <a:lnTo>
                    <a:pt x="802" y="1350"/>
                  </a:lnTo>
                  <a:cubicBezTo>
                    <a:pt x="791" y="1350"/>
                    <a:pt x="766" y="1357"/>
                    <a:pt x="750" y="1357"/>
                  </a:cubicBezTo>
                  <a:cubicBezTo>
                    <a:pt x="742" y="1357"/>
                    <a:pt x="737" y="1355"/>
                    <a:pt x="737" y="1350"/>
                  </a:cubicBezTo>
                  <a:lnTo>
                    <a:pt x="720" y="1350"/>
                  </a:lnTo>
                  <a:cubicBezTo>
                    <a:pt x="714" y="1353"/>
                    <a:pt x="711" y="1354"/>
                    <a:pt x="711" y="1354"/>
                  </a:cubicBezTo>
                  <a:cubicBezTo>
                    <a:pt x="710" y="1354"/>
                    <a:pt x="747" y="1333"/>
                    <a:pt x="720" y="1333"/>
                  </a:cubicBezTo>
                  <a:lnTo>
                    <a:pt x="753" y="1317"/>
                  </a:lnTo>
                  <a:lnTo>
                    <a:pt x="688" y="1317"/>
                  </a:lnTo>
                  <a:cubicBezTo>
                    <a:pt x="695" y="1313"/>
                    <a:pt x="703" y="1310"/>
                    <a:pt x="711" y="1308"/>
                  </a:cubicBezTo>
                  <a:lnTo>
                    <a:pt x="711" y="1308"/>
                  </a:lnTo>
                  <a:cubicBezTo>
                    <a:pt x="712" y="1308"/>
                    <a:pt x="713" y="1308"/>
                    <a:pt x="714" y="1308"/>
                  </a:cubicBezTo>
                  <a:cubicBezTo>
                    <a:pt x="724" y="1308"/>
                    <a:pt x="736" y="1306"/>
                    <a:pt x="752" y="1301"/>
                  </a:cubicBezTo>
                  <a:lnTo>
                    <a:pt x="752" y="1301"/>
                  </a:lnTo>
                  <a:cubicBezTo>
                    <a:pt x="740" y="1302"/>
                    <a:pt x="726" y="1303"/>
                    <a:pt x="711" y="1308"/>
                  </a:cubicBezTo>
                  <a:lnTo>
                    <a:pt x="711" y="1308"/>
                  </a:lnTo>
                  <a:cubicBezTo>
                    <a:pt x="694" y="1307"/>
                    <a:pt x="688" y="1301"/>
                    <a:pt x="688" y="1301"/>
                  </a:cubicBezTo>
                  <a:cubicBezTo>
                    <a:pt x="769" y="1268"/>
                    <a:pt x="704" y="1252"/>
                    <a:pt x="753" y="1219"/>
                  </a:cubicBezTo>
                  <a:cubicBezTo>
                    <a:pt x="720" y="1219"/>
                    <a:pt x="753" y="1186"/>
                    <a:pt x="737" y="1153"/>
                  </a:cubicBezTo>
                  <a:lnTo>
                    <a:pt x="737" y="1153"/>
                  </a:lnTo>
                  <a:cubicBezTo>
                    <a:pt x="711" y="1172"/>
                    <a:pt x="706" y="1177"/>
                    <a:pt x="704" y="1177"/>
                  </a:cubicBezTo>
                  <a:cubicBezTo>
                    <a:pt x="703" y="1177"/>
                    <a:pt x="705" y="1174"/>
                    <a:pt x="702" y="1174"/>
                  </a:cubicBezTo>
                  <a:cubicBezTo>
                    <a:pt x="699" y="1174"/>
                    <a:pt x="691" y="1176"/>
                    <a:pt x="671" y="1186"/>
                  </a:cubicBezTo>
                  <a:cubicBezTo>
                    <a:pt x="671" y="1186"/>
                    <a:pt x="671" y="1170"/>
                    <a:pt x="671" y="1170"/>
                  </a:cubicBezTo>
                  <a:lnTo>
                    <a:pt x="704" y="1137"/>
                  </a:lnTo>
                  <a:lnTo>
                    <a:pt x="737" y="1137"/>
                  </a:lnTo>
                  <a:cubicBezTo>
                    <a:pt x="737" y="1121"/>
                    <a:pt x="753" y="1121"/>
                    <a:pt x="769" y="1105"/>
                  </a:cubicBezTo>
                  <a:lnTo>
                    <a:pt x="769" y="1105"/>
                  </a:lnTo>
                  <a:cubicBezTo>
                    <a:pt x="761" y="1113"/>
                    <a:pt x="753" y="1117"/>
                    <a:pt x="747" y="1117"/>
                  </a:cubicBezTo>
                  <a:cubicBezTo>
                    <a:pt x="741" y="1117"/>
                    <a:pt x="737" y="1112"/>
                    <a:pt x="737" y="1104"/>
                  </a:cubicBezTo>
                  <a:lnTo>
                    <a:pt x="720" y="1121"/>
                  </a:lnTo>
                  <a:cubicBezTo>
                    <a:pt x="671" y="1121"/>
                    <a:pt x="769" y="1088"/>
                    <a:pt x="720" y="1088"/>
                  </a:cubicBezTo>
                  <a:lnTo>
                    <a:pt x="753" y="1088"/>
                  </a:lnTo>
                  <a:cubicBezTo>
                    <a:pt x="740" y="1088"/>
                    <a:pt x="737" y="1067"/>
                    <a:pt x="712" y="1067"/>
                  </a:cubicBezTo>
                  <a:cubicBezTo>
                    <a:pt x="705" y="1067"/>
                    <a:pt x="697" y="1068"/>
                    <a:pt x="688" y="1071"/>
                  </a:cubicBezTo>
                  <a:cubicBezTo>
                    <a:pt x="688" y="1055"/>
                    <a:pt x="704" y="1055"/>
                    <a:pt x="704" y="1055"/>
                  </a:cubicBezTo>
                  <a:cubicBezTo>
                    <a:pt x="704" y="1039"/>
                    <a:pt x="639" y="1039"/>
                    <a:pt x="671" y="1006"/>
                  </a:cubicBezTo>
                  <a:lnTo>
                    <a:pt x="688" y="1006"/>
                  </a:lnTo>
                  <a:cubicBezTo>
                    <a:pt x="679" y="998"/>
                    <a:pt x="671" y="998"/>
                    <a:pt x="665" y="998"/>
                  </a:cubicBezTo>
                  <a:cubicBezTo>
                    <a:pt x="659" y="998"/>
                    <a:pt x="655" y="998"/>
                    <a:pt x="655" y="990"/>
                  </a:cubicBezTo>
                  <a:lnTo>
                    <a:pt x="671" y="990"/>
                  </a:lnTo>
                  <a:cubicBezTo>
                    <a:pt x="671" y="990"/>
                    <a:pt x="639" y="990"/>
                    <a:pt x="655" y="973"/>
                  </a:cubicBezTo>
                  <a:lnTo>
                    <a:pt x="671" y="973"/>
                  </a:lnTo>
                  <a:cubicBezTo>
                    <a:pt x="677" y="961"/>
                    <a:pt x="672" y="958"/>
                    <a:pt x="662" y="958"/>
                  </a:cubicBezTo>
                  <a:cubicBezTo>
                    <a:pt x="652" y="958"/>
                    <a:pt x="636" y="962"/>
                    <a:pt x="623" y="962"/>
                  </a:cubicBezTo>
                  <a:cubicBezTo>
                    <a:pt x="616" y="962"/>
                    <a:pt x="609" y="961"/>
                    <a:pt x="606" y="957"/>
                  </a:cubicBezTo>
                  <a:cubicBezTo>
                    <a:pt x="655" y="941"/>
                    <a:pt x="655" y="908"/>
                    <a:pt x="655" y="908"/>
                  </a:cubicBezTo>
                  <a:lnTo>
                    <a:pt x="671" y="908"/>
                  </a:lnTo>
                  <a:cubicBezTo>
                    <a:pt x="671" y="875"/>
                    <a:pt x="606" y="875"/>
                    <a:pt x="589" y="875"/>
                  </a:cubicBezTo>
                  <a:cubicBezTo>
                    <a:pt x="635" y="830"/>
                    <a:pt x="596" y="812"/>
                    <a:pt x="603" y="784"/>
                  </a:cubicBezTo>
                  <a:lnTo>
                    <a:pt x="603" y="784"/>
                  </a:lnTo>
                  <a:cubicBezTo>
                    <a:pt x="595" y="793"/>
                    <a:pt x="573" y="793"/>
                    <a:pt x="573" y="793"/>
                  </a:cubicBezTo>
                  <a:cubicBezTo>
                    <a:pt x="573" y="793"/>
                    <a:pt x="524" y="793"/>
                    <a:pt x="573" y="777"/>
                  </a:cubicBezTo>
                  <a:cubicBezTo>
                    <a:pt x="622" y="760"/>
                    <a:pt x="606" y="760"/>
                    <a:pt x="606" y="744"/>
                  </a:cubicBezTo>
                  <a:lnTo>
                    <a:pt x="606" y="744"/>
                  </a:lnTo>
                  <a:lnTo>
                    <a:pt x="540" y="777"/>
                  </a:lnTo>
                  <a:cubicBezTo>
                    <a:pt x="622" y="711"/>
                    <a:pt x="491" y="728"/>
                    <a:pt x="557" y="695"/>
                  </a:cubicBezTo>
                  <a:cubicBezTo>
                    <a:pt x="540" y="695"/>
                    <a:pt x="540" y="679"/>
                    <a:pt x="524" y="679"/>
                  </a:cubicBezTo>
                  <a:lnTo>
                    <a:pt x="557" y="679"/>
                  </a:lnTo>
                  <a:cubicBezTo>
                    <a:pt x="557" y="662"/>
                    <a:pt x="557" y="646"/>
                    <a:pt x="540" y="630"/>
                  </a:cubicBezTo>
                  <a:lnTo>
                    <a:pt x="573" y="630"/>
                  </a:lnTo>
                  <a:cubicBezTo>
                    <a:pt x="573" y="626"/>
                    <a:pt x="569" y="625"/>
                    <a:pt x="563" y="625"/>
                  </a:cubicBezTo>
                  <a:cubicBezTo>
                    <a:pt x="538" y="625"/>
                    <a:pt x="475" y="646"/>
                    <a:pt x="475" y="646"/>
                  </a:cubicBezTo>
                  <a:lnTo>
                    <a:pt x="508" y="630"/>
                  </a:lnTo>
                  <a:cubicBezTo>
                    <a:pt x="508" y="613"/>
                    <a:pt x="540" y="580"/>
                    <a:pt x="491" y="580"/>
                  </a:cubicBezTo>
                  <a:cubicBezTo>
                    <a:pt x="491" y="580"/>
                    <a:pt x="508" y="564"/>
                    <a:pt x="508" y="564"/>
                  </a:cubicBezTo>
                  <a:cubicBezTo>
                    <a:pt x="508" y="564"/>
                    <a:pt x="529" y="543"/>
                    <a:pt x="503" y="543"/>
                  </a:cubicBezTo>
                  <a:cubicBezTo>
                    <a:pt x="497" y="543"/>
                    <a:pt x="488" y="544"/>
                    <a:pt x="475" y="548"/>
                  </a:cubicBezTo>
                  <a:cubicBezTo>
                    <a:pt x="508" y="531"/>
                    <a:pt x="475" y="531"/>
                    <a:pt x="442" y="531"/>
                  </a:cubicBezTo>
                  <a:lnTo>
                    <a:pt x="426" y="531"/>
                  </a:lnTo>
                  <a:cubicBezTo>
                    <a:pt x="434" y="523"/>
                    <a:pt x="426" y="523"/>
                    <a:pt x="418" y="523"/>
                  </a:cubicBezTo>
                  <a:cubicBezTo>
                    <a:pt x="409" y="523"/>
                    <a:pt x="401" y="523"/>
                    <a:pt x="409" y="515"/>
                  </a:cubicBezTo>
                  <a:lnTo>
                    <a:pt x="426" y="515"/>
                  </a:lnTo>
                  <a:cubicBezTo>
                    <a:pt x="426" y="507"/>
                    <a:pt x="426" y="503"/>
                    <a:pt x="422" y="503"/>
                  </a:cubicBezTo>
                  <a:cubicBezTo>
                    <a:pt x="418" y="503"/>
                    <a:pt x="409" y="507"/>
                    <a:pt x="393" y="515"/>
                  </a:cubicBezTo>
                  <a:cubicBezTo>
                    <a:pt x="377" y="515"/>
                    <a:pt x="393" y="499"/>
                    <a:pt x="426" y="482"/>
                  </a:cubicBezTo>
                  <a:lnTo>
                    <a:pt x="393" y="482"/>
                  </a:lnTo>
                  <a:cubicBezTo>
                    <a:pt x="393" y="482"/>
                    <a:pt x="409" y="466"/>
                    <a:pt x="409" y="466"/>
                  </a:cubicBezTo>
                  <a:cubicBezTo>
                    <a:pt x="418" y="458"/>
                    <a:pt x="405" y="458"/>
                    <a:pt x="395" y="458"/>
                  </a:cubicBezTo>
                  <a:cubicBezTo>
                    <a:pt x="385" y="458"/>
                    <a:pt x="377" y="458"/>
                    <a:pt x="393" y="449"/>
                  </a:cubicBezTo>
                  <a:cubicBezTo>
                    <a:pt x="409" y="433"/>
                    <a:pt x="409" y="433"/>
                    <a:pt x="409" y="433"/>
                  </a:cubicBezTo>
                  <a:cubicBezTo>
                    <a:pt x="409" y="449"/>
                    <a:pt x="409" y="449"/>
                    <a:pt x="409" y="449"/>
                  </a:cubicBezTo>
                  <a:cubicBezTo>
                    <a:pt x="442" y="449"/>
                    <a:pt x="442" y="433"/>
                    <a:pt x="475" y="433"/>
                  </a:cubicBezTo>
                  <a:cubicBezTo>
                    <a:pt x="458" y="433"/>
                    <a:pt x="409" y="433"/>
                    <a:pt x="409" y="417"/>
                  </a:cubicBezTo>
                  <a:lnTo>
                    <a:pt x="426" y="417"/>
                  </a:lnTo>
                  <a:cubicBezTo>
                    <a:pt x="426" y="400"/>
                    <a:pt x="426" y="400"/>
                    <a:pt x="426" y="400"/>
                  </a:cubicBezTo>
                  <a:cubicBezTo>
                    <a:pt x="426" y="400"/>
                    <a:pt x="426" y="384"/>
                    <a:pt x="442" y="384"/>
                  </a:cubicBezTo>
                  <a:cubicBezTo>
                    <a:pt x="409" y="384"/>
                    <a:pt x="409" y="384"/>
                    <a:pt x="377" y="400"/>
                  </a:cubicBezTo>
                  <a:lnTo>
                    <a:pt x="393" y="400"/>
                  </a:lnTo>
                  <a:cubicBezTo>
                    <a:pt x="393" y="400"/>
                    <a:pt x="393" y="400"/>
                    <a:pt x="393" y="417"/>
                  </a:cubicBezTo>
                  <a:cubicBezTo>
                    <a:pt x="377" y="417"/>
                    <a:pt x="360" y="417"/>
                    <a:pt x="377" y="400"/>
                  </a:cubicBezTo>
                  <a:lnTo>
                    <a:pt x="377" y="400"/>
                  </a:lnTo>
                  <a:cubicBezTo>
                    <a:pt x="360" y="417"/>
                    <a:pt x="344" y="417"/>
                    <a:pt x="328" y="417"/>
                  </a:cubicBezTo>
                  <a:cubicBezTo>
                    <a:pt x="377" y="400"/>
                    <a:pt x="393" y="368"/>
                    <a:pt x="409" y="368"/>
                  </a:cubicBezTo>
                  <a:cubicBezTo>
                    <a:pt x="398" y="356"/>
                    <a:pt x="394" y="344"/>
                    <a:pt x="370" y="344"/>
                  </a:cubicBezTo>
                  <a:cubicBezTo>
                    <a:pt x="360" y="344"/>
                    <a:pt x="347" y="346"/>
                    <a:pt x="328" y="351"/>
                  </a:cubicBezTo>
                  <a:cubicBezTo>
                    <a:pt x="328" y="351"/>
                    <a:pt x="344" y="335"/>
                    <a:pt x="344" y="335"/>
                  </a:cubicBezTo>
                  <a:lnTo>
                    <a:pt x="360" y="335"/>
                  </a:lnTo>
                  <a:cubicBezTo>
                    <a:pt x="344" y="335"/>
                    <a:pt x="360" y="319"/>
                    <a:pt x="311" y="319"/>
                  </a:cubicBezTo>
                  <a:cubicBezTo>
                    <a:pt x="319" y="310"/>
                    <a:pt x="328" y="310"/>
                    <a:pt x="334" y="310"/>
                  </a:cubicBezTo>
                  <a:cubicBezTo>
                    <a:pt x="340" y="310"/>
                    <a:pt x="344" y="310"/>
                    <a:pt x="344" y="302"/>
                  </a:cubicBezTo>
                  <a:cubicBezTo>
                    <a:pt x="409" y="253"/>
                    <a:pt x="229" y="302"/>
                    <a:pt x="295" y="237"/>
                  </a:cubicBezTo>
                  <a:lnTo>
                    <a:pt x="295" y="237"/>
                  </a:lnTo>
                  <a:cubicBezTo>
                    <a:pt x="295" y="237"/>
                    <a:pt x="295" y="237"/>
                    <a:pt x="295" y="253"/>
                  </a:cubicBezTo>
                  <a:cubicBezTo>
                    <a:pt x="311" y="204"/>
                    <a:pt x="229" y="188"/>
                    <a:pt x="262" y="138"/>
                  </a:cubicBezTo>
                  <a:cubicBezTo>
                    <a:pt x="268" y="133"/>
                    <a:pt x="268" y="131"/>
                    <a:pt x="264" y="131"/>
                  </a:cubicBezTo>
                  <a:cubicBezTo>
                    <a:pt x="258" y="131"/>
                    <a:pt x="240" y="138"/>
                    <a:pt x="229" y="138"/>
                  </a:cubicBezTo>
                  <a:lnTo>
                    <a:pt x="262" y="122"/>
                  </a:lnTo>
                  <a:lnTo>
                    <a:pt x="229" y="122"/>
                  </a:lnTo>
                  <a:cubicBezTo>
                    <a:pt x="180" y="122"/>
                    <a:pt x="295" y="73"/>
                    <a:pt x="229" y="73"/>
                  </a:cubicBezTo>
                  <a:lnTo>
                    <a:pt x="213" y="89"/>
                  </a:lnTo>
                  <a:cubicBezTo>
                    <a:pt x="213" y="73"/>
                    <a:pt x="197" y="73"/>
                    <a:pt x="213" y="57"/>
                  </a:cubicBezTo>
                  <a:lnTo>
                    <a:pt x="213" y="57"/>
                  </a:lnTo>
                  <a:cubicBezTo>
                    <a:pt x="213" y="57"/>
                    <a:pt x="206" y="64"/>
                    <a:pt x="201" y="64"/>
                  </a:cubicBezTo>
                  <a:cubicBezTo>
                    <a:pt x="198" y="64"/>
                    <a:pt x="197" y="62"/>
                    <a:pt x="197" y="57"/>
                  </a:cubicBezTo>
                  <a:lnTo>
                    <a:pt x="213" y="57"/>
                  </a:lnTo>
                  <a:lnTo>
                    <a:pt x="180" y="40"/>
                  </a:lnTo>
                  <a:cubicBezTo>
                    <a:pt x="180" y="24"/>
                    <a:pt x="246" y="24"/>
                    <a:pt x="246" y="8"/>
                  </a:cubicBezTo>
                  <a:cubicBezTo>
                    <a:pt x="240" y="2"/>
                    <a:pt x="231" y="0"/>
                    <a:pt x="221" y="0"/>
                  </a:cubicBezTo>
                  <a:close/>
                  <a:moveTo>
                    <a:pt x="1097" y="2446"/>
                  </a:moveTo>
                  <a:cubicBezTo>
                    <a:pt x="1080" y="2463"/>
                    <a:pt x="1097" y="2463"/>
                    <a:pt x="1113" y="2463"/>
                  </a:cubicBezTo>
                  <a:cubicBezTo>
                    <a:pt x="1113" y="2463"/>
                    <a:pt x="1146" y="2446"/>
                    <a:pt x="1146" y="2446"/>
                  </a:cubicBezTo>
                  <a:close/>
                  <a:moveTo>
                    <a:pt x="1113" y="2463"/>
                  </a:moveTo>
                  <a:cubicBezTo>
                    <a:pt x="1097" y="2479"/>
                    <a:pt x="1097" y="2479"/>
                    <a:pt x="1080" y="2479"/>
                  </a:cubicBezTo>
                  <a:cubicBezTo>
                    <a:pt x="1080" y="2485"/>
                    <a:pt x="1084" y="2486"/>
                    <a:pt x="1088" y="2486"/>
                  </a:cubicBezTo>
                  <a:cubicBezTo>
                    <a:pt x="1091" y="2486"/>
                    <a:pt x="1093" y="2486"/>
                    <a:pt x="1095" y="2485"/>
                  </a:cubicBezTo>
                  <a:lnTo>
                    <a:pt x="1095" y="2485"/>
                  </a:lnTo>
                  <a:cubicBezTo>
                    <a:pt x="1088" y="2496"/>
                    <a:pt x="1064" y="2496"/>
                    <a:pt x="1064" y="2496"/>
                  </a:cubicBezTo>
                  <a:lnTo>
                    <a:pt x="1113" y="2496"/>
                  </a:lnTo>
                  <a:cubicBezTo>
                    <a:pt x="1146" y="2479"/>
                    <a:pt x="1142" y="2475"/>
                    <a:pt x="1130" y="2475"/>
                  </a:cubicBezTo>
                  <a:cubicBezTo>
                    <a:pt x="1117" y="2475"/>
                    <a:pt x="1097" y="2479"/>
                    <a:pt x="1097" y="2479"/>
                  </a:cubicBezTo>
                  <a:lnTo>
                    <a:pt x="1146" y="2463"/>
                  </a:lnTo>
                  <a:close/>
                  <a:moveTo>
                    <a:pt x="1130" y="2496"/>
                  </a:moveTo>
                  <a:lnTo>
                    <a:pt x="1116" y="2509"/>
                  </a:lnTo>
                  <a:lnTo>
                    <a:pt x="1116" y="2509"/>
                  </a:lnTo>
                  <a:cubicBezTo>
                    <a:pt x="1123" y="2507"/>
                    <a:pt x="1130" y="2503"/>
                    <a:pt x="1130" y="2496"/>
                  </a:cubicBezTo>
                  <a:close/>
                  <a:moveTo>
                    <a:pt x="1113" y="2496"/>
                  </a:moveTo>
                  <a:cubicBezTo>
                    <a:pt x="1101" y="2496"/>
                    <a:pt x="1079" y="2505"/>
                    <a:pt x="1083" y="2510"/>
                  </a:cubicBezTo>
                  <a:lnTo>
                    <a:pt x="1083" y="2510"/>
                  </a:lnTo>
                  <a:cubicBezTo>
                    <a:pt x="1089" y="2507"/>
                    <a:pt x="1098" y="2503"/>
                    <a:pt x="1113" y="2496"/>
                  </a:cubicBezTo>
                  <a:close/>
                  <a:moveTo>
                    <a:pt x="1116" y="2509"/>
                  </a:moveTo>
                  <a:cubicBezTo>
                    <a:pt x="1107" y="2512"/>
                    <a:pt x="1097" y="2512"/>
                    <a:pt x="1097" y="2512"/>
                  </a:cubicBezTo>
                  <a:cubicBezTo>
                    <a:pt x="1089" y="2512"/>
                    <a:pt x="1085" y="2511"/>
                    <a:pt x="1083" y="2510"/>
                  </a:cubicBezTo>
                  <a:lnTo>
                    <a:pt x="1083" y="2510"/>
                  </a:lnTo>
                  <a:cubicBezTo>
                    <a:pt x="1077" y="2512"/>
                    <a:pt x="1073" y="2512"/>
                    <a:pt x="1064" y="2512"/>
                  </a:cubicBezTo>
                  <a:cubicBezTo>
                    <a:pt x="1075" y="2512"/>
                    <a:pt x="1079" y="2519"/>
                    <a:pt x="1090" y="2519"/>
                  </a:cubicBezTo>
                  <a:cubicBezTo>
                    <a:pt x="1095" y="2519"/>
                    <a:pt x="1102" y="2517"/>
                    <a:pt x="1113" y="2512"/>
                  </a:cubicBezTo>
                  <a:lnTo>
                    <a:pt x="1116" y="250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16"/>
            <p:cNvSpPr/>
            <p:nvPr/>
          </p:nvSpPr>
          <p:spPr>
            <a:xfrm>
              <a:off x="-201912" y="-35851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16"/>
            <p:cNvSpPr/>
            <p:nvPr/>
          </p:nvSpPr>
          <p:spPr>
            <a:xfrm>
              <a:off x="-75050" y="-3097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16"/>
            <p:cNvSpPr/>
            <p:nvPr/>
          </p:nvSpPr>
          <p:spPr>
            <a:xfrm>
              <a:off x="-220413" y="-28431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16"/>
            <p:cNvSpPr/>
            <p:nvPr/>
          </p:nvSpPr>
          <p:spPr>
            <a:xfrm>
              <a:off x="-87510" y="602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16"/>
            <p:cNvSpPr/>
            <p:nvPr/>
          </p:nvSpPr>
          <p:spPr>
            <a:xfrm>
              <a:off x="-84489" y="1225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7" y="1"/>
                    <a:pt x="17" y="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16"/>
            <p:cNvSpPr/>
            <p:nvPr/>
          </p:nvSpPr>
          <p:spPr>
            <a:xfrm>
              <a:off x="-136593" y="-87984"/>
              <a:ext cx="3021" cy="1510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"/>
                    <a:pt x="4" y="8"/>
                    <a:pt x="15" y="8"/>
                  </a:cubicBezTo>
                  <a:cubicBezTo>
                    <a:pt x="10" y="2"/>
                    <a:pt x="6" y="1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16"/>
            <p:cNvSpPr/>
            <p:nvPr/>
          </p:nvSpPr>
          <p:spPr>
            <a:xfrm>
              <a:off x="-112240" y="-61932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7" y="1"/>
                    <a:pt x="1" y="1"/>
                  </a:cubicBez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16"/>
            <p:cNvSpPr/>
            <p:nvPr/>
          </p:nvSpPr>
          <p:spPr>
            <a:xfrm>
              <a:off x="-155471" y="-12064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16"/>
            <p:cNvSpPr/>
            <p:nvPr/>
          </p:nvSpPr>
          <p:spPr>
            <a:xfrm>
              <a:off x="-112240" y="-64953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16"/>
            <p:cNvSpPr/>
            <p:nvPr/>
          </p:nvSpPr>
          <p:spPr>
            <a:xfrm>
              <a:off x="-75050" y="4321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16"/>
            <p:cNvSpPr/>
            <p:nvPr/>
          </p:nvSpPr>
          <p:spPr>
            <a:xfrm>
              <a:off x="-75050" y="4321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16"/>
            <p:cNvSpPr/>
            <p:nvPr/>
          </p:nvSpPr>
          <p:spPr>
            <a:xfrm>
              <a:off x="-75050" y="4321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lnTo>
                    <a:pt x="0" y="0"/>
                  </a:lnTo>
                  <a:cubicBezTo>
                    <a:pt x="0" y="0"/>
                    <a:pt x="0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16"/>
            <p:cNvSpPr/>
            <p:nvPr/>
          </p:nvSpPr>
          <p:spPr>
            <a:xfrm>
              <a:off x="-81280" y="30760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17" y="1"/>
                  </a:moveTo>
                  <a:cubicBezTo>
                    <a:pt x="17" y="1"/>
                    <a:pt x="0" y="17"/>
                    <a:pt x="0" y="17"/>
                  </a:cubicBezTo>
                  <a:lnTo>
                    <a:pt x="17" y="17"/>
                  </a:lnTo>
                  <a:cubicBezTo>
                    <a:pt x="0" y="17"/>
                    <a:pt x="33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16"/>
            <p:cNvSpPr/>
            <p:nvPr/>
          </p:nvSpPr>
          <p:spPr>
            <a:xfrm>
              <a:off x="-56549" y="6973"/>
              <a:ext cx="7174" cy="5475"/>
            </a:xfrm>
            <a:custGeom>
              <a:avLst/>
              <a:gdLst/>
              <a:ahLst/>
              <a:cxnLst/>
              <a:rect l="l" t="t" r="r" b="b"/>
              <a:pathLst>
                <a:path w="38" h="29" extrusionOk="0">
                  <a:moveTo>
                    <a:pt x="35" y="1"/>
                  </a:moveTo>
                  <a:lnTo>
                    <a:pt x="35" y="1"/>
                  </a:lnTo>
                  <a:cubicBezTo>
                    <a:pt x="29" y="1"/>
                    <a:pt x="10" y="16"/>
                    <a:pt x="3" y="16"/>
                  </a:cubicBezTo>
                  <a:cubicBezTo>
                    <a:pt x="1" y="16"/>
                    <a:pt x="0" y="15"/>
                    <a:pt x="0" y="12"/>
                  </a:cubicBezTo>
                  <a:lnTo>
                    <a:pt x="0" y="29"/>
                  </a:lnTo>
                  <a:cubicBezTo>
                    <a:pt x="0" y="12"/>
                    <a:pt x="17" y="12"/>
                    <a:pt x="33" y="12"/>
                  </a:cubicBezTo>
                  <a:cubicBezTo>
                    <a:pt x="37" y="4"/>
                    <a:pt x="37" y="1"/>
                    <a:pt x="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16"/>
            <p:cNvSpPr/>
            <p:nvPr/>
          </p:nvSpPr>
          <p:spPr>
            <a:xfrm>
              <a:off x="-56549" y="-1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cubicBezTo>
                    <a:pt x="17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16"/>
            <p:cNvSpPr/>
            <p:nvPr/>
          </p:nvSpPr>
          <p:spPr>
            <a:xfrm>
              <a:off x="-78259" y="-50983"/>
              <a:ext cx="6419" cy="1699"/>
            </a:xfrm>
            <a:custGeom>
              <a:avLst/>
              <a:gdLst/>
              <a:ahLst/>
              <a:cxnLst/>
              <a:rect l="l" t="t" r="r" b="b"/>
              <a:pathLst>
                <a:path w="34" h="9" extrusionOk="0">
                  <a:moveTo>
                    <a:pt x="29" y="1"/>
                  </a:moveTo>
                  <a:cubicBezTo>
                    <a:pt x="23" y="1"/>
                    <a:pt x="12" y="8"/>
                    <a:pt x="1" y="8"/>
                  </a:cubicBezTo>
                  <a:lnTo>
                    <a:pt x="33" y="8"/>
                  </a:lnTo>
                  <a:cubicBezTo>
                    <a:pt x="33" y="3"/>
                    <a:pt x="32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16"/>
            <p:cNvSpPr/>
            <p:nvPr/>
          </p:nvSpPr>
          <p:spPr>
            <a:xfrm>
              <a:off x="-112240" y="-46452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1"/>
                  </a:moveTo>
                  <a:lnTo>
                    <a:pt x="1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16"/>
            <p:cNvSpPr/>
            <p:nvPr/>
          </p:nvSpPr>
          <p:spPr>
            <a:xfrm>
              <a:off x="-75050" y="-67973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lnTo>
                    <a:pt x="0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16"/>
            <p:cNvSpPr/>
            <p:nvPr/>
          </p:nvSpPr>
          <p:spPr>
            <a:xfrm>
              <a:off x="-115261" y="-151415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33" y="0"/>
                  </a:moveTo>
                  <a:lnTo>
                    <a:pt x="0" y="16"/>
                  </a:lnTo>
                  <a:cubicBezTo>
                    <a:pt x="0" y="16"/>
                    <a:pt x="49" y="16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16"/>
            <p:cNvSpPr/>
            <p:nvPr/>
          </p:nvSpPr>
          <p:spPr>
            <a:xfrm>
              <a:off x="-130741" y="-185396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0" y="0"/>
                  </a:moveTo>
                  <a:cubicBezTo>
                    <a:pt x="0" y="0"/>
                    <a:pt x="0" y="16"/>
                    <a:pt x="0" y="16"/>
                  </a:cubicBezTo>
                  <a:cubicBezTo>
                    <a:pt x="17" y="0"/>
                    <a:pt x="33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16"/>
            <p:cNvSpPr/>
            <p:nvPr/>
          </p:nvSpPr>
          <p:spPr>
            <a:xfrm>
              <a:off x="-164722" y="-296778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7"/>
                  </a:lnTo>
                  <a:lnTo>
                    <a:pt x="17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16"/>
            <p:cNvSpPr/>
            <p:nvPr/>
          </p:nvSpPr>
          <p:spPr>
            <a:xfrm>
              <a:off x="-1045394" y="991851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0"/>
                  </a:moveTo>
                  <a:lnTo>
                    <a:pt x="0" y="17"/>
                  </a:lnTo>
                  <a:cubicBezTo>
                    <a:pt x="17" y="17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16"/>
            <p:cNvSpPr/>
            <p:nvPr/>
          </p:nvSpPr>
          <p:spPr>
            <a:xfrm>
              <a:off x="-1054644" y="979391"/>
              <a:ext cx="15669" cy="12648"/>
            </a:xfrm>
            <a:custGeom>
              <a:avLst/>
              <a:gdLst/>
              <a:ahLst/>
              <a:cxnLst/>
              <a:rect l="l" t="t" r="r" b="b"/>
              <a:pathLst>
                <a:path w="83" h="67" extrusionOk="0">
                  <a:moveTo>
                    <a:pt x="49" y="17"/>
                  </a:moveTo>
                  <a:cubicBezTo>
                    <a:pt x="66" y="17"/>
                    <a:pt x="66" y="34"/>
                    <a:pt x="49" y="50"/>
                  </a:cubicBezTo>
                  <a:cubicBezTo>
                    <a:pt x="49" y="50"/>
                    <a:pt x="49" y="57"/>
                    <a:pt x="54" y="57"/>
                  </a:cubicBezTo>
                  <a:cubicBezTo>
                    <a:pt x="57" y="57"/>
                    <a:pt x="60" y="56"/>
                    <a:pt x="66" y="50"/>
                  </a:cubicBezTo>
                  <a:cubicBezTo>
                    <a:pt x="82" y="17"/>
                    <a:pt x="66" y="17"/>
                    <a:pt x="49" y="17"/>
                  </a:cubicBezTo>
                  <a:close/>
                  <a:moveTo>
                    <a:pt x="66" y="1"/>
                  </a:moveTo>
                  <a:cubicBezTo>
                    <a:pt x="49" y="17"/>
                    <a:pt x="17" y="34"/>
                    <a:pt x="0" y="66"/>
                  </a:cubicBezTo>
                  <a:cubicBezTo>
                    <a:pt x="33" y="34"/>
                    <a:pt x="17" y="50"/>
                    <a:pt x="49" y="17"/>
                  </a:cubicBezTo>
                  <a:cubicBezTo>
                    <a:pt x="49" y="17"/>
                    <a:pt x="65" y="2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16"/>
            <p:cNvSpPr/>
            <p:nvPr/>
          </p:nvSpPr>
          <p:spPr>
            <a:xfrm>
              <a:off x="-1187548" y="8466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0" y="0"/>
                    <a:pt x="0" y="0"/>
                    <a:pt x="0" y="16"/>
                  </a:cubicBezTo>
                  <a:cubicBezTo>
                    <a:pt x="0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16"/>
            <p:cNvSpPr/>
            <p:nvPr/>
          </p:nvSpPr>
          <p:spPr>
            <a:xfrm>
              <a:off x="-1190568" y="83421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16"/>
            <p:cNvSpPr/>
            <p:nvPr/>
          </p:nvSpPr>
          <p:spPr>
            <a:xfrm>
              <a:off x="-1131857" y="892929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16"/>
            <p:cNvSpPr/>
            <p:nvPr/>
          </p:nvSpPr>
          <p:spPr>
            <a:xfrm>
              <a:off x="-1067104" y="98260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7" y="0"/>
                    <a:pt x="17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16"/>
            <p:cNvSpPr/>
            <p:nvPr/>
          </p:nvSpPr>
          <p:spPr>
            <a:xfrm>
              <a:off x="-1101085" y="911430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16"/>
            <p:cNvSpPr/>
            <p:nvPr/>
          </p:nvSpPr>
          <p:spPr>
            <a:xfrm>
              <a:off x="-1085605" y="926910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33"/>
                  </a:moveTo>
                  <a:cubicBezTo>
                    <a:pt x="1" y="33"/>
                    <a:pt x="17" y="17"/>
                    <a:pt x="17" y="17"/>
                  </a:cubicBezTo>
                  <a:cubicBezTo>
                    <a:pt x="17" y="17"/>
                    <a:pt x="17" y="17"/>
                    <a:pt x="33" y="1"/>
                  </a:cubicBezTo>
                  <a:cubicBezTo>
                    <a:pt x="33" y="1"/>
                    <a:pt x="1" y="33"/>
                    <a:pt x="1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16"/>
            <p:cNvSpPr/>
            <p:nvPr/>
          </p:nvSpPr>
          <p:spPr>
            <a:xfrm>
              <a:off x="-1700471" y="50366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16"/>
            <p:cNvSpPr/>
            <p:nvPr/>
          </p:nvSpPr>
          <p:spPr>
            <a:xfrm>
              <a:off x="-1703680" y="46042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16"/>
                  </a:lnTo>
                  <a:cubicBezTo>
                    <a:pt x="1" y="1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16"/>
            <p:cNvSpPr/>
            <p:nvPr/>
          </p:nvSpPr>
          <p:spPr>
            <a:xfrm>
              <a:off x="-1206048" y="81269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16"/>
            <p:cNvSpPr/>
            <p:nvPr/>
          </p:nvSpPr>
          <p:spPr>
            <a:xfrm>
              <a:off x="-1385392" y="685835"/>
              <a:ext cx="9439" cy="12648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50" y="1"/>
                  </a:moveTo>
                  <a:cubicBezTo>
                    <a:pt x="34" y="34"/>
                    <a:pt x="1" y="17"/>
                    <a:pt x="1" y="66"/>
                  </a:cubicBezTo>
                  <a:cubicBezTo>
                    <a:pt x="1" y="50"/>
                    <a:pt x="50" y="34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16"/>
            <p:cNvSpPr/>
            <p:nvPr/>
          </p:nvSpPr>
          <p:spPr>
            <a:xfrm>
              <a:off x="-1252489" y="78475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16"/>
            <p:cNvSpPr/>
            <p:nvPr/>
          </p:nvSpPr>
          <p:spPr>
            <a:xfrm>
              <a:off x="-1274010" y="77550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6" y="11"/>
                    <a:pt x="10" y="7"/>
                    <a:pt x="12" y="6"/>
                  </a:cubicBezTo>
                  <a:lnTo>
                    <a:pt x="12" y="6"/>
                  </a:lnTo>
                  <a:cubicBezTo>
                    <a:pt x="16" y="10"/>
                    <a:pt x="16" y="17"/>
                    <a:pt x="16" y="17"/>
                  </a:cubicBezTo>
                  <a:cubicBezTo>
                    <a:pt x="16" y="9"/>
                    <a:pt x="16" y="5"/>
                    <a:pt x="14" y="5"/>
                  </a:cubicBezTo>
                  <a:cubicBezTo>
                    <a:pt x="14" y="5"/>
                    <a:pt x="13" y="5"/>
                    <a:pt x="12" y="6"/>
                  </a:cubicBezTo>
                  <a:lnTo>
                    <a:pt x="12" y="6"/>
                  </a:lnTo>
                  <a:cubicBezTo>
                    <a:pt x="10" y="3"/>
                    <a:pt x="6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16"/>
            <p:cNvSpPr/>
            <p:nvPr/>
          </p:nvSpPr>
          <p:spPr>
            <a:xfrm>
              <a:off x="-1289490" y="7662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16"/>
            <p:cNvSpPr/>
            <p:nvPr/>
          </p:nvSpPr>
          <p:spPr>
            <a:xfrm>
              <a:off x="-1651010" y="537640"/>
              <a:ext cx="6230" cy="6230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3" y="0"/>
                  </a:moveTo>
                  <a:lnTo>
                    <a:pt x="33" y="0"/>
                  </a:lnTo>
                  <a:cubicBezTo>
                    <a:pt x="17" y="17"/>
                    <a:pt x="0" y="17"/>
                    <a:pt x="17" y="33"/>
                  </a:cubicBezTo>
                  <a:cubicBezTo>
                    <a:pt x="33" y="17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16"/>
            <p:cNvSpPr/>
            <p:nvPr/>
          </p:nvSpPr>
          <p:spPr>
            <a:xfrm>
              <a:off x="-1067104" y="979391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7"/>
                    <a:pt x="1" y="17"/>
                    <a:pt x="1" y="17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16"/>
            <p:cNvSpPr/>
            <p:nvPr/>
          </p:nvSpPr>
          <p:spPr>
            <a:xfrm>
              <a:off x="-1524336" y="63656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16"/>
            <p:cNvSpPr/>
            <p:nvPr/>
          </p:nvSpPr>
          <p:spPr>
            <a:xfrm>
              <a:off x="-1314221" y="80325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4"/>
                  </a:moveTo>
                  <a:cubicBezTo>
                    <a:pt x="0" y="17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16"/>
            <p:cNvSpPr/>
            <p:nvPr/>
          </p:nvSpPr>
          <p:spPr>
            <a:xfrm>
              <a:off x="-1718972" y="450234"/>
              <a:ext cx="670744" cy="535576"/>
            </a:xfrm>
            <a:custGeom>
              <a:avLst/>
              <a:gdLst/>
              <a:ahLst/>
              <a:cxnLst/>
              <a:rect l="l" t="t" r="r" b="b"/>
              <a:pathLst>
                <a:path w="3553" h="2837" extrusionOk="0">
                  <a:moveTo>
                    <a:pt x="180" y="70"/>
                  </a:moveTo>
                  <a:cubicBezTo>
                    <a:pt x="178" y="75"/>
                    <a:pt x="177" y="79"/>
                    <a:pt x="176" y="82"/>
                  </a:cubicBezTo>
                  <a:lnTo>
                    <a:pt x="176" y="82"/>
                  </a:lnTo>
                  <a:cubicBezTo>
                    <a:pt x="178" y="79"/>
                    <a:pt x="180" y="76"/>
                    <a:pt x="180" y="70"/>
                  </a:cubicBezTo>
                  <a:close/>
                  <a:moveTo>
                    <a:pt x="66" y="185"/>
                  </a:moveTo>
                  <a:cubicBezTo>
                    <a:pt x="66" y="191"/>
                    <a:pt x="65" y="197"/>
                    <a:pt x="64" y="202"/>
                  </a:cubicBezTo>
                  <a:lnTo>
                    <a:pt x="64" y="202"/>
                  </a:lnTo>
                  <a:lnTo>
                    <a:pt x="66" y="201"/>
                  </a:lnTo>
                  <a:lnTo>
                    <a:pt x="66" y="201"/>
                  </a:lnTo>
                  <a:cubicBezTo>
                    <a:pt x="65" y="202"/>
                    <a:pt x="64" y="202"/>
                    <a:pt x="64" y="203"/>
                  </a:cubicBezTo>
                  <a:lnTo>
                    <a:pt x="64" y="203"/>
                  </a:lnTo>
                  <a:cubicBezTo>
                    <a:pt x="64" y="203"/>
                    <a:pt x="64" y="202"/>
                    <a:pt x="64" y="202"/>
                  </a:cubicBezTo>
                  <a:lnTo>
                    <a:pt x="64" y="202"/>
                  </a:lnTo>
                  <a:lnTo>
                    <a:pt x="51" y="206"/>
                  </a:lnTo>
                  <a:lnTo>
                    <a:pt x="51" y="206"/>
                  </a:lnTo>
                  <a:cubicBezTo>
                    <a:pt x="54" y="199"/>
                    <a:pt x="58" y="192"/>
                    <a:pt x="66" y="185"/>
                  </a:cubicBezTo>
                  <a:close/>
                  <a:moveTo>
                    <a:pt x="46" y="216"/>
                  </a:moveTo>
                  <a:cubicBezTo>
                    <a:pt x="38" y="221"/>
                    <a:pt x="33" y="225"/>
                    <a:pt x="33" y="234"/>
                  </a:cubicBezTo>
                  <a:cubicBezTo>
                    <a:pt x="39" y="228"/>
                    <a:pt x="43" y="222"/>
                    <a:pt x="46" y="216"/>
                  </a:cubicBezTo>
                  <a:close/>
                  <a:moveTo>
                    <a:pt x="102" y="275"/>
                  </a:moveTo>
                  <a:cubicBezTo>
                    <a:pt x="100" y="277"/>
                    <a:pt x="98" y="280"/>
                    <a:pt x="98" y="283"/>
                  </a:cubicBezTo>
                  <a:cubicBezTo>
                    <a:pt x="100" y="280"/>
                    <a:pt x="101" y="278"/>
                    <a:pt x="102" y="275"/>
                  </a:cubicBezTo>
                  <a:close/>
                  <a:moveTo>
                    <a:pt x="219" y="378"/>
                  </a:moveTo>
                  <a:cubicBezTo>
                    <a:pt x="210" y="381"/>
                    <a:pt x="202" y="386"/>
                    <a:pt x="196" y="398"/>
                  </a:cubicBezTo>
                  <a:cubicBezTo>
                    <a:pt x="205" y="389"/>
                    <a:pt x="212" y="383"/>
                    <a:pt x="219" y="378"/>
                  </a:cubicBezTo>
                  <a:close/>
                  <a:moveTo>
                    <a:pt x="248" y="386"/>
                  </a:moveTo>
                  <a:lnTo>
                    <a:pt x="248" y="386"/>
                  </a:lnTo>
                  <a:cubicBezTo>
                    <a:pt x="244" y="388"/>
                    <a:pt x="238" y="392"/>
                    <a:pt x="229" y="398"/>
                  </a:cubicBezTo>
                  <a:cubicBezTo>
                    <a:pt x="240" y="393"/>
                    <a:pt x="245" y="389"/>
                    <a:pt x="248" y="386"/>
                  </a:cubicBezTo>
                  <a:close/>
                  <a:moveTo>
                    <a:pt x="737" y="398"/>
                  </a:moveTo>
                  <a:cubicBezTo>
                    <a:pt x="737" y="398"/>
                    <a:pt x="737" y="398"/>
                    <a:pt x="737" y="398"/>
                  </a:cubicBezTo>
                  <a:cubicBezTo>
                    <a:pt x="737" y="398"/>
                    <a:pt x="737" y="398"/>
                    <a:pt x="737" y="398"/>
                  </a:cubicBezTo>
                  <a:close/>
                  <a:moveTo>
                    <a:pt x="753" y="414"/>
                  </a:moveTo>
                  <a:lnTo>
                    <a:pt x="737" y="431"/>
                  </a:lnTo>
                  <a:lnTo>
                    <a:pt x="753" y="431"/>
                  </a:lnTo>
                  <a:cubicBezTo>
                    <a:pt x="753" y="431"/>
                    <a:pt x="753" y="414"/>
                    <a:pt x="753" y="414"/>
                  </a:cubicBezTo>
                  <a:close/>
                  <a:moveTo>
                    <a:pt x="324" y="443"/>
                  </a:moveTo>
                  <a:cubicBezTo>
                    <a:pt x="320" y="443"/>
                    <a:pt x="316" y="444"/>
                    <a:pt x="311" y="447"/>
                  </a:cubicBezTo>
                  <a:cubicBezTo>
                    <a:pt x="321" y="447"/>
                    <a:pt x="325" y="447"/>
                    <a:pt x="326" y="444"/>
                  </a:cubicBezTo>
                  <a:lnTo>
                    <a:pt x="326" y="444"/>
                  </a:lnTo>
                  <a:cubicBezTo>
                    <a:pt x="325" y="443"/>
                    <a:pt x="325" y="443"/>
                    <a:pt x="324" y="443"/>
                  </a:cubicBezTo>
                  <a:close/>
                  <a:moveTo>
                    <a:pt x="818" y="447"/>
                  </a:moveTo>
                  <a:cubicBezTo>
                    <a:pt x="811" y="450"/>
                    <a:pt x="807" y="454"/>
                    <a:pt x="803" y="458"/>
                  </a:cubicBezTo>
                  <a:lnTo>
                    <a:pt x="803" y="458"/>
                  </a:lnTo>
                  <a:cubicBezTo>
                    <a:pt x="809" y="454"/>
                    <a:pt x="815" y="451"/>
                    <a:pt x="818" y="447"/>
                  </a:cubicBezTo>
                  <a:close/>
                  <a:moveTo>
                    <a:pt x="802" y="529"/>
                  </a:moveTo>
                  <a:cubicBezTo>
                    <a:pt x="800" y="533"/>
                    <a:pt x="799" y="536"/>
                    <a:pt x="798" y="540"/>
                  </a:cubicBezTo>
                  <a:lnTo>
                    <a:pt x="798" y="540"/>
                  </a:lnTo>
                  <a:cubicBezTo>
                    <a:pt x="800" y="536"/>
                    <a:pt x="802" y="533"/>
                    <a:pt x="802" y="529"/>
                  </a:cubicBezTo>
                  <a:close/>
                  <a:moveTo>
                    <a:pt x="534" y="566"/>
                  </a:moveTo>
                  <a:cubicBezTo>
                    <a:pt x="538" y="566"/>
                    <a:pt x="540" y="569"/>
                    <a:pt x="540" y="578"/>
                  </a:cubicBezTo>
                  <a:cubicBezTo>
                    <a:pt x="535" y="583"/>
                    <a:pt x="529" y="585"/>
                    <a:pt x="524" y="585"/>
                  </a:cubicBezTo>
                  <a:cubicBezTo>
                    <a:pt x="517" y="585"/>
                    <a:pt x="511" y="581"/>
                    <a:pt x="509" y="579"/>
                  </a:cubicBezTo>
                  <a:lnTo>
                    <a:pt x="509" y="579"/>
                  </a:lnTo>
                  <a:cubicBezTo>
                    <a:pt x="518" y="575"/>
                    <a:pt x="528" y="566"/>
                    <a:pt x="534" y="566"/>
                  </a:cubicBezTo>
                  <a:close/>
                  <a:moveTo>
                    <a:pt x="863" y="587"/>
                  </a:moveTo>
                  <a:lnTo>
                    <a:pt x="863" y="587"/>
                  </a:lnTo>
                  <a:cubicBezTo>
                    <a:pt x="864" y="589"/>
                    <a:pt x="866" y="591"/>
                    <a:pt x="867" y="593"/>
                  </a:cubicBezTo>
                  <a:lnTo>
                    <a:pt x="867" y="593"/>
                  </a:lnTo>
                  <a:cubicBezTo>
                    <a:pt x="867" y="593"/>
                    <a:pt x="867" y="593"/>
                    <a:pt x="868" y="593"/>
                  </a:cubicBezTo>
                  <a:lnTo>
                    <a:pt x="868" y="593"/>
                  </a:lnTo>
                  <a:cubicBezTo>
                    <a:pt x="868" y="593"/>
                    <a:pt x="868" y="594"/>
                    <a:pt x="868" y="594"/>
                  </a:cubicBezTo>
                  <a:cubicBezTo>
                    <a:pt x="867" y="594"/>
                    <a:pt x="867" y="594"/>
                    <a:pt x="867" y="593"/>
                  </a:cubicBezTo>
                  <a:lnTo>
                    <a:pt x="867" y="593"/>
                  </a:lnTo>
                  <a:cubicBezTo>
                    <a:pt x="861" y="594"/>
                    <a:pt x="856" y="594"/>
                    <a:pt x="851" y="594"/>
                  </a:cubicBezTo>
                  <a:cubicBezTo>
                    <a:pt x="851" y="594"/>
                    <a:pt x="858" y="587"/>
                    <a:pt x="863" y="587"/>
                  </a:cubicBezTo>
                  <a:close/>
                  <a:moveTo>
                    <a:pt x="671" y="611"/>
                  </a:moveTo>
                  <a:cubicBezTo>
                    <a:pt x="655" y="627"/>
                    <a:pt x="671" y="627"/>
                    <a:pt x="655" y="643"/>
                  </a:cubicBezTo>
                  <a:cubicBezTo>
                    <a:pt x="655" y="643"/>
                    <a:pt x="655" y="643"/>
                    <a:pt x="655" y="627"/>
                  </a:cubicBezTo>
                  <a:cubicBezTo>
                    <a:pt x="655" y="627"/>
                    <a:pt x="670" y="611"/>
                    <a:pt x="671" y="611"/>
                  </a:cubicBezTo>
                  <a:close/>
                  <a:moveTo>
                    <a:pt x="704" y="725"/>
                  </a:moveTo>
                  <a:cubicBezTo>
                    <a:pt x="718" y="725"/>
                    <a:pt x="708" y="737"/>
                    <a:pt x="695" y="740"/>
                  </a:cubicBezTo>
                  <a:lnTo>
                    <a:pt x="695" y="740"/>
                  </a:lnTo>
                  <a:cubicBezTo>
                    <a:pt x="699" y="734"/>
                    <a:pt x="704" y="725"/>
                    <a:pt x="704" y="725"/>
                  </a:cubicBezTo>
                  <a:close/>
                  <a:moveTo>
                    <a:pt x="1063" y="1033"/>
                  </a:moveTo>
                  <a:cubicBezTo>
                    <a:pt x="1060" y="1033"/>
                    <a:pt x="1055" y="1034"/>
                    <a:pt x="1048" y="1036"/>
                  </a:cubicBezTo>
                  <a:cubicBezTo>
                    <a:pt x="1057" y="1036"/>
                    <a:pt x="1061" y="1036"/>
                    <a:pt x="1065" y="1033"/>
                  </a:cubicBezTo>
                  <a:lnTo>
                    <a:pt x="1065" y="1033"/>
                  </a:lnTo>
                  <a:cubicBezTo>
                    <a:pt x="1065" y="1033"/>
                    <a:pt x="1064" y="1033"/>
                    <a:pt x="1063" y="1033"/>
                  </a:cubicBezTo>
                  <a:close/>
                  <a:moveTo>
                    <a:pt x="1080" y="1020"/>
                  </a:moveTo>
                  <a:cubicBezTo>
                    <a:pt x="1073" y="1027"/>
                    <a:pt x="1069" y="1031"/>
                    <a:pt x="1065" y="1033"/>
                  </a:cubicBezTo>
                  <a:lnTo>
                    <a:pt x="1065" y="1033"/>
                  </a:lnTo>
                  <a:cubicBezTo>
                    <a:pt x="1072" y="1037"/>
                    <a:pt x="1050" y="1056"/>
                    <a:pt x="1055" y="1056"/>
                  </a:cubicBezTo>
                  <a:cubicBezTo>
                    <a:pt x="1057" y="1056"/>
                    <a:pt x="1059" y="1055"/>
                    <a:pt x="1064" y="1053"/>
                  </a:cubicBezTo>
                  <a:cubicBezTo>
                    <a:pt x="1064" y="1036"/>
                    <a:pt x="1080" y="1036"/>
                    <a:pt x="1080" y="1020"/>
                  </a:cubicBezTo>
                  <a:close/>
                  <a:moveTo>
                    <a:pt x="2047" y="1560"/>
                  </a:moveTo>
                  <a:lnTo>
                    <a:pt x="2047" y="1560"/>
                  </a:lnTo>
                  <a:cubicBezTo>
                    <a:pt x="2047" y="1560"/>
                    <a:pt x="2047" y="1560"/>
                    <a:pt x="2047" y="1560"/>
                  </a:cubicBezTo>
                  <a:lnTo>
                    <a:pt x="2047" y="1560"/>
                  </a:lnTo>
                  <a:cubicBezTo>
                    <a:pt x="2046" y="1560"/>
                    <a:pt x="2046" y="1560"/>
                    <a:pt x="2046" y="1560"/>
                  </a:cubicBezTo>
                  <a:cubicBezTo>
                    <a:pt x="2046" y="1560"/>
                    <a:pt x="2046" y="1560"/>
                    <a:pt x="2047" y="1560"/>
                  </a:cubicBezTo>
                  <a:close/>
                  <a:moveTo>
                    <a:pt x="2128" y="1560"/>
                  </a:moveTo>
                  <a:cubicBezTo>
                    <a:pt x="2130" y="1562"/>
                    <a:pt x="2133" y="1563"/>
                    <a:pt x="2135" y="1564"/>
                  </a:cubicBezTo>
                  <a:lnTo>
                    <a:pt x="2135" y="1564"/>
                  </a:lnTo>
                  <a:cubicBezTo>
                    <a:pt x="2138" y="1563"/>
                    <a:pt x="2141" y="1561"/>
                    <a:pt x="2144" y="1560"/>
                  </a:cubicBezTo>
                  <a:close/>
                  <a:moveTo>
                    <a:pt x="2341" y="1740"/>
                  </a:moveTo>
                  <a:cubicBezTo>
                    <a:pt x="2341" y="1740"/>
                    <a:pt x="2330" y="1740"/>
                    <a:pt x="2326" y="1748"/>
                  </a:cubicBezTo>
                  <a:lnTo>
                    <a:pt x="2326" y="1748"/>
                  </a:lnTo>
                  <a:cubicBezTo>
                    <a:pt x="2331" y="1747"/>
                    <a:pt x="2336" y="1745"/>
                    <a:pt x="2341" y="1740"/>
                  </a:cubicBezTo>
                  <a:close/>
                  <a:moveTo>
                    <a:pt x="2734" y="1936"/>
                  </a:moveTo>
                  <a:cubicBezTo>
                    <a:pt x="2734" y="1936"/>
                    <a:pt x="2734" y="1936"/>
                    <a:pt x="2734" y="1936"/>
                  </a:cubicBezTo>
                  <a:cubicBezTo>
                    <a:pt x="2734" y="1936"/>
                    <a:pt x="2734" y="1936"/>
                    <a:pt x="2734" y="1936"/>
                  </a:cubicBezTo>
                  <a:close/>
                  <a:moveTo>
                    <a:pt x="2848" y="2084"/>
                  </a:moveTo>
                  <a:lnTo>
                    <a:pt x="2832" y="2100"/>
                  </a:lnTo>
                  <a:cubicBezTo>
                    <a:pt x="2832" y="2100"/>
                    <a:pt x="2848" y="2100"/>
                    <a:pt x="2848" y="2084"/>
                  </a:cubicBezTo>
                  <a:close/>
                  <a:moveTo>
                    <a:pt x="2684" y="2215"/>
                  </a:moveTo>
                  <a:lnTo>
                    <a:pt x="2717" y="2231"/>
                  </a:lnTo>
                  <a:lnTo>
                    <a:pt x="2717" y="2215"/>
                  </a:lnTo>
                  <a:close/>
                  <a:moveTo>
                    <a:pt x="2760" y="2260"/>
                  </a:moveTo>
                  <a:cubicBezTo>
                    <a:pt x="2757" y="2261"/>
                    <a:pt x="2754" y="2262"/>
                    <a:pt x="2750" y="2264"/>
                  </a:cubicBezTo>
                  <a:cubicBezTo>
                    <a:pt x="2753" y="2264"/>
                    <a:pt x="2757" y="2262"/>
                    <a:pt x="2760" y="2260"/>
                  </a:cubicBezTo>
                  <a:close/>
                  <a:moveTo>
                    <a:pt x="3139" y="2551"/>
                  </a:moveTo>
                  <a:cubicBezTo>
                    <a:pt x="3134" y="2551"/>
                    <a:pt x="3126" y="2558"/>
                    <a:pt x="3126" y="2558"/>
                  </a:cubicBezTo>
                  <a:lnTo>
                    <a:pt x="3143" y="2558"/>
                  </a:lnTo>
                  <a:cubicBezTo>
                    <a:pt x="3143" y="2553"/>
                    <a:pt x="3141" y="2551"/>
                    <a:pt x="3139" y="2551"/>
                  </a:cubicBezTo>
                  <a:close/>
                  <a:moveTo>
                    <a:pt x="3405" y="2608"/>
                  </a:moveTo>
                  <a:lnTo>
                    <a:pt x="3405" y="2608"/>
                  </a:lnTo>
                  <a:cubicBezTo>
                    <a:pt x="3398" y="2614"/>
                    <a:pt x="3395" y="2619"/>
                    <a:pt x="3394" y="2622"/>
                  </a:cubicBezTo>
                  <a:lnTo>
                    <a:pt x="3394" y="2622"/>
                  </a:lnTo>
                  <a:cubicBezTo>
                    <a:pt x="3397" y="2621"/>
                    <a:pt x="3396" y="2617"/>
                    <a:pt x="3405" y="2608"/>
                  </a:cubicBezTo>
                  <a:close/>
                  <a:moveTo>
                    <a:pt x="3300" y="2702"/>
                  </a:moveTo>
                  <a:cubicBezTo>
                    <a:pt x="3298" y="2702"/>
                    <a:pt x="3295" y="2703"/>
                    <a:pt x="3290" y="2706"/>
                  </a:cubicBezTo>
                  <a:cubicBezTo>
                    <a:pt x="3295" y="2706"/>
                    <a:pt x="3298" y="2704"/>
                    <a:pt x="3300" y="2702"/>
                  </a:cubicBezTo>
                  <a:close/>
                  <a:moveTo>
                    <a:pt x="151" y="0"/>
                  </a:moveTo>
                  <a:cubicBezTo>
                    <a:pt x="130" y="0"/>
                    <a:pt x="98" y="24"/>
                    <a:pt x="98" y="38"/>
                  </a:cubicBezTo>
                  <a:cubicBezTo>
                    <a:pt x="98" y="38"/>
                    <a:pt x="98" y="54"/>
                    <a:pt x="82" y="70"/>
                  </a:cubicBezTo>
                  <a:lnTo>
                    <a:pt x="66" y="70"/>
                  </a:lnTo>
                  <a:cubicBezTo>
                    <a:pt x="33" y="103"/>
                    <a:pt x="0" y="152"/>
                    <a:pt x="0" y="185"/>
                  </a:cubicBezTo>
                  <a:lnTo>
                    <a:pt x="33" y="185"/>
                  </a:lnTo>
                  <a:lnTo>
                    <a:pt x="16" y="201"/>
                  </a:lnTo>
                  <a:lnTo>
                    <a:pt x="0" y="201"/>
                  </a:lnTo>
                  <a:cubicBezTo>
                    <a:pt x="0" y="207"/>
                    <a:pt x="2" y="209"/>
                    <a:pt x="5" y="209"/>
                  </a:cubicBezTo>
                  <a:cubicBezTo>
                    <a:pt x="11" y="209"/>
                    <a:pt x="22" y="201"/>
                    <a:pt x="33" y="201"/>
                  </a:cubicBezTo>
                  <a:lnTo>
                    <a:pt x="33" y="201"/>
                  </a:lnTo>
                  <a:cubicBezTo>
                    <a:pt x="16" y="201"/>
                    <a:pt x="16" y="218"/>
                    <a:pt x="16" y="218"/>
                  </a:cubicBezTo>
                  <a:lnTo>
                    <a:pt x="51" y="206"/>
                  </a:lnTo>
                  <a:lnTo>
                    <a:pt x="51" y="206"/>
                  </a:lnTo>
                  <a:cubicBezTo>
                    <a:pt x="49" y="209"/>
                    <a:pt x="48" y="213"/>
                    <a:pt x="46" y="216"/>
                  </a:cubicBezTo>
                  <a:lnTo>
                    <a:pt x="46" y="216"/>
                  </a:lnTo>
                  <a:cubicBezTo>
                    <a:pt x="51" y="213"/>
                    <a:pt x="57" y="209"/>
                    <a:pt x="64" y="203"/>
                  </a:cubicBezTo>
                  <a:lnTo>
                    <a:pt x="64" y="203"/>
                  </a:lnTo>
                  <a:cubicBezTo>
                    <a:pt x="61" y="216"/>
                    <a:pt x="57" y="224"/>
                    <a:pt x="58" y="224"/>
                  </a:cubicBezTo>
                  <a:cubicBezTo>
                    <a:pt x="59" y="224"/>
                    <a:pt x="61" y="222"/>
                    <a:pt x="66" y="218"/>
                  </a:cubicBezTo>
                  <a:lnTo>
                    <a:pt x="66" y="218"/>
                  </a:lnTo>
                  <a:cubicBezTo>
                    <a:pt x="66" y="234"/>
                    <a:pt x="49" y="234"/>
                    <a:pt x="49" y="234"/>
                  </a:cubicBezTo>
                  <a:cubicBezTo>
                    <a:pt x="60" y="234"/>
                    <a:pt x="64" y="241"/>
                    <a:pt x="75" y="241"/>
                  </a:cubicBezTo>
                  <a:cubicBezTo>
                    <a:pt x="80" y="241"/>
                    <a:pt x="87" y="240"/>
                    <a:pt x="98" y="234"/>
                  </a:cubicBezTo>
                  <a:lnTo>
                    <a:pt x="98" y="234"/>
                  </a:lnTo>
                  <a:cubicBezTo>
                    <a:pt x="83" y="264"/>
                    <a:pt x="109" y="253"/>
                    <a:pt x="102" y="275"/>
                  </a:cubicBezTo>
                  <a:lnTo>
                    <a:pt x="102" y="275"/>
                  </a:lnTo>
                  <a:cubicBezTo>
                    <a:pt x="110" y="267"/>
                    <a:pt x="131" y="267"/>
                    <a:pt x="131" y="267"/>
                  </a:cubicBezTo>
                  <a:lnTo>
                    <a:pt x="131" y="267"/>
                  </a:lnTo>
                  <a:cubicBezTo>
                    <a:pt x="82" y="300"/>
                    <a:pt x="164" y="283"/>
                    <a:pt x="115" y="332"/>
                  </a:cubicBezTo>
                  <a:cubicBezTo>
                    <a:pt x="127" y="324"/>
                    <a:pt x="137" y="321"/>
                    <a:pt x="145" y="321"/>
                  </a:cubicBezTo>
                  <a:cubicBezTo>
                    <a:pt x="161" y="321"/>
                    <a:pt x="169" y="335"/>
                    <a:pt x="183" y="336"/>
                  </a:cubicBezTo>
                  <a:lnTo>
                    <a:pt x="183" y="336"/>
                  </a:lnTo>
                  <a:cubicBezTo>
                    <a:pt x="194" y="351"/>
                    <a:pt x="180" y="366"/>
                    <a:pt x="180" y="381"/>
                  </a:cubicBezTo>
                  <a:cubicBezTo>
                    <a:pt x="213" y="332"/>
                    <a:pt x="229" y="349"/>
                    <a:pt x="262" y="332"/>
                  </a:cubicBezTo>
                  <a:lnTo>
                    <a:pt x="262" y="332"/>
                  </a:lnTo>
                  <a:cubicBezTo>
                    <a:pt x="250" y="357"/>
                    <a:pt x="238" y="363"/>
                    <a:pt x="219" y="378"/>
                  </a:cubicBezTo>
                  <a:lnTo>
                    <a:pt x="219" y="378"/>
                  </a:lnTo>
                  <a:cubicBezTo>
                    <a:pt x="234" y="373"/>
                    <a:pt x="251" y="376"/>
                    <a:pt x="262" y="365"/>
                  </a:cubicBezTo>
                  <a:lnTo>
                    <a:pt x="262" y="365"/>
                  </a:lnTo>
                  <a:cubicBezTo>
                    <a:pt x="251" y="376"/>
                    <a:pt x="255" y="380"/>
                    <a:pt x="248" y="386"/>
                  </a:cubicBezTo>
                  <a:lnTo>
                    <a:pt x="248" y="386"/>
                  </a:lnTo>
                  <a:cubicBezTo>
                    <a:pt x="253" y="383"/>
                    <a:pt x="256" y="383"/>
                    <a:pt x="258" y="383"/>
                  </a:cubicBezTo>
                  <a:cubicBezTo>
                    <a:pt x="261" y="383"/>
                    <a:pt x="260" y="386"/>
                    <a:pt x="264" y="386"/>
                  </a:cubicBezTo>
                  <a:cubicBezTo>
                    <a:pt x="267" y="386"/>
                    <a:pt x="271" y="385"/>
                    <a:pt x="278" y="381"/>
                  </a:cubicBezTo>
                  <a:lnTo>
                    <a:pt x="278" y="381"/>
                  </a:lnTo>
                  <a:cubicBezTo>
                    <a:pt x="278" y="405"/>
                    <a:pt x="261" y="421"/>
                    <a:pt x="264" y="421"/>
                  </a:cubicBezTo>
                  <a:cubicBezTo>
                    <a:pt x="265" y="421"/>
                    <a:pt x="270" y="419"/>
                    <a:pt x="278" y="414"/>
                  </a:cubicBezTo>
                  <a:lnTo>
                    <a:pt x="278" y="414"/>
                  </a:lnTo>
                  <a:cubicBezTo>
                    <a:pt x="262" y="447"/>
                    <a:pt x="246" y="447"/>
                    <a:pt x="246" y="447"/>
                  </a:cubicBezTo>
                  <a:cubicBezTo>
                    <a:pt x="248" y="449"/>
                    <a:pt x="250" y="450"/>
                    <a:pt x="252" y="450"/>
                  </a:cubicBezTo>
                  <a:cubicBezTo>
                    <a:pt x="267" y="450"/>
                    <a:pt x="281" y="412"/>
                    <a:pt x="295" y="398"/>
                  </a:cubicBezTo>
                  <a:lnTo>
                    <a:pt x="295" y="398"/>
                  </a:lnTo>
                  <a:cubicBezTo>
                    <a:pt x="311" y="398"/>
                    <a:pt x="278" y="431"/>
                    <a:pt x="278" y="463"/>
                  </a:cubicBezTo>
                  <a:cubicBezTo>
                    <a:pt x="295" y="447"/>
                    <a:pt x="327" y="431"/>
                    <a:pt x="327" y="431"/>
                  </a:cubicBezTo>
                  <a:lnTo>
                    <a:pt x="327" y="431"/>
                  </a:lnTo>
                  <a:cubicBezTo>
                    <a:pt x="327" y="437"/>
                    <a:pt x="327" y="441"/>
                    <a:pt x="326" y="444"/>
                  </a:cubicBezTo>
                  <a:lnTo>
                    <a:pt x="326" y="444"/>
                  </a:lnTo>
                  <a:cubicBezTo>
                    <a:pt x="339" y="445"/>
                    <a:pt x="347" y="458"/>
                    <a:pt x="363" y="458"/>
                  </a:cubicBezTo>
                  <a:cubicBezTo>
                    <a:pt x="371" y="458"/>
                    <a:pt x="380" y="455"/>
                    <a:pt x="393" y="447"/>
                  </a:cubicBezTo>
                  <a:cubicBezTo>
                    <a:pt x="393" y="463"/>
                    <a:pt x="393" y="463"/>
                    <a:pt x="393" y="463"/>
                  </a:cubicBezTo>
                  <a:cubicBezTo>
                    <a:pt x="393" y="452"/>
                    <a:pt x="400" y="441"/>
                    <a:pt x="410" y="431"/>
                  </a:cubicBezTo>
                  <a:lnTo>
                    <a:pt x="426" y="431"/>
                  </a:lnTo>
                  <a:cubicBezTo>
                    <a:pt x="426" y="425"/>
                    <a:pt x="426" y="423"/>
                    <a:pt x="425" y="423"/>
                  </a:cubicBezTo>
                  <a:cubicBezTo>
                    <a:pt x="424" y="423"/>
                    <a:pt x="420" y="430"/>
                    <a:pt x="410" y="431"/>
                  </a:cubicBezTo>
                  <a:lnTo>
                    <a:pt x="410" y="431"/>
                  </a:lnTo>
                  <a:cubicBezTo>
                    <a:pt x="415" y="425"/>
                    <a:pt x="420" y="420"/>
                    <a:pt x="426" y="414"/>
                  </a:cubicBezTo>
                  <a:cubicBezTo>
                    <a:pt x="426" y="414"/>
                    <a:pt x="430" y="410"/>
                    <a:pt x="432" y="410"/>
                  </a:cubicBezTo>
                  <a:lnTo>
                    <a:pt x="432" y="410"/>
                  </a:lnTo>
                  <a:cubicBezTo>
                    <a:pt x="434" y="410"/>
                    <a:pt x="434" y="414"/>
                    <a:pt x="426" y="431"/>
                  </a:cubicBezTo>
                  <a:cubicBezTo>
                    <a:pt x="417" y="447"/>
                    <a:pt x="413" y="447"/>
                    <a:pt x="409" y="447"/>
                  </a:cubicBezTo>
                  <a:cubicBezTo>
                    <a:pt x="405" y="447"/>
                    <a:pt x="401" y="447"/>
                    <a:pt x="393" y="463"/>
                  </a:cubicBezTo>
                  <a:cubicBezTo>
                    <a:pt x="404" y="463"/>
                    <a:pt x="422" y="456"/>
                    <a:pt x="438" y="456"/>
                  </a:cubicBezTo>
                  <a:cubicBezTo>
                    <a:pt x="446" y="456"/>
                    <a:pt x="453" y="458"/>
                    <a:pt x="458" y="463"/>
                  </a:cubicBezTo>
                  <a:cubicBezTo>
                    <a:pt x="449" y="473"/>
                    <a:pt x="442" y="475"/>
                    <a:pt x="437" y="475"/>
                  </a:cubicBezTo>
                  <a:cubicBezTo>
                    <a:pt x="431" y="475"/>
                    <a:pt x="427" y="473"/>
                    <a:pt x="424" y="473"/>
                  </a:cubicBezTo>
                  <a:cubicBezTo>
                    <a:pt x="419" y="473"/>
                    <a:pt x="416" y="477"/>
                    <a:pt x="409" y="496"/>
                  </a:cubicBezTo>
                  <a:lnTo>
                    <a:pt x="409" y="463"/>
                  </a:lnTo>
                  <a:cubicBezTo>
                    <a:pt x="396" y="489"/>
                    <a:pt x="391" y="495"/>
                    <a:pt x="388" y="495"/>
                  </a:cubicBezTo>
                  <a:cubicBezTo>
                    <a:pt x="387" y="495"/>
                    <a:pt x="386" y="492"/>
                    <a:pt x="385" y="492"/>
                  </a:cubicBezTo>
                  <a:cubicBezTo>
                    <a:pt x="384" y="492"/>
                    <a:pt x="382" y="496"/>
                    <a:pt x="377" y="512"/>
                  </a:cubicBezTo>
                  <a:cubicBezTo>
                    <a:pt x="377" y="529"/>
                    <a:pt x="385" y="529"/>
                    <a:pt x="393" y="529"/>
                  </a:cubicBezTo>
                  <a:cubicBezTo>
                    <a:pt x="401" y="529"/>
                    <a:pt x="409" y="529"/>
                    <a:pt x="409" y="545"/>
                  </a:cubicBezTo>
                  <a:cubicBezTo>
                    <a:pt x="442" y="529"/>
                    <a:pt x="442" y="512"/>
                    <a:pt x="458" y="496"/>
                  </a:cubicBezTo>
                  <a:cubicBezTo>
                    <a:pt x="504" y="496"/>
                    <a:pt x="423" y="580"/>
                    <a:pt x="462" y="580"/>
                  </a:cubicBezTo>
                  <a:cubicBezTo>
                    <a:pt x="466" y="580"/>
                    <a:pt x="470" y="579"/>
                    <a:pt x="475" y="578"/>
                  </a:cubicBezTo>
                  <a:cubicBezTo>
                    <a:pt x="487" y="565"/>
                    <a:pt x="509" y="534"/>
                    <a:pt x="519" y="534"/>
                  </a:cubicBezTo>
                  <a:cubicBezTo>
                    <a:pt x="522" y="534"/>
                    <a:pt x="524" y="537"/>
                    <a:pt x="524" y="545"/>
                  </a:cubicBezTo>
                  <a:lnTo>
                    <a:pt x="491" y="578"/>
                  </a:lnTo>
                  <a:cubicBezTo>
                    <a:pt x="494" y="580"/>
                    <a:pt x="496" y="581"/>
                    <a:pt x="499" y="581"/>
                  </a:cubicBezTo>
                  <a:cubicBezTo>
                    <a:pt x="502" y="581"/>
                    <a:pt x="505" y="581"/>
                    <a:pt x="507" y="579"/>
                  </a:cubicBezTo>
                  <a:lnTo>
                    <a:pt x="507" y="579"/>
                  </a:lnTo>
                  <a:cubicBezTo>
                    <a:pt x="508" y="595"/>
                    <a:pt x="511" y="600"/>
                    <a:pt x="517" y="600"/>
                  </a:cubicBezTo>
                  <a:cubicBezTo>
                    <a:pt x="527" y="600"/>
                    <a:pt x="546" y="578"/>
                    <a:pt x="557" y="578"/>
                  </a:cubicBezTo>
                  <a:lnTo>
                    <a:pt x="557" y="578"/>
                  </a:lnTo>
                  <a:lnTo>
                    <a:pt x="524" y="611"/>
                  </a:lnTo>
                  <a:cubicBezTo>
                    <a:pt x="540" y="619"/>
                    <a:pt x="557" y="619"/>
                    <a:pt x="573" y="619"/>
                  </a:cubicBezTo>
                  <a:cubicBezTo>
                    <a:pt x="589" y="619"/>
                    <a:pt x="606" y="619"/>
                    <a:pt x="622" y="627"/>
                  </a:cubicBezTo>
                  <a:cubicBezTo>
                    <a:pt x="606" y="643"/>
                    <a:pt x="589" y="643"/>
                    <a:pt x="589" y="660"/>
                  </a:cubicBezTo>
                  <a:cubicBezTo>
                    <a:pt x="638" y="660"/>
                    <a:pt x="655" y="709"/>
                    <a:pt x="671" y="742"/>
                  </a:cubicBezTo>
                  <a:lnTo>
                    <a:pt x="688" y="725"/>
                  </a:lnTo>
                  <a:cubicBezTo>
                    <a:pt x="704" y="725"/>
                    <a:pt x="688" y="742"/>
                    <a:pt x="688" y="742"/>
                  </a:cubicBezTo>
                  <a:cubicBezTo>
                    <a:pt x="688" y="745"/>
                    <a:pt x="688" y="746"/>
                    <a:pt x="689" y="746"/>
                  </a:cubicBezTo>
                  <a:cubicBezTo>
                    <a:pt x="690" y="746"/>
                    <a:pt x="692" y="744"/>
                    <a:pt x="694" y="742"/>
                  </a:cubicBezTo>
                  <a:lnTo>
                    <a:pt x="694" y="742"/>
                  </a:lnTo>
                  <a:cubicBezTo>
                    <a:pt x="741" y="742"/>
                    <a:pt x="786" y="744"/>
                    <a:pt x="786" y="791"/>
                  </a:cubicBezTo>
                  <a:lnTo>
                    <a:pt x="769" y="791"/>
                  </a:lnTo>
                  <a:cubicBezTo>
                    <a:pt x="771" y="793"/>
                    <a:pt x="774" y="793"/>
                    <a:pt x="776" y="793"/>
                  </a:cubicBezTo>
                  <a:cubicBezTo>
                    <a:pt x="792" y="793"/>
                    <a:pt x="818" y="765"/>
                    <a:pt x="829" y="765"/>
                  </a:cubicBezTo>
                  <a:cubicBezTo>
                    <a:pt x="833" y="765"/>
                    <a:pt x="835" y="768"/>
                    <a:pt x="835" y="774"/>
                  </a:cubicBezTo>
                  <a:lnTo>
                    <a:pt x="818" y="791"/>
                  </a:lnTo>
                  <a:cubicBezTo>
                    <a:pt x="851" y="823"/>
                    <a:pt x="900" y="823"/>
                    <a:pt x="900" y="889"/>
                  </a:cubicBezTo>
                  <a:cubicBezTo>
                    <a:pt x="907" y="882"/>
                    <a:pt x="912" y="879"/>
                    <a:pt x="916" y="879"/>
                  </a:cubicBezTo>
                  <a:cubicBezTo>
                    <a:pt x="924" y="879"/>
                    <a:pt x="927" y="891"/>
                    <a:pt x="936" y="891"/>
                  </a:cubicBezTo>
                  <a:cubicBezTo>
                    <a:pt x="943" y="891"/>
                    <a:pt x="951" y="887"/>
                    <a:pt x="966" y="872"/>
                  </a:cubicBezTo>
                  <a:lnTo>
                    <a:pt x="966" y="872"/>
                  </a:lnTo>
                  <a:cubicBezTo>
                    <a:pt x="949" y="922"/>
                    <a:pt x="949" y="922"/>
                    <a:pt x="949" y="954"/>
                  </a:cubicBezTo>
                  <a:cubicBezTo>
                    <a:pt x="953" y="958"/>
                    <a:pt x="957" y="959"/>
                    <a:pt x="961" y="959"/>
                  </a:cubicBezTo>
                  <a:cubicBezTo>
                    <a:pt x="978" y="959"/>
                    <a:pt x="1002" y="938"/>
                    <a:pt x="1015" y="938"/>
                  </a:cubicBezTo>
                  <a:lnTo>
                    <a:pt x="1015" y="938"/>
                  </a:lnTo>
                  <a:lnTo>
                    <a:pt x="1015" y="938"/>
                  </a:lnTo>
                  <a:lnTo>
                    <a:pt x="999" y="987"/>
                  </a:lnTo>
                  <a:lnTo>
                    <a:pt x="1015" y="987"/>
                  </a:lnTo>
                  <a:cubicBezTo>
                    <a:pt x="1015" y="987"/>
                    <a:pt x="1015" y="971"/>
                    <a:pt x="1031" y="954"/>
                  </a:cubicBezTo>
                  <a:cubicBezTo>
                    <a:pt x="1048" y="954"/>
                    <a:pt x="1048" y="1003"/>
                    <a:pt x="1031" y="1020"/>
                  </a:cubicBezTo>
                  <a:lnTo>
                    <a:pt x="1080" y="1020"/>
                  </a:lnTo>
                  <a:cubicBezTo>
                    <a:pt x="1080" y="1053"/>
                    <a:pt x="1097" y="1069"/>
                    <a:pt x="1113" y="1069"/>
                  </a:cubicBezTo>
                  <a:lnTo>
                    <a:pt x="1097" y="1085"/>
                  </a:lnTo>
                  <a:cubicBezTo>
                    <a:pt x="1113" y="1102"/>
                    <a:pt x="1146" y="1118"/>
                    <a:pt x="1179" y="1134"/>
                  </a:cubicBezTo>
                  <a:cubicBezTo>
                    <a:pt x="1179" y="1118"/>
                    <a:pt x="1195" y="1085"/>
                    <a:pt x="1211" y="1085"/>
                  </a:cubicBezTo>
                  <a:lnTo>
                    <a:pt x="1211" y="1085"/>
                  </a:lnTo>
                  <a:lnTo>
                    <a:pt x="1195" y="1118"/>
                  </a:lnTo>
                  <a:cubicBezTo>
                    <a:pt x="1211" y="1102"/>
                    <a:pt x="1195" y="1102"/>
                    <a:pt x="1228" y="1085"/>
                  </a:cubicBezTo>
                  <a:lnTo>
                    <a:pt x="1228" y="1085"/>
                  </a:lnTo>
                  <a:cubicBezTo>
                    <a:pt x="1228" y="1085"/>
                    <a:pt x="1195" y="1118"/>
                    <a:pt x="1195" y="1134"/>
                  </a:cubicBezTo>
                  <a:lnTo>
                    <a:pt x="1195" y="1134"/>
                  </a:lnTo>
                  <a:cubicBezTo>
                    <a:pt x="1191" y="1138"/>
                    <a:pt x="1187" y="1143"/>
                    <a:pt x="1179" y="1151"/>
                  </a:cubicBezTo>
                  <a:cubicBezTo>
                    <a:pt x="1182" y="1149"/>
                    <a:pt x="1185" y="1148"/>
                    <a:pt x="1187" y="1148"/>
                  </a:cubicBezTo>
                  <a:cubicBezTo>
                    <a:pt x="1201" y="1148"/>
                    <a:pt x="1191" y="1176"/>
                    <a:pt x="1198" y="1176"/>
                  </a:cubicBezTo>
                  <a:cubicBezTo>
                    <a:pt x="1201" y="1176"/>
                    <a:pt x="1205" y="1174"/>
                    <a:pt x="1211" y="1167"/>
                  </a:cubicBezTo>
                  <a:lnTo>
                    <a:pt x="1211" y="1183"/>
                  </a:lnTo>
                  <a:cubicBezTo>
                    <a:pt x="1228" y="1200"/>
                    <a:pt x="1260" y="1200"/>
                    <a:pt x="1277" y="1216"/>
                  </a:cubicBezTo>
                  <a:cubicBezTo>
                    <a:pt x="1293" y="1183"/>
                    <a:pt x="1293" y="1200"/>
                    <a:pt x="1326" y="1183"/>
                  </a:cubicBezTo>
                  <a:cubicBezTo>
                    <a:pt x="1326" y="1200"/>
                    <a:pt x="1326" y="1233"/>
                    <a:pt x="1359" y="1249"/>
                  </a:cubicBezTo>
                  <a:cubicBezTo>
                    <a:pt x="1375" y="1249"/>
                    <a:pt x="1375" y="1233"/>
                    <a:pt x="1391" y="1216"/>
                  </a:cubicBezTo>
                  <a:lnTo>
                    <a:pt x="1391" y="1216"/>
                  </a:lnTo>
                  <a:cubicBezTo>
                    <a:pt x="1375" y="1233"/>
                    <a:pt x="1391" y="1249"/>
                    <a:pt x="1375" y="1265"/>
                  </a:cubicBezTo>
                  <a:cubicBezTo>
                    <a:pt x="1391" y="1265"/>
                    <a:pt x="1408" y="1282"/>
                    <a:pt x="1440" y="1282"/>
                  </a:cubicBezTo>
                  <a:cubicBezTo>
                    <a:pt x="1457" y="1265"/>
                    <a:pt x="1457" y="1265"/>
                    <a:pt x="1457" y="1249"/>
                  </a:cubicBezTo>
                  <a:cubicBezTo>
                    <a:pt x="1473" y="1249"/>
                    <a:pt x="1457" y="1265"/>
                    <a:pt x="1457" y="1282"/>
                  </a:cubicBezTo>
                  <a:cubicBezTo>
                    <a:pt x="1500" y="1282"/>
                    <a:pt x="1479" y="1385"/>
                    <a:pt x="1520" y="1385"/>
                  </a:cubicBezTo>
                  <a:cubicBezTo>
                    <a:pt x="1525" y="1385"/>
                    <a:pt x="1531" y="1384"/>
                    <a:pt x="1539" y="1380"/>
                  </a:cubicBezTo>
                  <a:lnTo>
                    <a:pt x="1571" y="1380"/>
                  </a:lnTo>
                  <a:cubicBezTo>
                    <a:pt x="1588" y="1396"/>
                    <a:pt x="1555" y="1396"/>
                    <a:pt x="1555" y="1413"/>
                  </a:cubicBezTo>
                  <a:cubicBezTo>
                    <a:pt x="1561" y="1411"/>
                    <a:pt x="1565" y="1410"/>
                    <a:pt x="1569" y="1410"/>
                  </a:cubicBezTo>
                  <a:cubicBezTo>
                    <a:pt x="1597" y="1410"/>
                    <a:pt x="1595" y="1448"/>
                    <a:pt x="1623" y="1448"/>
                  </a:cubicBezTo>
                  <a:cubicBezTo>
                    <a:pt x="1627" y="1448"/>
                    <a:pt x="1631" y="1447"/>
                    <a:pt x="1637" y="1445"/>
                  </a:cubicBezTo>
                  <a:lnTo>
                    <a:pt x="1637" y="1445"/>
                  </a:lnTo>
                  <a:cubicBezTo>
                    <a:pt x="1588" y="1527"/>
                    <a:pt x="1702" y="1494"/>
                    <a:pt x="1686" y="1544"/>
                  </a:cubicBezTo>
                  <a:lnTo>
                    <a:pt x="1702" y="1527"/>
                  </a:lnTo>
                  <a:cubicBezTo>
                    <a:pt x="1719" y="1527"/>
                    <a:pt x="1702" y="1544"/>
                    <a:pt x="1702" y="1560"/>
                  </a:cubicBezTo>
                  <a:cubicBezTo>
                    <a:pt x="1719" y="1544"/>
                    <a:pt x="1702" y="1527"/>
                    <a:pt x="1719" y="1527"/>
                  </a:cubicBezTo>
                  <a:cubicBezTo>
                    <a:pt x="1784" y="1544"/>
                    <a:pt x="1817" y="1642"/>
                    <a:pt x="1850" y="1691"/>
                  </a:cubicBezTo>
                  <a:cubicBezTo>
                    <a:pt x="1851" y="1692"/>
                    <a:pt x="1853" y="1693"/>
                    <a:pt x="1855" y="1693"/>
                  </a:cubicBezTo>
                  <a:cubicBezTo>
                    <a:pt x="1872" y="1693"/>
                    <a:pt x="1906" y="1659"/>
                    <a:pt x="1922" y="1659"/>
                  </a:cubicBezTo>
                  <a:cubicBezTo>
                    <a:pt x="1928" y="1659"/>
                    <a:pt x="1932" y="1663"/>
                    <a:pt x="1932" y="1675"/>
                  </a:cubicBezTo>
                  <a:lnTo>
                    <a:pt x="1899" y="1707"/>
                  </a:lnTo>
                  <a:cubicBezTo>
                    <a:pt x="1906" y="1705"/>
                    <a:pt x="1913" y="1705"/>
                    <a:pt x="1919" y="1705"/>
                  </a:cubicBezTo>
                  <a:cubicBezTo>
                    <a:pt x="1968" y="1705"/>
                    <a:pt x="1986" y="1756"/>
                    <a:pt x="2030" y="1756"/>
                  </a:cubicBezTo>
                  <a:cubicBezTo>
                    <a:pt x="2030" y="1773"/>
                    <a:pt x="2030" y="1773"/>
                    <a:pt x="2013" y="1773"/>
                  </a:cubicBezTo>
                  <a:cubicBezTo>
                    <a:pt x="2013" y="1792"/>
                    <a:pt x="2025" y="1800"/>
                    <a:pt x="2037" y="1800"/>
                  </a:cubicBezTo>
                  <a:cubicBezTo>
                    <a:pt x="2046" y="1800"/>
                    <a:pt x="2056" y="1796"/>
                    <a:pt x="2062" y="1789"/>
                  </a:cubicBezTo>
                  <a:lnTo>
                    <a:pt x="2062" y="1789"/>
                  </a:lnTo>
                  <a:cubicBezTo>
                    <a:pt x="2062" y="1790"/>
                    <a:pt x="2046" y="1805"/>
                    <a:pt x="2046" y="1805"/>
                  </a:cubicBezTo>
                  <a:cubicBezTo>
                    <a:pt x="2046" y="1818"/>
                    <a:pt x="2053" y="1821"/>
                    <a:pt x="2060" y="1821"/>
                  </a:cubicBezTo>
                  <a:cubicBezTo>
                    <a:pt x="2069" y="1821"/>
                    <a:pt x="2078" y="1817"/>
                    <a:pt x="2081" y="1817"/>
                  </a:cubicBezTo>
                  <a:lnTo>
                    <a:pt x="2081" y="1817"/>
                  </a:lnTo>
                  <a:cubicBezTo>
                    <a:pt x="2083" y="1817"/>
                    <a:pt x="2083" y="1818"/>
                    <a:pt x="2079" y="1822"/>
                  </a:cubicBezTo>
                  <a:cubicBezTo>
                    <a:pt x="2079" y="1822"/>
                    <a:pt x="2062" y="1838"/>
                    <a:pt x="2062" y="1838"/>
                  </a:cubicBezTo>
                  <a:cubicBezTo>
                    <a:pt x="2066" y="1835"/>
                    <a:pt x="2070" y="1833"/>
                    <a:pt x="2074" y="1833"/>
                  </a:cubicBezTo>
                  <a:cubicBezTo>
                    <a:pt x="2080" y="1833"/>
                    <a:pt x="2087" y="1837"/>
                    <a:pt x="2093" y="1837"/>
                  </a:cubicBezTo>
                  <a:cubicBezTo>
                    <a:pt x="2099" y="1837"/>
                    <a:pt x="2106" y="1834"/>
                    <a:pt x="2112" y="1822"/>
                  </a:cubicBezTo>
                  <a:cubicBezTo>
                    <a:pt x="2112" y="1855"/>
                    <a:pt x="2144" y="1838"/>
                    <a:pt x="2144" y="1855"/>
                  </a:cubicBezTo>
                  <a:cubicBezTo>
                    <a:pt x="2149" y="1852"/>
                    <a:pt x="2153" y="1851"/>
                    <a:pt x="2156" y="1851"/>
                  </a:cubicBezTo>
                  <a:cubicBezTo>
                    <a:pt x="2168" y="1851"/>
                    <a:pt x="2168" y="1866"/>
                    <a:pt x="2176" y="1866"/>
                  </a:cubicBezTo>
                  <a:cubicBezTo>
                    <a:pt x="2180" y="1866"/>
                    <a:pt x="2185" y="1863"/>
                    <a:pt x="2193" y="1855"/>
                  </a:cubicBezTo>
                  <a:lnTo>
                    <a:pt x="2193" y="1855"/>
                  </a:lnTo>
                  <a:cubicBezTo>
                    <a:pt x="2169" y="1879"/>
                    <a:pt x="2181" y="1894"/>
                    <a:pt x="2195" y="1894"/>
                  </a:cubicBezTo>
                  <a:cubicBezTo>
                    <a:pt x="2200" y="1894"/>
                    <a:pt x="2205" y="1892"/>
                    <a:pt x="2210" y="1887"/>
                  </a:cubicBezTo>
                  <a:lnTo>
                    <a:pt x="2210" y="1887"/>
                  </a:lnTo>
                  <a:cubicBezTo>
                    <a:pt x="2210" y="1904"/>
                    <a:pt x="2210" y="1904"/>
                    <a:pt x="2193" y="1920"/>
                  </a:cubicBezTo>
                  <a:cubicBezTo>
                    <a:pt x="2200" y="1927"/>
                    <a:pt x="2207" y="1931"/>
                    <a:pt x="2214" y="1931"/>
                  </a:cubicBezTo>
                  <a:cubicBezTo>
                    <a:pt x="2223" y="1931"/>
                    <a:pt x="2233" y="1923"/>
                    <a:pt x="2243" y="1904"/>
                  </a:cubicBezTo>
                  <a:lnTo>
                    <a:pt x="2243" y="1904"/>
                  </a:lnTo>
                  <a:cubicBezTo>
                    <a:pt x="2226" y="1936"/>
                    <a:pt x="2243" y="1936"/>
                    <a:pt x="2259" y="1936"/>
                  </a:cubicBezTo>
                  <a:cubicBezTo>
                    <a:pt x="2275" y="1936"/>
                    <a:pt x="2292" y="1936"/>
                    <a:pt x="2275" y="1969"/>
                  </a:cubicBezTo>
                  <a:cubicBezTo>
                    <a:pt x="2324" y="1969"/>
                    <a:pt x="2357" y="1986"/>
                    <a:pt x="2390" y="2002"/>
                  </a:cubicBezTo>
                  <a:cubicBezTo>
                    <a:pt x="2383" y="2009"/>
                    <a:pt x="2377" y="2012"/>
                    <a:pt x="2372" y="2012"/>
                  </a:cubicBezTo>
                  <a:cubicBezTo>
                    <a:pt x="2362" y="2012"/>
                    <a:pt x="2356" y="1999"/>
                    <a:pt x="2346" y="1999"/>
                  </a:cubicBezTo>
                  <a:cubicBezTo>
                    <a:pt x="2341" y="1999"/>
                    <a:pt x="2334" y="2004"/>
                    <a:pt x="2324" y="2018"/>
                  </a:cubicBezTo>
                  <a:cubicBezTo>
                    <a:pt x="2349" y="2018"/>
                    <a:pt x="2369" y="2014"/>
                    <a:pt x="2386" y="2014"/>
                  </a:cubicBezTo>
                  <a:cubicBezTo>
                    <a:pt x="2402" y="2014"/>
                    <a:pt x="2414" y="2018"/>
                    <a:pt x="2423" y="2035"/>
                  </a:cubicBezTo>
                  <a:cubicBezTo>
                    <a:pt x="2423" y="2035"/>
                    <a:pt x="2406" y="2035"/>
                    <a:pt x="2406" y="2051"/>
                  </a:cubicBezTo>
                  <a:cubicBezTo>
                    <a:pt x="2439" y="2051"/>
                    <a:pt x="2455" y="2084"/>
                    <a:pt x="2488" y="2084"/>
                  </a:cubicBezTo>
                  <a:cubicBezTo>
                    <a:pt x="2488" y="2084"/>
                    <a:pt x="2488" y="2100"/>
                    <a:pt x="2472" y="2100"/>
                  </a:cubicBezTo>
                  <a:cubicBezTo>
                    <a:pt x="2483" y="2100"/>
                    <a:pt x="2486" y="2107"/>
                    <a:pt x="2492" y="2107"/>
                  </a:cubicBezTo>
                  <a:cubicBezTo>
                    <a:pt x="2495" y="2107"/>
                    <a:pt x="2499" y="2106"/>
                    <a:pt x="2504" y="2100"/>
                  </a:cubicBezTo>
                  <a:lnTo>
                    <a:pt x="2488" y="2100"/>
                  </a:lnTo>
                  <a:cubicBezTo>
                    <a:pt x="2504" y="2067"/>
                    <a:pt x="2554" y="2051"/>
                    <a:pt x="2570" y="2035"/>
                  </a:cubicBezTo>
                  <a:lnTo>
                    <a:pt x="2570" y="2035"/>
                  </a:lnTo>
                  <a:cubicBezTo>
                    <a:pt x="2521" y="2084"/>
                    <a:pt x="2570" y="2067"/>
                    <a:pt x="2504" y="2133"/>
                  </a:cubicBezTo>
                  <a:cubicBezTo>
                    <a:pt x="2521" y="2133"/>
                    <a:pt x="2521" y="2116"/>
                    <a:pt x="2537" y="2100"/>
                  </a:cubicBezTo>
                  <a:lnTo>
                    <a:pt x="2537" y="2100"/>
                  </a:lnTo>
                  <a:cubicBezTo>
                    <a:pt x="2537" y="2116"/>
                    <a:pt x="2537" y="2116"/>
                    <a:pt x="2521" y="2133"/>
                  </a:cubicBezTo>
                  <a:cubicBezTo>
                    <a:pt x="2537" y="2133"/>
                    <a:pt x="2554" y="2116"/>
                    <a:pt x="2570" y="2116"/>
                  </a:cubicBezTo>
                  <a:cubicBezTo>
                    <a:pt x="2554" y="2133"/>
                    <a:pt x="2554" y="2133"/>
                    <a:pt x="2554" y="2149"/>
                  </a:cubicBezTo>
                  <a:cubicBezTo>
                    <a:pt x="2565" y="2138"/>
                    <a:pt x="2577" y="2126"/>
                    <a:pt x="2588" y="2126"/>
                  </a:cubicBezTo>
                  <a:cubicBezTo>
                    <a:pt x="2593" y="2126"/>
                    <a:pt x="2598" y="2128"/>
                    <a:pt x="2603" y="2133"/>
                  </a:cubicBezTo>
                  <a:cubicBezTo>
                    <a:pt x="2586" y="2149"/>
                    <a:pt x="2586" y="2149"/>
                    <a:pt x="2586" y="2149"/>
                  </a:cubicBezTo>
                  <a:cubicBezTo>
                    <a:pt x="2590" y="2153"/>
                    <a:pt x="2595" y="2154"/>
                    <a:pt x="2602" y="2154"/>
                  </a:cubicBezTo>
                  <a:cubicBezTo>
                    <a:pt x="2613" y="2154"/>
                    <a:pt x="2627" y="2150"/>
                    <a:pt x="2640" y="2150"/>
                  </a:cubicBezTo>
                  <a:cubicBezTo>
                    <a:pt x="2652" y="2150"/>
                    <a:pt x="2662" y="2153"/>
                    <a:pt x="2668" y="2166"/>
                  </a:cubicBezTo>
                  <a:cubicBezTo>
                    <a:pt x="2635" y="2198"/>
                    <a:pt x="2668" y="2182"/>
                    <a:pt x="2635" y="2215"/>
                  </a:cubicBezTo>
                  <a:lnTo>
                    <a:pt x="2668" y="2215"/>
                  </a:lnTo>
                  <a:lnTo>
                    <a:pt x="2668" y="2198"/>
                  </a:lnTo>
                  <a:cubicBezTo>
                    <a:pt x="2676" y="2207"/>
                    <a:pt x="2689" y="2207"/>
                    <a:pt x="2699" y="2207"/>
                  </a:cubicBezTo>
                  <a:cubicBezTo>
                    <a:pt x="2709" y="2207"/>
                    <a:pt x="2717" y="2207"/>
                    <a:pt x="2717" y="2215"/>
                  </a:cubicBezTo>
                  <a:cubicBezTo>
                    <a:pt x="2730" y="2201"/>
                    <a:pt x="2744" y="2177"/>
                    <a:pt x="2748" y="2177"/>
                  </a:cubicBezTo>
                  <a:cubicBezTo>
                    <a:pt x="2749" y="2177"/>
                    <a:pt x="2750" y="2179"/>
                    <a:pt x="2750" y="2182"/>
                  </a:cubicBezTo>
                  <a:cubicBezTo>
                    <a:pt x="2750" y="2182"/>
                    <a:pt x="2766" y="2198"/>
                    <a:pt x="2766" y="2215"/>
                  </a:cubicBezTo>
                  <a:cubicBezTo>
                    <a:pt x="2766" y="2215"/>
                    <a:pt x="2774" y="2207"/>
                    <a:pt x="2778" y="2207"/>
                  </a:cubicBezTo>
                  <a:cubicBezTo>
                    <a:pt x="2781" y="2207"/>
                    <a:pt x="2783" y="2209"/>
                    <a:pt x="2783" y="2215"/>
                  </a:cubicBezTo>
                  <a:cubicBezTo>
                    <a:pt x="2783" y="2228"/>
                    <a:pt x="2772" y="2251"/>
                    <a:pt x="2760" y="2260"/>
                  </a:cubicBezTo>
                  <a:lnTo>
                    <a:pt x="2760" y="2260"/>
                  </a:lnTo>
                  <a:cubicBezTo>
                    <a:pt x="2763" y="2259"/>
                    <a:pt x="2766" y="2259"/>
                    <a:pt x="2768" y="2259"/>
                  </a:cubicBezTo>
                  <a:cubicBezTo>
                    <a:pt x="2777" y="2259"/>
                    <a:pt x="2782" y="2263"/>
                    <a:pt x="2789" y="2263"/>
                  </a:cubicBezTo>
                  <a:cubicBezTo>
                    <a:pt x="2796" y="2263"/>
                    <a:pt x="2803" y="2260"/>
                    <a:pt x="2815" y="2247"/>
                  </a:cubicBezTo>
                  <a:lnTo>
                    <a:pt x="2815" y="2247"/>
                  </a:lnTo>
                  <a:cubicBezTo>
                    <a:pt x="2815" y="2264"/>
                    <a:pt x="2799" y="2280"/>
                    <a:pt x="2799" y="2280"/>
                  </a:cubicBezTo>
                  <a:lnTo>
                    <a:pt x="2815" y="2264"/>
                  </a:lnTo>
                  <a:lnTo>
                    <a:pt x="2815" y="2264"/>
                  </a:lnTo>
                  <a:cubicBezTo>
                    <a:pt x="2815" y="2280"/>
                    <a:pt x="2815" y="2280"/>
                    <a:pt x="2799" y="2297"/>
                  </a:cubicBezTo>
                  <a:cubicBezTo>
                    <a:pt x="2801" y="2298"/>
                    <a:pt x="2803" y="2299"/>
                    <a:pt x="2805" y="2299"/>
                  </a:cubicBezTo>
                  <a:cubicBezTo>
                    <a:pt x="2816" y="2299"/>
                    <a:pt x="2826" y="2271"/>
                    <a:pt x="2830" y="2271"/>
                  </a:cubicBezTo>
                  <a:cubicBezTo>
                    <a:pt x="2831" y="2271"/>
                    <a:pt x="2832" y="2273"/>
                    <a:pt x="2832" y="2280"/>
                  </a:cubicBezTo>
                  <a:cubicBezTo>
                    <a:pt x="2832" y="2313"/>
                    <a:pt x="2881" y="2297"/>
                    <a:pt x="2881" y="2329"/>
                  </a:cubicBezTo>
                  <a:cubicBezTo>
                    <a:pt x="2876" y="2339"/>
                    <a:pt x="2873" y="2341"/>
                    <a:pt x="2870" y="2341"/>
                  </a:cubicBezTo>
                  <a:cubicBezTo>
                    <a:pt x="2867" y="2341"/>
                    <a:pt x="2864" y="2339"/>
                    <a:pt x="2862" y="2339"/>
                  </a:cubicBezTo>
                  <a:cubicBezTo>
                    <a:pt x="2858" y="2339"/>
                    <a:pt x="2855" y="2343"/>
                    <a:pt x="2848" y="2362"/>
                  </a:cubicBezTo>
                  <a:cubicBezTo>
                    <a:pt x="2865" y="2362"/>
                    <a:pt x="2885" y="2358"/>
                    <a:pt x="2903" y="2358"/>
                  </a:cubicBezTo>
                  <a:cubicBezTo>
                    <a:pt x="2922" y="2358"/>
                    <a:pt x="2938" y="2362"/>
                    <a:pt x="2946" y="2378"/>
                  </a:cubicBezTo>
                  <a:cubicBezTo>
                    <a:pt x="2954" y="2367"/>
                    <a:pt x="2958" y="2362"/>
                    <a:pt x="2960" y="2362"/>
                  </a:cubicBezTo>
                  <a:lnTo>
                    <a:pt x="2960" y="2362"/>
                  </a:lnTo>
                  <a:cubicBezTo>
                    <a:pt x="2966" y="2362"/>
                    <a:pt x="2957" y="2397"/>
                    <a:pt x="2971" y="2397"/>
                  </a:cubicBezTo>
                  <a:lnTo>
                    <a:pt x="2971" y="2397"/>
                  </a:lnTo>
                  <a:cubicBezTo>
                    <a:pt x="2963" y="2401"/>
                    <a:pt x="2955" y="2411"/>
                    <a:pt x="2951" y="2415"/>
                  </a:cubicBezTo>
                  <a:lnTo>
                    <a:pt x="2951" y="2415"/>
                  </a:lnTo>
                  <a:cubicBezTo>
                    <a:pt x="2949" y="2414"/>
                    <a:pt x="2948" y="2412"/>
                    <a:pt x="2946" y="2411"/>
                  </a:cubicBezTo>
                  <a:lnTo>
                    <a:pt x="2946" y="2411"/>
                  </a:lnTo>
                  <a:cubicBezTo>
                    <a:pt x="2946" y="2414"/>
                    <a:pt x="2947" y="2416"/>
                    <a:pt x="2948" y="2416"/>
                  </a:cubicBezTo>
                  <a:cubicBezTo>
                    <a:pt x="2949" y="2416"/>
                    <a:pt x="2950" y="2415"/>
                    <a:pt x="2951" y="2415"/>
                  </a:cubicBezTo>
                  <a:lnTo>
                    <a:pt x="2951" y="2415"/>
                  </a:lnTo>
                  <a:cubicBezTo>
                    <a:pt x="2968" y="2427"/>
                    <a:pt x="2998" y="2427"/>
                    <a:pt x="3028" y="2427"/>
                  </a:cubicBezTo>
                  <a:lnTo>
                    <a:pt x="3012" y="2444"/>
                  </a:lnTo>
                  <a:cubicBezTo>
                    <a:pt x="3028" y="2460"/>
                    <a:pt x="3045" y="2477"/>
                    <a:pt x="3045" y="2477"/>
                  </a:cubicBezTo>
                  <a:cubicBezTo>
                    <a:pt x="3061" y="2477"/>
                    <a:pt x="3061" y="2477"/>
                    <a:pt x="3077" y="2460"/>
                  </a:cubicBezTo>
                  <a:lnTo>
                    <a:pt x="3077" y="2460"/>
                  </a:lnTo>
                  <a:cubicBezTo>
                    <a:pt x="3045" y="2558"/>
                    <a:pt x="3159" y="2477"/>
                    <a:pt x="3143" y="2558"/>
                  </a:cubicBezTo>
                  <a:lnTo>
                    <a:pt x="3159" y="2558"/>
                  </a:lnTo>
                  <a:cubicBezTo>
                    <a:pt x="3176" y="2542"/>
                    <a:pt x="3176" y="2542"/>
                    <a:pt x="3176" y="2526"/>
                  </a:cubicBezTo>
                  <a:cubicBezTo>
                    <a:pt x="3186" y="2526"/>
                    <a:pt x="3197" y="2518"/>
                    <a:pt x="3203" y="2518"/>
                  </a:cubicBezTo>
                  <a:cubicBezTo>
                    <a:pt x="3206" y="2518"/>
                    <a:pt x="3208" y="2520"/>
                    <a:pt x="3208" y="2526"/>
                  </a:cubicBezTo>
                  <a:cubicBezTo>
                    <a:pt x="3208" y="2542"/>
                    <a:pt x="3208" y="2558"/>
                    <a:pt x="3192" y="2575"/>
                  </a:cubicBezTo>
                  <a:cubicBezTo>
                    <a:pt x="3192" y="2575"/>
                    <a:pt x="3201" y="2575"/>
                    <a:pt x="3205" y="2568"/>
                  </a:cubicBezTo>
                  <a:lnTo>
                    <a:pt x="3205" y="2568"/>
                  </a:lnTo>
                  <a:cubicBezTo>
                    <a:pt x="3204" y="2573"/>
                    <a:pt x="3205" y="2575"/>
                    <a:pt x="3206" y="2575"/>
                  </a:cubicBezTo>
                  <a:cubicBezTo>
                    <a:pt x="3211" y="2575"/>
                    <a:pt x="3229" y="2550"/>
                    <a:pt x="3237" y="2550"/>
                  </a:cubicBezTo>
                  <a:cubicBezTo>
                    <a:pt x="3239" y="2550"/>
                    <a:pt x="3241" y="2553"/>
                    <a:pt x="3241" y="2558"/>
                  </a:cubicBezTo>
                  <a:lnTo>
                    <a:pt x="3241" y="2575"/>
                  </a:lnTo>
                  <a:cubicBezTo>
                    <a:pt x="3241" y="2575"/>
                    <a:pt x="3257" y="2558"/>
                    <a:pt x="3274" y="2558"/>
                  </a:cubicBezTo>
                  <a:cubicBezTo>
                    <a:pt x="3257" y="2591"/>
                    <a:pt x="3257" y="2575"/>
                    <a:pt x="3241" y="2591"/>
                  </a:cubicBezTo>
                  <a:cubicBezTo>
                    <a:pt x="3241" y="2591"/>
                    <a:pt x="3263" y="2577"/>
                    <a:pt x="3273" y="2577"/>
                  </a:cubicBezTo>
                  <a:cubicBezTo>
                    <a:pt x="3277" y="2577"/>
                    <a:pt x="3279" y="2580"/>
                    <a:pt x="3274" y="2591"/>
                  </a:cubicBezTo>
                  <a:lnTo>
                    <a:pt x="3257" y="2591"/>
                  </a:lnTo>
                  <a:cubicBezTo>
                    <a:pt x="3241" y="2624"/>
                    <a:pt x="3257" y="2624"/>
                    <a:pt x="3257" y="2640"/>
                  </a:cubicBezTo>
                  <a:cubicBezTo>
                    <a:pt x="3277" y="2626"/>
                    <a:pt x="3287" y="2621"/>
                    <a:pt x="3294" y="2621"/>
                  </a:cubicBezTo>
                  <a:cubicBezTo>
                    <a:pt x="3306" y="2621"/>
                    <a:pt x="3306" y="2634"/>
                    <a:pt x="3317" y="2634"/>
                  </a:cubicBezTo>
                  <a:cubicBezTo>
                    <a:pt x="3322" y="2634"/>
                    <a:pt x="3329" y="2631"/>
                    <a:pt x="3339" y="2624"/>
                  </a:cubicBezTo>
                  <a:lnTo>
                    <a:pt x="3339" y="2624"/>
                  </a:lnTo>
                  <a:cubicBezTo>
                    <a:pt x="3306" y="2657"/>
                    <a:pt x="3323" y="2640"/>
                    <a:pt x="3306" y="2673"/>
                  </a:cubicBezTo>
                  <a:cubicBezTo>
                    <a:pt x="3306" y="2685"/>
                    <a:pt x="3306" y="2697"/>
                    <a:pt x="3300" y="2702"/>
                  </a:cubicBezTo>
                  <a:lnTo>
                    <a:pt x="3300" y="2702"/>
                  </a:lnTo>
                  <a:cubicBezTo>
                    <a:pt x="3301" y="2702"/>
                    <a:pt x="3301" y="2702"/>
                    <a:pt x="3301" y="2702"/>
                  </a:cubicBezTo>
                  <a:cubicBezTo>
                    <a:pt x="3310" y="2702"/>
                    <a:pt x="3304" y="2717"/>
                    <a:pt x="3308" y="2717"/>
                  </a:cubicBezTo>
                  <a:cubicBezTo>
                    <a:pt x="3310" y="2717"/>
                    <a:pt x="3314" y="2714"/>
                    <a:pt x="3323" y="2706"/>
                  </a:cubicBezTo>
                  <a:cubicBezTo>
                    <a:pt x="3323" y="2722"/>
                    <a:pt x="3339" y="2722"/>
                    <a:pt x="3323" y="2738"/>
                  </a:cubicBezTo>
                  <a:cubicBezTo>
                    <a:pt x="3339" y="2738"/>
                    <a:pt x="3323" y="2722"/>
                    <a:pt x="3339" y="2706"/>
                  </a:cubicBezTo>
                  <a:cubicBezTo>
                    <a:pt x="3342" y="2704"/>
                    <a:pt x="3345" y="2704"/>
                    <a:pt x="3347" y="2704"/>
                  </a:cubicBezTo>
                  <a:cubicBezTo>
                    <a:pt x="3365" y="2704"/>
                    <a:pt x="3349" y="2757"/>
                    <a:pt x="3389" y="2757"/>
                  </a:cubicBezTo>
                  <a:cubicBezTo>
                    <a:pt x="3394" y="2757"/>
                    <a:pt x="3399" y="2756"/>
                    <a:pt x="3405" y="2755"/>
                  </a:cubicBezTo>
                  <a:cubicBezTo>
                    <a:pt x="3437" y="2755"/>
                    <a:pt x="3454" y="2722"/>
                    <a:pt x="3487" y="2722"/>
                  </a:cubicBezTo>
                  <a:cubicBezTo>
                    <a:pt x="3487" y="2738"/>
                    <a:pt x="3454" y="2755"/>
                    <a:pt x="3454" y="2755"/>
                  </a:cubicBezTo>
                  <a:cubicBezTo>
                    <a:pt x="3454" y="2771"/>
                    <a:pt x="3470" y="2771"/>
                    <a:pt x="3487" y="2771"/>
                  </a:cubicBezTo>
                  <a:lnTo>
                    <a:pt x="3519" y="2738"/>
                  </a:lnTo>
                  <a:lnTo>
                    <a:pt x="3487" y="2755"/>
                  </a:lnTo>
                  <a:cubicBezTo>
                    <a:pt x="3487" y="2755"/>
                    <a:pt x="3503" y="2722"/>
                    <a:pt x="3519" y="2722"/>
                  </a:cubicBezTo>
                  <a:cubicBezTo>
                    <a:pt x="3519" y="2718"/>
                    <a:pt x="3518" y="2717"/>
                    <a:pt x="3517" y="2717"/>
                  </a:cubicBezTo>
                  <a:cubicBezTo>
                    <a:pt x="3515" y="2717"/>
                    <a:pt x="3511" y="2721"/>
                    <a:pt x="3508" y="2721"/>
                  </a:cubicBezTo>
                  <a:cubicBezTo>
                    <a:pt x="3505" y="2721"/>
                    <a:pt x="3503" y="2718"/>
                    <a:pt x="3503" y="2706"/>
                  </a:cubicBezTo>
                  <a:lnTo>
                    <a:pt x="3487" y="2706"/>
                  </a:lnTo>
                  <a:cubicBezTo>
                    <a:pt x="3498" y="2694"/>
                    <a:pt x="3510" y="2683"/>
                    <a:pt x="3515" y="2683"/>
                  </a:cubicBezTo>
                  <a:cubicBezTo>
                    <a:pt x="3518" y="2683"/>
                    <a:pt x="3519" y="2685"/>
                    <a:pt x="3519" y="2689"/>
                  </a:cubicBezTo>
                  <a:lnTo>
                    <a:pt x="3519" y="2689"/>
                  </a:lnTo>
                  <a:cubicBezTo>
                    <a:pt x="3519" y="2673"/>
                    <a:pt x="3507" y="2673"/>
                    <a:pt x="3497" y="2673"/>
                  </a:cubicBezTo>
                  <a:cubicBezTo>
                    <a:pt x="3487" y="2673"/>
                    <a:pt x="3478" y="2673"/>
                    <a:pt x="3487" y="2657"/>
                  </a:cubicBezTo>
                  <a:cubicBezTo>
                    <a:pt x="3454" y="2657"/>
                    <a:pt x="3454" y="2689"/>
                    <a:pt x="3421" y="2706"/>
                  </a:cubicBezTo>
                  <a:lnTo>
                    <a:pt x="3454" y="2624"/>
                  </a:lnTo>
                  <a:lnTo>
                    <a:pt x="3437" y="2657"/>
                  </a:lnTo>
                  <a:cubicBezTo>
                    <a:pt x="3437" y="2640"/>
                    <a:pt x="3437" y="2640"/>
                    <a:pt x="3437" y="2624"/>
                  </a:cubicBezTo>
                  <a:cubicBezTo>
                    <a:pt x="3421" y="2640"/>
                    <a:pt x="3437" y="2640"/>
                    <a:pt x="3421" y="2657"/>
                  </a:cubicBezTo>
                  <a:cubicBezTo>
                    <a:pt x="3421" y="2631"/>
                    <a:pt x="3390" y="2636"/>
                    <a:pt x="3394" y="2622"/>
                  </a:cubicBezTo>
                  <a:lnTo>
                    <a:pt x="3394" y="2622"/>
                  </a:lnTo>
                  <a:cubicBezTo>
                    <a:pt x="3391" y="2624"/>
                    <a:pt x="3387" y="2624"/>
                    <a:pt x="3372" y="2624"/>
                  </a:cubicBezTo>
                  <a:cubicBezTo>
                    <a:pt x="3391" y="2605"/>
                    <a:pt x="3393" y="2601"/>
                    <a:pt x="3389" y="2601"/>
                  </a:cubicBezTo>
                  <a:cubicBezTo>
                    <a:pt x="3386" y="2601"/>
                    <a:pt x="3379" y="2603"/>
                    <a:pt x="3374" y="2603"/>
                  </a:cubicBezTo>
                  <a:cubicBezTo>
                    <a:pt x="3369" y="2603"/>
                    <a:pt x="3367" y="2601"/>
                    <a:pt x="3372" y="2591"/>
                  </a:cubicBezTo>
                  <a:cubicBezTo>
                    <a:pt x="3388" y="2575"/>
                    <a:pt x="3388" y="2591"/>
                    <a:pt x="3388" y="2558"/>
                  </a:cubicBezTo>
                  <a:lnTo>
                    <a:pt x="3388" y="2558"/>
                  </a:lnTo>
                  <a:cubicBezTo>
                    <a:pt x="3379" y="2572"/>
                    <a:pt x="3375" y="2577"/>
                    <a:pt x="3374" y="2577"/>
                  </a:cubicBezTo>
                  <a:cubicBezTo>
                    <a:pt x="3370" y="2577"/>
                    <a:pt x="3384" y="2542"/>
                    <a:pt x="3372" y="2542"/>
                  </a:cubicBezTo>
                  <a:lnTo>
                    <a:pt x="3372" y="2542"/>
                  </a:lnTo>
                  <a:cubicBezTo>
                    <a:pt x="3361" y="2553"/>
                    <a:pt x="3354" y="2557"/>
                    <a:pt x="3348" y="2557"/>
                  </a:cubicBezTo>
                  <a:cubicBezTo>
                    <a:pt x="3336" y="2557"/>
                    <a:pt x="3328" y="2542"/>
                    <a:pt x="3306" y="2542"/>
                  </a:cubicBezTo>
                  <a:cubicBezTo>
                    <a:pt x="3323" y="2526"/>
                    <a:pt x="3290" y="2493"/>
                    <a:pt x="3290" y="2477"/>
                  </a:cubicBezTo>
                  <a:cubicBezTo>
                    <a:pt x="3285" y="2488"/>
                    <a:pt x="3279" y="2491"/>
                    <a:pt x="3274" y="2491"/>
                  </a:cubicBezTo>
                  <a:cubicBezTo>
                    <a:pt x="3263" y="2491"/>
                    <a:pt x="3252" y="2477"/>
                    <a:pt x="3241" y="2477"/>
                  </a:cubicBezTo>
                  <a:cubicBezTo>
                    <a:pt x="3257" y="2460"/>
                    <a:pt x="3274" y="2460"/>
                    <a:pt x="3274" y="2460"/>
                  </a:cubicBezTo>
                  <a:lnTo>
                    <a:pt x="3274" y="2444"/>
                  </a:lnTo>
                  <a:cubicBezTo>
                    <a:pt x="3257" y="2460"/>
                    <a:pt x="3257" y="2460"/>
                    <a:pt x="3241" y="2460"/>
                  </a:cubicBezTo>
                  <a:lnTo>
                    <a:pt x="3274" y="2427"/>
                  </a:lnTo>
                  <a:cubicBezTo>
                    <a:pt x="3266" y="2427"/>
                    <a:pt x="3253" y="2432"/>
                    <a:pt x="3241" y="2432"/>
                  </a:cubicBezTo>
                  <a:cubicBezTo>
                    <a:pt x="3229" y="2432"/>
                    <a:pt x="3216" y="2427"/>
                    <a:pt x="3208" y="2411"/>
                  </a:cubicBezTo>
                  <a:cubicBezTo>
                    <a:pt x="3192" y="2427"/>
                    <a:pt x="3176" y="2493"/>
                    <a:pt x="3143" y="2493"/>
                  </a:cubicBezTo>
                  <a:cubicBezTo>
                    <a:pt x="3159" y="2477"/>
                    <a:pt x="3176" y="2460"/>
                    <a:pt x="3176" y="2460"/>
                  </a:cubicBezTo>
                  <a:cubicBezTo>
                    <a:pt x="3176" y="2460"/>
                    <a:pt x="3176" y="2460"/>
                    <a:pt x="3176" y="2444"/>
                  </a:cubicBezTo>
                  <a:lnTo>
                    <a:pt x="3192" y="2427"/>
                  </a:lnTo>
                  <a:cubicBezTo>
                    <a:pt x="3192" y="2424"/>
                    <a:pt x="3191" y="2423"/>
                    <a:pt x="3190" y="2423"/>
                  </a:cubicBezTo>
                  <a:cubicBezTo>
                    <a:pt x="3189" y="2423"/>
                    <a:pt x="3186" y="2426"/>
                    <a:pt x="3184" y="2430"/>
                  </a:cubicBezTo>
                  <a:lnTo>
                    <a:pt x="3184" y="2430"/>
                  </a:lnTo>
                  <a:cubicBezTo>
                    <a:pt x="3184" y="2425"/>
                    <a:pt x="3182" y="2421"/>
                    <a:pt x="3192" y="2411"/>
                  </a:cubicBezTo>
                  <a:cubicBezTo>
                    <a:pt x="3192" y="2411"/>
                    <a:pt x="3192" y="2395"/>
                    <a:pt x="3208" y="2378"/>
                  </a:cubicBezTo>
                  <a:lnTo>
                    <a:pt x="3208" y="2378"/>
                  </a:lnTo>
                  <a:cubicBezTo>
                    <a:pt x="3192" y="2395"/>
                    <a:pt x="3192" y="2395"/>
                    <a:pt x="3176" y="2395"/>
                  </a:cubicBezTo>
                  <a:cubicBezTo>
                    <a:pt x="3159" y="2395"/>
                    <a:pt x="3192" y="2378"/>
                    <a:pt x="3192" y="2362"/>
                  </a:cubicBezTo>
                  <a:cubicBezTo>
                    <a:pt x="3184" y="2362"/>
                    <a:pt x="3180" y="2358"/>
                    <a:pt x="3176" y="2358"/>
                  </a:cubicBezTo>
                  <a:cubicBezTo>
                    <a:pt x="3171" y="2358"/>
                    <a:pt x="3167" y="2362"/>
                    <a:pt x="3159" y="2378"/>
                  </a:cubicBezTo>
                  <a:cubicBezTo>
                    <a:pt x="3143" y="2378"/>
                    <a:pt x="3159" y="2362"/>
                    <a:pt x="3159" y="2346"/>
                  </a:cubicBezTo>
                  <a:lnTo>
                    <a:pt x="3159" y="2346"/>
                  </a:lnTo>
                  <a:cubicBezTo>
                    <a:pt x="3155" y="2349"/>
                    <a:pt x="3152" y="2351"/>
                    <a:pt x="3148" y="2351"/>
                  </a:cubicBezTo>
                  <a:cubicBezTo>
                    <a:pt x="3141" y="2351"/>
                    <a:pt x="3135" y="2347"/>
                    <a:pt x="3128" y="2347"/>
                  </a:cubicBezTo>
                  <a:cubicBezTo>
                    <a:pt x="3122" y="2347"/>
                    <a:pt x="3116" y="2350"/>
                    <a:pt x="3110" y="2362"/>
                  </a:cubicBezTo>
                  <a:lnTo>
                    <a:pt x="3110" y="2378"/>
                  </a:lnTo>
                  <a:cubicBezTo>
                    <a:pt x="3077" y="2378"/>
                    <a:pt x="3077" y="2313"/>
                    <a:pt x="3045" y="2313"/>
                  </a:cubicBezTo>
                  <a:lnTo>
                    <a:pt x="3061" y="2313"/>
                  </a:lnTo>
                  <a:cubicBezTo>
                    <a:pt x="3028" y="2313"/>
                    <a:pt x="3028" y="2297"/>
                    <a:pt x="2995" y="2297"/>
                  </a:cubicBezTo>
                  <a:cubicBezTo>
                    <a:pt x="2995" y="2297"/>
                    <a:pt x="2995" y="2280"/>
                    <a:pt x="3012" y="2264"/>
                  </a:cubicBezTo>
                  <a:cubicBezTo>
                    <a:pt x="3004" y="2264"/>
                    <a:pt x="3000" y="2268"/>
                    <a:pt x="2995" y="2268"/>
                  </a:cubicBezTo>
                  <a:cubicBezTo>
                    <a:pt x="2991" y="2268"/>
                    <a:pt x="2987" y="2264"/>
                    <a:pt x="2979" y="2247"/>
                  </a:cubicBezTo>
                  <a:cubicBezTo>
                    <a:pt x="3001" y="2247"/>
                    <a:pt x="3001" y="2240"/>
                    <a:pt x="3003" y="2240"/>
                  </a:cubicBezTo>
                  <a:cubicBezTo>
                    <a:pt x="3005" y="2240"/>
                    <a:pt x="3006" y="2242"/>
                    <a:pt x="3012" y="2247"/>
                  </a:cubicBezTo>
                  <a:cubicBezTo>
                    <a:pt x="3000" y="2236"/>
                    <a:pt x="3005" y="2224"/>
                    <a:pt x="2997" y="2224"/>
                  </a:cubicBezTo>
                  <a:cubicBezTo>
                    <a:pt x="2994" y="2224"/>
                    <a:pt x="2989" y="2226"/>
                    <a:pt x="2979" y="2231"/>
                  </a:cubicBezTo>
                  <a:cubicBezTo>
                    <a:pt x="2995" y="2215"/>
                    <a:pt x="2979" y="2198"/>
                    <a:pt x="2979" y="2198"/>
                  </a:cubicBezTo>
                  <a:lnTo>
                    <a:pt x="2979" y="2215"/>
                  </a:lnTo>
                  <a:cubicBezTo>
                    <a:pt x="2963" y="2215"/>
                    <a:pt x="2963" y="2215"/>
                    <a:pt x="2963" y="2198"/>
                  </a:cubicBezTo>
                  <a:lnTo>
                    <a:pt x="2979" y="2166"/>
                  </a:lnTo>
                  <a:cubicBezTo>
                    <a:pt x="2979" y="2152"/>
                    <a:pt x="2972" y="2149"/>
                    <a:pt x="2962" y="2149"/>
                  </a:cubicBezTo>
                  <a:cubicBezTo>
                    <a:pt x="2950" y="2149"/>
                    <a:pt x="2932" y="2155"/>
                    <a:pt x="2920" y="2155"/>
                  </a:cubicBezTo>
                  <a:cubicBezTo>
                    <a:pt x="2908" y="2155"/>
                    <a:pt x="2901" y="2148"/>
                    <a:pt x="2914" y="2116"/>
                  </a:cubicBezTo>
                  <a:lnTo>
                    <a:pt x="2914" y="2116"/>
                  </a:lnTo>
                  <a:cubicBezTo>
                    <a:pt x="2897" y="2133"/>
                    <a:pt x="2914" y="2149"/>
                    <a:pt x="2897" y="2166"/>
                  </a:cubicBezTo>
                  <a:cubicBezTo>
                    <a:pt x="2881" y="2149"/>
                    <a:pt x="2897" y="2100"/>
                    <a:pt x="2897" y="2100"/>
                  </a:cubicBezTo>
                  <a:cubicBezTo>
                    <a:pt x="2897" y="2093"/>
                    <a:pt x="2895" y="2091"/>
                    <a:pt x="2892" y="2091"/>
                  </a:cubicBezTo>
                  <a:cubicBezTo>
                    <a:pt x="2882" y="2091"/>
                    <a:pt x="2863" y="2110"/>
                    <a:pt x="2854" y="2110"/>
                  </a:cubicBezTo>
                  <a:cubicBezTo>
                    <a:pt x="2850" y="2110"/>
                    <a:pt x="2848" y="2107"/>
                    <a:pt x="2848" y="2100"/>
                  </a:cubicBezTo>
                  <a:cubicBezTo>
                    <a:pt x="2832" y="2116"/>
                    <a:pt x="2815" y="2149"/>
                    <a:pt x="2799" y="2149"/>
                  </a:cubicBezTo>
                  <a:cubicBezTo>
                    <a:pt x="2783" y="2133"/>
                    <a:pt x="2815" y="2100"/>
                    <a:pt x="2832" y="2084"/>
                  </a:cubicBezTo>
                  <a:cubicBezTo>
                    <a:pt x="2832" y="2084"/>
                    <a:pt x="2832" y="2100"/>
                    <a:pt x="2832" y="2100"/>
                  </a:cubicBezTo>
                  <a:cubicBezTo>
                    <a:pt x="2848" y="2084"/>
                    <a:pt x="2832" y="2067"/>
                    <a:pt x="2848" y="2051"/>
                  </a:cubicBezTo>
                  <a:cubicBezTo>
                    <a:pt x="2836" y="2051"/>
                    <a:pt x="2823" y="2060"/>
                    <a:pt x="2825" y="2072"/>
                  </a:cubicBezTo>
                  <a:lnTo>
                    <a:pt x="2825" y="2072"/>
                  </a:lnTo>
                  <a:cubicBezTo>
                    <a:pt x="2811" y="2051"/>
                    <a:pt x="2797" y="2049"/>
                    <a:pt x="2783" y="2035"/>
                  </a:cubicBezTo>
                  <a:cubicBezTo>
                    <a:pt x="2783" y="2035"/>
                    <a:pt x="2783" y="2051"/>
                    <a:pt x="2783" y="2051"/>
                  </a:cubicBezTo>
                  <a:cubicBezTo>
                    <a:pt x="2779" y="2043"/>
                    <a:pt x="2775" y="2040"/>
                    <a:pt x="2770" y="2040"/>
                  </a:cubicBezTo>
                  <a:cubicBezTo>
                    <a:pt x="2758" y="2040"/>
                    <a:pt x="2746" y="2067"/>
                    <a:pt x="2734" y="2067"/>
                  </a:cubicBezTo>
                  <a:cubicBezTo>
                    <a:pt x="2734" y="2035"/>
                    <a:pt x="2766" y="2018"/>
                    <a:pt x="2734" y="2018"/>
                  </a:cubicBezTo>
                  <a:cubicBezTo>
                    <a:pt x="2734" y="2002"/>
                    <a:pt x="2766" y="1986"/>
                    <a:pt x="2766" y="1986"/>
                  </a:cubicBezTo>
                  <a:lnTo>
                    <a:pt x="2766" y="1986"/>
                  </a:lnTo>
                  <a:cubicBezTo>
                    <a:pt x="2762" y="1988"/>
                    <a:pt x="2758" y="1989"/>
                    <a:pt x="2755" y="1989"/>
                  </a:cubicBezTo>
                  <a:cubicBezTo>
                    <a:pt x="2738" y="1989"/>
                    <a:pt x="2750" y="1951"/>
                    <a:pt x="2750" y="1936"/>
                  </a:cubicBezTo>
                  <a:lnTo>
                    <a:pt x="2750" y="1936"/>
                  </a:lnTo>
                  <a:lnTo>
                    <a:pt x="2734" y="1953"/>
                  </a:lnTo>
                  <a:cubicBezTo>
                    <a:pt x="2734" y="1953"/>
                    <a:pt x="2734" y="1953"/>
                    <a:pt x="2734" y="1936"/>
                  </a:cubicBezTo>
                  <a:cubicBezTo>
                    <a:pt x="2717" y="1953"/>
                    <a:pt x="2717" y="1986"/>
                    <a:pt x="2684" y="1986"/>
                  </a:cubicBezTo>
                  <a:cubicBezTo>
                    <a:pt x="2684" y="1969"/>
                    <a:pt x="2652" y="1986"/>
                    <a:pt x="2684" y="1953"/>
                  </a:cubicBezTo>
                  <a:cubicBezTo>
                    <a:pt x="2684" y="1960"/>
                    <a:pt x="2685" y="1962"/>
                    <a:pt x="2686" y="1962"/>
                  </a:cubicBezTo>
                  <a:cubicBezTo>
                    <a:pt x="2691" y="1962"/>
                    <a:pt x="2701" y="1934"/>
                    <a:pt x="2712" y="1934"/>
                  </a:cubicBezTo>
                  <a:cubicBezTo>
                    <a:pt x="2713" y="1934"/>
                    <a:pt x="2715" y="1935"/>
                    <a:pt x="2717" y="1936"/>
                  </a:cubicBezTo>
                  <a:cubicBezTo>
                    <a:pt x="2717" y="1936"/>
                    <a:pt x="2717" y="1936"/>
                    <a:pt x="2717" y="1920"/>
                  </a:cubicBezTo>
                  <a:cubicBezTo>
                    <a:pt x="2717" y="1908"/>
                    <a:pt x="2715" y="1904"/>
                    <a:pt x="2712" y="1904"/>
                  </a:cubicBezTo>
                  <a:cubicBezTo>
                    <a:pt x="2704" y="1904"/>
                    <a:pt x="2686" y="1939"/>
                    <a:pt x="2673" y="1939"/>
                  </a:cubicBezTo>
                  <a:cubicBezTo>
                    <a:pt x="2671" y="1939"/>
                    <a:pt x="2670" y="1938"/>
                    <a:pt x="2668" y="1936"/>
                  </a:cubicBezTo>
                  <a:cubicBezTo>
                    <a:pt x="2684" y="1920"/>
                    <a:pt x="2684" y="1904"/>
                    <a:pt x="2684" y="1904"/>
                  </a:cubicBezTo>
                  <a:lnTo>
                    <a:pt x="2684" y="1904"/>
                  </a:lnTo>
                  <a:cubicBezTo>
                    <a:pt x="2684" y="1904"/>
                    <a:pt x="2668" y="1936"/>
                    <a:pt x="2652" y="1936"/>
                  </a:cubicBezTo>
                  <a:cubicBezTo>
                    <a:pt x="2646" y="1931"/>
                    <a:pt x="2641" y="1929"/>
                    <a:pt x="2636" y="1929"/>
                  </a:cubicBezTo>
                  <a:cubicBezTo>
                    <a:pt x="2626" y="1929"/>
                    <a:pt x="2619" y="1936"/>
                    <a:pt x="2619" y="1936"/>
                  </a:cubicBezTo>
                  <a:cubicBezTo>
                    <a:pt x="2603" y="1953"/>
                    <a:pt x="2603" y="1953"/>
                    <a:pt x="2586" y="1953"/>
                  </a:cubicBezTo>
                  <a:cubicBezTo>
                    <a:pt x="2594" y="1945"/>
                    <a:pt x="2599" y="1945"/>
                    <a:pt x="2601" y="1945"/>
                  </a:cubicBezTo>
                  <a:cubicBezTo>
                    <a:pt x="2603" y="1945"/>
                    <a:pt x="2603" y="1945"/>
                    <a:pt x="2603" y="1936"/>
                  </a:cubicBezTo>
                  <a:lnTo>
                    <a:pt x="2603" y="1936"/>
                  </a:lnTo>
                  <a:cubicBezTo>
                    <a:pt x="2599" y="1938"/>
                    <a:pt x="2596" y="1939"/>
                    <a:pt x="2594" y="1939"/>
                  </a:cubicBezTo>
                  <a:cubicBezTo>
                    <a:pt x="2579" y="1939"/>
                    <a:pt x="2594" y="1901"/>
                    <a:pt x="2579" y="1901"/>
                  </a:cubicBezTo>
                  <a:cubicBezTo>
                    <a:pt x="2576" y="1901"/>
                    <a:pt x="2574" y="1902"/>
                    <a:pt x="2570" y="1904"/>
                  </a:cubicBezTo>
                  <a:cubicBezTo>
                    <a:pt x="2586" y="1887"/>
                    <a:pt x="2603" y="1871"/>
                    <a:pt x="2603" y="1855"/>
                  </a:cubicBezTo>
                  <a:lnTo>
                    <a:pt x="2603" y="1855"/>
                  </a:lnTo>
                  <a:cubicBezTo>
                    <a:pt x="2598" y="1857"/>
                    <a:pt x="2595" y="1858"/>
                    <a:pt x="2592" y="1858"/>
                  </a:cubicBezTo>
                  <a:cubicBezTo>
                    <a:pt x="2578" y="1858"/>
                    <a:pt x="2598" y="1822"/>
                    <a:pt x="2570" y="1822"/>
                  </a:cubicBezTo>
                  <a:cubicBezTo>
                    <a:pt x="2570" y="1855"/>
                    <a:pt x="2570" y="1855"/>
                    <a:pt x="2537" y="1871"/>
                  </a:cubicBezTo>
                  <a:lnTo>
                    <a:pt x="2570" y="1871"/>
                  </a:lnTo>
                  <a:lnTo>
                    <a:pt x="2537" y="1887"/>
                  </a:lnTo>
                  <a:lnTo>
                    <a:pt x="2570" y="1887"/>
                  </a:lnTo>
                  <a:cubicBezTo>
                    <a:pt x="2537" y="1904"/>
                    <a:pt x="2554" y="1904"/>
                    <a:pt x="2537" y="1920"/>
                  </a:cubicBezTo>
                  <a:cubicBezTo>
                    <a:pt x="2545" y="1904"/>
                    <a:pt x="2537" y="1904"/>
                    <a:pt x="2527" y="1904"/>
                  </a:cubicBezTo>
                  <a:cubicBezTo>
                    <a:pt x="2517" y="1904"/>
                    <a:pt x="2504" y="1904"/>
                    <a:pt x="2504" y="1887"/>
                  </a:cubicBezTo>
                  <a:lnTo>
                    <a:pt x="2554" y="1838"/>
                  </a:lnTo>
                  <a:cubicBezTo>
                    <a:pt x="2554" y="1822"/>
                    <a:pt x="2541" y="1822"/>
                    <a:pt x="2527" y="1822"/>
                  </a:cubicBezTo>
                  <a:cubicBezTo>
                    <a:pt x="2513" y="1822"/>
                    <a:pt x="2496" y="1822"/>
                    <a:pt x="2488" y="1805"/>
                  </a:cubicBezTo>
                  <a:lnTo>
                    <a:pt x="2488" y="1822"/>
                  </a:lnTo>
                  <a:cubicBezTo>
                    <a:pt x="2477" y="1827"/>
                    <a:pt x="2472" y="1829"/>
                    <a:pt x="2469" y="1829"/>
                  </a:cubicBezTo>
                  <a:cubicBezTo>
                    <a:pt x="2463" y="1829"/>
                    <a:pt x="2466" y="1822"/>
                    <a:pt x="2455" y="1822"/>
                  </a:cubicBezTo>
                  <a:cubicBezTo>
                    <a:pt x="2472" y="1805"/>
                    <a:pt x="2472" y="1789"/>
                    <a:pt x="2472" y="1773"/>
                  </a:cubicBezTo>
                  <a:lnTo>
                    <a:pt x="2472" y="1773"/>
                  </a:lnTo>
                  <a:cubicBezTo>
                    <a:pt x="2468" y="1777"/>
                    <a:pt x="2465" y="1778"/>
                    <a:pt x="2462" y="1778"/>
                  </a:cubicBezTo>
                  <a:cubicBezTo>
                    <a:pt x="2459" y="1778"/>
                    <a:pt x="2456" y="1777"/>
                    <a:pt x="2453" y="1777"/>
                  </a:cubicBezTo>
                  <a:cubicBezTo>
                    <a:pt x="2447" y="1777"/>
                    <a:pt x="2439" y="1781"/>
                    <a:pt x="2423" y="1805"/>
                  </a:cubicBezTo>
                  <a:lnTo>
                    <a:pt x="2439" y="1773"/>
                  </a:lnTo>
                  <a:cubicBezTo>
                    <a:pt x="2435" y="1766"/>
                    <a:pt x="2431" y="1763"/>
                    <a:pt x="2425" y="1763"/>
                  </a:cubicBezTo>
                  <a:cubicBezTo>
                    <a:pt x="2409" y="1763"/>
                    <a:pt x="2387" y="1782"/>
                    <a:pt x="2371" y="1782"/>
                  </a:cubicBezTo>
                  <a:cubicBezTo>
                    <a:pt x="2365" y="1782"/>
                    <a:pt x="2361" y="1780"/>
                    <a:pt x="2357" y="1773"/>
                  </a:cubicBezTo>
                  <a:cubicBezTo>
                    <a:pt x="2373" y="1756"/>
                    <a:pt x="2373" y="1740"/>
                    <a:pt x="2406" y="1740"/>
                  </a:cubicBezTo>
                  <a:cubicBezTo>
                    <a:pt x="2406" y="1740"/>
                    <a:pt x="2399" y="1733"/>
                    <a:pt x="2394" y="1733"/>
                  </a:cubicBezTo>
                  <a:cubicBezTo>
                    <a:pt x="2392" y="1733"/>
                    <a:pt x="2390" y="1735"/>
                    <a:pt x="2390" y="1740"/>
                  </a:cubicBezTo>
                  <a:cubicBezTo>
                    <a:pt x="2390" y="1736"/>
                    <a:pt x="2388" y="1735"/>
                    <a:pt x="2386" y="1735"/>
                  </a:cubicBezTo>
                  <a:cubicBezTo>
                    <a:pt x="2381" y="1735"/>
                    <a:pt x="2373" y="1739"/>
                    <a:pt x="2367" y="1739"/>
                  </a:cubicBezTo>
                  <a:cubicBezTo>
                    <a:pt x="2362" y="1739"/>
                    <a:pt x="2357" y="1736"/>
                    <a:pt x="2357" y="1724"/>
                  </a:cubicBezTo>
                  <a:cubicBezTo>
                    <a:pt x="2357" y="1740"/>
                    <a:pt x="2341" y="1756"/>
                    <a:pt x="2324" y="1756"/>
                  </a:cubicBezTo>
                  <a:cubicBezTo>
                    <a:pt x="2324" y="1753"/>
                    <a:pt x="2325" y="1750"/>
                    <a:pt x="2326" y="1748"/>
                  </a:cubicBezTo>
                  <a:lnTo>
                    <a:pt x="2326" y="1748"/>
                  </a:lnTo>
                  <a:cubicBezTo>
                    <a:pt x="2319" y="1750"/>
                    <a:pt x="2313" y="1750"/>
                    <a:pt x="2310" y="1758"/>
                  </a:cubicBezTo>
                  <a:lnTo>
                    <a:pt x="2310" y="1758"/>
                  </a:lnTo>
                  <a:cubicBezTo>
                    <a:pt x="2314" y="1697"/>
                    <a:pt x="2245" y="1736"/>
                    <a:pt x="2275" y="1675"/>
                  </a:cubicBezTo>
                  <a:cubicBezTo>
                    <a:pt x="2243" y="1675"/>
                    <a:pt x="2226" y="1658"/>
                    <a:pt x="2210" y="1658"/>
                  </a:cubicBezTo>
                  <a:cubicBezTo>
                    <a:pt x="2226" y="1642"/>
                    <a:pt x="2226" y="1642"/>
                    <a:pt x="2226" y="1642"/>
                  </a:cubicBezTo>
                  <a:cubicBezTo>
                    <a:pt x="2226" y="1636"/>
                    <a:pt x="2225" y="1634"/>
                    <a:pt x="2222" y="1634"/>
                  </a:cubicBezTo>
                  <a:cubicBezTo>
                    <a:pt x="2213" y="1634"/>
                    <a:pt x="2190" y="1666"/>
                    <a:pt x="2181" y="1666"/>
                  </a:cubicBezTo>
                  <a:cubicBezTo>
                    <a:pt x="2179" y="1666"/>
                    <a:pt x="2177" y="1664"/>
                    <a:pt x="2177" y="1658"/>
                  </a:cubicBezTo>
                  <a:cubicBezTo>
                    <a:pt x="2177" y="1625"/>
                    <a:pt x="2193" y="1642"/>
                    <a:pt x="2193" y="1625"/>
                  </a:cubicBezTo>
                  <a:cubicBezTo>
                    <a:pt x="2218" y="1601"/>
                    <a:pt x="2210" y="1601"/>
                    <a:pt x="2198" y="1601"/>
                  </a:cubicBezTo>
                  <a:cubicBezTo>
                    <a:pt x="2185" y="1601"/>
                    <a:pt x="2169" y="1601"/>
                    <a:pt x="2177" y="1576"/>
                  </a:cubicBezTo>
                  <a:lnTo>
                    <a:pt x="2193" y="1576"/>
                  </a:lnTo>
                  <a:cubicBezTo>
                    <a:pt x="2193" y="1564"/>
                    <a:pt x="2187" y="1561"/>
                    <a:pt x="2177" y="1561"/>
                  </a:cubicBezTo>
                  <a:cubicBezTo>
                    <a:pt x="2167" y="1561"/>
                    <a:pt x="2154" y="1565"/>
                    <a:pt x="2143" y="1565"/>
                  </a:cubicBezTo>
                  <a:cubicBezTo>
                    <a:pt x="2140" y="1565"/>
                    <a:pt x="2138" y="1565"/>
                    <a:pt x="2135" y="1564"/>
                  </a:cubicBezTo>
                  <a:lnTo>
                    <a:pt x="2135" y="1564"/>
                  </a:lnTo>
                  <a:cubicBezTo>
                    <a:pt x="2122" y="1569"/>
                    <a:pt x="2109" y="1572"/>
                    <a:pt x="2095" y="1572"/>
                  </a:cubicBezTo>
                  <a:cubicBezTo>
                    <a:pt x="2084" y="1572"/>
                    <a:pt x="2072" y="1570"/>
                    <a:pt x="2060" y="1566"/>
                  </a:cubicBezTo>
                  <a:lnTo>
                    <a:pt x="2060" y="1566"/>
                  </a:lnTo>
                  <a:cubicBezTo>
                    <a:pt x="2056" y="1572"/>
                    <a:pt x="2051" y="1576"/>
                    <a:pt x="2046" y="1576"/>
                  </a:cubicBezTo>
                  <a:cubicBezTo>
                    <a:pt x="2046" y="1571"/>
                    <a:pt x="2046" y="1566"/>
                    <a:pt x="2047" y="1560"/>
                  </a:cubicBezTo>
                  <a:lnTo>
                    <a:pt x="2047" y="1560"/>
                  </a:lnTo>
                  <a:cubicBezTo>
                    <a:pt x="2051" y="1562"/>
                    <a:pt x="2056" y="1564"/>
                    <a:pt x="2060" y="1566"/>
                  </a:cubicBezTo>
                  <a:lnTo>
                    <a:pt x="2060" y="1566"/>
                  </a:lnTo>
                  <a:cubicBezTo>
                    <a:pt x="2071" y="1552"/>
                    <a:pt x="2079" y="1527"/>
                    <a:pt x="2079" y="1527"/>
                  </a:cubicBezTo>
                  <a:lnTo>
                    <a:pt x="2079" y="1527"/>
                  </a:lnTo>
                  <a:cubicBezTo>
                    <a:pt x="2063" y="1560"/>
                    <a:pt x="2079" y="1544"/>
                    <a:pt x="2047" y="1560"/>
                  </a:cubicBezTo>
                  <a:lnTo>
                    <a:pt x="2047" y="1560"/>
                  </a:lnTo>
                  <a:cubicBezTo>
                    <a:pt x="2048" y="1547"/>
                    <a:pt x="2051" y="1533"/>
                    <a:pt x="2062" y="1511"/>
                  </a:cubicBezTo>
                  <a:lnTo>
                    <a:pt x="2079" y="1511"/>
                  </a:lnTo>
                  <a:cubicBezTo>
                    <a:pt x="2085" y="1499"/>
                    <a:pt x="2084" y="1496"/>
                    <a:pt x="2081" y="1496"/>
                  </a:cubicBezTo>
                  <a:cubicBezTo>
                    <a:pt x="2077" y="1496"/>
                    <a:pt x="2071" y="1499"/>
                    <a:pt x="2067" y="1499"/>
                  </a:cubicBezTo>
                  <a:cubicBezTo>
                    <a:pt x="2064" y="1499"/>
                    <a:pt x="2062" y="1498"/>
                    <a:pt x="2062" y="1494"/>
                  </a:cubicBezTo>
                  <a:lnTo>
                    <a:pt x="2062" y="1478"/>
                  </a:lnTo>
                  <a:cubicBezTo>
                    <a:pt x="2049" y="1478"/>
                    <a:pt x="2026" y="1499"/>
                    <a:pt x="2009" y="1499"/>
                  </a:cubicBezTo>
                  <a:cubicBezTo>
                    <a:pt x="2004" y="1499"/>
                    <a:pt x="2000" y="1498"/>
                    <a:pt x="1997" y="1494"/>
                  </a:cubicBezTo>
                  <a:cubicBezTo>
                    <a:pt x="1984" y="1503"/>
                    <a:pt x="1978" y="1506"/>
                    <a:pt x="1975" y="1506"/>
                  </a:cubicBezTo>
                  <a:cubicBezTo>
                    <a:pt x="1970" y="1506"/>
                    <a:pt x="1981" y="1491"/>
                    <a:pt x="1974" y="1491"/>
                  </a:cubicBezTo>
                  <a:cubicBezTo>
                    <a:pt x="1972" y="1491"/>
                    <a:pt x="1969" y="1492"/>
                    <a:pt x="1964" y="1494"/>
                  </a:cubicBezTo>
                  <a:lnTo>
                    <a:pt x="1981" y="1445"/>
                  </a:lnTo>
                  <a:lnTo>
                    <a:pt x="1981" y="1445"/>
                  </a:lnTo>
                  <a:cubicBezTo>
                    <a:pt x="1981" y="1445"/>
                    <a:pt x="1932" y="1462"/>
                    <a:pt x="1915" y="1462"/>
                  </a:cubicBezTo>
                  <a:cubicBezTo>
                    <a:pt x="1948" y="1445"/>
                    <a:pt x="1964" y="1445"/>
                    <a:pt x="1997" y="1429"/>
                  </a:cubicBezTo>
                  <a:cubicBezTo>
                    <a:pt x="1986" y="1429"/>
                    <a:pt x="1975" y="1422"/>
                    <a:pt x="1964" y="1422"/>
                  </a:cubicBezTo>
                  <a:cubicBezTo>
                    <a:pt x="1959" y="1422"/>
                    <a:pt x="1953" y="1424"/>
                    <a:pt x="1948" y="1429"/>
                  </a:cubicBezTo>
                  <a:lnTo>
                    <a:pt x="1964" y="1429"/>
                  </a:lnTo>
                  <a:cubicBezTo>
                    <a:pt x="1941" y="1441"/>
                    <a:pt x="1918" y="1452"/>
                    <a:pt x="1906" y="1452"/>
                  </a:cubicBezTo>
                  <a:cubicBezTo>
                    <a:pt x="1902" y="1452"/>
                    <a:pt x="1899" y="1450"/>
                    <a:pt x="1899" y="1445"/>
                  </a:cubicBezTo>
                  <a:cubicBezTo>
                    <a:pt x="1948" y="1380"/>
                    <a:pt x="1866" y="1396"/>
                    <a:pt x="1899" y="1331"/>
                  </a:cubicBezTo>
                  <a:cubicBezTo>
                    <a:pt x="1850" y="1331"/>
                    <a:pt x="1850" y="1282"/>
                    <a:pt x="1817" y="1265"/>
                  </a:cubicBezTo>
                  <a:cubicBezTo>
                    <a:pt x="1806" y="1282"/>
                    <a:pt x="1801" y="1285"/>
                    <a:pt x="1797" y="1285"/>
                  </a:cubicBezTo>
                  <a:cubicBezTo>
                    <a:pt x="1794" y="1285"/>
                    <a:pt x="1792" y="1283"/>
                    <a:pt x="1790" y="1283"/>
                  </a:cubicBezTo>
                  <a:cubicBezTo>
                    <a:pt x="1786" y="1283"/>
                    <a:pt x="1781" y="1288"/>
                    <a:pt x="1768" y="1314"/>
                  </a:cubicBezTo>
                  <a:cubicBezTo>
                    <a:pt x="1751" y="1314"/>
                    <a:pt x="1751" y="1314"/>
                    <a:pt x="1751" y="1298"/>
                  </a:cubicBezTo>
                  <a:lnTo>
                    <a:pt x="1751" y="1249"/>
                  </a:lnTo>
                  <a:cubicBezTo>
                    <a:pt x="1760" y="1241"/>
                    <a:pt x="1764" y="1241"/>
                    <a:pt x="1768" y="1241"/>
                  </a:cubicBezTo>
                  <a:cubicBezTo>
                    <a:pt x="1772" y="1241"/>
                    <a:pt x="1776" y="1241"/>
                    <a:pt x="1784" y="1233"/>
                  </a:cubicBezTo>
                  <a:cubicBezTo>
                    <a:pt x="1768" y="1216"/>
                    <a:pt x="1801" y="1200"/>
                    <a:pt x="1801" y="1183"/>
                  </a:cubicBezTo>
                  <a:lnTo>
                    <a:pt x="1801" y="1183"/>
                  </a:lnTo>
                  <a:cubicBezTo>
                    <a:pt x="1792" y="1192"/>
                    <a:pt x="1784" y="1196"/>
                    <a:pt x="1778" y="1196"/>
                  </a:cubicBezTo>
                  <a:cubicBezTo>
                    <a:pt x="1772" y="1196"/>
                    <a:pt x="1768" y="1192"/>
                    <a:pt x="1768" y="1183"/>
                  </a:cubicBezTo>
                  <a:lnTo>
                    <a:pt x="1751" y="1233"/>
                  </a:lnTo>
                  <a:cubicBezTo>
                    <a:pt x="1722" y="1233"/>
                    <a:pt x="1758" y="1181"/>
                    <a:pt x="1743" y="1181"/>
                  </a:cubicBezTo>
                  <a:cubicBezTo>
                    <a:pt x="1741" y="1181"/>
                    <a:pt x="1739" y="1182"/>
                    <a:pt x="1735" y="1183"/>
                  </a:cubicBezTo>
                  <a:lnTo>
                    <a:pt x="1751" y="1167"/>
                  </a:lnTo>
                  <a:cubicBezTo>
                    <a:pt x="1741" y="1167"/>
                    <a:pt x="1722" y="1153"/>
                    <a:pt x="1702" y="1153"/>
                  </a:cubicBezTo>
                  <a:cubicBezTo>
                    <a:pt x="1691" y="1153"/>
                    <a:pt x="1681" y="1156"/>
                    <a:pt x="1670" y="1167"/>
                  </a:cubicBezTo>
                  <a:cubicBezTo>
                    <a:pt x="1670" y="1167"/>
                    <a:pt x="1670" y="1134"/>
                    <a:pt x="1686" y="1134"/>
                  </a:cubicBezTo>
                  <a:cubicBezTo>
                    <a:pt x="1653" y="1118"/>
                    <a:pt x="1588" y="1134"/>
                    <a:pt x="1588" y="1102"/>
                  </a:cubicBezTo>
                  <a:lnTo>
                    <a:pt x="1604" y="1085"/>
                  </a:lnTo>
                  <a:lnTo>
                    <a:pt x="1604" y="1085"/>
                  </a:lnTo>
                  <a:cubicBezTo>
                    <a:pt x="1593" y="1085"/>
                    <a:pt x="1582" y="1093"/>
                    <a:pt x="1576" y="1093"/>
                  </a:cubicBezTo>
                  <a:cubicBezTo>
                    <a:pt x="1573" y="1093"/>
                    <a:pt x="1571" y="1091"/>
                    <a:pt x="1571" y="1085"/>
                  </a:cubicBezTo>
                  <a:cubicBezTo>
                    <a:pt x="1571" y="1085"/>
                    <a:pt x="1588" y="1069"/>
                    <a:pt x="1588" y="1069"/>
                  </a:cubicBezTo>
                  <a:cubicBezTo>
                    <a:pt x="1577" y="1069"/>
                    <a:pt x="1566" y="1076"/>
                    <a:pt x="1560" y="1076"/>
                  </a:cubicBezTo>
                  <a:cubicBezTo>
                    <a:pt x="1557" y="1076"/>
                    <a:pt x="1555" y="1074"/>
                    <a:pt x="1555" y="1069"/>
                  </a:cubicBezTo>
                  <a:lnTo>
                    <a:pt x="1571" y="1069"/>
                  </a:lnTo>
                  <a:cubicBezTo>
                    <a:pt x="1566" y="1051"/>
                    <a:pt x="1554" y="1046"/>
                    <a:pt x="1540" y="1046"/>
                  </a:cubicBezTo>
                  <a:cubicBezTo>
                    <a:pt x="1521" y="1046"/>
                    <a:pt x="1498" y="1056"/>
                    <a:pt x="1484" y="1056"/>
                  </a:cubicBezTo>
                  <a:cubicBezTo>
                    <a:pt x="1479" y="1056"/>
                    <a:pt x="1476" y="1055"/>
                    <a:pt x="1473" y="1053"/>
                  </a:cubicBezTo>
                  <a:cubicBezTo>
                    <a:pt x="1490" y="1020"/>
                    <a:pt x="1490" y="987"/>
                    <a:pt x="1490" y="971"/>
                  </a:cubicBezTo>
                  <a:cubicBezTo>
                    <a:pt x="1473" y="954"/>
                    <a:pt x="1453" y="950"/>
                    <a:pt x="1430" y="950"/>
                  </a:cubicBezTo>
                  <a:cubicBezTo>
                    <a:pt x="1408" y="950"/>
                    <a:pt x="1383" y="954"/>
                    <a:pt x="1359" y="954"/>
                  </a:cubicBezTo>
                  <a:cubicBezTo>
                    <a:pt x="1375" y="889"/>
                    <a:pt x="1326" y="889"/>
                    <a:pt x="1310" y="840"/>
                  </a:cubicBezTo>
                  <a:cubicBezTo>
                    <a:pt x="1310" y="856"/>
                    <a:pt x="1293" y="872"/>
                    <a:pt x="1277" y="872"/>
                  </a:cubicBezTo>
                  <a:cubicBezTo>
                    <a:pt x="1277" y="869"/>
                    <a:pt x="1275" y="868"/>
                    <a:pt x="1273" y="868"/>
                  </a:cubicBezTo>
                  <a:cubicBezTo>
                    <a:pt x="1268" y="868"/>
                    <a:pt x="1262" y="871"/>
                    <a:pt x="1258" y="871"/>
                  </a:cubicBezTo>
                  <a:cubicBezTo>
                    <a:pt x="1255" y="871"/>
                    <a:pt x="1254" y="868"/>
                    <a:pt x="1260" y="856"/>
                  </a:cubicBezTo>
                  <a:lnTo>
                    <a:pt x="1277" y="856"/>
                  </a:lnTo>
                  <a:cubicBezTo>
                    <a:pt x="1293" y="807"/>
                    <a:pt x="1277" y="807"/>
                    <a:pt x="1260" y="807"/>
                  </a:cubicBezTo>
                  <a:lnTo>
                    <a:pt x="1228" y="840"/>
                  </a:lnTo>
                  <a:cubicBezTo>
                    <a:pt x="1244" y="758"/>
                    <a:pt x="1129" y="823"/>
                    <a:pt x="1162" y="742"/>
                  </a:cubicBezTo>
                  <a:cubicBezTo>
                    <a:pt x="1146" y="742"/>
                    <a:pt x="1129" y="742"/>
                    <a:pt x="1113" y="758"/>
                  </a:cubicBezTo>
                  <a:lnTo>
                    <a:pt x="1146" y="725"/>
                  </a:lnTo>
                  <a:cubicBezTo>
                    <a:pt x="1129" y="709"/>
                    <a:pt x="1113" y="692"/>
                    <a:pt x="1097" y="676"/>
                  </a:cubicBezTo>
                  <a:lnTo>
                    <a:pt x="1113" y="660"/>
                  </a:lnTo>
                  <a:lnTo>
                    <a:pt x="1113" y="660"/>
                  </a:lnTo>
                  <a:cubicBezTo>
                    <a:pt x="1097" y="660"/>
                    <a:pt x="1031" y="725"/>
                    <a:pt x="1015" y="725"/>
                  </a:cubicBezTo>
                  <a:lnTo>
                    <a:pt x="1048" y="676"/>
                  </a:lnTo>
                  <a:cubicBezTo>
                    <a:pt x="1034" y="662"/>
                    <a:pt x="1032" y="624"/>
                    <a:pt x="1000" y="624"/>
                  </a:cubicBezTo>
                  <a:cubicBezTo>
                    <a:pt x="995" y="624"/>
                    <a:pt x="989" y="625"/>
                    <a:pt x="982" y="627"/>
                  </a:cubicBezTo>
                  <a:cubicBezTo>
                    <a:pt x="982" y="627"/>
                    <a:pt x="999" y="611"/>
                    <a:pt x="999" y="611"/>
                  </a:cubicBezTo>
                  <a:cubicBezTo>
                    <a:pt x="988" y="600"/>
                    <a:pt x="978" y="577"/>
                    <a:pt x="964" y="577"/>
                  </a:cubicBezTo>
                  <a:cubicBezTo>
                    <a:pt x="958" y="577"/>
                    <a:pt x="951" y="582"/>
                    <a:pt x="943" y="593"/>
                  </a:cubicBezTo>
                  <a:lnTo>
                    <a:pt x="943" y="593"/>
                  </a:lnTo>
                  <a:cubicBezTo>
                    <a:pt x="942" y="591"/>
                    <a:pt x="938" y="590"/>
                    <a:pt x="933" y="590"/>
                  </a:cubicBezTo>
                  <a:cubicBezTo>
                    <a:pt x="921" y="590"/>
                    <a:pt x="900" y="594"/>
                    <a:pt x="884" y="594"/>
                  </a:cubicBezTo>
                  <a:lnTo>
                    <a:pt x="917" y="562"/>
                  </a:lnTo>
                  <a:lnTo>
                    <a:pt x="917" y="562"/>
                  </a:lnTo>
                  <a:cubicBezTo>
                    <a:pt x="894" y="584"/>
                    <a:pt x="880" y="591"/>
                    <a:pt x="868" y="593"/>
                  </a:cubicBezTo>
                  <a:lnTo>
                    <a:pt x="868" y="593"/>
                  </a:lnTo>
                  <a:cubicBezTo>
                    <a:pt x="867" y="589"/>
                    <a:pt x="866" y="587"/>
                    <a:pt x="863" y="587"/>
                  </a:cubicBezTo>
                  <a:cubicBezTo>
                    <a:pt x="863" y="587"/>
                    <a:pt x="863" y="587"/>
                    <a:pt x="863" y="587"/>
                  </a:cubicBezTo>
                  <a:lnTo>
                    <a:pt x="863" y="587"/>
                  </a:lnTo>
                  <a:cubicBezTo>
                    <a:pt x="860" y="584"/>
                    <a:pt x="857" y="582"/>
                    <a:pt x="854" y="582"/>
                  </a:cubicBezTo>
                  <a:cubicBezTo>
                    <a:pt x="848" y="582"/>
                    <a:pt x="842" y="590"/>
                    <a:pt x="838" y="590"/>
                  </a:cubicBezTo>
                  <a:cubicBezTo>
                    <a:pt x="836" y="590"/>
                    <a:pt x="835" y="587"/>
                    <a:pt x="835" y="578"/>
                  </a:cubicBezTo>
                  <a:lnTo>
                    <a:pt x="851" y="561"/>
                  </a:lnTo>
                  <a:cubicBezTo>
                    <a:pt x="835" y="561"/>
                    <a:pt x="835" y="561"/>
                    <a:pt x="818" y="578"/>
                  </a:cubicBezTo>
                  <a:cubicBezTo>
                    <a:pt x="804" y="578"/>
                    <a:pt x="790" y="565"/>
                    <a:pt x="798" y="540"/>
                  </a:cubicBezTo>
                  <a:lnTo>
                    <a:pt x="798" y="540"/>
                  </a:lnTo>
                  <a:cubicBezTo>
                    <a:pt x="792" y="547"/>
                    <a:pt x="783" y="552"/>
                    <a:pt x="776" y="552"/>
                  </a:cubicBezTo>
                  <a:cubicBezTo>
                    <a:pt x="772" y="552"/>
                    <a:pt x="769" y="550"/>
                    <a:pt x="769" y="545"/>
                  </a:cubicBezTo>
                  <a:cubicBezTo>
                    <a:pt x="786" y="529"/>
                    <a:pt x="786" y="529"/>
                    <a:pt x="786" y="529"/>
                  </a:cubicBezTo>
                  <a:cubicBezTo>
                    <a:pt x="786" y="512"/>
                    <a:pt x="773" y="512"/>
                    <a:pt x="761" y="512"/>
                  </a:cubicBezTo>
                  <a:cubicBezTo>
                    <a:pt x="749" y="512"/>
                    <a:pt x="737" y="512"/>
                    <a:pt x="737" y="496"/>
                  </a:cubicBezTo>
                  <a:cubicBezTo>
                    <a:pt x="753" y="496"/>
                    <a:pt x="753" y="480"/>
                    <a:pt x="753" y="480"/>
                  </a:cubicBezTo>
                  <a:cubicBezTo>
                    <a:pt x="769" y="496"/>
                    <a:pt x="786" y="512"/>
                    <a:pt x="786" y="512"/>
                  </a:cubicBezTo>
                  <a:cubicBezTo>
                    <a:pt x="799" y="487"/>
                    <a:pt x="791" y="471"/>
                    <a:pt x="803" y="458"/>
                  </a:cubicBezTo>
                  <a:lnTo>
                    <a:pt x="803" y="458"/>
                  </a:lnTo>
                  <a:cubicBezTo>
                    <a:pt x="790" y="465"/>
                    <a:pt x="774" y="470"/>
                    <a:pt x="764" y="470"/>
                  </a:cubicBezTo>
                  <a:cubicBezTo>
                    <a:pt x="757" y="470"/>
                    <a:pt x="753" y="468"/>
                    <a:pt x="753" y="463"/>
                  </a:cubicBezTo>
                  <a:cubicBezTo>
                    <a:pt x="753" y="463"/>
                    <a:pt x="753" y="447"/>
                    <a:pt x="753" y="447"/>
                  </a:cubicBezTo>
                  <a:cubicBezTo>
                    <a:pt x="753" y="447"/>
                    <a:pt x="737" y="431"/>
                    <a:pt x="737" y="431"/>
                  </a:cubicBezTo>
                  <a:cubicBezTo>
                    <a:pt x="753" y="414"/>
                    <a:pt x="737" y="414"/>
                    <a:pt x="737" y="398"/>
                  </a:cubicBezTo>
                  <a:cubicBezTo>
                    <a:pt x="704" y="431"/>
                    <a:pt x="704" y="414"/>
                    <a:pt x="704" y="447"/>
                  </a:cubicBezTo>
                  <a:cubicBezTo>
                    <a:pt x="704" y="447"/>
                    <a:pt x="720" y="447"/>
                    <a:pt x="720" y="463"/>
                  </a:cubicBezTo>
                  <a:cubicBezTo>
                    <a:pt x="712" y="463"/>
                    <a:pt x="704" y="467"/>
                    <a:pt x="700" y="467"/>
                  </a:cubicBezTo>
                  <a:cubicBezTo>
                    <a:pt x="696" y="467"/>
                    <a:pt x="696" y="463"/>
                    <a:pt x="704" y="447"/>
                  </a:cubicBezTo>
                  <a:lnTo>
                    <a:pt x="704" y="447"/>
                  </a:lnTo>
                  <a:cubicBezTo>
                    <a:pt x="688" y="463"/>
                    <a:pt x="671" y="480"/>
                    <a:pt x="655" y="496"/>
                  </a:cubicBezTo>
                  <a:cubicBezTo>
                    <a:pt x="671" y="447"/>
                    <a:pt x="671" y="414"/>
                    <a:pt x="688" y="381"/>
                  </a:cubicBezTo>
                  <a:cubicBezTo>
                    <a:pt x="671" y="381"/>
                    <a:pt x="659" y="377"/>
                    <a:pt x="645" y="377"/>
                  </a:cubicBezTo>
                  <a:cubicBezTo>
                    <a:pt x="630" y="377"/>
                    <a:pt x="614" y="381"/>
                    <a:pt x="589" y="398"/>
                  </a:cubicBezTo>
                  <a:cubicBezTo>
                    <a:pt x="573" y="398"/>
                    <a:pt x="589" y="381"/>
                    <a:pt x="589" y="381"/>
                  </a:cubicBezTo>
                  <a:cubicBezTo>
                    <a:pt x="597" y="373"/>
                    <a:pt x="602" y="373"/>
                    <a:pt x="604" y="373"/>
                  </a:cubicBezTo>
                  <a:cubicBezTo>
                    <a:pt x="606" y="373"/>
                    <a:pt x="606" y="373"/>
                    <a:pt x="606" y="365"/>
                  </a:cubicBezTo>
                  <a:lnTo>
                    <a:pt x="606" y="365"/>
                  </a:lnTo>
                  <a:cubicBezTo>
                    <a:pt x="602" y="369"/>
                    <a:pt x="598" y="370"/>
                    <a:pt x="594" y="370"/>
                  </a:cubicBezTo>
                  <a:cubicBezTo>
                    <a:pt x="587" y="370"/>
                    <a:pt x="580" y="366"/>
                    <a:pt x="571" y="366"/>
                  </a:cubicBezTo>
                  <a:cubicBezTo>
                    <a:pt x="562" y="366"/>
                    <a:pt x="552" y="369"/>
                    <a:pt x="540" y="381"/>
                  </a:cubicBezTo>
                  <a:cubicBezTo>
                    <a:pt x="540" y="349"/>
                    <a:pt x="573" y="365"/>
                    <a:pt x="557" y="349"/>
                  </a:cubicBezTo>
                  <a:lnTo>
                    <a:pt x="573" y="332"/>
                  </a:lnTo>
                  <a:cubicBezTo>
                    <a:pt x="573" y="311"/>
                    <a:pt x="564" y="304"/>
                    <a:pt x="550" y="304"/>
                  </a:cubicBezTo>
                  <a:cubicBezTo>
                    <a:pt x="528" y="304"/>
                    <a:pt x="495" y="322"/>
                    <a:pt x="471" y="322"/>
                  </a:cubicBezTo>
                  <a:cubicBezTo>
                    <a:pt x="454" y="322"/>
                    <a:pt x="442" y="313"/>
                    <a:pt x="442" y="283"/>
                  </a:cubicBezTo>
                  <a:cubicBezTo>
                    <a:pt x="442" y="283"/>
                    <a:pt x="442" y="283"/>
                    <a:pt x="442" y="300"/>
                  </a:cubicBezTo>
                  <a:cubicBezTo>
                    <a:pt x="426" y="218"/>
                    <a:pt x="327" y="250"/>
                    <a:pt x="311" y="152"/>
                  </a:cubicBezTo>
                  <a:cubicBezTo>
                    <a:pt x="311" y="147"/>
                    <a:pt x="310" y="145"/>
                    <a:pt x="307" y="145"/>
                  </a:cubicBezTo>
                  <a:cubicBezTo>
                    <a:pt x="300" y="145"/>
                    <a:pt x="285" y="157"/>
                    <a:pt x="262" y="169"/>
                  </a:cubicBezTo>
                  <a:lnTo>
                    <a:pt x="295" y="136"/>
                  </a:lnTo>
                  <a:lnTo>
                    <a:pt x="246" y="152"/>
                  </a:lnTo>
                  <a:cubicBezTo>
                    <a:pt x="243" y="153"/>
                    <a:pt x="242" y="154"/>
                    <a:pt x="240" y="154"/>
                  </a:cubicBezTo>
                  <a:cubicBezTo>
                    <a:pt x="222" y="154"/>
                    <a:pt x="249" y="81"/>
                    <a:pt x="227" y="81"/>
                  </a:cubicBezTo>
                  <a:cubicBezTo>
                    <a:pt x="224" y="81"/>
                    <a:pt x="219" y="83"/>
                    <a:pt x="213" y="87"/>
                  </a:cubicBezTo>
                  <a:lnTo>
                    <a:pt x="196" y="103"/>
                  </a:lnTo>
                  <a:cubicBezTo>
                    <a:pt x="196" y="103"/>
                    <a:pt x="172" y="103"/>
                    <a:pt x="176" y="82"/>
                  </a:cubicBezTo>
                  <a:lnTo>
                    <a:pt x="176" y="82"/>
                  </a:lnTo>
                  <a:cubicBezTo>
                    <a:pt x="171" y="87"/>
                    <a:pt x="164" y="87"/>
                    <a:pt x="164" y="87"/>
                  </a:cubicBezTo>
                  <a:lnTo>
                    <a:pt x="180" y="70"/>
                  </a:lnTo>
                  <a:lnTo>
                    <a:pt x="180" y="70"/>
                  </a:lnTo>
                  <a:cubicBezTo>
                    <a:pt x="180" y="70"/>
                    <a:pt x="180" y="70"/>
                    <a:pt x="180" y="70"/>
                  </a:cubicBezTo>
                  <a:lnTo>
                    <a:pt x="131" y="70"/>
                  </a:lnTo>
                  <a:cubicBezTo>
                    <a:pt x="131" y="54"/>
                    <a:pt x="180" y="21"/>
                    <a:pt x="164" y="5"/>
                  </a:cubicBezTo>
                  <a:cubicBezTo>
                    <a:pt x="161" y="2"/>
                    <a:pt x="156" y="0"/>
                    <a:pt x="151" y="0"/>
                  </a:cubicBezTo>
                  <a:close/>
                  <a:moveTo>
                    <a:pt x="3535" y="2769"/>
                  </a:moveTo>
                  <a:cubicBezTo>
                    <a:pt x="3525" y="2769"/>
                    <a:pt x="3509" y="2775"/>
                    <a:pt x="3498" y="2775"/>
                  </a:cubicBezTo>
                  <a:cubicBezTo>
                    <a:pt x="3493" y="2775"/>
                    <a:pt x="3489" y="2774"/>
                    <a:pt x="3487" y="2771"/>
                  </a:cubicBezTo>
                  <a:cubicBezTo>
                    <a:pt x="3470" y="2771"/>
                    <a:pt x="3470" y="2788"/>
                    <a:pt x="3470" y="2804"/>
                  </a:cubicBezTo>
                  <a:cubicBezTo>
                    <a:pt x="3483" y="2804"/>
                    <a:pt x="3496" y="2783"/>
                    <a:pt x="3501" y="2783"/>
                  </a:cubicBezTo>
                  <a:cubicBezTo>
                    <a:pt x="3502" y="2783"/>
                    <a:pt x="3503" y="2784"/>
                    <a:pt x="3503" y="2788"/>
                  </a:cubicBezTo>
                  <a:cubicBezTo>
                    <a:pt x="3487" y="2804"/>
                    <a:pt x="3470" y="2804"/>
                    <a:pt x="3470" y="2820"/>
                  </a:cubicBezTo>
                  <a:cubicBezTo>
                    <a:pt x="3487" y="2820"/>
                    <a:pt x="3503" y="2804"/>
                    <a:pt x="3519" y="2804"/>
                  </a:cubicBezTo>
                  <a:lnTo>
                    <a:pt x="3536" y="2804"/>
                  </a:lnTo>
                  <a:cubicBezTo>
                    <a:pt x="3550" y="2776"/>
                    <a:pt x="3546" y="2769"/>
                    <a:pt x="3535" y="2769"/>
                  </a:cubicBezTo>
                  <a:close/>
                  <a:moveTo>
                    <a:pt x="3552" y="2804"/>
                  </a:moveTo>
                  <a:cubicBezTo>
                    <a:pt x="3552" y="2804"/>
                    <a:pt x="3536" y="2820"/>
                    <a:pt x="3519" y="2820"/>
                  </a:cubicBezTo>
                  <a:cubicBezTo>
                    <a:pt x="3516" y="2824"/>
                    <a:pt x="3514" y="2825"/>
                    <a:pt x="3513" y="2825"/>
                  </a:cubicBezTo>
                  <a:cubicBezTo>
                    <a:pt x="3509" y="2825"/>
                    <a:pt x="3519" y="2804"/>
                    <a:pt x="3519" y="2804"/>
                  </a:cubicBezTo>
                  <a:lnTo>
                    <a:pt x="3519" y="2804"/>
                  </a:lnTo>
                  <a:cubicBezTo>
                    <a:pt x="3503" y="2820"/>
                    <a:pt x="3487" y="2820"/>
                    <a:pt x="3487" y="2837"/>
                  </a:cubicBezTo>
                  <a:cubicBezTo>
                    <a:pt x="3503" y="2837"/>
                    <a:pt x="3519" y="2837"/>
                    <a:pt x="3552" y="2820"/>
                  </a:cubicBezTo>
                  <a:lnTo>
                    <a:pt x="3552" y="28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16"/>
            <p:cNvSpPr/>
            <p:nvPr/>
          </p:nvSpPr>
          <p:spPr>
            <a:xfrm>
              <a:off x="-1586257" y="534431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"/>
                    <a:pt x="1" y="1"/>
                    <a:pt x="1" y="17"/>
                  </a:cubicBez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16"/>
            <p:cNvSpPr/>
            <p:nvPr/>
          </p:nvSpPr>
          <p:spPr>
            <a:xfrm>
              <a:off x="-1131857" y="89915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16" y="0"/>
                    <a:pt x="16" y="0"/>
                    <a:pt x="0" y="0"/>
                  </a:cubicBezTo>
                  <a:cubicBezTo>
                    <a:pt x="0" y="0"/>
                    <a:pt x="0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16"/>
            <p:cNvSpPr/>
            <p:nvPr/>
          </p:nvSpPr>
          <p:spPr>
            <a:xfrm>
              <a:off x="-1530566" y="633353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16"/>
            <p:cNvSpPr/>
            <p:nvPr/>
          </p:nvSpPr>
          <p:spPr>
            <a:xfrm>
              <a:off x="-1104106" y="94862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17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16"/>
            <p:cNvSpPr/>
            <p:nvPr/>
          </p:nvSpPr>
          <p:spPr>
            <a:xfrm>
              <a:off x="-1097876" y="95485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lnTo>
                    <a:pt x="0" y="16"/>
                  </a:lnTo>
                  <a:cubicBezTo>
                    <a:pt x="16" y="16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16"/>
            <p:cNvSpPr/>
            <p:nvPr/>
          </p:nvSpPr>
          <p:spPr>
            <a:xfrm>
              <a:off x="-1252489" y="84969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16"/>
            <p:cNvSpPr/>
            <p:nvPr/>
          </p:nvSpPr>
          <p:spPr>
            <a:xfrm>
              <a:off x="-1200007" y="871408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8"/>
                    <a:pt x="5" y="12"/>
                    <a:pt x="9" y="12"/>
                  </a:cubicBezTo>
                  <a:cubicBezTo>
                    <a:pt x="13" y="12"/>
                    <a:pt x="17" y="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16"/>
            <p:cNvSpPr/>
            <p:nvPr/>
          </p:nvSpPr>
          <p:spPr>
            <a:xfrm>
              <a:off x="-1301950" y="81571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16"/>
            <p:cNvSpPr/>
            <p:nvPr/>
          </p:nvSpPr>
          <p:spPr>
            <a:xfrm>
              <a:off x="-1200007" y="87140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16"/>
            <p:cNvSpPr/>
            <p:nvPr/>
          </p:nvSpPr>
          <p:spPr>
            <a:xfrm>
              <a:off x="-1057854" y="99185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16"/>
            <p:cNvSpPr/>
            <p:nvPr/>
          </p:nvSpPr>
          <p:spPr>
            <a:xfrm>
              <a:off x="-1057854" y="98883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16"/>
            <p:cNvSpPr/>
            <p:nvPr/>
          </p:nvSpPr>
          <p:spPr>
            <a:xfrm>
              <a:off x="-1057854" y="98883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" y="16"/>
                  </a:lnTo>
                  <a:cubicBezTo>
                    <a:pt x="17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16"/>
            <p:cNvSpPr/>
            <p:nvPr/>
          </p:nvSpPr>
          <p:spPr>
            <a:xfrm>
              <a:off x="-1073145" y="975804"/>
              <a:ext cx="3209" cy="6985"/>
            </a:xfrm>
            <a:custGeom>
              <a:avLst/>
              <a:gdLst/>
              <a:ahLst/>
              <a:cxnLst/>
              <a:rect l="l" t="t" r="r" b="b"/>
              <a:pathLst>
                <a:path w="17" h="37" extrusionOk="0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0" y="4"/>
                    <a:pt x="0" y="36"/>
                    <a:pt x="16" y="36"/>
                  </a:cubicBezTo>
                  <a:lnTo>
                    <a:pt x="16" y="20"/>
                  </a:lnTo>
                  <a:cubicBezTo>
                    <a:pt x="14" y="22"/>
                    <a:pt x="12" y="23"/>
                    <a:pt x="11" y="23"/>
                  </a:cubicBezTo>
                  <a:cubicBezTo>
                    <a:pt x="5" y="23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16"/>
            <p:cNvSpPr/>
            <p:nvPr/>
          </p:nvSpPr>
          <p:spPr>
            <a:xfrm>
              <a:off x="-1073145" y="938803"/>
              <a:ext cx="7551" cy="6796"/>
            </a:xfrm>
            <a:custGeom>
              <a:avLst/>
              <a:gdLst/>
              <a:ahLst/>
              <a:cxnLst/>
              <a:rect l="l" t="t" r="r" b="b"/>
              <a:pathLst>
                <a:path w="40" h="36" extrusionOk="0">
                  <a:moveTo>
                    <a:pt x="39" y="1"/>
                  </a:moveTo>
                  <a:lnTo>
                    <a:pt x="39" y="1"/>
                  </a:lnTo>
                  <a:cubicBezTo>
                    <a:pt x="39" y="1"/>
                    <a:pt x="28" y="22"/>
                    <a:pt x="11" y="22"/>
                  </a:cubicBezTo>
                  <a:cubicBezTo>
                    <a:pt x="7" y="22"/>
                    <a:pt x="4" y="21"/>
                    <a:pt x="0" y="20"/>
                  </a:cubicBezTo>
                  <a:lnTo>
                    <a:pt x="0" y="20"/>
                  </a:lnTo>
                  <a:lnTo>
                    <a:pt x="16" y="36"/>
                  </a:lnTo>
                  <a:cubicBezTo>
                    <a:pt x="33" y="36"/>
                    <a:pt x="33" y="20"/>
                    <a:pt x="33" y="20"/>
                  </a:cubicBezTo>
                  <a:cubicBezTo>
                    <a:pt x="37" y="6"/>
                    <a:pt x="39" y="1"/>
                    <a:pt x="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16"/>
            <p:cNvSpPr/>
            <p:nvPr/>
          </p:nvSpPr>
          <p:spPr>
            <a:xfrm>
              <a:off x="-1079375" y="926910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7"/>
                    <a:pt x="0" y="17"/>
                    <a:pt x="0" y="33"/>
                  </a:cubicBezTo>
                  <a:cubicBezTo>
                    <a:pt x="17" y="33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16"/>
            <p:cNvSpPr/>
            <p:nvPr/>
          </p:nvSpPr>
          <p:spPr>
            <a:xfrm>
              <a:off x="-1150546" y="874428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7"/>
                  </a:moveTo>
                  <a:lnTo>
                    <a:pt x="17" y="0"/>
                  </a:lnTo>
                  <a:cubicBezTo>
                    <a:pt x="17" y="0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16"/>
            <p:cNvSpPr/>
            <p:nvPr/>
          </p:nvSpPr>
          <p:spPr>
            <a:xfrm>
              <a:off x="-1181318" y="889908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16"/>
            <p:cNvSpPr/>
            <p:nvPr/>
          </p:nvSpPr>
          <p:spPr>
            <a:xfrm>
              <a:off x="-1165838" y="85271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lnTo>
                    <a:pt x="0" y="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16"/>
            <p:cNvSpPr/>
            <p:nvPr/>
          </p:nvSpPr>
          <p:spPr>
            <a:xfrm>
              <a:off x="-1286470" y="763235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17" y="0"/>
                  </a:moveTo>
                  <a:lnTo>
                    <a:pt x="1" y="33"/>
                  </a:lnTo>
                  <a:cubicBezTo>
                    <a:pt x="1" y="33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16"/>
            <p:cNvSpPr/>
            <p:nvPr/>
          </p:nvSpPr>
          <p:spPr>
            <a:xfrm>
              <a:off x="-1338952" y="724724"/>
              <a:ext cx="3021" cy="4720"/>
            </a:xfrm>
            <a:custGeom>
              <a:avLst/>
              <a:gdLst/>
              <a:ahLst/>
              <a:cxnLst/>
              <a:rect l="l" t="t" r="r" b="b"/>
              <a:pathLst>
                <a:path w="16" h="25" extrusionOk="0">
                  <a:moveTo>
                    <a:pt x="11" y="1"/>
                  </a:moveTo>
                  <a:cubicBezTo>
                    <a:pt x="9" y="1"/>
                    <a:pt x="5" y="3"/>
                    <a:pt x="0" y="8"/>
                  </a:cubicBezTo>
                  <a:cubicBezTo>
                    <a:pt x="0" y="8"/>
                    <a:pt x="0" y="24"/>
                    <a:pt x="0" y="24"/>
                  </a:cubicBezTo>
                  <a:cubicBezTo>
                    <a:pt x="12" y="13"/>
                    <a:pt x="15" y="1"/>
                    <a:pt x="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16"/>
            <p:cNvSpPr/>
            <p:nvPr/>
          </p:nvSpPr>
          <p:spPr>
            <a:xfrm>
              <a:off x="-1484126" y="59937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lnTo>
                    <a:pt x="0" y="1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16"/>
            <p:cNvSpPr/>
            <p:nvPr/>
          </p:nvSpPr>
          <p:spPr>
            <a:xfrm>
              <a:off x="-1552276" y="2159848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lnTo>
                    <a:pt x="1" y="33"/>
                  </a:lnTo>
                  <a:lnTo>
                    <a:pt x="17" y="17"/>
                  </a:lnTo>
                  <a:cubicBezTo>
                    <a:pt x="17" y="17"/>
                    <a:pt x="17" y="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16"/>
            <p:cNvSpPr/>
            <p:nvPr/>
          </p:nvSpPr>
          <p:spPr>
            <a:xfrm>
              <a:off x="-1555297" y="2150597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17" y="17"/>
                  </a:moveTo>
                  <a:cubicBezTo>
                    <a:pt x="17" y="25"/>
                    <a:pt x="17" y="31"/>
                    <a:pt x="17" y="36"/>
                  </a:cubicBezTo>
                  <a:lnTo>
                    <a:pt x="17" y="36"/>
                  </a:lnTo>
                  <a:cubicBezTo>
                    <a:pt x="19" y="29"/>
                    <a:pt x="21" y="23"/>
                    <a:pt x="23" y="18"/>
                  </a:cubicBezTo>
                  <a:lnTo>
                    <a:pt x="23" y="18"/>
                  </a:lnTo>
                  <a:cubicBezTo>
                    <a:pt x="21" y="17"/>
                    <a:pt x="19" y="17"/>
                    <a:pt x="17" y="17"/>
                  </a:cubicBezTo>
                  <a:close/>
                  <a:moveTo>
                    <a:pt x="33" y="1"/>
                  </a:moveTo>
                  <a:cubicBezTo>
                    <a:pt x="33" y="1"/>
                    <a:pt x="17" y="17"/>
                    <a:pt x="17" y="17"/>
                  </a:cubicBezTo>
                  <a:lnTo>
                    <a:pt x="17" y="17"/>
                  </a:lnTo>
                  <a:cubicBezTo>
                    <a:pt x="22" y="12"/>
                    <a:pt x="26" y="8"/>
                    <a:pt x="28" y="7"/>
                  </a:cubicBezTo>
                  <a:lnTo>
                    <a:pt x="28" y="7"/>
                  </a:lnTo>
                  <a:cubicBezTo>
                    <a:pt x="26" y="10"/>
                    <a:pt x="24" y="14"/>
                    <a:pt x="23" y="18"/>
                  </a:cubicBezTo>
                  <a:lnTo>
                    <a:pt x="23" y="18"/>
                  </a:lnTo>
                  <a:cubicBezTo>
                    <a:pt x="33" y="21"/>
                    <a:pt x="31" y="36"/>
                    <a:pt x="17" y="50"/>
                  </a:cubicBezTo>
                  <a:cubicBezTo>
                    <a:pt x="25" y="42"/>
                    <a:pt x="29" y="42"/>
                    <a:pt x="31" y="42"/>
                  </a:cubicBezTo>
                  <a:cubicBezTo>
                    <a:pt x="33" y="42"/>
                    <a:pt x="33" y="42"/>
                    <a:pt x="33" y="33"/>
                  </a:cubicBezTo>
                  <a:cubicBezTo>
                    <a:pt x="33" y="14"/>
                    <a:pt x="33" y="6"/>
                    <a:pt x="30" y="6"/>
                  </a:cubicBezTo>
                  <a:cubicBezTo>
                    <a:pt x="30" y="6"/>
                    <a:pt x="29" y="6"/>
                    <a:pt x="28" y="7"/>
                  </a:cubicBezTo>
                  <a:lnTo>
                    <a:pt x="28" y="7"/>
                  </a:lnTo>
                  <a:cubicBezTo>
                    <a:pt x="30" y="5"/>
                    <a:pt x="31" y="2"/>
                    <a:pt x="33" y="1"/>
                  </a:cubicBezTo>
                  <a:close/>
                  <a:moveTo>
                    <a:pt x="17" y="36"/>
                  </a:moveTo>
                  <a:cubicBezTo>
                    <a:pt x="13" y="50"/>
                    <a:pt x="9" y="66"/>
                    <a:pt x="1" y="82"/>
                  </a:cubicBezTo>
                  <a:cubicBezTo>
                    <a:pt x="14" y="55"/>
                    <a:pt x="17" y="62"/>
                    <a:pt x="17" y="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16"/>
            <p:cNvSpPr/>
            <p:nvPr/>
          </p:nvSpPr>
          <p:spPr>
            <a:xfrm>
              <a:off x="-1626279" y="211963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6" y="1"/>
                  </a:moveTo>
                  <a:cubicBezTo>
                    <a:pt x="16" y="1"/>
                    <a:pt x="16" y="17"/>
                    <a:pt x="0" y="17"/>
                  </a:cubicBezTo>
                  <a:cubicBezTo>
                    <a:pt x="16" y="17"/>
                    <a:pt x="16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16"/>
            <p:cNvSpPr/>
            <p:nvPr/>
          </p:nvSpPr>
          <p:spPr>
            <a:xfrm>
              <a:off x="-1629488" y="211359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16"/>
            <p:cNvSpPr/>
            <p:nvPr/>
          </p:nvSpPr>
          <p:spPr>
            <a:xfrm>
              <a:off x="-1595508" y="212907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0"/>
                  </a:lnTo>
                  <a:cubicBezTo>
                    <a:pt x="1" y="16"/>
                    <a:pt x="1" y="0"/>
                    <a:pt x="1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16"/>
            <p:cNvSpPr/>
            <p:nvPr/>
          </p:nvSpPr>
          <p:spPr>
            <a:xfrm>
              <a:off x="-1561527" y="216305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16"/>
                    <a:pt x="17" y="16"/>
                    <a:pt x="1" y="16"/>
                  </a:cubicBezTo>
                  <a:lnTo>
                    <a:pt x="17" y="16"/>
                  </a:lnTo>
                  <a:cubicBezTo>
                    <a:pt x="17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16"/>
            <p:cNvSpPr/>
            <p:nvPr/>
          </p:nvSpPr>
          <p:spPr>
            <a:xfrm>
              <a:off x="-1583048" y="2125867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16"/>
            <p:cNvSpPr/>
            <p:nvPr/>
          </p:nvSpPr>
          <p:spPr>
            <a:xfrm>
              <a:off x="-1573798" y="2129076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3" y="7"/>
                    <a:pt x="10" y="14"/>
                  </a:cubicBezTo>
                  <a:lnTo>
                    <a:pt x="10" y="14"/>
                  </a:lnTo>
                  <a:cubicBezTo>
                    <a:pt x="17" y="9"/>
                    <a:pt x="17" y="0"/>
                    <a:pt x="17" y="0"/>
                  </a:cubicBezTo>
                  <a:close/>
                  <a:moveTo>
                    <a:pt x="10" y="14"/>
                  </a:moveTo>
                  <a:lnTo>
                    <a:pt x="10" y="14"/>
                  </a:lnTo>
                  <a:cubicBezTo>
                    <a:pt x="8" y="15"/>
                    <a:pt x="4" y="16"/>
                    <a:pt x="0" y="16"/>
                  </a:cubicBezTo>
                  <a:cubicBezTo>
                    <a:pt x="0" y="16"/>
                    <a:pt x="0" y="33"/>
                    <a:pt x="0" y="33"/>
                  </a:cubicBezTo>
                  <a:cubicBezTo>
                    <a:pt x="0" y="33"/>
                    <a:pt x="5" y="23"/>
                    <a:pt x="10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16"/>
            <p:cNvSpPr/>
            <p:nvPr/>
          </p:nvSpPr>
          <p:spPr>
            <a:xfrm>
              <a:off x="-1879815" y="208886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16"/>
            <p:cNvSpPr/>
            <p:nvPr/>
          </p:nvSpPr>
          <p:spPr>
            <a:xfrm>
              <a:off x="-1635718" y="210434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16"/>
            <p:cNvSpPr/>
            <p:nvPr/>
          </p:nvSpPr>
          <p:spPr>
            <a:xfrm>
              <a:off x="-1725201" y="2095095"/>
              <a:ext cx="6419" cy="12460"/>
            </a:xfrm>
            <a:custGeom>
              <a:avLst/>
              <a:gdLst/>
              <a:ahLst/>
              <a:cxnLst/>
              <a:rect l="l" t="t" r="r" b="b"/>
              <a:pathLst>
                <a:path w="34" h="66" extrusionOk="0">
                  <a:moveTo>
                    <a:pt x="17" y="0"/>
                  </a:moveTo>
                  <a:cubicBezTo>
                    <a:pt x="17" y="33"/>
                    <a:pt x="0" y="33"/>
                    <a:pt x="17" y="65"/>
                  </a:cubicBezTo>
                  <a:cubicBezTo>
                    <a:pt x="17" y="49"/>
                    <a:pt x="33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16"/>
            <p:cNvSpPr/>
            <p:nvPr/>
          </p:nvSpPr>
          <p:spPr>
            <a:xfrm>
              <a:off x="-1657240" y="210434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cubicBezTo>
                    <a:pt x="0" y="16"/>
                    <a:pt x="0" y="0"/>
                    <a:pt x="0" y="0"/>
                  </a:cubicBezTo>
                  <a:cubicBezTo>
                    <a:pt x="0" y="0"/>
                    <a:pt x="0" y="16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16"/>
            <p:cNvSpPr/>
            <p:nvPr/>
          </p:nvSpPr>
          <p:spPr>
            <a:xfrm>
              <a:off x="-1666490" y="211038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16"/>
            <p:cNvSpPr/>
            <p:nvPr/>
          </p:nvSpPr>
          <p:spPr>
            <a:xfrm>
              <a:off x="-1675740" y="211038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16"/>
            <p:cNvSpPr/>
            <p:nvPr/>
          </p:nvSpPr>
          <p:spPr>
            <a:xfrm>
              <a:off x="-1848854" y="211963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17"/>
                    <a:pt x="1" y="17"/>
                    <a:pt x="1" y="1"/>
                  </a:cubicBezTo>
                  <a:cubicBezTo>
                    <a:pt x="1" y="17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16"/>
            <p:cNvSpPr/>
            <p:nvPr/>
          </p:nvSpPr>
          <p:spPr>
            <a:xfrm>
              <a:off x="-1561527" y="216305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0"/>
                    <a:pt x="17" y="7"/>
                    <a:pt x="13" y="12"/>
                  </a:cubicBezTo>
                  <a:lnTo>
                    <a:pt x="13" y="12"/>
                  </a:lnTo>
                  <a:cubicBezTo>
                    <a:pt x="15" y="10"/>
                    <a:pt x="17" y="6"/>
                    <a:pt x="17" y="0"/>
                  </a:cubicBezTo>
                  <a:close/>
                  <a:moveTo>
                    <a:pt x="13" y="12"/>
                  </a:moveTo>
                  <a:cubicBezTo>
                    <a:pt x="8" y="16"/>
                    <a:pt x="1" y="16"/>
                    <a:pt x="1" y="16"/>
                  </a:cubicBezTo>
                  <a:cubicBezTo>
                    <a:pt x="7" y="16"/>
                    <a:pt x="10" y="15"/>
                    <a:pt x="13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16"/>
            <p:cNvSpPr/>
            <p:nvPr/>
          </p:nvSpPr>
          <p:spPr>
            <a:xfrm>
              <a:off x="-1787122" y="213511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16"/>
            <p:cNvSpPr/>
            <p:nvPr/>
          </p:nvSpPr>
          <p:spPr>
            <a:xfrm>
              <a:off x="-1681970" y="2153807"/>
              <a:ext cx="189" cy="6230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33"/>
                  </a:moveTo>
                  <a:lnTo>
                    <a:pt x="0" y="0"/>
                  </a:lnTo>
                  <a:cubicBezTo>
                    <a:pt x="0" y="0"/>
                    <a:pt x="0" y="16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16"/>
            <p:cNvSpPr/>
            <p:nvPr/>
          </p:nvSpPr>
          <p:spPr>
            <a:xfrm>
              <a:off x="-1885856" y="2073385"/>
              <a:ext cx="330747" cy="95902"/>
            </a:xfrm>
            <a:custGeom>
              <a:avLst/>
              <a:gdLst/>
              <a:ahLst/>
              <a:cxnLst/>
              <a:rect l="l" t="t" r="r" b="b"/>
              <a:pathLst>
                <a:path w="1752" h="508" extrusionOk="0">
                  <a:moveTo>
                    <a:pt x="131" y="50"/>
                  </a:moveTo>
                  <a:lnTo>
                    <a:pt x="131" y="50"/>
                  </a:lnTo>
                  <a:lnTo>
                    <a:pt x="131" y="50"/>
                  </a:lnTo>
                  <a:close/>
                  <a:moveTo>
                    <a:pt x="622" y="50"/>
                  </a:moveTo>
                  <a:cubicBezTo>
                    <a:pt x="622" y="50"/>
                    <a:pt x="622" y="50"/>
                    <a:pt x="622" y="50"/>
                  </a:cubicBezTo>
                  <a:cubicBezTo>
                    <a:pt x="622" y="50"/>
                    <a:pt x="622" y="50"/>
                    <a:pt x="622" y="50"/>
                  </a:cubicBezTo>
                  <a:close/>
                  <a:moveTo>
                    <a:pt x="393" y="82"/>
                  </a:moveTo>
                  <a:cubicBezTo>
                    <a:pt x="393" y="82"/>
                    <a:pt x="393" y="82"/>
                    <a:pt x="393" y="82"/>
                  </a:cubicBezTo>
                  <a:cubicBezTo>
                    <a:pt x="393" y="82"/>
                    <a:pt x="393" y="82"/>
                    <a:pt x="393" y="82"/>
                  </a:cubicBezTo>
                  <a:close/>
                  <a:moveTo>
                    <a:pt x="420" y="95"/>
                  </a:moveTo>
                  <a:cubicBezTo>
                    <a:pt x="421" y="95"/>
                    <a:pt x="422" y="96"/>
                    <a:pt x="424" y="97"/>
                  </a:cubicBezTo>
                  <a:lnTo>
                    <a:pt x="424" y="97"/>
                  </a:lnTo>
                  <a:cubicBezTo>
                    <a:pt x="424" y="97"/>
                    <a:pt x="424" y="97"/>
                    <a:pt x="424" y="97"/>
                  </a:cubicBezTo>
                  <a:lnTo>
                    <a:pt x="424" y="97"/>
                  </a:lnTo>
                  <a:cubicBezTo>
                    <a:pt x="425" y="98"/>
                    <a:pt x="425" y="98"/>
                    <a:pt x="426" y="99"/>
                  </a:cubicBezTo>
                  <a:cubicBezTo>
                    <a:pt x="425" y="98"/>
                    <a:pt x="425" y="98"/>
                    <a:pt x="424" y="97"/>
                  </a:cubicBezTo>
                  <a:lnTo>
                    <a:pt x="424" y="97"/>
                  </a:lnTo>
                  <a:cubicBezTo>
                    <a:pt x="421" y="104"/>
                    <a:pt x="417" y="108"/>
                    <a:pt x="410" y="114"/>
                  </a:cubicBezTo>
                  <a:lnTo>
                    <a:pt x="410" y="114"/>
                  </a:lnTo>
                  <a:cubicBezTo>
                    <a:pt x="411" y="108"/>
                    <a:pt x="413" y="95"/>
                    <a:pt x="420" y="95"/>
                  </a:cubicBezTo>
                  <a:close/>
                  <a:moveTo>
                    <a:pt x="966" y="180"/>
                  </a:moveTo>
                  <a:cubicBezTo>
                    <a:pt x="966" y="180"/>
                    <a:pt x="950" y="180"/>
                    <a:pt x="950" y="197"/>
                  </a:cubicBezTo>
                  <a:cubicBezTo>
                    <a:pt x="950" y="197"/>
                    <a:pt x="957" y="190"/>
                    <a:pt x="962" y="190"/>
                  </a:cubicBezTo>
                  <a:cubicBezTo>
                    <a:pt x="963" y="190"/>
                    <a:pt x="963" y="190"/>
                    <a:pt x="964" y="191"/>
                  </a:cubicBezTo>
                  <a:lnTo>
                    <a:pt x="964" y="191"/>
                  </a:lnTo>
                  <a:cubicBezTo>
                    <a:pt x="965" y="187"/>
                    <a:pt x="966" y="184"/>
                    <a:pt x="966" y="180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1195" y="197"/>
                  </a:moveTo>
                  <a:cubicBezTo>
                    <a:pt x="1195" y="197"/>
                    <a:pt x="1195" y="197"/>
                    <a:pt x="1195" y="197"/>
                  </a:cubicBezTo>
                  <a:cubicBezTo>
                    <a:pt x="1195" y="197"/>
                    <a:pt x="1195" y="197"/>
                    <a:pt x="1195" y="197"/>
                  </a:cubicBezTo>
                  <a:close/>
                  <a:moveTo>
                    <a:pt x="982" y="213"/>
                  </a:moveTo>
                  <a:lnTo>
                    <a:pt x="982" y="213"/>
                  </a:lnTo>
                  <a:cubicBezTo>
                    <a:pt x="982" y="213"/>
                    <a:pt x="982" y="213"/>
                    <a:pt x="982" y="213"/>
                  </a:cubicBezTo>
                  <a:close/>
                  <a:moveTo>
                    <a:pt x="1015" y="213"/>
                  </a:moveTo>
                  <a:cubicBezTo>
                    <a:pt x="1015" y="213"/>
                    <a:pt x="1015" y="213"/>
                    <a:pt x="1015" y="213"/>
                  </a:cubicBezTo>
                  <a:cubicBezTo>
                    <a:pt x="1015" y="213"/>
                    <a:pt x="1015" y="213"/>
                    <a:pt x="1015" y="213"/>
                  </a:cubicBezTo>
                  <a:close/>
                  <a:moveTo>
                    <a:pt x="1211" y="213"/>
                  </a:moveTo>
                  <a:lnTo>
                    <a:pt x="1211" y="213"/>
                  </a:lnTo>
                  <a:cubicBezTo>
                    <a:pt x="1211" y="213"/>
                    <a:pt x="1211" y="213"/>
                    <a:pt x="1211" y="213"/>
                  </a:cubicBezTo>
                  <a:close/>
                  <a:moveTo>
                    <a:pt x="1375" y="213"/>
                  </a:moveTo>
                  <a:cubicBezTo>
                    <a:pt x="1375" y="213"/>
                    <a:pt x="1375" y="213"/>
                    <a:pt x="1375" y="213"/>
                  </a:cubicBezTo>
                  <a:cubicBezTo>
                    <a:pt x="1375" y="213"/>
                    <a:pt x="1375" y="213"/>
                    <a:pt x="1375" y="213"/>
                  </a:cubicBezTo>
                  <a:close/>
                  <a:moveTo>
                    <a:pt x="1250" y="177"/>
                  </a:moveTo>
                  <a:cubicBezTo>
                    <a:pt x="1248" y="177"/>
                    <a:pt x="1247" y="178"/>
                    <a:pt x="1244" y="180"/>
                  </a:cubicBezTo>
                  <a:cubicBezTo>
                    <a:pt x="1244" y="213"/>
                    <a:pt x="1244" y="197"/>
                    <a:pt x="1244" y="230"/>
                  </a:cubicBezTo>
                  <a:lnTo>
                    <a:pt x="1261" y="213"/>
                  </a:lnTo>
                  <a:cubicBezTo>
                    <a:pt x="1261" y="201"/>
                    <a:pt x="1261" y="189"/>
                    <a:pt x="1261" y="180"/>
                  </a:cubicBezTo>
                  <a:cubicBezTo>
                    <a:pt x="1256" y="189"/>
                    <a:pt x="1254" y="192"/>
                    <a:pt x="1253" y="192"/>
                  </a:cubicBezTo>
                  <a:cubicBezTo>
                    <a:pt x="1251" y="192"/>
                    <a:pt x="1254" y="177"/>
                    <a:pt x="1250" y="177"/>
                  </a:cubicBezTo>
                  <a:close/>
                  <a:moveTo>
                    <a:pt x="213" y="230"/>
                  </a:moveTo>
                  <a:cubicBezTo>
                    <a:pt x="213" y="230"/>
                    <a:pt x="213" y="230"/>
                    <a:pt x="213" y="230"/>
                  </a:cubicBezTo>
                  <a:lnTo>
                    <a:pt x="213" y="230"/>
                  </a:lnTo>
                  <a:close/>
                  <a:moveTo>
                    <a:pt x="1391" y="230"/>
                  </a:moveTo>
                  <a:cubicBezTo>
                    <a:pt x="1391" y="230"/>
                    <a:pt x="1391" y="230"/>
                    <a:pt x="1391" y="230"/>
                  </a:cubicBezTo>
                  <a:lnTo>
                    <a:pt x="1391" y="230"/>
                  </a:lnTo>
                  <a:close/>
                  <a:moveTo>
                    <a:pt x="1248" y="239"/>
                  </a:moveTo>
                  <a:lnTo>
                    <a:pt x="1248" y="239"/>
                  </a:lnTo>
                  <a:cubicBezTo>
                    <a:pt x="1244" y="240"/>
                    <a:pt x="1244" y="246"/>
                    <a:pt x="1244" y="246"/>
                  </a:cubicBezTo>
                  <a:lnTo>
                    <a:pt x="1248" y="239"/>
                  </a:lnTo>
                  <a:close/>
                  <a:moveTo>
                    <a:pt x="1261" y="213"/>
                  </a:moveTo>
                  <a:lnTo>
                    <a:pt x="1248" y="239"/>
                  </a:lnTo>
                  <a:lnTo>
                    <a:pt x="1248" y="239"/>
                  </a:lnTo>
                  <a:cubicBezTo>
                    <a:pt x="1248" y="239"/>
                    <a:pt x="1249" y="239"/>
                    <a:pt x="1249" y="239"/>
                  </a:cubicBezTo>
                  <a:cubicBezTo>
                    <a:pt x="1251" y="239"/>
                    <a:pt x="1255" y="240"/>
                    <a:pt x="1261" y="246"/>
                  </a:cubicBezTo>
                  <a:cubicBezTo>
                    <a:pt x="1261" y="238"/>
                    <a:pt x="1261" y="225"/>
                    <a:pt x="1261" y="213"/>
                  </a:cubicBezTo>
                  <a:close/>
                  <a:moveTo>
                    <a:pt x="278" y="246"/>
                  </a:moveTo>
                  <a:cubicBezTo>
                    <a:pt x="278" y="246"/>
                    <a:pt x="277" y="250"/>
                    <a:pt x="276" y="256"/>
                  </a:cubicBezTo>
                  <a:lnTo>
                    <a:pt x="276" y="256"/>
                  </a:lnTo>
                  <a:cubicBezTo>
                    <a:pt x="277" y="253"/>
                    <a:pt x="278" y="250"/>
                    <a:pt x="278" y="246"/>
                  </a:cubicBezTo>
                  <a:close/>
                  <a:moveTo>
                    <a:pt x="1375" y="213"/>
                  </a:moveTo>
                  <a:cubicBezTo>
                    <a:pt x="1375" y="230"/>
                    <a:pt x="1375" y="230"/>
                    <a:pt x="1375" y="246"/>
                  </a:cubicBezTo>
                  <a:cubicBezTo>
                    <a:pt x="1387" y="246"/>
                    <a:pt x="1390" y="254"/>
                    <a:pt x="1385" y="259"/>
                  </a:cubicBezTo>
                  <a:lnTo>
                    <a:pt x="1385" y="259"/>
                  </a:lnTo>
                  <a:cubicBezTo>
                    <a:pt x="1389" y="255"/>
                    <a:pt x="1391" y="249"/>
                    <a:pt x="1391" y="242"/>
                  </a:cubicBezTo>
                  <a:lnTo>
                    <a:pt x="1391" y="242"/>
                  </a:lnTo>
                  <a:cubicBezTo>
                    <a:pt x="1391" y="243"/>
                    <a:pt x="1391" y="245"/>
                    <a:pt x="1391" y="246"/>
                  </a:cubicBezTo>
                  <a:lnTo>
                    <a:pt x="1391" y="230"/>
                  </a:lnTo>
                  <a:cubicBezTo>
                    <a:pt x="1391" y="234"/>
                    <a:pt x="1391" y="238"/>
                    <a:pt x="1391" y="242"/>
                  </a:cubicBezTo>
                  <a:lnTo>
                    <a:pt x="1391" y="242"/>
                  </a:lnTo>
                  <a:cubicBezTo>
                    <a:pt x="1389" y="229"/>
                    <a:pt x="1375" y="228"/>
                    <a:pt x="1375" y="213"/>
                  </a:cubicBezTo>
                  <a:close/>
                  <a:moveTo>
                    <a:pt x="33" y="262"/>
                  </a:moveTo>
                  <a:cubicBezTo>
                    <a:pt x="33" y="262"/>
                    <a:pt x="33" y="262"/>
                    <a:pt x="33" y="262"/>
                  </a:cubicBezTo>
                  <a:cubicBezTo>
                    <a:pt x="33" y="262"/>
                    <a:pt x="33" y="262"/>
                    <a:pt x="33" y="262"/>
                  </a:cubicBezTo>
                  <a:close/>
                  <a:moveTo>
                    <a:pt x="33" y="262"/>
                  </a:moveTo>
                  <a:cubicBezTo>
                    <a:pt x="33" y="262"/>
                    <a:pt x="33" y="262"/>
                    <a:pt x="33" y="262"/>
                  </a:cubicBezTo>
                  <a:cubicBezTo>
                    <a:pt x="33" y="262"/>
                    <a:pt x="33" y="262"/>
                    <a:pt x="33" y="262"/>
                  </a:cubicBezTo>
                  <a:close/>
                  <a:moveTo>
                    <a:pt x="1385" y="259"/>
                  </a:moveTo>
                  <a:lnTo>
                    <a:pt x="1385" y="259"/>
                  </a:lnTo>
                  <a:cubicBezTo>
                    <a:pt x="1383" y="261"/>
                    <a:pt x="1380" y="262"/>
                    <a:pt x="1375" y="262"/>
                  </a:cubicBezTo>
                  <a:lnTo>
                    <a:pt x="1375" y="262"/>
                  </a:lnTo>
                  <a:cubicBezTo>
                    <a:pt x="1380" y="262"/>
                    <a:pt x="1384" y="261"/>
                    <a:pt x="1385" y="259"/>
                  </a:cubicBezTo>
                  <a:close/>
                  <a:moveTo>
                    <a:pt x="33" y="262"/>
                  </a:moveTo>
                  <a:cubicBezTo>
                    <a:pt x="33" y="262"/>
                    <a:pt x="33" y="262"/>
                    <a:pt x="33" y="262"/>
                  </a:cubicBezTo>
                  <a:cubicBezTo>
                    <a:pt x="33" y="262"/>
                    <a:pt x="33" y="262"/>
                    <a:pt x="33" y="262"/>
                  </a:cubicBezTo>
                  <a:close/>
                  <a:moveTo>
                    <a:pt x="66" y="262"/>
                  </a:moveTo>
                  <a:cubicBezTo>
                    <a:pt x="66" y="262"/>
                    <a:pt x="66" y="262"/>
                    <a:pt x="66" y="262"/>
                  </a:cubicBezTo>
                  <a:cubicBezTo>
                    <a:pt x="66" y="262"/>
                    <a:pt x="66" y="262"/>
                    <a:pt x="66" y="262"/>
                  </a:cubicBezTo>
                  <a:close/>
                  <a:moveTo>
                    <a:pt x="1326" y="197"/>
                  </a:moveTo>
                  <a:cubicBezTo>
                    <a:pt x="1325" y="220"/>
                    <a:pt x="1323" y="236"/>
                    <a:pt x="1310" y="262"/>
                  </a:cubicBezTo>
                  <a:cubicBezTo>
                    <a:pt x="1310" y="246"/>
                    <a:pt x="1293" y="262"/>
                    <a:pt x="1310" y="230"/>
                  </a:cubicBezTo>
                  <a:cubicBezTo>
                    <a:pt x="1310" y="232"/>
                    <a:pt x="1310" y="233"/>
                    <a:pt x="1310" y="233"/>
                  </a:cubicBezTo>
                  <a:cubicBezTo>
                    <a:pt x="1310" y="233"/>
                    <a:pt x="1312" y="197"/>
                    <a:pt x="1326" y="197"/>
                  </a:cubicBezTo>
                  <a:close/>
                  <a:moveTo>
                    <a:pt x="1391" y="262"/>
                  </a:moveTo>
                  <a:cubicBezTo>
                    <a:pt x="1391" y="262"/>
                    <a:pt x="1391" y="262"/>
                    <a:pt x="1391" y="262"/>
                  </a:cubicBezTo>
                  <a:cubicBezTo>
                    <a:pt x="1391" y="262"/>
                    <a:pt x="1391" y="262"/>
                    <a:pt x="1391" y="262"/>
                  </a:cubicBezTo>
                  <a:close/>
                  <a:moveTo>
                    <a:pt x="1572" y="279"/>
                  </a:moveTo>
                  <a:cubicBezTo>
                    <a:pt x="1572" y="279"/>
                    <a:pt x="1572" y="279"/>
                    <a:pt x="1572" y="279"/>
                  </a:cubicBezTo>
                  <a:cubicBezTo>
                    <a:pt x="1572" y="279"/>
                    <a:pt x="1572" y="279"/>
                    <a:pt x="1572" y="279"/>
                  </a:cubicBezTo>
                  <a:close/>
                  <a:moveTo>
                    <a:pt x="622" y="295"/>
                  </a:moveTo>
                  <a:cubicBezTo>
                    <a:pt x="622" y="300"/>
                    <a:pt x="622" y="305"/>
                    <a:pt x="622" y="311"/>
                  </a:cubicBezTo>
                  <a:lnTo>
                    <a:pt x="622" y="311"/>
                  </a:lnTo>
                  <a:cubicBezTo>
                    <a:pt x="622" y="311"/>
                    <a:pt x="622" y="311"/>
                    <a:pt x="622" y="311"/>
                  </a:cubicBezTo>
                  <a:lnTo>
                    <a:pt x="622" y="312"/>
                  </a:lnTo>
                  <a:lnTo>
                    <a:pt x="622" y="312"/>
                  </a:lnTo>
                  <a:cubicBezTo>
                    <a:pt x="622" y="312"/>
                    <a:pt x="622" y="312"/>
                    <a:pt x="622" y="311"/>
                  </a:cubicBezTo>
                  <a:lnTo>
                    <a:pt x="622" y="311"/>
                  </a:lnTo>
                  <a:cubicBezTo>
                    <a:pt x="619" y="312"/>
                    <a:pt x="617" y="312"/>
                    <a:pt x="615" y="314"/>
                  </a:cubicBezTo>
                  <a:lnTo>
                    <a:pt x="615" y="314"/>
                  </a:lnTo>
                  <a:cubicBezTo>
                    <a:pt x="616" y="309"/>
                    <a:pt x="618" y="303"/>
                    <a:pt x="622" y="295"/>
                  </a:cubicBezTo>
                  <a:close/>
                  <a:moveTo>
                    <a:pt x="1569" y="346"/>
                  </a:moveTo>
                  <a:lnTo>
                    <a:pt x="1555" y="361"/>
                  </a:lnTo>
                  <a:cubicBezTo>
                    <a:pt x="1563" y="361"/>
                    <a:pt x="1567" y="352"/>
                    <a:pt x="1569" y="346"/>
                  </a:cubicBezTo>
                  <a:close/>
                  <a:moveTo>
                    <a:pt x="557" y="328"/>
                  </a:moveTo>
                  <a:cubicBezTo>
                    <a:pt x="557" y="336"/>
                    <a:pt x="552" y="340"/>
                    <a:pt x="548" y="342"/>
                  </a:cubicBezTo>
                  <a:lnTo>
                    <a:pt x="548" y="342"/>
                  </a:lnTo>
                  <a:cubicBezTo>
                    <a:pt x="548" y="340"/>
                    <a:pt x="548" y="338"/>
                    <a:pt x="547" y="337"/>
                  </a:cubicBezTo>
                  <a:lnTo>
                    <a:pt x="547" y="337"/>
                  </a:lnTo>
                  <a:lnTo>
                    <a:pt x="540" y="344"/>
                  </a:lnTo>
                  <a:cubicBezTo>
                    <a:pt x="540" y="344"/>
                    <a:pt x="544" y="344"/>
                    <a:pt x="548" y="342"/>
                  </a:cubicBezTo>
                  <a:lnTo>
                    <a:pt x="548" y="342"/>
                  </a:lnTo>
                  <a:cubicBezTo>
                    <a:pt x="549" y="352"/>
                    <a:pt x="547" y="368"/>
                    <a:pt x="551" y="368"/>
                  </a:cubicBezTo>
                  <a:cubicBezTo>
                    <a:pt x="552" y="368"/>
                    <a:pt x="554" y="366"/>
                    <a:pt x="557" y="361"/>
                  </a:cubicBezTo>
                  <a:cubicBezTo>
                    <a:pt x="557" y="344"/>
                    <a:pt x="557" y="328"/>
                    <a:pt x="557" y="328"/>
                  </a:cubicBezTo>
                  <a:close/>
                  <a:moveTo>
                    <a:pt x="1698" y="365"/>
                  </a:moveTo>
                  <a:lnTo>
                    <a:pt x="1696" y="375"/>
                  </a:lnTo>
                  <a:lnTo>
                    <a:pt x="1696" y="375"/>
                  </a:lnTo>
                  <a:cubicBezTo>
                    <a:pt x="1695" y="373"/>
                    <a:pt x="1694" y="370"/>
                    <a:pt x="1698" y="365"/>
                  </a:cubicBezTo>
                  <a:close/>
                  <a:moveTo>
                    <a:pt x="1670" y="344"/>
                  </a:moveTo>
                  <a:cubicBezTo>
                    <a:pt x="1670" y="374"/>
                    <a:pt x="1673" y="380"/>
                    <a:pt x="1677" y="381"/>
                  </a:cubicBezTo>
                  <a:lnTo>
                    <a:pt x="1677" y="381"/>
                  </a:lnTo>
                  <a:cubicBezTo>
                    <a:pt x="1677" y="374"/>
                    <a:pt x="1670" y="366"/>
                    <a:pt x="1670" y="344"/>
                  </a:cubicBezTo>
                  <a:close/>
                  <a:moveTo>
                    <a:pt x="1467" y="387"/>
                  </a:moveTo>
                  <a:cubicBezTo>
                    <a:pt x="1470" y="387"/>
                    <a:pt x="1472" y="401"/>
                    <a:pt x="1473" y="410"/>
                  </a:cubicBezTo>
                  <a:lnTo>
                    <a:pt x="1457" y="410"/>
                  </a:lnTo>
                  <a:cubicBezTo>
                    <a:pt x="1461" y="393"/>
                    <a:pt x="1464" y="387"/>
                    <a:pt x="1467" y="387"/>
                  </a:cubicBezTo>
                  <a:close/>
                  <a:moveTo>
                    <a:pt x="1571" y="328"/>
                  </a:moveTo>
                  <a:lnTo>
                    <a:pt x="1571" y="328"/>
                  </a:lnTo>
                  <a:cubicBezTo>
                    <a:pt x="1571" y="332"/>
                    <a:pt x="1571" y="337"/>
                    <a:pt x="1571" y="341"/>
                  </a:cubicBezTo>
                  <a:lnTo>
                    <a:pt x="1571" y="341"/>
                  </a:lnTo>
                  <a:cubicBezTo>
                    <a:pt x="1571" y="342"/>
                    <a:pt x="1570" y="344"/>
                    <a:pt x="1569" y="346"/>
                  </a:cubicBezTo>
                  <a:lnTo>
                    <a:pt x="1569" y="346"/>
                  </a:lnTo>
                  <a:lnTo>
                    <a:pt x="1571" y="345"/>
                  </a:lnTo>
                  <a:lnTo>
                    <a:pt x="1571" y="345"/>
                  </a:lnTo>
                  <a:cubicBezTo>
                    <a:pt x="1570" y="352"/>
                    <a:pt x="1570" y="359"/>
                    <a:pt x="1569" y="366"/>
                  </a:cubicBezTo>
                  <a:lnTo>
                    <a:pt x="1569" y="366"/>
                  </a:lnTo>
                  <a:cubicBezTo>
                    <a:pt x="1570" y="363"/>
                    <a:pt x="1572" y="361"/>
                    <a:pt x="1572" y="361"/>
                  </a:cubicBezTo>
                  <a:lnTo>
                    <a:pt x="1572" y="361"/>
                  </a:lnTo>
                  <a:cubicBezTo>
                    <a:pt x="1572" y="361"/>
                    <a:pt x="1572" y="366"/>
                    <a:pt x="1569" y="367"/>
                  </a:cubicBezTo>
                  <a:lnTo>
                    <a:pt x="1569" y="367"/>
                  </a:lnTo>
                  <a:cubicBezTo>
                    <a:pt x="1569" y="367"/>
                    <a:pt x="1569" y="366"/>
                    <a:pt x="1569" y="366"/>
                  </a:cubicBezTo>
                  <a:lnTo>
                    <a:pt x="1569" y="366"/>
                  </a:lnTo>
                  <a:cubicBezTo>
                    <a:pt x="1569" y="367"/>
                    <a:pt x="1568" y="367"/>
                    <a:pt x="1568" y="368"/>
                  </a:cubicBezTo>
                  <a:lnTo>
                    <a:pt x="1568" y="368"/>
                  </a:lnTo>
                  <a:cubicBezTo>
                    <a:pt x="1568" y="367"/>
                    <a:pt x="1569" y="367"/>
                    <a:pt x="1569" y="367"/>
                  </a:cubicBezTo>
                  <a:lnTo>
                    <a:pt x="1569" y="367"/>
                  </a:lnTo>
                  <a:cubicBezTo>
                    <a:pt x="1566" y="385"/>
                    <a:pt x="1562" y="402"/>
                    <a:pt x="1555" y="410"/>
                  </a:cubicBezTo>
                  <a:cubicBezTo>
                    <a:pt x="1555" y="398"/>
                    <a:pt x="1563" y="378"/>
                    <a:pt x="1568" y="368"/>
                  </a:cubicBezTo>
                  <a:lnTo>
                    <a:pt x="1568" y="368"/>
                  </a:lnTo>
                  <a:cubicBezTo>
                    <a:pt x="1568" y="368"/>
                    <a:pt x="1567" y="368"/>
                    <a:pt x="1567" y="368"/>
                  </a:cubicBezTo>
                  <a:cubicBezTo>
                    <a:pt x="1564" y="368"/>
                    <a:pt x="1561" y="366"/>
                    <a:pt x="1555" y="361"/>
                  </a:cubicBezTo>
                  <a:cubicBezTo>
                    <a:pt x="1571" y="328"/>
                    <a:pt x="1555" y="344"/>
                    <a:pt x="1571" y="328"/>
                  </a:cubicBezTo>
                  <a:close/>
                  <a:moveTo>
                    <a:pt x="1618" y="398"/>
                  </a:moveTo>
                  <a:cubicBezTo>
                    <a:pt x="1616" y="399"/>
                    <a:pt x="1612" y="405"/>
                    <a:pt x="1609" y="412"/>
                  </a:cubicBezTo>
                  <a:lnTo>
                    <a:pt x="1609" y="412"/>
                  </a:lnTo>
                  <a:cubicBezTo>
                    <a:pt x="1611" y="410"/>
                    <a:pt x="1614" y="406"/>
                    <a:pt x="1618" y="398"/>
                  </a:cubicBezTo>
                  <a:close/>
                  <a:moveTo>
                    <a:pt x="1293" y="410"/>
                  </a:moveTo>
                  <a:cubicBezTo>
                    <a:pt x="1293" y="410"/>
                    <a:pt x="1293" y="412"/>
                    <a:pt x="1292" y="415"/>
                  </a:cubicBezTo>
                  <a:lnTo>
                    <a:pt x="1292" y="415"/>
                  </a:lnTo>
                  <a:cubicBezTo>
                    <a:pt x="1293" y="414"/>
                    <a:pt x="1293" y="412"/>
                    <a:pt x="1293" y="410"/>
                  </a:cubicBezTo>
                  <a:close/>
                  <a:moveTo>
                    <a:pt x="1391" y="377"/>
                  </a:moveTo>
                  <a:cubicBezTo>
                    <a:pt x="1380" y="388"/>
                    <a:pt x="1377" y="406"/>
                    <a:pt x="1376" y="417"/>
                  </a:cubicBezTo>
                  <a:lnTo>
                    <a:pt x="1376" y="417"/>
                  </a:lnTo>
                  <a:cubicBezTo>
                    <a:pt x="1379" y="400"/>
                    <a:pt x="1391" y="421"/>
                    <a:pt x="1391" y="377"/>
                  </a:cubicBezTo>
                  <a:close/>
                  <a:moveTo>
                    <a:pt x="1376" y="417"/>
                  </a:moveTo>
                  <a:cubicBezTo>
                    <a:pt x="1375" y="420"/>
                    <a:pt x="1375" y="422"/>
                    <a:pt x="1375" y="426"/>
                  </a:cubicBezTo>
                  <a:lnTo>
                    <a:pt x="1375" y="426"/>
                  </a:lnTo>
                  <a:cubicBezTo>
                    <a:pt x="1375" y="426"/>
                    <a:pt x="1375" y="423"/>
                    <a:pt x="1376" y="417"/>
                  </a:cubicBezTo>
                  <a:close/>
                  <a:moveTo>
                    <a:pt x="1359" y="410"/>
                  </a:moveTo>
                  <a:lnTo>
                    <a:pt x="1342" y="426"/>
                  </a:lnTo>
                  <a:lnTo>
                    <a:pt x="1359" y="426"/>
                  </a:lnTo>
                  <a:lnTo>
                    <a:pt x="1359" y="410"/>
                  </a:lnTo>
                  <a:close/>
                  <a:moveTo>
                    <a:pt x="1403" y="414"/>
                  </a:moveTo>
                  <a:lnTo>
                    <a:pt x="1403" y="414"/>
                  </a:lnTo>
                  <a:cubicBezTo>
                    <a:pt x="1401" y="417"/>
                    <a:pt x="1397" y="421"/>
                    <a:pt x="1391" y="426"/>
                  </a:cubicBezTo>
                  <a:cubicBezTo>
                    <a:pt x="1397" y="426"/>
                    <a:pt x="1401" y="421"/>
                    <a:pt x="1403" y="414"/>
                  </a:cubicBezTo>
                  <a:close/>
                  <a:moveTo>
                    <a:pt x="1609" y="412"/>
                  </a:moveTo>
                  <a:cubicBezTo>
                    <a:pt x="1604" y="419"/>
                    <a:pt x="1604" y="415"/>
                    <a:pt x="1604" y="426"/>
                  </a:cubicBezTo>
                  <a:cubicBezTo>
                    <a:pt x="1604" y="426"/>
                    <a:pt x="1607" y="419"/>
                    <a:pt x="1609" y="412"/>
                  </a:cubicBezTo>
                  <a:close/>
                  <a:moveTo>
                    <a:pt x="1735" y="393"/>
                  </a:moveTo>
                  <a:cubicBezTo>
                    <a:pt x="1735" y="393"/>
                    <a:pt x="1719" y="426"/>
                    <a:pt x="1719" y="442"/>
                  </a:cubicBezTo>
                  <a:lnTo>
                    <a:pt x="1735" y="393"/>
                  </a:lnTo>
                  <a:close/>
                  <a:moveTo>
                    <a:pt x="1572" y="442"/>
                  </a:moveTo>
                  <a:cubicBezTo>
                    <a:pt x="1572" y="442"/>
                    <a:pt x="1555" y="459"/>
                    <a:pt x="1572" y="459"/>
                  </a:cubicBezTo>
                  <a:lnTo>
                    <a:pt x="1572" y="442"/>
                  </a:lnTo>
                  <a:close/>
                  <a:moveTo>
                    <a:pt x="1730" y="463"/>
                  </a:moveTo>
                  <a:lnTo>
                    <a:pt x="1730" y="463"/>
                  </a:lnTo>
                  <a:cubicBezTo>
                    <a:pt x="1728" y="466"/>
                    <a:pt x="1724" y="470"/>
                    <a:pt x="1719" y="475"/>
                  </a:cubicBezTo>
                  <a:cubicBezTo>
                    <a:pt x="1724" y="475"/>
                    <a:pt x="1728" y="470"/>
                    <a:pt x="1730" y="463"/>
                  </a:cubicBezTo>
                  <a:close/>
                  <a:moveTo>
                    <a:pt x="1643" y="488"/>
                  </a:moveTo>
                  <a:cubicBezTo>
                    <a:pt x="1642" y="488"/>
                    <a:pt x="1640" y="489"/>
                    <a:pt x="1637" y="491"/>
                  </a:cubicBezTo>
                  <a:cubicBezTo>
                    <a:pt x="1642" y="491"/>
                    <a:pt x="1644" y="490"/>
                    <a:pt x="1644" y="488"/>
                  </a:cubicBezTo>
                  <a:lnTo>
                    <a:pt x="1644" y="488"/>
                  </a:lnTo>
                  <a:cubicBezTo>
                    <a:pt x="1644" y="488"/>
                    <a:pt x="1644" y="488"/>
                    <a:pt x="1643" y="488"/>
                  </a:cubicBezTo>
                  <a:close/>
                  <a:moveTo>
                    <a:pt x="1735" y="393"/>
                  </a:moveTo>
                  <a:cubicBezTo>
                    <a:pt x="1735" y="410"/>
                    <a:pt x="1719" y="442"/>
                    <a:pt x="1719" y="442"/>
                  </a:cubicBezTo>
                  <a:cubicBezTo>
                    <a:pt x="1719" y="451"/>
                    <a:pt x="1719" y="455"/>
                    <a:pt x="1721" y="455"/>
                  </a:cubicBezTo>
                  <a:cubicBezTo>
                    <a:pt x="1723" y="455"/>
                    <a:pt x="1727" y="451"/>
                    <a:pt x="1735" y="443"/>
                  </a:cubicBezTo>
                  <a:lnTo>
                    <a:pt x="1735" y="443"/>
                  </a:lnTo>
                  <a:cubicBezTo>
                    <a:pt x="1734" y="448"/>
                    <a:pt x="1733" y="456"/>
                    <a:pt x="1730" y="463"/>
                  </a:cubicBezTo>
                  <a:lnTo>
                    <a:pt x="1730" y="463"/>
                  </a:lnTo>
                  <a:cubicBezTo>
                    <a:pt x="1735" y="457"/>
                    <a:pt x="1735" y="454"/>
                    <a:pt x="1735" y="443"/>
                  </a:cubicBezTo>
                  <a:lnTo>
                    <a:pt x="1735" y="443"/>
                  </a:lnTo>
                  <a:cubicBezTo>
                    <a:pt x="1735" y="459"/>
                    <a:pt x="1735" y="475"/>
                    <a:pt x="1719" y="491"/>
                  </a:cubicBezTo>
                  <a:cubicBezTo>
                    <a:pt x="1734" y="491"/>
                    <a:pt x="1735" y="463"/>
                    <a:pt x="1749" y="459"/>
                  </a:cubicBezTo>
                  <a:lnTo>
                    <a:pt x="1749" y="459"/>
                  </a:lnTo>
                  <a:cubicBezTo>
                    <a:pt x="1750" y="453"/>
                    <a:pt x="1752" y="447"/>
                    <a:pt x="1752" y="442"/>
                  </a:cubicBezTo>
                  <a:lnTo>
                    <a:pt x="1752" y="442"/>
                  </a:lnTo>
                  <a:cubicBezTo>
                    <a:pt x="1752" y="448"/>
                    <a:pt x="1751" y="454"/>
                    <a:pt x="1750" y="459"/>
                  </a:cubicBezTo>
                  <a:lnTo>
                    <a:pt x="1750" y="459"/>
                  </a:lnTo>
                  <a:cubicBezTo>
                    <a:pt x="1750" y="459"/>
                    <a:pt x="1749" y="459"/>
                    <a:pt x="1749" y="459"/>
                  </a:cubicBezTo>
                  <a:lnTo>
                    <a:pt x="1749" y="459"/>
                  </a:lnTo>
                  <a:cubicBezTo>
                    <a:pt x="1747" y="467"/>
                    <a:pt x="1744" y="474"/>
                    <a:pt x="1744" y="477"/>
                  </a:cubicBezTo>
                  <a:lnTo>
                    <a:pt x="1744" y="477"/>
                  </a:lnTo>
                  <a:cubicBezTo>
                    <a:pt x="1740" y="487"/>
                    <a:pt x="1735" y="491"/>
                    <a:pt x="1735" y="491"/>
                  </a:cubicBezTo>
                  <a:cubicBezTo>
                    <a:pt x="1735" y="491"/>
                    <a:pt x="1740" y="486"/>
                    <a:pt x="1745" y="479"/>
                  </a:cubicBezTo>
                  <a:lnTo>
                    <a:pt x="1745" y="479"/>
                  </a:lnTo>
                  <a:cubicBezTo>
                    <a:pt x="1745" y="479"/>
                    <a:pt x="1745" y="480"/>
                    <a:pt x="1745" y="480"/>
                  </a:cubicBezTo>
                  <a:cubicBezTo>
                    <a:pt x="1747" y="480"/>
                    <a:pt x="1748" y="478"/>
                    <a:pt x="1752" y="475"/>
                  </a:cubicBezTo>
                  <a:cubicBezTo>
                    <a:pt x="1752" y="459"/>
                    <a:pt x="1752" y="442"/>
                    <a:pt x="1752" y="442"/>
                  </a:cubicBezTo>
                  <a:cubicBezTo>
                    <a:pt x="1752" y="421"/>
                    <a:pt x="1750" y="413"/>
                    <a:pt x="1747" y="413"/>
                  </a:cubicBezTo>
                  <a:cubicBezTo>
                    <a:pt x="1742" y="413"/>
                    <a:pt x="1735" y="442"/>
                    <a:pt x="1735" y="442"/>
                  </a:cubicBezTo>
                  <a:cubicBezTo>
                    <a:pt x="1735" y="442"/>
                    <a:pt x="1735" y="442"/>
                    <a:pt x="1735" y="442"/>
                  </a:cubicBezTo>
                  <a:lnTo>
                    <a:pt x="1735" y="442"/>
                  </a:lnTo>
                  <a:cubicBezTo>
                    <a:pt x="1735" y="443"/>
                    <a:pt x="1735" y="443"/>
                    <a:pt x="1735" y="443"/>
                  </a:cubicBezTo>
                  <a:lnTo>
                    <a:pt x="1735" y="443"/>
                  </a:lnTo>
                  <a:cubicBezTo>
                    <a:pt x="1735" y="441"/>
                    <a:pt x="1735" y="439"/>
                    <a:pt x="1735" y="439"/>
                  </a:cubicBezTo>
                  <a:cubicBezTo>
                    <a:pt x="1735" y="439"/>
                    <a:pt x="1735" y="440"/>
                    <a:pt x="1735" y="442"/>
                  </a:cubicBezTo>
                  <a:lnTo>
                    <a:pt x="1735" y="393"/>
                  </a:lnTo>
                  <a:close/>
                  <a:moveTo>
                    <a:pt x="66" y="0"/>
                  </a:moveTo>
                  <a:lnTo>
                    <a:pt x="66" y="0"/>
                  </a:lnTo>
                  <a:cubicBezTo>
                    <a:pt x="49" y="17"/>
                    <a:pt x="33" y="50"/>
                    <a:pt x="33" y="66"/>
                  </a:cubicBezTo>
                  <a:cubicBezTo>
                    <a:pt x="33" y="66"/>
                    <a:pt x="33" y="82"/>
                    <a:pt x="33" y="99"/>
                  </a:cubicBezTo>
                  <a:lnTo>
                    <a:pt x="33" y="115"/>
                  </a:lnTo>
                  <a:cubicBezTo>
                    <a:pt x="17" y="148"/>
                    <a:pt x="0" y="197"/>
                    <a:pt x="17" y="246"/>
                  </a:cubicBezTo>
                  <a:cubicBezTo>
                    <a:pt x="17" y="250"/>
                    <a:pt x="17" y="254"/>
                    <a:pt x="17" y="262"/>
                  </a:cubicBezTo>
                  <a:lnTo>
                    <a:pt x="33" y="197"/>
                  </a:lnTo>
                  <a:cubicBezTo>
                    <a:pt x="33" y="230"/>
                    <a:pt x="33" y="246"/>
                    <a:pt x="33" y="262"/>
                  </a:cubicBezTo>
                  <a:cubicBezTo>
                    <a:pt x="33" y="256"/>
                    <a:pt x="33" y="251"/>
                    <a:pt x="33" y="246"/>
                  </a:cubicBezTo>
                  <a:lnTo>
                    <a:pt x="33" y="246"/>
                  </a:lnTo>
                  <a:cubicBezTo>
                    <a:pt x="49" y="230"/>
                    <a:pt x="49" y="246"/>
                    <a:pt x="49" y="213"/>
                  </a:cubicBezTo>
                  <a:lnTo>
                    <a:pt x="49" y="213"/>
                  </a:lnTo>
                  <a:cubicBezTo>
                    <a:pt x="49" y="229"/>
                    <a:pt x="34" y="244"/>
                    <a:pt x="33" y="246"/>
                  </a:cubicBezTo>
                  <a:lnTo>
                    <a:pt x="33" y="246"/>
                  </a:lnTo>
                  <a:cubicBezTo>
                    <a:pt x="33" y="224"/>
                    <a:pt x="36" y="210"/>
                    <a:pt x="49" y="197"/>
                  </a:cubicBezTo>
                  <a:lnTo>
                    <a:pt x="49" y="197"/>
                  </a:lnTo>
                  <a:cubicBezTo>
                    <a:pt x="49" y="208"/>
                    <a:pt x="41" y="227"/>
                    <a:pt x="42" y="227"/>
                  </a:cubicBezTo>
                  <a:cubicBezTo>
                    <a:pt x="42" y="227"/>
                    <a:pt x="44" y="223"/>
                    <a:pt x="49" y="213"/>
                  </a:cubicBezTo>
                  <a:lnTo>
                    <a:pt x="49" y="213"/>
                  </a:lnTo>
                  <a:cubicBezTo>
                    <a:pt x="49" y="213"/>
                    <a:pt x="49" y="213"/>
                    <a:pt x="49" y="213"/>
                  </a:cubicBezTo>
                  <a:cubicBezTo>
                    <a:pt x="49" y="246"/>
                    <a:pt x="66" y="213"/>
                    <a:pt x="66" y="262"/>
                  </a:cubicBezTo>
                  <a:cubicBezTo>
                    <a:pt x="66" y="246"/>
                    <a:pt x="66" y="213"/>
                    <a:pt x="82" y="213"/>
                  </a:cubicBezTo>
                  <a:cubicBezTo>
                    <a:pt x="66" y="279"/>
                    <a:pt x="82" y="230"/>
                    <a:pt x="82" y="295"/>
                  </a:cubicBezTo>
                  <a:cubicBezTo>
                    <a:pt x="93" y="250"/>
                    <a:pt x="97" y="251"/>
                    <a:pt x="103" y="251"/>
                  </a:cubicBezTo>
                  <a:lnTo>
                    <a:pt x="103" y="251"/>
                  </a:lnTo>
                  <a:cubicBezTo>
                    <a:pt x="115" y="266"/>
                    <a:pt x="115" y="279"/>
                    <a:pt x="115" y="279"/>
                  </a:cubicBezTo>
                  <a:cubicBezTo>
                    <a:pt x="115" y="230"/>
                    <a:pt x="131" y="230"/>
                    <a:pt x="131" y="197"/>
                  </a:cubicBezTo>
                  <a:lnTo>
                    <a:pt x="131" y="197"/>
                  </a:lnTo>
                  <a:cubicBezTo>
                    <a:pt x="131" y="246"/>
                    <a:pt x="115" y="246"/>
                    <a:pt x="115" y="295"/>
                  </a:cubicBezTo>
                  <a:cubicBezTo>
                    <a:pt x="115" y="262"/>
                    <a:pt x="131" y="262"/>
                    <a:pt x="131" y="230"/>
                  </a:cubicBezTo>
                  <a:cubicBezTo>
                    <a:pt x="131" y="262"/>
                    <a:pt x="131" y="246"/>
                    <a:pt x="131" y="279"/>
                  </a:cubicBezTo>
                  <a:cubicBezTo>
                    <a:pt x="139" y="254"/>
                    <a:pt x="139" y="254"/>
                    <a:pt x="139" y="254"/>
                  </a:cubicBezTo>
                  <a:cubicBezTo>
                    <a:pt x="139" y="254"/>
                    <a:pt x="139" y="254"/>
                    <a:pt x="147" y="230"/>
                  </a:cubicBezTo>
                  <a:lnTo>
                    <a:pt x="147" y="230"/>
                  </a:lnTo>
                  <a:cubicBezTo>
                    <a:pt x="147" y="256"/>
                    <a:pt x="137" y="283"/>
                    <a:pt x="141" y="283"/>
                  </a:cubicBezTo>
                  <a:cubicBezTo>
                    <a:pt x="143" y="283"/>
                    <a:pt x="144" y="282"/>
                    <a:pt x="147" y="279"/>
                  </a:cubicBezTo>
                  <a:cubicBezTo>
                    <a:pt x="147" y="295"/>
                    <a:pt x="147" y="311"/>
                    <a:pt x="147" y="311"/>
                  </a:cubicBezTo>
                  <a:cubicBezTo>
                    <a:pt x="147" y="311"/>
                    <a:pt x="147" y="305"/>
                    <a:pt x="148" y="295"/>
                  </a:cubicBezTo>
                  <a:lnTo>
                    <a:pt x="148" y="295"/>
                  </a:lnTo>
                  <a:cubicBezTo>
                    <a:pt x="162" y="294"/>
                    <a:pt x="164" y="259"/>
                    <a:pt x="174" y="259"/>
                  </a:cubicBezTo>
                  <a:cubicBezTo>
                    <a:pt x="176" y="259"/>
                    <a:pt x="178" y="260"/>
                    <a:pt x="180" y="262"/>
                  </a:cubicBezTo>
                  <a:cubicBezTo>
                    <a:pt x="180" y="262"/>
                    <a:pt x="180" y="262"/>
                    <a:pt x="180" y="279"/>
                  </a:cubicBezTo>
                  <a:cubicBezTo>
                    <a:pt x="180" y="246"/>
                    <a:pt x="197" y="279"/>
                    <a:pt x="197" y="230"/>
                  </a:cubicBezTo>
                  <a:lnTo>
                    <a:pt x="197" y="246"/>
                  </a:lnTo>
                  <a:cubicBezTo>
                    <a:pt x="213" y="213"/>
                    <a:pt x="213" y="197"/>
                    <a:pt x="213" y="180"/>
                  </a:cubicBezTo>
                  <a:cubicBezTo>
                    <a:pt x="213" y="180"/>
                    <a:pt x="213" y="197"/>
                    <a:pt x="213" y="197"/>
                  </a:cubicBezTo>
                  <a:cubicBezTo>
                    <a:pt x="213" y="213"/>
                    <a:pt x="213" y="213"/>
                    <a:pt x="213" y="213"/>
                  </a:cubicBezTo>
                  <a:cubicBezTo>
                    <a:pt x="213" y="213"/>
                    <a:pt x="213" y="213"/>
                    <a:pt x="213" y="230"/>
                  </a:cubicBezTo>
                  <a:cubicBezTo>
                    <a:pt x="213" y="230"/>
                    <a:pt x="229" y="197"/>
                    <a:pt x="229" y="197"/>
                  </a:cubicBezTo>
                  <a:lnTo>
                    <a:pt x="229" y="197"/>
                  </a:lnTo>
                  <a:cubicBezTo>
                    <a:pt x="229" y="246"/>
                    <a:pt x="213" y="213"/>
                    <a:pt x="213" y="246"/>
                  </a:cubicBezTo>
                  <a:lnTo>
                    <a:pt x="213" y="230"/>
                  </a:lnTo>
                  <a:cubicBezTo>
                    <a:pt x="213" y="262"/>
                    <a:pt x="213" y="262"/>
                    <a:pt x="211" y="262"/>
                  </a:cubicBezTo>
                  <a:cubicBezTo>
                    <a:pt x="209" y="262"/>
                    <a:pt x="205" y="262"/>
                    <a:pt x="197" y="295"/>
                  </a:cubicBezTo>
                  <a:cubicBezTo>
                    <a:pt x="200" y="299"/>
                    <a:pt x="203" y="300"/>
                    <a:pt x="205" y="300"/>
                  </a:cubicBezTo>
                  <a:cubicBezTo>
                    <a:pt x="211" y="300"/>
                    <a:pt x="215" y="290"/>
                    <a:pt x="221" y="290"/>
                  </a:cubicBezTo>
                  <a:cubicBezTo>
                    <a:pt x="223" y="290"/>
                    <a:pt x="226" y="292"/>
                    <a:pt x="229" y="295"/>
                  </a:cubicBezTo>
                  <a:cubicBezTo>
                    <a:pt x="229" y="262"/>
                    <a:pt x="229" y="262"/>
                    <a:pt x="229" y="230"/>
                  </a:cubicBezTo>
                  <a:cubicBezTo>
                    <a:pt x="233" y="226"/>
                    <a:pt x="235" y="225"/>
                    <a:pt x="237" y="225"/>
                  </a:cubicBezTo>
                  <a:cubicBezTo>
                    <a:pt x="252" y="225"/>
                    <a:pt x="239" y="296"/>
                    <a:pt x="241" y="296"/>
                  </a:cubicBezTo>
                  <a:cubicBezTo>
                    <a:pt x="241" y="296"/>
                    <a:pt x="243" y="291"/>
                    <a:pt x="246" y="279"/>
                  </a:cubicBezTo>
                  <a:cubicBezTo>
                    <a:pt x="258" y="266"/>
                    <a:pt x="261" y="235"/>
                    <a:pt x="262" y="235"/>
                  </a:cubicBezTo>
                  <a:cubicBezTo>
                    <a:pt x="262" y="235"/>
                    <a:pt x="262" y="238"/>
                    <a:pt x="262" y="246"/>
                  </a:cubicBezTo>
                  <a:lnTo>
                    <a:pt x="262" y="279"/>
                  </a:lnTo>
                  <a:cubicBezTo>
                    <a:pt x="262" y="285"/>
                    <a:pt x="263" y="288"/>
                    <a:pt x="264" y="288"/>
                  </a:cubicBezTo>
                  <a:cubicBezTo>
                    <a:pt x="267" y="288"/>
                    <a:pt x="272" y="268"/>
                    <a:pt x="276" y="256"/>
                  </a:cubicBezTo>
                  <a:lnTo>
                    <a:pt x="276" y="256"/>
                  </a:lnTo>
                  <a:cubicBezTo>
                    <a:pt x="274" y="259"/>
                    <a:pt x="271" y="262"/>
                    <a:pt x="268" y="265"/>
                  </a:cubicBezTo>
                  <a:lnTo>
                    <a:pt x="268" y="265"/>
                  </a:lnTo>
                  <a:cubicBezTo>
                    <a:pt x="271" y="253"/>
                    <a:pt x="275" y="238"/>
                    <a:pt x="277" y="238"/>
                  </a:cubicBezTo>
                  <a:cubicBezTo>
                    <a:pt x="278" y="238"/>
                    <a:pt x="278" y="240"/>
                    <a:pt x="278" y="246"/>
                  </a:cubicBezTo>
                  <a:lnTo>
                    <a:pt x="278" y="279"/>
                  </a:lnTo>
                  <a:cubicBezTo>
                    <a:pt x="278" y="279"/>
                    <a:pt x="295" y="262"/>
                    <a:pt x="311" y="246"/>
                  </a:cubicBezTo>
                  <a:cubicBezTo>
                    <a:pt x="311" y="262"/>
                    <a:pt x="311" y="279"/>
                    <a:pt x="311" y="279"/>
                  </a:cubicBezTo>
                  <a:cubicBezTo>
                    <a:pt x="314" y="276"/>
                    <a:pt x="317" y="274"/>
                    <a:pt x="320" y="274"/>
                  </a:cubicBezTo>
                  <a:cubicBezTo>
                    <a:pt x="333" y="274"/>
                    <a:pt x="344" y="301"/>
                    <a:pt x="344" y="328"/>
                  </a:cubicBezTo>
                  <a:lnTo>
                    <a:pt x="360" y="295"/>
                  </a:lnTo>
                  <a:cubicBezTo>
                    <a:pt x="360" y="301"/>
                    <a:pt x="360" y="307"/>
                    <a:pt x="360" y="311"/>
                  </a:cubicBezTo>
                  <a:cubicBezTo>
                    <a:pt x="372" y="288"/>
                    <a:pt x="383" y="265"/>
                    <a:pt x="395" y="265"/>
                  </a:cubicBezTo>
                  <a:cubicBezTo>
                    <a:pt x="400" y="265"/>
                    <a:pt x="405" y="269"/>
                    <a:pt x="409" y="279"/>
                  </a:cubicBezTo>
                  <a:lnTo>
                    <a:pt x="393" y="295"/>
                  </a:lnTo>
                  <a:cubicBezTo>
                    <a:pt x="395" y="297"/>
                    <a:pt x="396" y="297"/>
                    <a:pt x="398" y="297"/>
                  </a:cubicBezTo>
                  <a:cubicBezTo>
                    <a:pt x="409" y="297"/>
                    <a:pt x="421" y="255"/>
                    <a:pt x="424" y="255"/>
                  </a:cubicBezTo>
                  <a:cubicBezTo>
                    <a:pt x="425" y="255"/>
                    <a:pt x="426" y="257"/>
                    <a:pt x="426" y="262"/>
                  </a:cubicBezTo>
                  <a:cubicBezTo>
                    <a:pt x="426" y="279"/>
                    <a:pt x="458" y="262"/>
                    <a:pt x="458" y="311"/>
                  </a:cubicBezTo>
                  <a:cubicBezTo>
                    <a:pt x="464" y="295"/>
                    <a:pt x="468" y="291"/>
                    <a:pt x="471" y="291"/>
                  </a:cubicBezTo>
                  <a:cubicBezTo>
                    <a:pt x="473" y="291"/>
                    <a:pt x="475" y="294"/>
                    <a:pt x="477" y="294"/>
                  </a:cubicBezTo>
                  <a:cubicBezTo>
                    <a:pt x="481" y="294"/>
                    <a:pt x="485" y="289"/>
                    <a:pt x="491" y="262"/>
                  </a:cubicBezTo>
                  <a:cubicBezTo>
                    <a:pt x="491" y="295"/>
                    <a:pt x="491" y="311"/>
                    <a:pt x="491" y="344"/>
                  </a:cubicBezTo>
                  <a:cubicBezTo>
                    <a:pt x="491" y="344"/>
                    <a:pt x="508" y="295"/>
                    <a:pt x="508" y="295"/>
                  </a:cubicBezTo>
                  <a:lnTo>
                    <a:pt x="508" y="328"/>
                  </a:lnTo>
                  <a:lnTo>
                    <a:pt x="524" y="295"/>
                  </a:lnTo>
                  <a:lnTo>
                    <a:pt x="524" y="311"/>
                  </a:lnTo>
                  <a:cubicBezTo>
                    <a:pt x="527" y="308"/>
                    <a:pt x="530" y="307"/>
                    <a:pt x="532" y="307"/>
                  </a:cubicBezTo>
                  <a:cubicBezTo>
                    <a:pt x="540" y="307"/>
                    <a:pt x="540" y="331"/>
                    <a:pt x="540" y="344"/>
                  </a:cubicBezTo>
                  <a:cubicBezTo>
                    <a:pt x="543" y="339"/>
                    <a:pt x="545" y="336"/>
                    <a:pt x="546" y="336"/>
                  </a:cubicBezTo>
                  <a:cubicBezTo>
                    <a:pt x="547" y="336"/>
                    <a:pt x="547" y="337"/>
                    <a:pt x="547" y="337"/>
                  </a:cubicBezTo>
                  <a:lnTo>
                    <a:pt x="547" y="337"/>
                  </a:lnTo>
                  <a:lnTo>
                    <a:pt x="557" y="328"/>
                  </a:lnTo>
                  <a:lnTo>
                    <a:pt x="557" y="328"/>
                  </a:lnTo>
                  <a:cubicBezTo>
                    <a:pt x="557" y="328"/>
                    <a:pt x="557" y="328"/>
                    <a:pt x="557" y="328"/>
                  </a:cubicBezTo>
                  <a:cubicBezTo>
                    <a:pt x="557" y="344"/>
                    <a:pt x="573" y="344"/>
                    <a:pt x="573" y="344"/>
                  </a:cubicBezTo>
                  <a:lnTo>
                    <a:pt x="573" y="361"/>
                  </a:lnTo>
                  <a:cubicBezTo>
                    <a:pt x="573" y="366"/>
                    <a:pt x="575" y="368"/>
                    <a:pt x="578" y="368"/>
                  </a:cubicBezTo>
                  <a:cubicBezTo>
                    <a:pt x="584" y="368"/>
                    <a:pt x="595" y="361"/>
                    <a:pt x="606" y="361"/>
                  </a:cubicBezTo>
                  <a:cubicBezTo>
                    <a:pt x="606" y="356"/>
                    <a:pt x="606" y="350"/>
                    <a:pt x="606" y="344"/>
                  </a:cubicBezTo>
                  <a:lnTo>
                    <a:pt x="606" y="344"/>
                  </a:lnTo>
                  <a:cubicBezTo>
                    <a:pt x="613" y="337"/>
                    <a:pt x="614" y="333"/>
                    <a:pt x="614" y="328"/>
                  </a:cubicBezTo>
                  <a:lnTo>
                    <a:pt x="614" y="328"/>
                  </a:lnTo>
                  <a:lnTo>
                    <a:pt x="606" y="343"/>
                  </a:lnTo>
                  <a:lnTo>
                    <a:pt x="606" y="343"/>
                  </a:lnTo>
                  <a:cubicBezTo>
                    <a:pt x="607" y="332"/>
                    <a:pt x="609" y="319"/>
                    <a:pt x="615" y="314"/>
                  </a:cubicBezTo>
                  <a:lnTo>
                    <a:pt x="615" y="314"/>
                  </a:lnTo>
                  <a:cubicBezTo>
                    <a:pt x="614" y="320"/>
                    <a:pt x="614" y="324"/>
                    <a:pt x="614" y="328"/>
                  </a:cubicBezTo>
                  <a:lnTo>
                    <a:pt x="614" y="328"/>
                  </a:lnTo>
                  <a:lnTo>
                    <a:pt x="622" y="312"/>
                  </a:lnTo>
                  <a:lnTo>
                    <a:pt x="622" y="312"/>
                  </a:lnTo>
                  <a:cubicBezTo>
                    <a:pt x="621" y="329"/>
                    <a:pt x="618" y="349"/>
                    <a:pt x="606" y="361"/>
                  </a:cubicBezTo>
                  <a:lnTo>
                    <a:pt x="622" y="344"/>
                  </a:lnTo>
                  <a:cubicBezTo>
                    <a:pt x="622" y="361"/>
                    <a:pt x="622" y="361"/>
                    <a:pt x="622" y="377"/>
                  </a:cubicBezTo>
                  <a:lnTo>
                    <a:pt x="622" y="393"/>
                  </a:lnTo>
                  <a:cubicBezTo>
                    <a:pt x="639" y="393"/>
                    <a:pt x="655" y="377"/>
                    <a:pt x="655" y="377"/>
                  </a:cubicBezTo>
                  <a:cubicBezTo>
                    <a:pt x="671" y="344"/>
                    <a:pt x="671" y="344"/>
                    <a:pt x="671" y="328"/>
                  </a:cubicBezTo>
                  <a:cubicBezTo>
                    <a:pt x="688" y="344"/>
                    <a:pt x="688" y="361"/>
                    <a:pt x="688" y="361"/>
                  </a:cubicBezTo>
                  <a:cubicBezTo>
                    <a:pt x="704" y="344"/>
                    <a:pt x="704" y="328"/>
                    <a:pt x="704" y="311"/>
                  </a:cubicBezTo>
                  <a:cubicBezTo>
                    <a:pt x="704" y="344"/>
                    <a:pt x="704" y="344"/>
                    <a:pt x="704" y="361"/>
                  </a:cubicBezTo>
                  <a:cubicBezTo>
                    <a:pt x="720" y="361"/>
                    <a:pt x="720" y="361"/>
                    <a:pt x="737" y="344"/>
                  </a:cubicBezTo>
                  <a:cubicBezTo>
                    <a:pt x="739" y="336"/>
                    <a:pt x="742" y="333"/>
                    <a:pt x="744" y="333"/>
                  </a:cubicBezTo>
                  <a:cubicBezTo>
                    <a:pt x="752" y="333"/>
                    <a:pt x="756" y="388"/>
                    <a:pt x="772" y="388"/>
                  </a:cubicBezTo>
                  <a:cubicBezTo>
                    <a:pt x="776" y="388"/>
                    <a:pt x="781" y="385"/>
                    <a:pt x="786" y="377"/>
                  </a:cubicBezTo>
                  <a:cubicBezTo>
                    <a:pt x="795" y="368"/>
                    <a:pt x="801" y="365"/>
                    <a:pt x="807" y="365"/>
                  </a:cubicBezTo>
                  <a:cubicBezTo>
                    <a:pt x="815" y="365"/>
                    <a:pt x="819" y="372"/>
                    <a:pt x="824" y="372"/>
                  </a:cubicBezTo>
                  <a:cubicBezTo>
                    <a:pt x="827" y="372"/>
                    <a:pt x="830" y="370"/>
                    <a:pt x="835" y="361"/>
                  </a:cubicBezTo>
                  <a:lnTo>
                    <a:pt x="835" y="361"/>
                  </a:lnTo>
                  <a:cubicBezTo>
                    <a:pt x="829" y="399"/>
                    <a:pt x="832" y="407"/>
                    <a:pt x="839" y="407"/>
                  </a:cubicBezTo>
                  <a:cubicBezTo>
                    <a:pt x="844" y="407"/>
                    <a:pt x="852" y="402"/>
                    <a:pt x="858" y="402"/>
                  </a:cubicBezTo>
                  <a:cubicBezTo>
                    <a:pt x="863" y="402"/>
                    <a:pt x="868" y="407"/>
                    <a:pt x="868" y="426"/>
                  </a:cubicBezTo>
                  <a:cubicBezTo>
                    <a:pt x="868" y="416"/>
                    <a:pt x="868" y="401"/>
                    <a:pt x="868" y="393"/>
                  </a:cubicBezTo>
                  <a:cubicBezTo>
                    <a:pt x="874" y="387"/>
                    <a:pt x="880" y="384"/>
                    <a:pt x="885" y="384"/>
                  </a:cubicBezTo>
                  <a:cubicBezTo>
                    <a:pt x="907" y="384"/>
                    <a:pt x="923" y="429"/>
                    <a:pt x="950" y="442"/>
                  </a:cubicBezTo>
                  <a:cubicBezTo>
                    <a:pt x="950" y="443"/>
                    <a:pt x="950" y="444"/>
                    <a:pt x="950" y="444"/>
                  </a:cubicBezTo>
                  <a:cubicBezTo>
                    <a:pt x="951" y="444"/>
                    <a:pt x="962" y="381"/>
                    <a:pt x="974" y="381"/>
                  </a:cubicBezTo>
                  <a:cubicBezTo>
                    <a:pt x="976" y="381"/>
                    <a:pt x="979" y="384"/>
                    <a:pt x="982" y="393"/>
                  </a:cubicBezTo>
                  <a:lnTo>
                    <a:pt x="966" y="426"/>
                  </a:lnTo>
                  <a:cubicBezTo>
                    <a:pt x="975" y="417"/>
                    <a:pt x="981" y="414"/>
                    <a:pt x="987" y="414"/>
                  </a:cubicBezTo>
                  <a:cubicBezTo>
                    <a:pt x="996" y="414"/>
                    <a:pt x="1002" y="421"/>
                    <a:pt x="1010" y="421"/>
                  </a:cubicBezTo>
                  <a:cubicBezTo>
                    <a:pt x="1016" y="421"/>
                    <a:pt x="1022" y="419"/>
                    <a:pt x="1031" y="410"/>
                  </a:cubicBezTo>
                  <a:cubicBezTo>
                    <a:pt x="1031" y="410"/>
                    <a:pt x="1031" y="426"/>
                    <a:pt x="1031" y="426"/>
                  </a:cubicBezTo>
                  <a:cubicBezTo>
                    <a:pt x="1031" y="436"/>
                    <a:pt x="1031" y="440"/>
                    <a:pt x="1032" y="440"/>
                  </a:cubicBezTo>
                  <a:cubicBezTo>
                    <a:pt x="1033" y="440"/>
                    <a:pt x="1036" y="421"/>
                    <a:pt x="1048" y="410"/>
                  </a:cubicBezTo>
                  <a:cubicBezTo>
                    <a:pt x="1048" y="410"/>
                    <a:pt x="1048" y="426"/>
                    <a:pt x="1048" y="442"/>
                  </a:cubicBezTo>
                  <a:cubicBezTo>
                    <a:pt x="1048" y="445"/>
                    <a:pt x="1048" y="446"/>
                    <a:pt x="1049" y="446"/>
                  </a:cubicBezTo>
                  <a:cubicBezTo>
                    <a:pt x="1050" y="446"/>
                    <a:pt x="1053" y="439"/>
                    <a:pt x="1054" y="433"/>
                  </a:cubicBezTo>
                  <a:lnTo>
                    <a:pt x="1054" y="433"/>
                  </a:lnTo>
                  <a:cubicBezTo>
                    <a:pt x="1059" y="431"/>
                    <a:pt x="1064" y="428"/>
                    <a:pt x="1064" y="410"/>
                  </a:cubicBezTo>
                  <a:cubicBezTo>
                    <a:pt x="1064" y="418"/>
                    <a:pt x="1068" y="418"/>
                    <a:pt x="1072" y="418"/>
                  </a:cubicBezTo>
                  <a:cubicBezTo>
                    <a:pt x="1076" y="418"/>
                    <a:pt x="1080" y="418"/>
                    <a:pt x="1080" y="426"/>
                  </a:cubicBezTo>
                  <a:cubicBezTo>
                    <a:pt x="1085" y="416"/>
                    <a:pt x="1089" y="414"/>
                    <a:pt x="1091" y="414"/>
                  </a:cubicBezTo>
                  <a:cubicBezTo>
                    <a:pt x="1094" y="414"/>
                    <a:pt x="1095" y="417"/>
                    <a:pt x="1096" y="417"/>
                  </a:cubicBezTo>
                  <a:cubicBezTo>
                    <a:pt x="1097" y="417"/>
                    <a:pt x="1097" y="412"/>
                    <a:pt x="1097" y="393"/>
                  </a:cubicBezTo>
                  <a:cubicBezTo>
                    <a:pt x="1097" y="420"/>
                    <a:pt x="1102" y="432"/>
                    <a:pt x="1106" y="432"/>
                  </a:cubicBezTo>
                  <a:cubicBezTo>
                    <a:pt x="1110" y="432"/>
                    <a:pt x="1113" y="424"/>
                    <a:pt x="1113" y="410"/>
                  </a:cubicBezTo>
                  <a:cubicBezTo>
                    <a:pt x="1113" y="426"/>
                    <a:pt x="1113" y="426"/>
                    <a:pt x="1113" y="459"/>
                  </a:cubicBezTo>
                  <a:cubicBezTo>
                    <a:pt x="1113" y="459"/>
                    <a:pt x="1130" y="442"/>
                    <a:pt x="1130" y="426"/>
                  </a:cubicBezTo>
                  <a:cubicBezTo>
                    <a:pt x="1130" y="437"/>
                    <a:pt x="1131" y="441"/>
                    <a:pt x="1133" y="441"/>
                  </a:cubicBezTo>
                  <a:cubicBezTo>
                    <a:pt x="1138" y="441"/>
                    <a:pt x="1146" y="425"/>
                    <a:pt x="1149" y="425"/>
                  </a:cubicBezTo>
                  <a:lnTo>
                    <a:pt x="1149" y="425"/>
                  </a:lnTo>
                  <a:cubicBezTo>
                    <a:pt x="1151" y="425"/>
                    <a:pt x="1151" y="432"/>
                    <a:pt x="1146" y="459"/>
                  </a:cubicBezTo>
                  <a:cubicBezTo>
                    <a:pt x="1162" y="426"/>
                    <a:pt x="1195" y="410"/>
                    <a:pt x="1195" y="410"/>
                  </a:cubicBezTo>
                  <a:lnTo>
                    <a:pt x="1195" y="410"/>
                  </a:lnTo>
                  <a:cubicBezTo>
                    <a:pt x="1195" y="434"/>
                    <a:pt x="1191" y="434"/>
                    <a:pt x="1187" y="434"/>
                  </a:cubicBezTo>
                  <a:cubicBezTo>
                    <a:pt x="1183" y="434"/>
                    <a:pt x="1179" y="434"/>
                    <a:pt x="1179" y="459"/>
                  </a:cubicBezTo>
                  <a:cubicBezTo>
                    <a:pt x="1193" y="445"/>
                    <a:pt x="1207" y="406"/>
                    <a:pt x="1221" y="406"/>
                  </a:cubicBezTo>
                  <a:cubicBezTo>
                    <a:pt x="1223" y="406"/>
                    <a:pt x="1226" y="407"/>
                    <a:pt x="1228" y="410"/>
                  </a:cubicBezTo>
                  <a:cubicBezTo>
                    <a:pt x="1228" y="426"/>
                    <a:pt x="1211" y="442"/>
                    <a:pt x="1211" y="442"/>
                  </a:cubicBezTo>
                  <a:cubicBezTo>
                    <a:pt x="1215" y="439"/>
                    <a:pt x="1219" y="437"/>
                    <a:pt x="1223" y="437"/>
                  </a:cubicBezTo>
                  <a:cubicBezTo>
                    <a:pt x="1229" y="437"/>
                    <a:pt x="1236" y="441"/>
                    <a:pt x="1242" y="441"/>
                  </a:cubicBezTo>
                  <a:cubicBezTo>
                    <a:pt x="1243" y="441"/>
                    <a:pt x="1245" y="441"/>
                    <a:pt x="1246" y="441"/>
                  </a:cubicBezTo>
                  <a:lnTo>
                    <a:pt x="1246" y="441"/>
                  </a:lnTo>
                  <a:cubicBezTo>
                    <a:pt x="1245" y="442"/>
                    <a:pt x="1244" y="442"/>
                    <a:pt x="1244" y="442"/>
                  </a:cubicBezTo>
                  <a:cubicBezTo>
                    <a:pt x="1244" y="442"/>
                    <a:pt x="1261" y="442"/>
                    <a:pt x="1261" y="426"/>
                  </a:cubicBezTo>
                  <a:lnTo>
                    <a:pt x="1261" y="426"/>
                  </a:lnTo>
                  <a:cubicBezTo>
                    <a:pt x="1261" y="426"/>
                    <a:pt x="1261" y="426"/>
                    <a:pt x="1261" y="426"/>
                  </a:cubicBezTo>
                  <a:cubicBezTo>
                    <a:pt x="1261" y="404"/>
                    <a:pt x="1268" y="383"/>
                    <a:pt x="1273" y="366"/>
                  </a:cubicBezTo>
                  <a:lnTo>
                    <a:pt x="1273" y="366"/>
                  </a:lnTo>
                  <a:cubicBezTo>
                    <a:pt x="1268" y="398"/>
                    <a:pt x="1289" y="372"/>
                    <a:pt x="1261" y="442"/>
                  </a:cubicBezTo>
                  <a:cubicBezTo>
                    <a:pt x="1261" y="442"/>
                    <a:pt x="1277" y="442"/>
                    <a:pt x="1277" y="426"/>
                  </a:cubicBezTo>
                  <a:cubicBezTo>
                    <a:pt x="1277" y="426"/>
                    <a:pt x="1277" y="426"/>
                    <a:pt x="1277" y="459"/>
                  </a:cubicBezTo>
                  <a:cubicBezTo>
                    <a:pt x="1277" y="454"/>
                    <a:pt x="1277" y="448"/>
                    <a:pt x="1277" y="442"/>
                  </a:cubicBezTo>
                  <a:lnTo>
                    <a:pt x="1277" y="442"/>
                  </a:lnTo>
                  <a:cubicBezTo>
                    <a:pt x="1287" y="432"/>
                    <a:pt x="1291" y="422"/>
                    <a:pt x="1292" y="415"/>
                  </a:cubicBezTo>
                  <a:lnTo>
                    <a:pt x="1292" y="415"/>
                  </a:lnTo>
                  <a:cubicBezTo>
                    <a:pt x="1290" y="425"/>
                    <a:pt x="1280" y="427"/>
                    <a:pt x="1278" y="437"/>
                  </a:cubicBezTo>
                  <a:lnTo>
                    <a:pt x="1278" y="437"/>
                  </a:lnTo>
                  <a:cubicBezTo>
                    <a:pt x="1279" y="423"/>
                    <a:pt x="1283" y="410"/>
                    <a:pt x="1293" y="410"/>
                  </a:cubicBezTo>
                  <a:cubicBezTo>
                    <a:pt x="1293" y="426"/>
                    <a:pt x="1293" y="426"/>
                    <a:pt x="1293" y="426"/>
                  </a:cubicBezTo>
                  <a:cubicBezTo>
                    <a:pt x="1307" y="426"/>
                    <a:pt x="1321" y="390"/>
                    <a:pt x="1325" y="390"/>
                  </a:cubicBezTo>
                  <a:cubicBezTo>
                    <a:pt x="1326" y="390"/>
                    <a:pt x="1326" y="391"/>
                    <a:pt x="1326" y="393"/>
                  </a:cubicBezTo>
                  <a:cubicBezTo>
                    <a:pt x="1326" y="442"/>
                    <a:pt x="1342" y="410"/>
                    <a:pt x="1326" y="459"/>
                  </a:cubicBezTo>
                  <a:lnTo>
                    <a:pt x="1342" y="442"/>
                  </a:lnTo>
                  <a:lnTo>
                    <a:pt x="1342" y="426"/>
                  </a:lnTo>
                  <a:cubicBezTo>
                    <a:pt x="1342" y="426"/>
                    <a:pt x="1353" y="405"/>
                    <a:pt x="1357" y="405"/>
                  </a:cubicBezTo>
                  <a:cubicBezTo>
                    <a:pt x="1358" y="405"/>
                    <a:pt x="1359" y="406"/>
                    <a:pt x="1359" y="410"/>
                  </a:cubicBezTo>
                  <a:cubicBezTo>
                    <a:pt x="1359" y="383"/>
                    <a:pt x="1359" y="356"/>
                    <a:pt x="1368" y="356"/>
                  </a:cubicBezTo>
                  <a:cubicBezTo>
                    <a:pt x="1370" y="356"/>
                    <a:pt x="1372" y="358"/>
                    <a:pt x="1375" y="361"/>
                  </a:cubicBezTo>
                  <a:cubicBezTo>
                    <a:pt x="1359" y="361"/>
                    <a:pt x="1375" y="361"/>
                    <a:pt x="1375" y="393"/>
                  </a:cubicBezTo>
                  <a:cubicBezTo>
                    <a:pt x="1375" y="382"/>
                    <a:pt x="1375" y="370"/>
                    <a:pt x="1381" y="370"/>
                  </a:cubicBezTo>
                  <a:cubicBezTo>
                    <a:pt x="1383" y="370"/>
                    <a:pt x="1387" y="372"/>
                    <a:pt x="1391" y="377"/>
                  </a:cubicBezTo>
                  <a:cubicBezTo>
                    <a:pt x="1391" y="393"/>
                    <a:pt x="1391" y="410"/>
                    <a:pt x="1391" y="426"/>
                  </a:cubicBezTo>
                  <a:lnTo>
                    <a:pt x="1407" y="394"/>
                  </a:lnTo>
                  <a:lnTo>
                    <a:pt x="1407" y="394"/>
                  </a:lnTo>
                  <a:cubicBezTo>
                    <a:pt x="1407" y="399"/>
                    <a:pt x="1405" y="407"/>
                    <a:pt x="1403" y="414"/>
                  </a:cubicBezTo>
                  <a:lnTo>
                    <a:pt x="1403" y="414"/>
                  </a:lnTo>
                  <a:cubicBezTo>
                    <a:pt x="1408" y="408"/>
                    <a:pt x="1408" y="404"/>
                    <a:pt x="1408" y="393"/>
                  </a:cubicBezTo>
                  <a:lnTo>
                    <a:pt x="1408" y="393"/>
                  </a:lnTo>
                  <a:lnTo>
                    <a:pt x="1407" y="394"/>
                  </a:lnTo>
                  <a:lnTo>
                    <a:pt x="1407" y="394"/>
                  </a:lnTo>
                  <a:cubicBezTo>
                    <a:pt x="1408" y="392"/>
                    <a:pt x="1408" y="390"/>
                    <a:pt x="1408" y="390"/>
                  </a:cubicBezTo>
                  <a:cubicBezTo>
                    <a:pt x="1408" y="390"/>
                    <a:pt x="1408" y="391"/>
                    <a:pt x="1408" y="393"/>
                  </a:cubicBezTo>
                  <a:cubicBezTo>
                    <a:pt x="1408" y="393"/>
                    <a:pt x="1408" y="393"/>
                    <a:pt x="1408" y="410"/>
                  </a:cubicBezTo>
                  <a:cubicBezTo>
                    <a:pt x="1408" y="413"/>
                    <a:pt x="1409" y="414"/>
                    <a:pt x="1410" y="414"/>
                  </a:cubicBezTo>
                  <a:cubicBezTo>
                    <a:pt x="1413" y="414"/>
                    <a:pt x="1421" y="405"/>
                    <a:pt x="1430" y="405"/>
                  </a:cubicBezTo>
                  <a:cubicBezTo>
                    <a:pt x="1434" y="405"/>
                    <a:pt x="1437" y="406"/>
                    <a:pt x="1441" y="410"/>
                  </a:cubicBezTo>
                  <a:cubicBezTo>
                    <a:pt x="1424" y="442"/>
                    <a:pt x="1424" y="410"/>
                    <a:pt x="1424" y="459"/>
                  </a:cubicBezTo>
                  <a:cubicBezTo>
                    <a:pt x="1440" y="443"/>
                    <a:pt x="1457" y="410"/>
                    <a:pt x="1473" y="410"/>
                  </a:cubicBezTo>
                  <a:lnTo>
                    <a:pt x="1473" y="410"/>
                  </a:lnTo>
                  <a:cubicBezTo>
                    <a:pt x="1473" y="414"/>
                    <a:pt x="1473" y="417"/>
                    <a:pt x="1473" y="417"/>
                  </a:cubicBezTo>
                  <a:cubicBezTo>
                    <a:pt x="1473" y="417"/>
                    <a:pt x="1473" y="415"/>
                    <a:pt x="1473" y="410"/>
                  </a:cubicBezTo>
                  <a:cubicBezTo>
                    <a:pt x="1473" y="426"/>
                    <a:pt x="1473" y="442"/>
                    <a:pt x="1473" y="442"/>
                  </a:cubicBezTo>
                  <a:cubicBezTo>
                    <a:pt x="1473" y="445"/>
                    <a:pt x="1474" y="447"/>
                    <a:pt x="1475" y="447"/>
                  </a:cubicBezTo>
                  <a:cubicBezTo>
                    <a:pt x="1480" y="447"/>
                    <a:pt x="1493" y="423"/>
                    <a:pt x="1506" y="410"/>
                  </a:cubicBezTo>
                  <a:lnTo>
                    <a:pt x="1506" y="426"/>
                  </a:lnTo>
                  <a:cubicBezTo>
                    <a:pt x="1506" y="442"/>
                    <a:pt x="1522" y="442"/>
                    <a:pt x="1522" y="442"/>
                  </a:cubicBezTo>
                  <a:cubicBezTo>
                    <a:pt x="1522" y="426"/>
                    <a:pt x="1522" y="442"/>
                    <a:pt x="1522" y="410"/>
                  </a:cubicBezTo>
                  <a:cubicBezTo>
                    <a:pt x="1522" y="439"/>
                    <a:pt x="1527" y="448"/>
                    <a:pt x="1533" y="448"/>
                  </a:cubicBezTo>
                  <a:cubicBezTo>
                    <a:pt x="1543" y="448"/>
                    <a:pt x="1557" y="423"/>
                    <a:pt x="1566" y="423"/>
                  </a:cubicBezTo>
                  <a:cubicBezTo>
                    <a:pt x="1569" y="423"/>
                    <a:pt x="1572" y="428"/>
                    <a:pt x="1572" y="442"/>
                  </a:cubicBezTo>
                  <a:cubicBezTo>
                    <a:pt x="1588" y="426"/>
                    <a:pt x="1588" y="426"/>
                    <a:pt x="1588" y="410"/>
                  </a:cubicBezTo>
                  <a:cubicBezTo>
                    <a:pt x="1588" y="415"/>
                    <a:pt x="1588" y="421"/>
                    <a:pt x="1588" y="426"/>
                  </a:cubicBezTo>
                  <a:cubicBezTo>
                    <a:pt x="1588" y="435"/>
                    <a:pt x="1588" y="438"/>
                    <a:pt x="1589" y="438"/>
                  </a:cubicBezTo>
                  <a:cubicBezTo>
                    <a:pt x="1593" y="438"/>
                    <a:pt x="1601" y="387"/>
                    <a:pt x="1604" y="387"/>
                  </a:cubicBezTo>
                  <a:cubicBezTo>
                    <a:pt x="1604" y="387"/>
                    <a:pt x="1604" y="389"/>
                    <a:pt x="1604" y="393"/>
                  </a:cubicBezTo>
                  <a:lnTo>
                    <a:pt x="1604" y="410"/>
                  </a:lnTo>
                  <a:cubicBezTo>
                    <a:pt x="1604" y="410"/>
                    <a:pt x="1604" y="393"/>
                    <a:pt x="1621" y="393"/>
                  </a:cubicBezTo>
                  <a:cubicBezTo>
                    <a:pt x="1620" y="395"/>
                    <a:pt x="1619" y="397"/>
                    <a:pt x="1618" y="398"/>
                  </a:cubicBezTo>
                  <a:lnTo>
                    <a:pt x="1618" y="398"/>
                  </a:lnTo>
                  <a:cubicBezTo>
                    <a:pt x="1618" y="398"/>
                    <a:pt x="1618" y="398"/>
                    <a:pt x="1618" y="398"/>
                  </a:cubicBezTo>
                  <a:cubicBezTo>
                    <a:pt x="1620" y="398"/>
                    <a:pt x="1621" y="401"/>
                    <a:pt x="1621" y="410"/>
                  </a:cubicBezTo>
                  <a:cubicBezTo>
                    <a:pt x="1621" y="410"/>
                    <a:pt x="1621" y="410"/>
                    <a:pt x="1621" y="426"/>
                  </a:cubicBezTo>
                  <a:cubicBezTo>
                    <a:pt x="1604" y="459"/>
                    <a:pt x="1621" y="459"/>
                    <a:pt x="1621" y="459"/>
                  </a:cubicBezTo>
                  <a:cubicBezTo>
                    <a:pt x="1627" y="433"/>
                    <a:pt x="1631" y="427"/>
                    <a:pt x="1635" y="427"/>
                  </a:cubicBezTo>
                  <a:cubicBezTo>
                    <a:pt x="1637" y="427"/>
                    <a:pt x="1639" y="430"/>
                    <a:pt x="1641" y="430"/>
                  </a:cubicBezTo>
                  <a:cubicBezTo>
                    <a:pt x="1644" y="430"/>
                    <a:pt x="1648" y="426"/>
                    <a:pt x="1653" y="410"/>
                  </a:cubicBezTo>
                  <a:lnTo>
                    <a:pt x="1653" y="410"/>
                  </a:lnTo>
                  <a:cubicBezTo>
                    <a:pt x="1637" y="459"/>
                    <a:pt x="1653" y="426"/>
                    <a:pt x="1637" y="459"/>
                  </a:cubicBezTo>
                  <a:cubicBezTo>
                    <a:pt x="1637" y="471"/>
                    <a:pt x="1646" y="482"/>
                    <a:pt x="1644" y="488"/>
                  </a:cubicBezTo>
                  <a:lnTo>
                    <a:pt x="1644" y="488"/>
                  </a:lnTo>
                  <a:cubicBezTo>
                    <a:pt x="1649" y="489"/>
                    <a:pt x="1652" y="498"/>
                    <a:pt x="1653" y="498"/>
                  </a:cubicBezTo>
                  <a:cubicBezTo>
                    <a:pt x="1653" y="498"/>
                    <a:pt x="1653" y="493"/>
                    <a:pt x="1653" y="475"/>
                  </a:cubicBezTo>
                  <a:cubicBezTo>
                    <a:pt x="1653" y="491"/>
                    <a:pt x="1670" y="475"/>
                    <a:pt x="1653" y="508"/>
                  </a:cubicBezTo>
                  <a:cubicBezTo>
                    <a:pt x="1670" y="508"/>
                    <a:pt x="1653" y="491"/>
                    <a:pt x="1670" y="475"/>
                  </a:cubicBezTo>
                  <a:cubicBezTo>
                    <a:pt x="1670" y="469"/>
                    <a:pt x="1670" y="467"/>
                    <a:pt x="1670" y="467"/>
                  </a:cubicBezTo>
                  <a:cubicBezTo>
                    <a:pt x="1670" y="467"/>
                    <a:pt x="1671" y="491"/>
                    <a:pt x="1677" y="491"/>
                  </a:cubicBezTo>
                  <a:cubicBezTo>
                    <a:pt x="1679" y="491"/>
                    <a:pt x="1682" y="487"/>
                    <a:pt x="1686" y="475"/>
                  </a:cubicBezTo>
                  <a:cubicBezTo>
                    <a:pt x="1702" y="459"/>
                    <a:pt x="1719" y="410"/>
                    <a:pt x="1735" y="393"/>
                  </a:cubicBezTo>
                  <a:lnTo>
                    <a:pt x="1735" y="393"/>
                  </a:lnTo>
                  <a:lnTo>
                    <a:pt x="1735" y="393"/>
                  </a:lnTo>
                  <a:cubicBezTo>
                    <a:pt x="1735" y="392"/>
                    <a:pt x="1735" y="390"/>
                    <a:pt x="1735" y="389"/>
                  </a:cubicBezTo>
                  <a:cubicBezTo>
                    <a:pt x="1735" y="389"/>
                    <a:pt x="1735" y="386"/>
                    <a:pt x="1735" y="377"/>
                  </a:cubicBezTo>
                  <a:lnTo>
                    <a:pt x="1719" y="393"/>
                  </a:lnTo>
                  <a:cubicBezTo>
                    <a:pt x="1719" y="381"/>
                    <a:pt x="1728" y="359"/>
                    <a:pt x="1733" y="356"/>
                  </a:cubicBezTo>
                  <a:lnTo>
                    <a:pt x="1733" y="356"/>
                  </a:lnTo>
                  <a:cubicBezTo>
                    <a:pt x="1734" y="357"/>
                    <a:pt x="1734" y="359"/>
                    <a:pt x="1735" y="361"/>
                  </a:cubicBezTo>
                  <a:cubicBezTo>
                    <a:pt x="1735" y="357"/>
                    <a:pt x="1735" y="356"/>
                    <a:pt x="1734" y="356"/>
                  </a:cubicBezTo>
                  <a:cubicBezTo>
                    <a:pt x="1733" y="356"/>
                    <a:pt x="1733" y="356"/>
                    <a:pt x="1733" y="356"/>
                  </a:cubicBezTo>
                  <a:lnTo>
                    <a:pt x="1733" y="356"/>
                  </a:lnTo>
                  <a:cubicBezTo>
                    <a:pt x="1730" y="353"/>
                    <a:pt x="1729" y="351"/>
                    <a:pt x="1727" y="351"/>
                  </a:cubicBezTo>
                  <a:cubicBezTo>
                    <a:pt x="1721" y="351"/>
                    <a:pt x="1719" y="370"/>
                    <a:pt x="1719" y="370"/>
                  </a:cubicBezTo>
                  <a:cubicBezTo>
                    <a:pt x="1719" y="370"/>
                    <a:pt x="1719" y="367"/>
                    <a:pt x="1719" y="361"/>
                  </a:cubicBezTo>
                  <a:cubicBezTo>
                    <a:pt x="1702" y="361"/>
                    <a:pt x="1702" y="393"/>
                    <a:pt x="1686" y="426"/>
                  </a:cubicBezTo>
                  <a:lnTo>
                    <a:pt x="1696" y="375"/>
                  </a:lnTo>
                  <a:lnTo>
                    <a:pt x="1696" y="375"/>
                  </a:lnTo>
                  <a:cubicBezTo>
                    <a:pt x="1698" y="377"/>
                    <a:pt x="1702" y="377"/>
                    <a:pt x="1702" y="377"/>
                  </a:cubicBezTo>
                  <a:lnTo>
                    <a:pt x="1702" y="344"/>
                  </a:lnTo>
                  <a:lnTo>
                    <a:pt x="1698" y="365"/>
                  </a:lnTo>
                  <a:lnTo>
                    <a:pt x="1698" y="365"/>
                  </a:lnTo>
                  <a:cubicBezTo>
                    <a:pt x="1700" y="363"/>
                    <a:pt x="1701" y="362"/>
                    <a:pt x="1702" y="361"/>
                  </a:cubicBezTo>
                  <a:lnTo>
                    <a:pt x="1702" y="361"/>
                  </a:lnTo>
                  <a:cubicBezTo>
                    <a:pt x="1701" y="362"/>
                    <a:pt x="1699" y="364"/>
                    <a:pt x="1698" y="365"/>
                  </a:cubicBezTo>
                  <a:lnTo>
                    <a:pt x="1698" y="365"/>
                  </a:lnTo>
                  <a:lnTo>
                    <a:pt x="1698" y="365"/>
                  </a:lnTo>
                  <a:lnTo>
                    <a:pt x="1698" y="365"/>
                  </a:lnTo>
                  <a:cubicBezTo>
                    <a:pt x="1686" y="377"/>
                    <a:pt x="1686" y="378"/>
                    <a:pt x="1686" y="393"/>
                  </a:cubicBezTo>
                  <a:cubicBezTo>
                    <a:pt x="1686" y="382"/>
                    <a:pt x="1684" y="381"/>
                    <a:pt x="1682" y="381"/>
                  </a:cubicBezTo>
                  <a:cubicBezTo>
                    <a:pt x="1681" y="381"/>
                    <a:pt x="1679" y="381"/>
                    <a:pt x="1678" y="381"/>
                  </a:cubicBezTo>
                  <a:cubicBezTo>
                    <a:pt x="1678" y="381"/>
                    <a:pt x="1677" y="381"/>
                    <a:pt x="1677" y="381"/>
                  </a:cubicBezTo>
                  <a:lnTo>
                    <a:pt x="1677" y="381"/>
                  </a:lnTo>
                  <a:cubicBezTo>
                    <a:pt x="1677" y="384"/>
                    <a:pt x="1675" y="388"/>
                    <a:pt x="1670" y="393"/>
                  </a:cubicBezTo>
                  <a:cubicBezTo>
                    <a:pt x="1670" y="370"/>
                    <a:pt x="1668" y="364"/>
                    <a:pt x="1665" y="364"/>
                  </a:cubicBezTo>
                  <a:cubicBezTo>
                    <a:pt x="1661" y="364"/>
                    <a:pt x="1656" y="380"/>
                    <a:pt x="1654" y="380"/>
                  </a:cubicBezTo>
                  <a:cubicBezTo>
                    <a:pt x="1654" y="380"/>
                    <a:pt x="1653" y="379"/>
                    <a:pt x="1653" y="377"/>
                  </a:cubicBezTo>
                  <a:cubicBezTo>
                    <a:pt x="1670" y="344"/>
                    <a:pt x="1670" y="361"/>
                    <a:pt x="1670" y="328"/>
                  </a:cubicBezTo>
                  <a:lnTo>
                    <a:pt x="1670" y="328"/>
                  </a:lnTo>
                  <a:cubicBezTo>
                    <a:pt x="1665" y="342"/>
                    <a:pt x="1662" y="346"/>
                    <a:pt x="1659" y="346"/>
                  </a:cubicBezTo>
                  <a:cubicBezTo>
                    <a:pt x="1654" y="346"/>
                    <a:pt x="1654" y="325"/>
                    <a:pt x="1653" y="325"/>
                  </a:cubicBezTo>
                  <a:cubicBezTo>
                    <a:pt x="1653" y="325"/>
                    <a:pt x="1653" y="326"/>
                    <a:pt x="1653" y="328"/>
                  </a:cubicBezTo>
                  <a:cubicBezTo>
                    <a:pt x="1645" y="344"/>
                    <a:pt x="1641" y="348"/>
                    <a:pt x="1639" y="348"/>
                  </a:cubicBezTo>
                  <a:cubicBezTo>
                    <a:pt x="1637" y="348"/>
                    <a:pt x="1637" y="344"/>
                    <a:pt x="1637" y="344"/>
                  </a:cubicBezTo>
                  <a:cubicBezTo>
                    <a:pt x="1637" y="344"/>
                    <a:pt x="1621" y="328"/>
                    <a:pt x="1621" y="311"/>
                  </a:cubicBezTo>
                  <a:cubicBezTo>
                    <a:pt x="1604" y="344"/>
                    <a:pt x="1604" y="344"/>
                    <a:pt x="1604" y="344"/>
                  </a:cubicBezTo>
                  <a:cubicBezTo>
                    <a:pt x="1604" y="328"/>
                    <a:pt x="1604" y="311"/>
                    <a:pt x="1604" y="295"/>
                  </a:cubicBezTo>
                  <a:cubicBezTo>
                    <a:pt x="1604" y="311"/>
                    <a:pt x="1604" y="311"/>
                    <a:pt x="1588" y="328"/>
                  </a:cubicBezTo>
                  <a:lnTo>
                    <a:pt x="1604" y="295"/>
                  </a:lnTo>
                  <a:lnTo>
                    <a:pt x="1604" y="295"/>
                  </a:lnTo>
                  <a:cubicBezTo>
                    <a:pt x="1604" y="295"/>
                    <a:pt x="1604" y="295"/>
                    <a:pt x="1604" y="295"/>
                  </a:cubicBezTo>
                  <a:cubicBezTo>
                    <a:pt x="1591" y="295"/>
                    <a:pt x="1589" y="316"/>
                    <a:pt x="1580" y="316"/>
                  </a:cubicBezTo>
                  <a:cubicBezTo>
                    <a:pt x="1577" y="316"/>
                    <a:pt x="1575" y="315"/>
                    <a:pt x="1572" y="311"/>
                  </a:cubicBezTo>
                  <a:cubicBezTo>
                    <a:pt x="1572" y="305"/>
                    <a:pt x="1572" y="297"/>
                    <a:pt x="1572" y="279"/>
                  </a:cubicBezTo>
                  <a:cubicBezTo>
                    <a:pt x="1572" y="295"/>
                    <a:pt x="1555" y="311"/>
                    <a:pt x="1555" y="311"/>
                  </a:cubicBezTo>
                  <a:cubicBezTo>
                    <a:pt x="1539" y="311"/>
                    <a:pt x="1555" y="295"/>
                    <a:pt x="1555" y="279"/>
                  </a:cubicBezTo>
                  <a:lnTo>
                    <a:pt x="1555" y="279"/>
                  </a:lnTo>
                  <a:cubicBezTo>
                    <a:pt x="1539" y="295"/>
                    <a:pt x="1539" y="279"/>
                    <a:pt x="1539" y="328"/>
                  </a:cubicBezTo>
                  <a:cubicBezTo>
                    <a:pt x="1535" y="336"/>
                    <a:pt x="1531" y="339"/>
                    <a:pt x="1527" y="339"/>
                  </a:cubicBezTo>
                  <a:cubicBezTo>
                    <a:pt x="1515" y="339"/>
                    <a:pt x="1506" y="311"/>
                    <a:pt x="1506" y="311"/>
                  </a:cubicBezTo>
                  <a:cubicBezTo>
                    <a:pt x="1490" y="311"/>
                    <a:pt x="1490" y="311"/>
                    <a:pt x="1473" y="328"/>
                  </a:cubicBezTo>
                  <a:cubicBezTo>
                    <a:pt x="1473" y="328"/>
                    <a:pt x="1473" y="311"/>
                    <a:pt x="1473" y="295"/>
                  </a:cubicBezTo>
                  <a:cubicBezTo>
                    <a:pt x="1473" y="279"/>
                    <a:pt x="1473" y="279"/>
                    <a:pt x="1473" y="279"/>
                  </a:cubicBezTo>
                  <a:cubicBezTo>
                    <a:pt x="1473" y="279"/>
                    <a:pt x="1473" y="271"/>
                    <a:pt x="1468" y="271"/>
                  </a:cubicBezTo>
                  <a:cubicBezTo>
                    <a:pt x="1466" y="271"/>
                    <a:pt x="1462" y="273"/>
                    <a:pt x="1457" y="279"/>
                  </a:cubicBezTo>
                  <a:cubicBezTo>
                    <a:pt x="1469" y="267"/>
                    <a:pt x="1464" y="256"/>
                    <a:pt x="1460" y="256"/>
                  </a:cubicBezTo>
                  <a:lnTo>
                    <a:pt x="1460" y="256"/>
                  </a:lnTo>
                  <a:cubicBezTo>
                    <a:pt x="1458" y="256"/>
                    <a:pt x="1457" y="258"/>
                    <a:pt x="1457" y="262"/>
                  </a:cubicBezTo>
                  <a:lnTo>
                    <a:pt x="1457" y="279"/>
                  </a:lnTo>
                  <a:lnTo>
                    <a:pt x="1441" y="279"/>
                  </a:lnTo>
                  <a:lnTo>
                    <a:pt x="1457" y="230"/>
                  </a:lnTo>
                  <a:cubicBezTo>
                    <a:pt x="1454" y="221"/>
                    <a:pt x="1451" y="218"/>
                    <a:pt x="1449" y="218"/>
                  </a:cubicBezTo>
                  <a:cubicBezTo>
                    <a:pt x="1440" y="218"/>
                    <a:pt x="1431" y="257"/>
                    <a:pt x="1427" y="257"/>
                  </a:cubicBezTo>
                  <a:cubicBezTo>
                    <a:pt x="1425" y="257"/>
                    <a:pt x="1424" y="250"/>
                    <a:pt x="1424" y="230"/>
                  </a:cubicBezTo>
                  <a:cubicBezTo>
                    <a:pt x="1408" y="262"/>
                    <a:pt x="1424" y="246"/>
                    <a:pt x="1408" y="279"/>
                  </a:cubicBezTo>
                  <a:cubicBezTo>
                    <a:pt x="1408" y="279"/>
                    <a:pt x="1408" y="213"/>
                    <a:pt x="1408" y="213"/>
                  </a:cubicBezTo>
                  <a:cubicBezTo>
                    <a:pt x="1408" y="212"/>
                    <a:pt x="1408" y="211"/>
                    <a:pt x="1407" y="211"/>
                  </a:cubicBezTo>
                  <a:cubicBezTo>
                    <a:pt x="1405" y="211"/>
                    <a:pt x="1394" y="264"/>
                    <a:pt x="1392" y="264"/>
                  </a:cubicBezTo>
                  <a:cubicBezTo>
                    <a:pt x="1392" y="264"/>
                    <a:pt x="1391" y="264"/>
                    <a:pt x="1391" y="262"/>
                  </a:cubicBezTo>
                  <a:cubicBezTo>
                    <a:pt x="1391" y="279"/>
                    <a:pt x="1375" y="311"/>
                    <a:pt x="1375" y="328"/>
                  </a:cubicBezTo>
                  <a:cubicBezTo>
                    <a:pt x="1375" y="311"/>
                    <a:pt x="1375" y="262"/>
                    <a:pt x="1375" y="246"/>
                  </a:cubicBezTo>
                  <a:cubicBezTo>
                    <a:pt x="1375" y="238"/>
                    <a:pt x="1371" y="238"/>
                    <a:pt x="1367" y="238"/>
                  </a:cubicBezTo>
                  <a:cubicBezTo>
                    <a:pt x="1363" y="238"/>
                    <a:pt x="1359" y="238"/>
                    <a:pt x="1359" y="230"/>
                  </a:cubicBezTo>
                  <a:cubicBezTo>
                    <a:pt x="1359" y="230"/>
                    <a:pt x="1359" y="246"/>
                    <a:pt x="1359" y="246"/>
                  </a:cubicBezTo>
                  <a:cubicBezTo>
                    <a:pt x="1356" y="244"/>
                    <a:pt x="1354" y="243"/>
                    <a:pt x="1353" y="243"/>
                  </a:cubicBezTo>
                  <a:cubicBezTo>
                    <a:pt x="1342" y="243"/>
                    <a:pt x="1342" y="279"/>
                    <a:pt x="1342" y="279"/>
                  </a:cubicBezTo>
                  <a:cubicBezTo>
                    <a:pt x="1342" y="269"/>
                    <a:pt x="1342" y="254"/>
                    <a:pt x="1342" y="246"/>
                  </a:cubicBezTo>
                  <a:cubicBezTo>
                    <a:pt x="1342" y="230"/>
                    <a:pt x="1342" y="213"/>
                    <a:pt x="1342" y="197"/>
                  </a:cubicBezTo>
                  <a:cubicBezTo>
                    <a:pt x="1338" y="205"/>
                    <a:pt x="1336" y="208"/>
                    <a:pt x="1335" y="208"/>
                  </a:cubicBezTo>
                  <a:cubicBezTo>
                    <a:pt x="1332" y="208"/>
                    <a:pt x="1338" y="180"/>
                    <a:pt x="1326" y="180"/>
                  </a:cubicBezTo>
                  <a:cubicBezTo>
                    <a:pt x="1326" y="186"/>
                    <a:pt x="1326" y="192"/>
                    <a:pt x="1326" y="197"/>
                  </a:cubicBezTo>
                  <a:lnTo>
                    <a:pt x="1310" y="197"/>
                  </a:lnTo>
                  <a:cubicBezTo>
                    <a:pt x="1310" y="180"/>
                    <a:pt x="1310" y="180"/>
                    <a:pt x="1310" y="180"/>
                  </a:cubicBezTo>
                  <a:cubicBezTo>
                    <a:pt x="1310" y="174"/>
                    <a:pt x="1310" y="171"/>
                    <a:pt x="1309" y="171"/>
                  </a:cubicBezTo>
                  <a:cubicBezTo>
                    <a:pt x="1309" y="171"/>
                    <a:pt x="1307" y="207"/>
                    <a:pt x="1296" y="212"/>
                  </a:cubicBezTo>
                  <a:lnTo>
                    <a:pt x="1296" y="212"/>
                  </a:lnTo>
                  <a:cubicBezTo>
                    <a:pt x="1300" y="197"/>
                    <a:pt x="1305" y="180"/>
                    <a:pt x="1293" y="180"/>
                  </a:cubicBezTo>
                  <a:cubicBezTo>
                    <a:pt x="1293" y="180"/>
                    <a:pt x="1293" y="197"/>
                    <a:pt x="1293" y="213"/>
                  </a:cubicBezTo>
                  <a:cubicBezTo>
                    <a:pt x="1294" y="213"/>
                    <a:pt x="1295" y="213"/>
                    <a:pt x="1296" y="212"/>
                  </a:cubicBezTo>
                  <a:lnTo>
                    <a:pt x="1296" y="212"/>
                  </a:lnTo>
                  <a:cubicBezTo>
                    <a:pt x="1295" y="219"/>
                    <a:pt x="1293" y="225"/>
                    <a:pt x="1293" y="230"/>
                  </a:cubicBezTo>
                  <a:cubicBezTo>
                    <a:pt x="1290" y="226"/>
                    <a:pt x="1287" y="225"/>
                    <a:pt x="1285" y="225"/>
                  </a:cubicBezTo>
                  <a:cubicBezTo>
                    <a:pt x="1277" y="225"/>
                    <a:pt x="1277" y="246"/>
                    <a:pt x="1277" y="246"/>
                  </a:cubicBezTo>
                  <a:cubicBezTo>
                    <a:pt x="1277" y="254"/>
                    <a:pt x="1277" y="258"/>
                    <a:pt x="1275" y="263"/>
                  </a:cubicBezTo>
                  <a:lnTo>
                    <a:pt x="1275" y="263"/>
                  </a:lnTo>
                  <a:cubicBezTo>
                    <a:pt x="1276" y="262"/>
                    <a:pt x="1277" y="262"/>
                    <a:pt x="1277" y="262"/>
                  </a:cubicBezTo>
                  <a:lnTo>
                    <a:pt x="1277" y="262"/>
                  </a:lnTo>
                  <a:cubicBezTo>
                    <a:pt x="1274" y="268"/>
                    <a:pt x="1272" y="270"/>
                    <a:pt x="1270" y="270"/>
                  </a:cubicBezTo>
                  <a:cubicBezTo>
                    <a:pt x="1270" y="270"/>
                    <a:pt x="1269" y="270"/>
                    <a:pt x="1269" y="270"/>
                  </a:cubicBezTo>
                  <a:lnTo>
                    <a:pt x="1269" y="270"/>
                  </a:lnTo>
                  <a:cubicBezTo>
                    <a:pt x="1267" y="272"/>
                    <a:pt x="1264" y="275"/>
                    <a:pt x="1261" y="279"/>
                  </a:cubicBezTo>
                  <a:cubicBezTo>
                    <a:pt x="1261" y="273"/>
                    <a:pt x="1263" y="269"/>
                    <a:pt x="1266" y="266"/>
                  </a:cubicBezTo>
                  <a:lnTo>
                    <a:pt x="1266" y="266"/>
                  </a:lnTo>
                  <a:cubicBezTo>
                    <a:pt x="1267" y="268"/>
                    <a:pt x="1268" y="270"/>
                    <a:pt x="1269" y="270"/>
                  </a:cubicBezTo>
                  <a:lnTo>
                    <a:pt x="1269" y="270"/>
                  </a:lnTo>
                  <a:cubicBezTo>
                    <a:pt x="1272" y="267"/>
                    <a:pt x="1274" y="265"/>
                    <a:pt x="1275" y="263"/>
                  </a:cubicBezTo>
                  <a:lnTo>
                    <a:pt x="1275" y="263"/>
                  </a:lnTo>
                  <a:cubicBezTo>
                    <a:pt x="1272" y="263"/>
                    <a:pt x="1269" y="264"/>
                    <a:pt x="1266" y="266"/>
                  </a:cubicBezTo>
                  <a:lnTo>
                    <a:pt x="1266" y="266"/>
                  </a:lnTo>
                  <a:cubicBezTo>
                    <a:pt x="1262" y="258"/>
                    <a:pt x="1261" y="238"/>
                    <a:pt x="1261" y="238"/>
                  </a:cubicBezTo>
                  <a:cubicBezTo>
                    <a:pt x="1261" y="238"/>
                    <a:pt x="1261" y="240"/>
                    <a:pt x="1261" y="246"/>
                  </a:cubicBezTo>
                  <a:cubicBezTo>
                    <a:pt x="1244" y="262"/>
                    <a:pt x="1244" y="246"/>
                    <a:pt x="1244" y="279"/>
                  </a:cubicBezTo>
                  <a:cubicBezTo>
                    <a:pt x="1244" y="265"/>
                    <a:pt x="1243" y="260"/>
                    <a:pt x="1241" y="260"/>
                  </a:cubicBezTo>
                  <a:cubicBezTo>
                    <a:pt x="1237" y="260"/>
                    <a:pt x="1230" y="281"/>
                    <a:pt x="1228" y="281"/>
                  </a:cubicBezTo>
                  <a:cubicBezTo>
                    <a:pt x="1228" y="281"/>
                    <a:pt x="1228" y="281"/>
                    <a:pt x="1228" y="279"/>
                  </a:cubicBezTo>
                  <a:lnTo>
                    <a:pt x="1244" y="197"/>
                  </a:lnTo>
                  <a:cubicBezTo>
                    <a:pt x="1244" y="190"/>
                    <a:pt x="1243" y="188"/>
                    <a:pt x="1241" y="188"/>
                  </a:cubicBezTo>
                  <a:cubicBezTo>
                    <a:pt x="1233" y="188"/>
                    <a:pt x="1217" y="216"/>
                    <a:pt x="1213" y="216"/>
                  </a:cubicBezTo>
                  <a:cubicBezTo>
                    <a:pt x="1212" y="216"/>
                    <a:pt x="1211" y="215"/>
                    <a:pt x="1211" y="213"/>
                  </a:cubicBezTo>
                  <a:lnTo>
                    <a:pt x="1211" y="230"/>
                  </a:lnTo>
                  <a:cubicBezTo>
                    <a:pt x="1211" y="242"/>
                    <a:pt x="1211" y="245"/>
                    <a:pt x="1211" y="245"/>
                  </a:cubicBezTo>
                  <a:cubicBezTo>
                    <a:pt x="1210" y="245"/>
                    <a:pt x="1208" y="241"/>
                    <a:pt x="1204" y="241"/>
                  </a:cubicBezTo>
                  <a:cubicBezTo>
                    <a:pt x="1202" y="241"/>
                    <a:pt x="1199" y="242"/>
                    <a:pt x="1195" y="246"/>
                  </a:cubicBezTo>
                  <a:cubicBezTo>
                    <a:pt x="1195" y="213"/>
                    <a:pt x="1195" y="213"/>
                    <a:pt x="1195" y="197"/>
                  </a:cubicBezTo>
                  <a:cubicBezTo>
                    <a:pt x="1195" y="213"/>
                    <a:pt x="1195" y="197"/>
                    <a:pt x="1179" y="246"/>
                  </a:cubicBezTo>
                  <a:lnTo>
                    <a:pt x="1179" y="213"/>
                  </a:lnTo>
                  <a:cubicBezTo>
                    <a:pt x="1179" y="212"/>
                    <a:pt x="1179" y="211"/>
                    <a:pt x="1178" y="211"/>
                  </a:cubicBezTo>
                  <a:cubicBezTo>
                    <a:pt x="1176" y="211"/>
                    <a:pt x="1165" y="264"/>
                    <a:pt x="1163" y="264"/>
                  </a:cubicBezTo>
                  <a:cubicBezTo>
                    <a:pt x="1162" y="264"/>
                    <a:pt x="1162" y="264"/>
                    <a:pt x="1162" y="262"/>
                  </a:cubicBezTo>
                  <a:cubicBezTo>
                    <a:pt x="1162" y="230"/>
                    <a:pt x="1162" y="213"/>
                    <a:pt x="1179" y="197"/>
                  </a:cubicBezTo>
                  <a:cubicBezTo>
                    <a:pt x="1162" y="197"/>
                    <a:pt x="1162" y="197"/>
                    <a:pt x="1162" y="213"/>
                  </a:cubicBezTo>
                  <a:cubicBezTo>
                    <a:pt x="1162" y="211"/>
                    <a:pt x="1162" y="210"/>
                    <a:pt x="1161" y="210"/>
                  </a:cubicBezTo>
                  <a:cubicBezTo>
                    <a:pt x="1158" y="210"/>
                    <a:pt x="1150" y="233"/>
                    <a:pt x="1147" y="233"/>
                  </a:cubicBezTo>
                  <a:cubicBezTo>
                    <a:pt x="1146" y="233"/>
                    <a:pt x="1146" y="232"/>
                    <a:pt x="1146" y="230"/>
                  </a:cubicBezTo>
                  <a:cubicBezTo>
                    <a:pt x="1146" y="230"/>
                    <a:pt x="1146" y="240"/>
                    <a:pt x="1146" y="246"/>
                  </a:cubicBezTo>
                  <a:cubicBezTo>
                    <a:pt x="1146" y="246"/>
                    <a:pt x="1130" y="262"/>
                    <a:pt x="1130" y="279"/>
                  </a:cubicBezTo>
                  <a:cubicBezTo>
                    <a:pt x="1130" y="246"/>
                    <a:pt x="1125" y="246"/>
                    <a:pt x="1121" y="246"/>
                  </a:cubicBezTo>
                  <a:cubicBezTo>
                    <a:pt x="1117" y="246"/>
                    <a:pt x="1113" y="246"/>
                    <a:pt x="1113" y="213"/>
                  </a:cubicBezTo>
                  <a:cubicBezTo>
                    <a:pt x="1105" y="221"/>
                    <a:pt x="1101" y="225"/>
                    <a:pt x="1097" y="228"/>
                  </a:cubicBezTo>
                  <a:lnTo>
                    <a:pt x="1097" y="228"/>
                  </a:lnTo>
                  <a:cubicBezTo>
                    <a:pt x="1097" y="224"/>
                    <a:pt x="1097" y="222"/>
                    <a:pt x="1096" y="222"/>
                  </a:cubicBezTo>
                  <a:cubicBezTo>
                    <a:pt x="1096" y="222"/>
                    <a:pt x="1095" y="223"/>
                    <a:pt x="1094" y="225"/>
                  </a:cubicBezTo>
                  <a:lnTo>
                    <a:pt x="1094" y="225"/>
                  </a:lnTo>
                  <a:cubicBezTo>
                    <a:pt x="1093" y="223"/>
                    <a:pt x="1092" y="223"/>
                    <a:pt x="1091" y="223"/>
                  </a:cubicBezTo>
                  <a:cubicBezTo>
                    <a:pt x="1089" y="223"/>
                    <a:pt x="1087" y="225"/>
                    <a:pt x="1085" y="229"/>
                  </a:cubicBezTo>
                  <a:lnTo>
                    <a:pt x="1085" y="229"/>
                  </a:lnTo>
                  <a:cubicBezTo>
                    <a:pt x="1089" y="228"/>
                    <a:pt x="1092" y="226"/>
                    <a:pt x="1094" y="225"/>
                  </a:cubicBezTo>
                  <a:lnTo>
                    <a:pt x="1094" y="225"/>
                  </a:lnTo>
                  <a:cubicBezTo>
                    <a:pt x="1094" y="225"/>
                    <a:pt x="1095" y="226"/>
                    <a:pt x="1096" y="228"/>
                  </a:cubicBezTo>
                  <a:lnTo>
                    <a:pt x="1096" y="228"/>
                  </a:lnTo>
                  <a:cubicBezTo>
                    <a:pt x="1096" y="228"/>
                    <a:pt x="1097" y="228"/>
                    <a:pt x="1097" y="228"/>
                  </a:cubicBezTo>
                  <a:lnTo>
                    <a:pt x="1097" y="228"/>
                  </a:lnTo>
                  <a:cubicBezTo>
                    <a:pt x="1097" y="228"/>
                    <a:pt x="1097" y="229"/>
                    <a:pt x="1097" y="230"/>
                  </a:cubicBezTo>
                  <a:cubicBezTo>
                    <a:pt x="1097" y="229"/>
                    <a:pt x="1096" y="228"/>
                    <a:pt x="1096" y="228"/>
                  </a:cubicBezTo>
                  <a:lnTo>
                    <a:pt x="1096" y="228"/>
                  </a:lnTo>
                  <a:cubicBezTo>
                    <a:pt x="1093" y="229"/>
                    <a:pt x="1090" y="229"/>
                    <a:pt x="1085" y="230"/>
                  </a:cubicBezTo>
                  <a:lnTo>
                    <a:pt x="1085" y="230"/>
                  </a:lnTo>
                  <a:cubicBezTo>
                    <a:pt x="1085" y="229"/>
                    <a:pt x="1085" y="229"/>
                    <a:pt x="1085" y="229"/>
                  </a:cubicBezTo>
                  <a:lnTo>
                    <a:pt x="1085" y="229"/>
                  </a:lnTo>
                  <a:cubicBezTo>
                    <a:pt x="1084" y="229"/>
                    <a:pt x="1082" y="230"/>
                    <a:pt x="1080" y="230"/>
                  </a:cubicBezTo>
                  <a:cubicBezTo>
                    <a:pt x="1082" y="230"/>
                    <a:pt x="1084" y="230"/>
                    <a:pt x="1085" y="230"/>
                  </a:cubicBezTo>
                  <a:lnTo>
                    <a:pt x="1085" y="230"/>
                  </a:lnTo>
                  <a:cubicBezTo>
                    <a:pt x="1080" y="242"/>
                    <a:pt x="1077" y="269"/>
                    <a:pt x="1070" y="269"/>
                  </a:cubicBezTo>
                  <a:cubicBezTo>
                    <a:pt x="1069" y="269"/>
                    <a:pt x="1066" y="267"/>
                    <a:pt x="1064" y="262"/>
                  </a:cubicBezTo>
                  <a:cubicBezTo>
                    <a:pt x="1064" y="230"/>
                    <a:pt x="1080" y="246"/>
                    <a:pt x="1080" y="230"/>
                  </a:cubicBezTo>
                  <a:cubicBezTo>
                    <a:pt x="1080" y="203"/>
                    <a:pt x="1079" y="196"/>
                    <a:pt x="1076" y="196"/>
                  </a:cubicBezTo>
                  <a:cubicBezTo>
                    <a:pt x="1073" y="196"/>
                    <a:pt x="1069" y="211"/>
                    <a:pt x="1066" y="211"/>
                  </a:cubicBezTo>
                  <a:cubicBezTo>
                    <a:pt x="1065" y="211"/>
                    <a:pt x="1064" y="208"/>
                    <a:pt x="1064" y="197"/>
                  </a:cubicBezTo>
                  <a:cubicBezTo>
                    <a:pt x="1064" y="189"/>
                    <a:pt x="1063" y="186"/>
                    <a:pt x="1062" y="186"/>
                  </a:cubicBezTo>
                  <a:cubicBezTo>
                    <a:pt x="1057" y="186"/>
                    <a:pt x="1048" y="213"/>
                    <a:pt x="1048" y="213"/>
                  </a:cubicBezTo>
                  <a:cubicBezTo>
                    <a:pt x="1048" y="213"/>
                    <a:pt x="1048" y="197"/>
                    <a:pt x="1048" y="197"/>
                  </a:cubicBezTo>
                  <a:cubicBezTo>
                    <a:pt x="1031" y="230"/>
                    <a:pt x="1015" y="246"/>
                    <a:pt x="1015" y="262"/>
                  </a:cubicBezTo>
                  <a:cubicBezTo>
                    <a:pt x="1015" y="230"/>
                    <a:pt x="1015" y="246"/>
                    <a:pt x="1015" y="213"/>
                  </a:cubicBezTo>
                  <a:cubicBezTo>
                    <a:pt x="1015" y="213"/>
                    <a:pt x="1015" y="262"/>
                    <a:pt x="999" y="262"/>
                  </a:cubicBezTo>
                  <a:cubicBezTo>
                    <a:pt x="999" y="246"/>
                    <a:pt x="999" y="230"/>
                    <a:pt x="1015" y="197"/>
                  </a:cubicBezTo>
                  <a:cubicBezTo>
                    <a:pt x="1015" y="189"/>
                    <a:pt x="1014" y="185"/>
                    <a:pt x="1012" y="183"/>
                  </a:cubicBezTo>
                  <a:lnTo>
                    <a:pt x="1012" y="183"/>
                  </a:lnTo>
                  <a:lnTo>
                    <a:pt x="1015" y="180"/>
                  </a:lnTo>
                  <a:cubicBezTo>
                    <a:pt x="1001" y="180"/>
                    <a:pt x="987" y="217"/>
                    <a:pt x="983" y="217"/>
                  </a:cubicBezTo>
                  <a:cubicBezTo>
                    <a:pt x="983" y="217"/>
                    <a:pt x="982" y="216"/>
                    <a:pt x="982" y="213"/>
                  </a:cubicBezTo>
                  <a:lnTo>
                    <a:pt x="982" y="230"/>
                  </a:lnTo>
                  <a:cubicBezTo>
                    <a:pt x="977" y="244"/>
                    <a:pt x="975" y="249"/>
                    <a:pt x="975" y="249"/>
                  </a:cubicBezTo>
                  <a:cubicBezTo>
                    <a:pt x="973" y="249"/>
                    <a:pt x="975" y="236"/>
                    <a:pt x="973" y="236"/>
                  </a:cubicBezTo>
                  <a:cubicBezTo>
                    <a:pt x="971" y="236"/>
                    <a:pt x="969" y="239"/>
                    <a:pt x="966" y="246"/>
                  </a:cubicBezTo>
                  <a:lnTo>
                    <a:pt x="966" y="197"/>
                  </a:lnTo>
                  <a:cubicBezTo>
                    <a:pt x="966" y="194"/>
                    <a:pt x="965" y="192"/>
                    <a:pt x="964" y="191"/>
                  </a:cubicBezTo>
                  <a:lnTo>
                    <a:pt x="964" y="191"/>
                  </a:lnTo>
                  <a:cubicBezTo>
                    <a:pt x="962" y="199"/>
                    <a:pt x="957" y="208"/>
                    <a:pt x="954" y="219"/>
                  </a:cubicBezTo>
                  <a:lnTo>
                    <a:pt x="954" y="219"/>
                  </a:lnTo>
                  <a:cubicBezTo>
                    <a:pt x="957" y="213"/>
                    <a:pt x="962" y="205"/>
                    <a:pt x="966" y="197"/>
                  </a:cubicBezTo>
                  <a:lnTo>
                    <a:pt x="966" y="197"/>
                  </a:lnTo>
                  <a:cubicBezTo>
                    <a:pt x="966" y="213"/>
                    <a:pt x="950" y="230"/>
                    <a:pt x="950" y="246"/>
                  </a:cubicBezTo>
                  <a:cubicBezTo>
                    <a:pt x="950" y="235"/>
                    <a:pt x="951" y="227"/>
                    <a:pt x="954" y="219"/>
                  </a:cubicBezTo>
                  <a:lnTo>
                    <a:pt x="954" y="219"/>
                  </a:lnTo>
                  <a:cubicBezTo>
                    <a:pt x="942" y="237"/>
                    <a:pt x="933" y="246"/>
                    <a:pt x="933" y="246"/>
                  </a:cubicBezTo>
                  <a:cubicBezTo>
                    <a:pt x="950" y="148"/>
                    <a:pt x="917" y="213"/>
                    <a:pt x="917" y="148"/>
                  </a:cubicBezTo>
                  <a:cubicBezTo>
                    <a:pt x="913" y="156"/>
                    <a:pt x="910" y="159"/>
                    <a:pt x="907" y="159"/>
                  </a:cubicBezTo>
                  <a:cubicBezTo>
                    <a:pt x="899" y="159"/>
                    <a:pt x="896" y="131"/>
                    <a:pt x="884" y="131"/>
                  </a:cubicBezTo>
                  <a:cubicBezTo>
                    <a:pt x="876" y="164"/>
                    <a:pt x="876" y="164"/>
                    <a:pt x="876" y="164"/>
                  </a:cubicBezTo>
                  <a:cubicBezTo>
                    <a:pt x="876" y="164"/>
                    <a:pt x="876" y="164"/>
                    <a:pt x="868" y="197"/>
                  </a:cubicBezTo>
                  <a:lnTo>
                    <a:pt x="851" y="148"/>
                  </a:lnTo>
                  <a:cubicBezTo>
                    <a:pt x="851" y="131"/>
                    <a:pt x="868" y="131"/>
                    <a:pt x="868" y="115"/>
                  </a:cubicBezTo>
                  <a:cubicBezTo>
                    <a:pt x="851" y="115"/>
                    <a:pt x="868" y="99"/>
                    <a:pt x="868" y="66"/>
                  </a:cubicBezTo>
                  <a:lnTo>
                    <a:pt x="868" y="66"/>
                  </a:lnTo>
                  <a:cubicBezTo>
                    <a:pt x="867" y="99"/>
                    <a:pt x="851" y="99"/>
                    <a:pt x="851" y="99"/>
                  </a:cubicBezTo>
                  <a:lnTo>
                    <a:pt x="851" y="131"/>
                  </a:lnTo>
                  <a:cubicBezTo>
                    <a:pt x="849" y="136"/>
                    <a:pt x="847" y="138"/>
                    <a:pt x="846" y="138"/>
                  </a:cubicBezTo>
                  <a:cubicBezTo>
                    <a:pt x="841" y="138"/>
                    <a:pt x="845" y="98"/>
                    <a:pt x="841" y="92"/>
                  </a:cubicBezTo>
                  <a:lnTo>
                    <a:pt x="841" y="92"/>
                  </a:lnTo>
                  <a:lnTo>
                    <a:pt x="851" y="82"/>
                  </a:lnTo>
                  <a:lnTo>
                    <a:pt x="851" y="82"/>
                  </a:lnTo>
                  <a:cubicBezTo>
                    <a:pt x="835" y="99"/>
                    <a:pt x="819" y="82"/>
                    <a:pt x="802" y="131"/>
                  </a:cubicBezTo>
                  <a:cubicBezTo>
                    <a:pt x="802" y="115"/>
                    <a:pt x="802" y="99"/>
                    <a:pt x="819" y="99"/>
                  </a:cubicBezTo>
                  <a:cubicBezTo>
                    <a:pt x="817" y="97"/>
                    <a:pt x="815" y="96"/>
                    <a:pt x="812" y="96"/>
                  </a:cubicBezTo>
                  <a:cubicBezTo>
                    <a:pt x="799" y="96"/>
                    <a:pt x="781" y="124"/>
                    <a:pt x="773" y="124"/>
                  </a:cubicBezTo>
                  <a:cubicBezTo>
                    <a:pt x="771" y="124"/>
                    <a:pt x="769" y="122"/>
                    <a:pt x="769" y="115"/>
                  </a:cubicBezTo>
                  <a:cubicBezTo>
                    <a:pt x="769" y="109"/>
                    <a:pt x="769" y="99"/>
                    <a:pt x="769" y="99"/>
                  </a:cubicBezTo>
                  <a:cubicBezTo>
                    <a:pt x="769" y="99"/>
                    <a:pt x="759" y="120"/>
                    <a:pt x="755" y="120"/>
                  </a:cubicBezTo>
                  <a:cubicBezTo>
                    <a:pt x="754" y="120"/>
                    <a:pt x="753" y="118"/>
                    <a:pt x="753" y="115"/>
                  </a:cubicBezTo>
                  <a:lnTo>
                    <a:pt x="753" y="99"/>
                  </a:lnTo>
                  <a:cubicBezTo>
                    <a:pt x="753" y="92"/>
                    <a:pt x="752" y="90"/>
                    <a:pt x="750" y="90"/>
                  </a:cubicBezTo>
                  <a:cubicBezTo>
                    <a:pt x="742" y="90"/>
                    <a:pt x="720" y="135"/>
                    <a:pt x="720" y="148"/>
                  </a:cubicBezTo>
                  <a:cubicBezTo>
                    <a:pt x="720" y="99"/>
                    <a:pt x="720" y="82"/>
                    <a:pt x="720" y="66"/>
                  </a:cubicBezTo>
                  <a:cubicBezTo>
                    <a:pt x="718" y="64"/>
                    <a:pt x="716" y="63"/>
                    <a:pt x="714" y="63"/>
                  </a:cubicBezTo>
                  <a:cubicBezTo>
                    <a:pt x="699" y="63"/>
                    <a:pt x="685" y="101"/>
                    <a:pt x="671" y="115"/>
                  </a:cubicBezTo>
                  <a:cubicBezTo>
                    <a:pt x="671" y="66"/>
                    <a:pt x="639" y="82"/>
                    <a:pt x="622" y="50"/>
                  </a:cubicBezTo>
                  <a:cubicBezTo>
                    <a:pt x="622" y="66"/>
                    <a:pt x="622" y="99"/>
                    <a:pt x="622" y="99"/>
                  </a:cubicBezTo>
                  <a:cubicBezTo>
                    <a:pt x="622" y="99"/>
                    <a:pt x="617" y="109"/>
                    <a:pt x="612" y="109"/>
                  </a:cubicBezTo>
                  <a:cubicBezTo>
                    <a:pt x="609" y="109"/>
                    <a:pt x="606" y="103"/>
                    <a:pt x="606" y="82"/>
                  </a:cubicBezTo>
                  <a:lnTo>
                    <a:pt x="606" y="82"/>
                  </a:lnTo>
                  <a:lnTo>
                    <a:pt x="622" y="99"/>
                  </a:lnTo>
                  <a:cubicBezTo>
                    <a:pt x="622" y="50"/>
                    <a:pt x="606" y="50"/>
                    <a:pt x="606" y="50"/>
                  </a:cubicBezTo>
                  <a:lnTo>
                    <a:pt x="589" y="115"/>
                  </a:lnTo>
                  <a:cubicBezTo>
                    <a:pt x="589" y="85"/>
                    <a:pt x="586" y="77"/>
                    <a:pt x="582" y="77"/>
                  </a:cubicBezTo>
                  <a:cubicBezTo>
                    <a:pt x="576" y="77"/>
                    <a:pt x="568" y="94"/>
                    <a:pt x="562" y="94"/>
                  </a:cubicBezTo>
                  <a:cubicBezTo>
                    <a:pt x="559" y="94"/>
                    <a:pt x="557" y="88"/>
                    <a:pt x="557" y="66"/>
                  </a:cubicBezTo>
                  <a:cubicBezTo>
                    <a:pt x="557" y="82"/>
                    <a:pt x="557" y="82"/>
                    <a:pt x="540" y="82"/>
                  </a:cubicBezTo>
                  <a:lnTo>
                    <a:pt x="557" y="50"/>
                  </a:lnTo>
                  <a:lnTo>
                    <a:pt x="524" y="50"/>
                  </a:lnTo>
                  <a:lnTo>
                    <a:pt x="524" y="33"/>
                  </a:lnTo>
                  <a:cubicBezTo>
                    <a:pt x="524" y="32"/>
                    <a:pt x="524" y="31"/>
                    <a:pt x="524" y="31"/>
                  </a:cubicBezTo>
                  <a:cubicBezTo>
                    <a:pt x="522" y="31"/>
                    <a:pt x="508" y="115"/>
                    <a:pt x="508" y="115"/>
                  </a:cubicBezTo>
                  <a:lnTo>
                    <a:pt x="508" y="66"/>
                  </a:lnTo>
                  <a:cubicBezTo>
                    <a:pt x="497" y="66"/>
                    <a:pt x="493" y="44"/>
                    <a:pt x="487" y="44"/>
                  </a:cubicBezTo>
                  <a:cubicBezTo>
                    <a:pt x="484" y="44"/>
                    <a:pt x="480" y="50"/>
                    <a:pt x="475" y="66"/>
                  </a:cubicBezTo>
                  <a:cubicBezTo>
                    <a:pt x="475" y="66"/>
                    <a:pt x="475" y="50"/>
                    <a:pt x="475" y="50"/>
                  </a:cubicBezTo>
                  <a:cubicBezTo>
                    <a:pt x="475" y="50"/>
                    <a:pt x="470" y="35"/>
                    <a:pt x="466" y="35"/>
                  </a:cubicBezTo>
                  <a:cubicBezTo>
                    <a:pt x="462" y="35"/>
                    <a:pt x="458" y="45"/>
                    <a:pt x="458" y="82"/>
                  </a:cubicBezTo>
                  <a:cubicBezTo>
                    <a:pt x="458" y="63"/>
                    <a:pt x="456" y="56"/>
                    <a:pt x="452" y="56"/>
                  </a:cubicBezTo>
                  <a:cubicBezTo>
                    <a:pt x="447" y="56"/>
                    <a:pt x="441" y="64"/>
                    <a:pt x="434" y="73"/>
                  </a:cubicBezTo>
                  <a:lnTo>
                    <a:pt x="434" y="73"/>
                  </a:lnTo>
                  <a:cubicBezTo>
                    <a:pt x="436" y="66"/>
                    <a:pt x="439" y="59"/>
                    <a:pt x="442" y="50"/>
                  </a:cubicBezTo>
                  <a:lnTo>
                    <a:pt x="442" y="50"/>
                  </a:lnTo>
                  <a:lnTo>
                    <a:pt x="426" y="82"/>
                  </a:lnTo>
                  <a:cubicBezTo>
                    <a:pt x="429" y="79"/>
                    <a:pt x="432" y="76"/>
                    <a:pt x="434" y="73"/>
                  </a:cubicBezTo>
                  <a:lnTo>
                    <a:pt x="434" y="73"/>
                  </a:lnTo>
                  <a:cubicBezTo>
                    <a:pt x="430" y="85"/>
                    <a:pt x="427" y="92"/>
                    <a:pt x="424" y="97"/>
                  </a:cubicBezTo>
                  <a:lnTo>
                    <a:pt x="424" y="97"/>
                  </a:lnTo>
                  <a:cubicBezTo>
                    <a:pt x="422" y="95"/>
                    <a:pt x="420" y="94"/>
                    <a:pt x="418" y="94"/>
                  </a:cubicBezTo>
                  <a:cubicBezTo>
                    <a:pt x="409" y="94"/>
                    <a:pt x="409" y="115"/>
                    <a:pt x="409" y="115"/>
                  </a:cubicBezTo>
                  <a:cubicBezTo>
                    <a:pt x="410" y="115"/>
                    <a:pt x="410" y="115"/>
                    <a:pt x="410" y="114"/>
                  </a:cubicBezTo>
                  <a:lnTo>
                    <a:pt x="410" y="114"/>
                  </a:lnTo>
                  <a:cubicBezTo>
                    <a:pt x="410" y="117"/>
                    <a:pt x="409" y="118"/>
                    <a:pt x="409" y="118"/>
                  </a:cubicBezTo>
                  <a:cubicBezTo>
                    <a:pt x="409" y="118"/>
                    <a:pt x="409" y="117"/>
                    <a:pt x="409" y="115"/>
                  </a:cubicBezTo>
                  <a:lnTo>
                    <a:pt x="409" y="82"/>
                  </a:lnTo>
                  <a:cubicBezTo>
                    <a:pt x="409" y="82"/>
                    <a:pt x="409" y="99"/>
                    <a:pt x="393" y="115"/>
                  </a:cubicBezTo>
                  <a:cubicBezTo>
                    <a:pt x="393" y="108"/>
                    <a:pt x="393" y="97"/>
                    <a:pt x="393" y="82"/>
                  </a:cubicBezTo>
                  <a:cubicBezTo>
                    <a:pt x="393" y="99"/>
                    <a:pt x="377" y="115"/>
                    <a:pt x="377" y="115"/>
                  </a:cubicBezTo>
                  <a:cubicBezTo>
                    <a:pt x="377" y="99"/>
                    <a:pt x="377" y="99"/>
                    <a:pt x="377" y="99"/>
                  </a:cubicBezTo>
                  <a:cubicBezTo>
                    <a:pt x="377" y="92"/>
                    <a:pt x="376" y="89"/>
                    <a:pt x="375" y="89"/>
                  </a:cubicBezTo>
                  <a:cubicBezTo>
                    <a:pt x="372" y="89"/>
                    <a:pt x="365" y="108"/>
                    <a:pt x="362" y="108"/>
                  </a:cubicBezTo>
                  <a:cubicBezTo>
                    <a:pt x="361" y="108"/>
                    <a:pt x="360" y="106"/>
                    <a:pt x="360" y="99"/>
                  </a:cubicBezTo>
                  <a:cubicBezTo>
                    <a:pt x="360" y="82"/>
                    <a:pt x="360" y="82"/>
                    <a:pt x="360" y="82"/>
                  </a:cubicBezTo>
                  <a:lnTo>
                    <a:pt x="377" y="82"/>
                  </a:lnTo>
                  <a:cubicBezTo>
                    <a:pt x="377" y="50"/>
                    <a:pt x="377" y="50"/>
                    <a:pt x="393" y="0"/>
                  </a:cubicBezTo>
                  <a:lnTo>
                    <a:pt x="393" y="0"/>
                  </a:lnTo>
                  <a:cubicBezTo>
                    <a:pt x="379" y="29"/>
                    <a:pt x="365" y="69"/>
                    <a:pt x="361" y="69"/>
                  </a:cubicBezTo>
                  <a:cubicBezTo>
                    <a:pt x="361" y="69"/>
                    <a:pt x="360" y="68"/>
                    <a:pt x="360" y="66"/>
                  </a:cubicBezTo>
                  <a:lnTo>
                    <a:pt x="360" y="50"/>
                  </a:lnTo>
                  <a:cubicBezTo>
                    <a:pt x="344" y="50"/>
                    <a:pt x="344" y="50"/>
                    <a:pt x="344" y="33"/>
                  </a:cubicBezTo>
                  <a:cubicBezTo>
                    <a:pt x="352" y="25"/>
                    <a:pt x="352" y="25"/>
                    <a:pt x="350" y="25"/>
                  </a:cubicBezTo>
                  <a:cubicBezTo>
                    <a:pt x="348" y="25"/>
                    <a:pt x="344" y="25"/>
                    <a:pt x="344" y="17"/>
                  </a:cubicBezTo>
                  <a:cubicBezTo>
                    <a:pt x="344" y="50"/>
                    <a:pt x="328" y="50"/>
                    <a:pt x="328" y="82"/>
                  </a:cubicBezTo>
                  <a:lnTo>
                    <a:pt x="328" y="82"/>
                  </a:lnTo>
                  <a:cubicBezTo>
                    <a:pt x="328" y="82"/>
                    <a:pt x="328" y="66"/>
                    <a:pt x="344" y="66"/>
                  </a:cubicBezTo>
                  <a:cubicBezTo>
                    <a:pt x="344" y="72"/>
                    <a:pt x="344" y="78"/>
                    <a:pt x="344" y="82"/>
                  </a:cubicBezTo>
                  <a:cubicBezTo>
                    <a:pt x="328" y="99"/>
                    <a:pt x="328" y="115"/>
                    <a:pt x="328" y="131"/>
                  </a:cubicBezTo>
                  <a:cubicBezTo>
                    <a:pt x="328" y="82"/>
                    <a:pt x="328" y="66"/>
                    <a:pt x="328" y="33"/>
                  </a:cubicBezTo>
                  <a:cubicBezTo>
                    <a:pt x="315" y="46"/>
                    <a:pt x="302" y="39"/>
                    <a:pt x="289" y="66"/>
                  </a:cubicBezTo>
                  <a:lnTo>
                    <a:pt x="295" y="66"/>
                  </a:lnTo>
                  <a:cubicBezTo>
                    <a:pt x="293" y="66"/>
                    <a:pt x="291" y="66"/>
                    <a:pt x="289" y="66"/>
                  </a:cubicBezTo>
                  <a:lnTo>
                    <a:pt x="289" y="66"/>
                  </a:lnTo>
                  <a:cubicBezTo>
                    <a:pt x="289" y="66"/>
                    <a:pt x="289" y="66"/>
                    <a:pt x="289" y="66"/>
                  </a:cubicBezTo>
                  <a:lnTo>
                    <a:pt x="278" y="66"/>
                  </a:lnTo>
                  <a:cubicBezTo>
                    <a:pt x="278" y="67"/>
                    <a:pt x="278" y="69"/>
                    <a:pt x="278" y="70"/>
                  </a:cubicBezTo>
                  <a:lnTo>
                    <a:pt x="278" y="70"/>
                  </a:lnTo>
                  <a:cubicBezTo>
                    <a:pt x="281" y="67"/>
                    <a:pt x="285" y="66"/>
                    <a:pt x="289" y="66"/>
                  </a:cubicBezTo>
                  <a:lnTo>
                    <a:pt x="289" y="66"/>
                  </a:lnTo>
                  <a:cubicBezTo>
                    <a:pt x="286" y="74"/>
                    <a:pt x="282" y="84"/>
                    <a:pt x="278" y="99"/>
                  </a:cubicBezTo>
                  <a:cubicBezTo>
                    <a:pt x="278" y="92"/>
                    <a:pt x="278" y="80"/>
                    <a:pt x="278" y="70"/>
                  </a:cubicBezTo>
                  <a:lnTo>
                    <a:pt x="278" y="70"/>
                  </a:lnTo>
                  <a:cubicBezTo>
                    <a:pt x="274" y="74"/>
                    <a:pt x="270" y="82"/>
                    <a:pt x="262" y="99"/>
                  </a:cubicBezTo>
                  <a:cubicBezTo>
                    <a:pt x="262" y="82"/>
                    <a:pt x="278" y="66"/>
                    <a:pt x="262" y="66"/>
                  </a:cubicBezTo>
                  <a:cubicBezTo>
                    <a:pt x="262" y="50"/>
                    <a:pt x="260" y="44"/>
                    <a:pt x="257" y="44"/>
                  </a:cubicBezTo>
                  <a:cubicBezTo>
                    <a:pt x="248" y="44"/>
                    <a:pt x="229" y="96"/>
                    <a:pt x="219" y="96"/>
                  </a:cubicBezTo>
                  <a:cubicBezTo>
                    <a:pt x="215" y="96"/>
                    <a:pt x="213" y="88"/>
                    <a:pt x="213" y="66"/>
                  </a:cubicBezTo>
                  <a:lnTo>
                    <a:pt x="213" y="82"/>
                  </a:lnTo>
                  <a:cubicBezTo>
                    <a:pt x="209" y="75"/>
                    <a:pt x="205" y="72"/>
                    <a:pt x="200" y="72"/>
                  </a:cubicBezTo>
                  <a:cubicBezTo>
                    <a:pt x="191" y="72"/>
                    <a:pt x="180" y="80"/>
                    <a:pt x="171" y="80"/>
                  </a:cubicBezTo>
                  <a:cubicBezTo>
                    <a:pt x="162" y="80"/>
                    <a:pt x="154" y="74"/>
                    <a:pt x="147" y="50"/>
                  </a:cubicBezTo>
                  <a:cubicBezTo>
                    <a:pt x="147" y="46"/>
                    <a:pt x="147" y="45"/>
                    <a:pt x="146" y="45"/>
                  </a:cubicBezTo>
                  <a:cubicBezTo>
                    <a:pt x="142" y="45"/>
                    <a:pt x="131" y="69"/>
                    <a:pt x="131" y="82"/>
                  </a:cubicBezTo>
                  <a:lnTo>
                    <a:pt x="131" y="50"/>
                  </a:lnTo>
                  <a:lnTo>
                    <a:pt x="115" y="82"/>
                  </a:lnTo>
                  <a:cubicBezTo>
                    <a:pt x="113" y="86"/>
                    <a:pt x="111" y="88"/>
                    <a:pt x="110" y="88"/>
                  </a:cubicBezTo>
                  <a:cubicBezTo>
                    <a:pt x="104" y="88"/>
                    <a:pt x="109" y="37"/>
                    <a:pt x="104" y="37"/>
                  </a:cubicBezTo>
                  <a:lnTo>
                    <a:pt x="104" y="37"/>
                  </a:lnTo>
                  <a:cubicBezTo>
                    <a:pt x="103" y="37"/>
                    <a:pt x="101" y="41"/>
                    <a:pt x="98" y="50"/>
                  </a:cubicBezTo>
                  <a:lnTo>
                    <a:pt x="98" y="82"/>
                  </a:lnTo>
                  <a:cubicBezTo>
                    <a:pt x="90" y="74"/>
                    <a:pt x="86" y="74"/>
                    <a:pt x="84" y="74"/>
                  </a:cubicBezTo>
                  <a:cubicBezTo>
                    <a:pt x="82" y="74"/>
                    <a:pt x="82" y="74"/>
                    <a:pt x="82" y="66"/>
                  </a:cubicBezTo>
                  <a:cubicBezTo>
                    <a:pt x="82" y="66"/>
                    <a:pt x="75" y="73"/>
                    <a:pt x="70" y="73"/>
                  </a:cubicBezTo>
                  <a:lnTo>
                    <a:pt x="70" y="73"/>
                  </a:lnTo>
                  <a:lnTo>
                    <a:pt x="82" y="50"/>
                  </a:lnTo>
                  <a:lnTo>
                    <a:pt x="66" y="66"/>
                  </a:lnTo>
                  <a:cubicBezTo>
                    <a:pt x="66" y="71"/>
                    <a:pt x="67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lnTo>
                    <a:pt x="70" y="73"/>
                  </a:lnTo>
                  <a:lnTo>
                    <a:pt x="66" y="82"/>
                  </a:lnTo>
                  <a:cubicBezTo>
                    <a:pt x="49" y="66"/>
                    <a:pt x="66" y="17"/>
                    <a:pt x="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16"/>
            <p:cNvSpPr/>
            <p:nvPr/>
          </p:nvSpPr>
          <p:spPr>
            <a:xfrm>
              <a:off x="-1824124" y="20856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16"/>
            <p:cNvSpPr/>
            <p:nvPr/>
          </p:nvSpPr>
          <p:spPr>
            <a:xfrm>
              <a:off x="-1595508" y="21320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16"/>
            <p:cNvSpPr/>
            <p:nvPr/>
          </p:nvSpPr>
          <p:spPr>
            <a:xfrm>
              <a:off x="-1790143" y="213511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16"/>
            <p:cNvSpPr/>
            <p:nvPr/>
          </p:nvSpPr>
          <p:spPr>
            <a:xfrm>
              <a:off x="-1580027" y="215682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16"/>
            <p:cNvSpPr/>
            <p:nvPr/>
          </p:nvSpPr>
          <p:spPr>
            <a:xfrm>
              <a:off x="-1577007" y="2159848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7"/>
                  </a:moveTo>
                  <a:cubicBezTo>
                    <a:pt x="17" y="1"/>
                    <a:pt x="17" y="1"/>
                    <a:pt x="17" y="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16"/>
            <p:cNvSpPr/>
            <p:nvPr/>
          </p:nvSpPr>
          <p:spPr>
            <a:xfrm>
              <a:off x="-1651010" y="215682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16"/>
            <p:cNvSpPr/>
            <p:nvPr/>
          </p:nvSpPr>
          <p:spPr>
            <a:xfrm>
              <a:off x="-1626279" y="214436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34"/>
                    <a:pt x="0" y="3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16"/>
            <p:cNvSpPr/>
            <p:nvPr/>
          </p:nvSpPr>
          <p:spPr>
            <a:xfrm>
              <a:off x="-1675740" y="215984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16"/>
            <p:cNvSpPr/>
            <p:nvPr/>
          </p:nvSpPr>
          <p:spPr>
            <a:xfrm>
              <a:off x="-1629488" y="2147577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8"/>
                    <a:pt x="5" y="13"/>
                    <a:pt x="9" y="13"/>
                  </a:cubicBezTo>
                  <a:cubicBezTo>
                    <a:pt x="13" y="13"/>
                    <a:pt x="17" y="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16"/>
            <p:cNvSpPr/>
            <p:nvPr/>
          </p:nvSpPr>
          <p:spPr>
            <a:xfrm>
              <a:off x="-1555297" y="216607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16"/>
            <p:cNvSpPr/>
            <p:nvPr/>
          </p:nvSpPr>
          <p:spPr>
            <a:xfrm>
              <a:off x="-1555297" y="21660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16"/>
            <p:cNvSpPr/>
            <p:nvPr/>
          </p:nvSpPr>
          <p:spPr>
            <a:xfrm>
              <a:off x="-1555297" y="21660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16"/>
            <p:cNvSpPr/>
            <p:nvPr/>
          </p:nvSpPr>
          <p:spPr>
            <a:xfrm>
              <a:off x="-1564547" y="2162302"/>
              <a:ext cx="3209" cy="6985"/>
            </a:xfrm>
            <a:custGeom>
              <a:avLst/>
              <a:gdLst/>
              <a:ahLst/>
              <a:cxnLst/>
              <a:rect l="l" t="t" r="r" b="b"/>
              <a:pathLst>
                <a:path w="17" h="37" extrusionOk="0">
                  <a:moveTo>
                    <a:pt x="7" y="1"/>
                  </a:moveTo>
                  <a:cubicBezTo>
                    <a:pt x="5" y="1"/>
                    <a:pt x="3" y="2"/>
                    <a:pt x="0" y="4"/>
                  </a:cubicBezTo>
                  <a:cubicBezTo>
                    <a:pt x="0" y="20"/>
                    <a:pt x="0" y="37"/>
                    <a:pt x="17" y="37"/>
                  </a:cubicBezTo>
                  <a:lnTo>
                    <a:pt x="17" y="20"/>
                  </a:lnTo>
                  <a:cubicBezTo>
                    <a:pt x="17" y="23"/>
                    <a:pt x="17" y="24"/>
                    <a:pt x="17" y="24"/>
                  </a:cubicBezTo>
                  <a:cubicBezTo>
                    <a:pt x="17" y="24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16"/>
            <p:cNvSpPr/>
            <p:nvPr/>
          </p:nvSpPr>
          <p:spPr>
            <a:xfrm>
              <a:off x="-1567568" y="2128698"/>
              <a:ext cx="3209" cy="9817"/>
            </a:xfrm>
            <a:custGeom>
              <a:avLst/>
              <a:gdLst/>
              <a:ahLst/>
              <a:cxnLst/>
              <a:rect l="l" t="t" r="r" b="b"/>
              <a:pathLst>
                <a:path w="17" h="52" extrusionOk="0">
                  <a:moveTo>
                    <a:pt x="16" y="0"/>
                  </a:moveTo>
                  <a:cubicBezTo>
                    <a:pt x="15" y="0"/>
                    <a:pt x="12" y="35"/>
                    <a:pt x="0" y="35"/>
                  </a:cubicBezTo>
                  <a:lnTo>
                    <a:pt x="16" y="51"/>
                  </a:lnTo>
                  <a:cubicBezTo>
                    <a:pt x="16" y="35"/>
                    <a:pt x="16" y="18"/>
                    <a:pt x="16" y="18"/>
                  </a:cubicBezTo>
                  <a:cubicBezTo>
                    <a:pt x="16" y="5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16"/>
            <p:cNvSpPr/>
            <p:nvPr/>
          </p:nvSpPr>
          <p:spPr>
            <a:xfrm>
              <a:off x="-1570777" y="212586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3"/>
                  </a:moveTo>
                  <a:cubicBezTo>
                    <a:pt x="1" y="17"/>
                    <a:pt x="1" y="17"/>
                    <a:pt x="1" y="1"/>
                  </a:cubicBezTo>
                  <a:cubicBezTo>
                    <a:pt x="1" y="17"/>
                    <a:pt x="1" y="17"/>
                    <a:pt x="1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16"/>
            <p:cNvSpPr/>
            <p:nvPr/>
          </p:nvSpPr>
          <p:spPr>
            <a:xfrm>
              <a:off x="-1604758" y="211963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1"/>
                  </a:moveTo>
                  <a:cubicBezTo>
                    <a:pt x="1" y="1"/>
                    <a:pt x="1" y="17"/>
                    <a:pt x="1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16"/>
            <p:cNvSpPr/>
            <p:nvPr/>
          </p:nvSpPr>
          <p:spPr>
            <a:xfrm>
              <a:off x="-1617029" y="215059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3"/>
                  </a:moveTo>
                  <a:lnTo>
                    <a:pt x="0" y="1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16"/>
            <p:cNvSpPr/>
            <p:nvPr/>
          </p:nvSpPr>
          <p:spPr>
            <a:xfrm>
              <a:off x="-1617029" y="211038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lnTo>
                    <a:pt x="0" y="17"/>
                  </a:ln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16"/>
            <p:cNvSpPr/>
            <p:nvPr/>
          </p:nvSpPr>
          <p:spPr>
            <a:xfrm>
              <a:off x="-1675740" y="2103590"/>
              <a:ext cx="3209" cy="6985"/>
            </a:xfrm>
            <a:custGeom>
              <a:avLst/>
              <a:gdLst/>
              <a:ahLst/>
              <a:cxnLst/>
              <a:rect l="l" t="t" r="r" b="b"/>
              <a:pathLst>
                <a:path w="17" h="37" extrusionOk="0">
                  <a:moveTo>
                    <a:pt x="17" y="1"/>
                  </a:moveTo>
                  <a:cubicBezTo>
                    <a:pt x="16" y="1"/>
                    <a:pt x="16" y="3"/>
                    <a:pt x="16" y="5"/>
                  </a:cubicBezTo>
                  <a:lnTo>
                    <a:pt x="16" y="5"/>
                  </a:lnTo>
                  <a:lnTo>
                    <a:pt x="17" y="4"/>
                  </a:lnTo>
                  <a:cubicBezTo>
                    <a:pt x="17" y="2"/>
                    <a:pt x="17" y="1"/>
                    <a:pt x="17" y="1"/>
                  </a:cubicBezTo>
                  <a:close/>
                  <a:moveTo>
                    <a:pt x="16" y="5"/>
                  </a:moveTo>
                  <a:lnTo>
                    <a:pt x="0" y="37"/>
                  </a:lnTo>
                  <a:cubicBezTo>
                    <a:pt x="11" y="37"/>
                    <a:pt x="15" y="15"/>
                    <a:pt x="16" y="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16"/>
            <p:cNvSpPr/>
            <p:nvPr/>
          </p:nvSpPr>
          <p:spPr>
            <a:xfrm>
              <a:off x="-1700471" y="2101136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3"/>
                  </a:moveTo>
                  <a:cubicBezTo>
                    <a:pt x="0" y="17"/>
                    <a:pt x="0" y="1"/>
                    <a:pt x="0" y="17"/>
                  </a:cubicBezTo>
                  <a:cubicBezTo>
                    <a:pt x="0" y="17"/>
                    <a:pt x="0" y="33"/>
                    <a:pt x="0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16"/>
            <p:cNvSpPr/>
            <p:nvPr/>
          </p:nvSpPr>
          <p:spPr>
            <a:xfrm>
              <a:off x="-1774663" y="208263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16"/>
            <p:cNvSpPr/>
            <p:nvPr/>
          </p:nvSpPr>
          <p:spPr>
            <a:xfrm>
              <a:off x="-1175277" y="3145669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" y="0"/>
                  </a:moveTo>
                  <a:lnTo>
                    <a:pt x="17" y="33"/>
                  </a:lnTo>
                  <a:cubicBezTo>
                    <a:pt x="17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16"/>
            <p:cNvSpPr/>
            <p:nvPr/>
          </p:nvSpPr>
          <p:spPr>
            <a:xfrm>
              <a:off x="-1187548" y="3140950"/>
              <a:ext cx="10949" cy="17179"/>
            </a:xfrm>
            <a:custGeom>
              <a:avLst/>
              <a:gdLst/>
              <a:ahLst/>
              <a:cxnLst/>
              <a:rect l="l" t="t" r="r" b="b"/>
              <a:pathLst>
                <a:path w="58" h="91" extrusionOk="0">
                  <a:moveTo>
                    <a:pt x="27" y="1"/>
                  </a:moveTo>
                  <a:cubicBezTo>
                    <a:pt x="21" y="1"/>
                    <a:pt x="17" y="9"/>
                    <a:pt x="17" y="25"/>
                  </a:cubicBezTo>
                  <a:cubicBezTo>
                    <a:pt x="22" y="21"/>
                    <a:pt x="25" y="19"/>
                    <a:pt x="28" y="19"/>
                  </a:cubicBezTo>
                  <a:cubicBezTo>
                    <a:pt x="35" y="19"/>
                    <a:pt x="38" y="30"/>
                    <a:pt x="50" y="42"/>
                  </a:cubicBezTo>
                  <a:cubicBezTo>
                    <a:pt x="50" y="33"/>
                    <a:pt x="54" y="33"/>
                    <a:pt x="56" y="33"/>
                  </a:cubicBezTo>
                  <a:cubicBezTo>
                    <a:pt x="58" y="33"/>
                    <a:pt x="58" y="33"/>
                    <a:pt x="50" y="25"/>
                  </a:cubicBezTo>
                  <a:cubicBezTo>
                    <a:pt x="41" y="9"/>
                    <a:pt x="33" y="1"/>
                    <a:pt x="27" y="1"/>
                  </a:cubicBezTo>
                  <a:close/>
                  <a:moveTo>
                    <a:pt x="17" y="9"/>
                  </a:moveTo>
                  <a:cubicBezTo>
                    <a:pt x="0" y="25"/>
                    <a:pt x="0" y="58"/>
                    <a:pt x="17" y="91"/>
                  </a:cubicBezTo>
                  <a:cubicBezTo>
                    <a:pt x="17" y="58"/>
                    <a:pt x="33" y="58"/>
                    <a:pt x="17" y="25"/>
                  </a:cubicBezTo>
                  <a:cubicBezTo>
                    <a:pt x="17" y="25"/>
                    <a:pt x="17" y="9"/>
                    <a:pt x="17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16"/>
            <p:cNvSpPr/>
            <p:nvPr/>
          </p:nvSpPr>
          <p:spPr>
            <a:xfrm>
              <a:off x="-1434853" y="320438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0"/>
                    <a:pt x="1" y="0"/>
                  </a:cubicBezTo>
                  <a:cubicBezTo>
                    <a:pt x="1" y="0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16"/>
            <p:cNvSpPr/>
            <p:nvPr/>
          </p:nvSpPr>
          <p:spPr>
            <a:xfrm>
              <a:off x="-1453354" y="320438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16"/>
            <p:cNvSpPr/>
            <p:nvPr/>
          </p:nvSpPr>
          <p:spPr>
            <a:xfrm>
              <a:off x="-1345181" y="317965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16"/>
            <p:cNvSpPr/>
            <p:nvPr/>
          </p:nvSpPr>
          <p:spPr>
            <a:xfrm>
              <a:off x="-1200007" y="316114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0"/>
                  </a:cubicBezTo>
                  <a:lnTo>
                    <a:pt x="1" y="17"/>
                  </a:ln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16"/>
            <p:cNvSpPr/>
            <p:nvPr/>
          </p:nvSpPr>
          <p:spPr>
            <a:xfrm>
              <a:off x="-1301950" y="315794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16"/>
            <p:cNvSpPr/>
            <p:nvPr/>
          </p:nvSpPr>
          <p:spPr>
            <a:xfrm>
              <a:off x="-1270990" y="3148690"/>
              <a:ext cx="3209" cy="9439"/>
            </a:xfrm>
            <a:custGeom>
              <a:avLst/>
              <a:gdLst/>
              <a:ahLst/>
              <a:cxnLst/>
              <a:rect l="l" t="t" r="r" b="b"/>
              <a:pathLst>
                <a:path w="17" h="50" extrusionOk="0">
                  <a:moveTo>
                    <a:pt x="0" y="1"/>
                  </a:moveTo>
                  <a:cubicBezTo>
                    <a:pt x="0" y="1"/>
                    <a:pt x="17" y="33"/>
                    <a:pt x="17" y="50"/>
                  </a:cubicBezTo>
                  <a:cubicBezTo>
                    <a:pt x="17" y="33"/>
                    <a:pt x="17" y="33"/>
                    <a:pt x="17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16"/>
            <p:cNvSpPr/>
            <p:nvPr/>
          </p:nvSpPr>
          <p:spPr>
            <a:xfrm>
              <a:off x="-2198103" y="350095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16"/>
            <p:cNvSpPr/>
            <p:nvPr/>
          </p:nvSpPr>
          <p:spPr>
            <a:xfrm>
              <a:off x="-2244354" y="3479437"/>
              <a:ext cx="189" cy="6230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33"/>
                  </a:move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16"/>
            <p:cNvSpPr/>
            <p:nvPr/>
          </p:nvSpPr>
          <p:spPr>
            <a:xfrm>
              <a:off x="-1487335" y="3205136"/>
              <a:ext cx="1699" cy="2454"/>
            </a:xfrm>
            <a:custGeom>
              <a:avLst/>
              <a:gdLst/>
              <a:ahLst/>
              <a:cxnLst/>
              <a:rect l="l" t="t" r="r" b="b"/>
              <a:pathLst>
                <a:path w="9" h="13" extrusionOk="0">
                  <a:moveTo>
                    <a:pt x="7" y="0"/>
                  </a:moveTo>
                  <a:lnTo>
                    <a:pt x="7" y="0"/>
                  </a:lnTo>
                  <a:cubicBezTo>
                    <a:pt x="5" y="0"/>
                    <a:pt x="1" y="4"/>
                    <a:pt x="1" y="13"/>
                  </a:cubicBezTo>
                  <a:cubicBezTo>
                    <a:pt x="9" y="4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16"/>
            <p:cNvSpPr/>
            <p:nvPr/>
          </p:nvSpPr>
          <p:spPr>
            <a:xfrm>
              <a:off x="-1756162" y="3297073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17" y="0"/>
                  </a:moveTo>
                  <a:cubicBezTo>
                    <a:pt x="33" y="33"/>
                    <a:pt x="1" y="49"/>
                    <a:pt x="33" y="82"/>
                  </a:cubicBezTo>
                  <a:cubicBezTo>
                    <a:pt x="33" y="66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16"/>
            <p:cNvSpPr/>
            <p:nvPr/>
          </p:nvSpPr>
          <p:spPr>
            <a:xfrm>
              <a:off x="-1552276" y="323213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16"/>
            <p:cNvSpPr/>
            <p:nvPr/>
          </p:nvSpPr>
          <p:spPr>
            <a:xfrm>
              <a:off x="-1577007" y="324761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7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16"/>
            <p:cNvSpPr/>
            <p:nvPr/>
          </p:nvSpPr>
          <p:spPr>
            <a:xfrm>
              <a:off x="-1601549" y="325686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16"/>
            <p:cNvSpPr/>
            <p:nvPr/>
          </p:nvSpPr>
          <p:spPr>
            <a:xfrm>
              <a:off x="-2119191" y="3466977"/>
              <a:ext cx="4720" cy="4531"/>
            </a:xfrm>
            <a:custGeom>
              <a:avLst/>
              <a:gdLst/>
              <a:ahLst/>
              <a:cxnLst/>
              <a:rect l="l" t="t" r="r" b="b"/>
              <a:pathLst>
                <a:path w="25" h="24" extrusionOk="0">
                  <a:moveTo>
                    <a:pt x="9" y="1"/>
                  </a:moveTo>
                  <a:cubicBezTo>
                    <a:pt x="9" y="12"/>
                    <a:pt x="0" y="24"/>
                    <a:pt x="7" y="24"/>
                  </a:cubicBezTo>
                  <a:cubicBezTo>
                    <a:pt x="10" y="24"/>
                    <a:pt x="15" y="22"/>
                    <a:pt x="25" y="17"/>
                  </a:cubicBezTo>
                  <a:cubicBezTo>
                    <a:pt x="9" y="17"/>
                    <a:pt x="9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16"/>
            <p:cNvSpPr/>
            <p:nvPr/>
          </p:nvSpPr>
          <p:spPr>
            <a:xfrm>
              <a:off x="-1203028" y="316114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0"/>
                  </a:moveTo>
                  <a:cubicBezTo>
                    <a:pt x="1" y="17"/>
                    <a:pt x="1" y="17"/>
                    <a:pt x="1" y="17"/>
                  </a:cubicBezTo>
                  <a:lnTo>
                    <a:pt x="17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16"/>
            <p:cNvSpPr/>
            <p:nvPr/>
          </p:nvSpPr>
          <p:spPr>
            <a:xfrm>
              <a:off x="-1923046" y="340826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16"/>
            <p:cNvSpPr/>
            <p:nvPr/>
          </p:nvSpPr>
          <p:spPr>
            <a:xfrm>
              <a:off x="-1583048" y="3297073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17"/>
                  </a:lnTo>
                  <a:lnTo>
                    <a:pt x="17" y="17"/>
                  </a:lnTo>
                  <a:cubicBezTo>
                    <a:pt x="17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16"/>
            <p:cNvSpPr/>
            <p:nvPr/>
          </p:nvSpPr>
          <p:spPr>
            <a:xfrm>
              <a:off x="-2247375" y="3142082"/>
              <a:ext cx="1060014" cy="368315"/>
            </a:xfrm>
            <a:custGeom>
              <a:avLst/>
              <a:gdLst/>
              <a:ahLst/>
              <a:cxnLst/>
              <a:rect l="l" t="t" r="r" b="b"/>
              <a:pathLst>
                <a:path w="5615" h="1951" extrusionOk="0">
                  <a:moveTo>
                    <a:pt x="5563" y="20"/>
                  </a:moveTo>
                  <a:cubicBezTo>
                    <a:pt x="5547" y="20"/>
                    <a:pt x="5541" y="68"/>
                    <a:pt x="5516" y="68"/>
                  </a:cubicBezTo>
                  <a:cubicBezTo>
                    <a:pt x="5516" y="85"/>
                    <a:pt x="5516" y="85"/>
                    <a:pt x="5533" y="101"/>
                  </a:cubicBezTo>
                  <a:cubicBezTo>
                    <a:pt x="5533" y="88"/>
                    <a:pt x="5533" y="64"/>
                    <a:pt x="5541" y="64"/>
                  </a:cubicBezTo>
                  <a:cubicBezTo>
                    <a:pt x="5543" y="64"/>
                    <a:pt x="5546" y="65"/>
                    <a:pt x="5549" y="68"/>
                  </a:cubicBezTo>
                  <a:cubicBezTo>
                    <a:pt x="5549" y="85"/>
                    <a:pt x="5549" y="101"/>
                    <a:pt x="5549" y="118"/>
                  </a:cubicBezTo>
                  <a:cubicBezTo>
                    <a:pt x="5565" y="101"/>
                    <a:pt x="5565" y="68"/>
                    <a:pt x="5582" y="68"/>
                  </a:cubicBezTo>
                  <a:cubicBezTo>
                    <a:pt x="5582" y="85"/>
                    <a:pt x="5582" y="85"/>
                    <a:pt x="5582" y="101"/>
                  </a:cubicBezTo>
                  <a:cubicBezTo>
                    <a:pt x="5598" y="85"/>
                    <a:pt x="5614" y="68"/>
                    <a:pt x="5614" y="36"/>
                  </a:cubicBezTo>
                  <a:lnTo>
                    <a:pt x="5598" y="36"/>
                  </a:lnTo>
                  <a:cubicBezTo>
                    <a:pt x="5598" y="36"/>
                    <a:pt x="5614" y="52"/>
                    <a:pt x="5598" y="68"/>
                  </a:cubicBezTo>
                  <a:cubicBezTo>
                    <a:pt x="5598" y="79"/>
                    <a:pt x="5596" y="82"/>
                    <a:pt x="5594" y="82"/>
                  </a:cubicBezTo>
                  <a:cubicBezTo>
                    <a:pt x="5589" y="82"/>
                    <a:pt x="5582" y="63"/>
                    <a:pt x="5582" y="52"/>
                  </a:cubicBezTo>
                  <a:lnTo>
                    <a:pt x="5582" y="36"/>
                  </a:lnTo>
                  <a:cubicBezTo>
                    <a:pt x="5574" y="24"/>
                    <a:pt x="5568" y="20"/>
                    <a:pt x="5563" y="20"/>
                  </a:cubicBezTo>
                  <a:close/>
                  <a:moveTo>
                    <a:pt x="4894" y="134"/>
                  </a:moveTo>
                  <a:cubicBezTo>
                    <a:pt x="4894" y="134"/>
                    <a:pt x="4894" y="134"/>
                    <a:pt x="4894" y="134"/>
                  </a:cubicBezTo>
                  <a:cubicBezTo>
                    <a:pt x="4894" y="134"/>
                    <a:pt x="4894" y="134"/>
                    <a:pt x="4894" y="134"/>
                  </a:cubicBezTo>
                  <a:close/>
                  <a:moveTo>
                    <a:pt x="4043" y="347"/>
                  </a:moveTo>
                  <a:cubicBezTo>
                    <a:pt x="4039" y="350"/>
                    <a:pt x="4039" y="356"/>
                    <a:pt x="4040" y="362"/>
                  </a:cubicBezTo>
                  <a:lnTo>
                    <a:pt x="4040" y="362"/>
                  </a:lnTo>
                  <a:cubicBezTo>
                    <a:pt x="4043" y="360"/>
                    <a:pt x="4043" y="356"/>
                    <a:pt x="4043" y="347"/>
                  </a:cubicBezTo>
                  <a:close/>
                  <a:moveTo>
                    <a:pt x="4338" y="478"/>
                  </a:moveTo>
                  <a:lnTo>
                    <a:pt x="4338" y="510"/>
                  </a:lnTo>
                  <a:lnTo>
                    <a:pt x="4370" y="494"/>
                  </a:lnTo>
                  <a:lnTo>
                    <a:pt x="4338" y="478"/>
                  </a:lnTo>
                  <a:close/>
                  <a:moveTo>
                    <a:pt x="4043" y="625"/>
                  </a:moveTo>
                  <a:cubicBezTo>
                    <a:pt x="4043" y="625"/>
                    <a:pt x="4043" y="625"/>
                    <a:pt x="4043" y="641"/>
                  </a:cubicBezTo>
                  <a:cubicBezTo>
                    <a:pt x="4043" y="641"/>
                    <a:pt x="4059" y="641"/>
                    <a:pt x="4043" y="625"/>
                  </a:cubicBezTo>
                  <a:close/>
                  <a:moveTo>
                    <a:pt x="2915" y="792"/>
                  </a:moveTo>
                  <a:cubicBezTo>
                    <a:pt x="2914" y="794"/>
                    <a:pt x="2914" y="798"/>
                    <a:pt x="2914" y="805"/>
                  </a:cubicBezTo>
                  <a:cubicBezTo>
                    <a:pt x="2914" y="800"/>
                    <a:pt x="2914" y="796"/>
                    <a:pt x="2915" y="792"/>
                  </a:cubicBezTo>
                  <a:close/>
                  <a:moveTo>
                    <a:pt x="2849" y="1064"/>
                  </a:moveTo>
                  <a:cubicBezTo>
                    <a:pt x="2850" y="1069"/>
                    <a:pt x="2854" y="1073"/>
                    <a:pt x="2865" y="1083"/>
                  </a:cubicBezTo>
                  <a:cubicBezTo>
                    <a:pt x="2857" y="1076"/>
                    <a:pt x="2853" y="1068"/>
                    <a:pt x="2849" y="1064"/>
                  </a:cubicBezTo>
                  <a:close/>
                  <a:moveTo>
                    <a:pt x="1801" y="1083"/>
                  </a:moveTo>
                  <a:cubicBezTo>
                    <a:pt x="1802" y="1084"/>
                    <a:pt x="1804" y="1084"/>
                    <a:pt x="1805" y="1084"/>
                  </a:cubicBezTo>
                  <a:lnTo>
                    <a:pt x="1805" y="1084"/>
                  </a:lnTo>
                  <a:cubicBezTo>
                    <a:pt x="1804" y="1084"/>
                    <a:pt x="1802" y="1083"/>
                    <a:pt x="1801" y="1083"/>
                  </a:cubicBezTo>
                  <a:close/>
                  <a:moveTo>
                    <a:pt x="1990" y="1298"/>
                  </a:moveTo>
                  <a:cubicBezTo>
                    <a:pt x="1989" y="1301"/>
                    <a:pt x="1991" y="1302"/>
                    <a:pt x="1992" y="1303"/>
                  </a:cubicBezTo>
                  <a:lnTo>
                    <a:pt x="1992" y="1303"/>
                  </a:lnTo>
                  <a:lnTo>
                    <a:pt x="1990" y="1298"/>
                  </a:lnTo>
                  <a:close/>
                  <a:moveTo>
                    <a:pt x="1992" y="1303"/>
                  </a:moveTo>
                  <a:lnTo>
                    <a:pt x="1997" y="1312"/>
                  </a:lnTo>
                  <a:cubicBezTo>
                    <a:pt x="1997" y="1306"/>
                    <a:pt x="1995" y="1305"/>
                    <a:pt x="1992" y="1303"/>
                  </a:cubicBezTo>
                  <a:close/>
                  <a:moveTo>
                    <a:pt x="920" y="1378"/>
                  </a:moveTo>
                  <a:lnTo>
                    <a:pt x="920" y="1378"/>
                  </a:lnTo>
                  <a:cubicBezTo>
                    <a:pt x="923" y="1379"/>
                    <a:pt x="925" y="1381"/>
                    <a:pt x="927" y="1384"/>
                  </a:cubicBezTo>
                  <a:lnTo>
                    <a:pt x="927" y="1384"/>
                  </a:lnTo>
                  <a:cubicBezTo>
                    <a:pt x="929" y="1382"/>
                    <a:pt x="931" y="1380"/>
                    <a:pt x="933" y="1378"/>
                  </a:cubicBezTo>
                  <a:close/>
                  <a:moveTo>
                    <a:pt x="1801" y="1411"/>
                  </a:moveTo>
                  <a:cubicBezTo>
                    <a:pt x="1801" y="1411"/>
                    <a:pt x="1801" y="1411"/>
                    <a:pt x="1801" y="1411"/>
                  </a:cubicBezTo>
                  <a:cubicBezTo>
                    <a:pt x="1801" y="1411"/>
                    <a:pt x="1801" y="1411"/>
                    <a:pt x="1801" y="1411"/>
                  </a:cubicBezTo>
                  <a:close/>
                  <a:moveTo>
                    <a:pt x="1048" y="1547"/>
                  </a:moveTo>
                  <a:cubicBezTo>
                    <a:pt x="1052" y="1558"/>
                    <a:pt x="1066" y="1560"/>
                    <a:pt x="1080" y="1574"/>
                  </a:cubicBezTo>
                  <a:lnTo>
                    <a:pt x="1064" y="1574"/>
                  </a:lnTo>
                  <a:cubicBezTo>
                    <a:pt x="1053" y="1564"/>
                    <a:pt x="1050" y="1553"/>
                    <a:pt x="1048" y="1547"/>
                  </a:cubicBezTo>
                  <a:close/>
                  <a:moveTo>
                    <a:pt x="524" y="1574"/>
                  </a:moveTo>
                  <a:cubicBezTo>
                    <a:pt x="529" y="1578"/>
                    <a:pt x="534" y="1580"/>
                    <a:pt x="538" y="1583"/>
                  </a:cubicBezTo>
                  <a:lnTo>
                    <a:pt x="538" y="1583"/>
                  </a:lnTo>
                  <a:cubicBezTo>
                    <a:pt x="536" y="1578"/>
                    <a:pt x="532" y="1574"/>
                    <a:pt x="524" y="1574"/>
                  </a:cubicBezTo>
                  <a:close/>
                  <a:moveTo>
                    <a:pt x="1212" y="1590"/>
                  </a:moveTo>
                  <a:cubicBezTo>
                    <a:pt x="1212" y="1590"/>
                    <a:pt x="1212" y="1590"/>
                    <a:pt x="1211" y="1591"/>
                  </a:cubicBezTo>
                  <a:cubicBezTo>
                    <a:pt x="1214" y="1594"/>
                    <a:pt x="1216" y="1595"/>
                    <a:pt x="1216" y="1595"/>
                  </a:cubicBezTo>
                  <a:cubicBezTo>
                    <a:pt x="1216" y="1595"/>
                    <a:pt x="1214" y="1593"/>
                    <a:pt x="1212" y="1590"/>
                  </a:cubicBezTo>
                  <a:close/>
                  <a:moveTo>
                    <a:pt x="917" y="1640"/>
                  </a:moveTo>
                  <a:cubicBezTo>
                    <a:pt x="911" y="1640"/>
                    <a:pt x="911" y="1647"/>
                    <a:pt x="913" y="1654"/>
                  </a:cubicBezTo>
                  <a:lnTo>
                    <a:pt x="913" y="1654"/>
                  </a:lnTo>
                  <a:cubicBezTo>
                    <a:pt x="915" y="1650"/>
                    <a:pt x="917" y="1645"/>
                    <a:pt x="917" y="1640"/>
                  </a:cubicBezTo>
                  <a:close/>
                  <a:moveTo>
                    <a:pt x="913" y="1654"/>
                  </a:moveTo>
                  <a:cubicBezTo>
                    <a:pt x="908" y="1665"/>
                    <a:pt x="900" y="1673"/>
                    <a:pt x="900" y="1673"/>
                  </a:cubicBezTo>
                  <a:cubicBezTo>
                    <a:pt x="905" y="1675"/>
                    <a:pt x="908" y="1676"/>
                    <a:pt x="911" y="1676"/>
                  </a:cubicBezTo>
                  <a:cubicBezTo>
                    <a:pt x="919" y="1676"/>
                    <a:pt x="915" y="1664"/>
                    <a:pt x="913" y="1654"/>
                  </a:cubicBezTo>
                  <a:close/>
                  <a:moveTo>
                    <a:pt x="454" y="1852"/>
                  </a:moveTo>
                  <a:cubicBezTo>
                    <a:pt x="454" y="1857"/>
                    <a:pt x="455" y="1863"/>
                    <a:pt x="458" y="1869"/>
                  </a:cubicBezTo>
                  <a:cubicBezTo>
                    <a:pt x="456" y="1863"/>
                    <a:pt x="455" y="1857"/>
                    <a:pt x="454" y="1852"/>
                  </a:cubicBezTo>
                  <a:close/>
                  <a:moveTo>
                    <a:pt x="114" y="1934"/>
                  </a:moveTo>
                  <a:cubicBezTo>
                    <a:pt x="114" y="1934"/>
                    <a:pt x="114" y="1934"/>
                    <a:pt x="114" y="1934"/>
                  </a:cubicBezTo>
                  <a:lnTo>
                    <a:pt x="115" y="1934"/>
                  </a:lnTo>
                  <a:lnTo>
                    <a:pt x="114" y="1934"/>
                  </a:lnTo>
                  <a:close/>
                  <a:moveTo>
                    <a:pt x="148" y="1905"/>
                  </a:moveTo>
                  <a:lnTo>
                    <a:pt x="148" y="1905"/>
                  </a:lnTo>
                  <a:cubicBezTo>
                    <a:pt x="149" y="1920"/>
                    <a:pt x="153" y="1934"/>
                    <a:pt x="164" y="1934"/>
                  </a:cubicBezTo>
                  <a:cubicBezTo>
                    <a:pt x="164" y="1926"/>
                    <a:pt x="154" y="1917"/>
                    <a:pt x="148" y="1905"/>
                  </a:cubicBezTo>
                  <a:close/>
                  <a:moveTo>
                    <a:pt x="98" y="1934"/>
                  </a:moveTo>
                  <a:cubicBezTo>
                    <a:pt x="103" y="1945"/>
                    <a:pt x="107" y="1948"/>
                    <a:pt x="109" y="1948"/>
                  </a:cubicBezTo>
                  <a:cubicBezTo>
                    <a:pt x="112" y="1948"/>
                    <a:pt x="114" y="1942"/>
                    <a:pt x="114" y="1934"/>
                  </a:cubicBezTo>
                  <a:close/>
                  <a:moveTo>
                    <a:pt x="5441" y="0"/>
                  </a:moveTo>
                  <a:cubicBezTo>
                    <a:pt x="5423" y="0"/>
                    <a:pt x="5418" y="29"/>
                    <a:pt x="5410" y="29"/>
                  </a:cubicBezTo>
                  <a:cubicBezTo>
                    <a:pt x="5408" y="29"/>
                    <a:pt x="5405" y="26"/>
                    <a:pt x="5402" y="19"/>
                  </a:cubicBezTo>
                  <a:lnTo>
                    <a:pt x="5402" y="19"/>
                  </a:lnTo>
                  <a:cubicBezTo>
                    <a:pt x="5369" y="36"/>
                    <a:pt x="5418" y="52"/>
                    <a:pt x="5402" y="101"/>
                  </a:cubicBezTo>
                  <a:lnTo>
                    <a:pt x="5353" y="19"/>
                  </a:lnTo>
                  <a:lnTo>
                    <a:pt x="5353" y="52"/>
                  </a:lnTo>
                  <a:cubicBezTo>
                    <a:pt x="5353" y="52"/>
                    <a:pt x="5353" y="52"/>
                    <a:pt x="5336" y="36"/>
                  </a:cubicBezTo>
                  <a:lnTo>
                    <a:pt x="5336" y="36"/>
                  </a:lnTo>
                  <a:cubicBezTo>
                    <a:pt x="5336" y="68"/>
                    <a:pt x="5353" y="52"/>
                    <a:pt x="5353" y="85"/>
                  </a:cubicBezTo>
                  <a:cubicBezTo>
                    <a:pt x="5343" y="75"/>
                    <a:pt x="5335" y="73"/>
                    <a:pt x="5327" y="73"/>
                  </a:cubicBezTo>
                  <a:cubicBezTo>
                    <a:pt x="5320" y="73"/>
                    <a:pt x="5313" y="75"/>
                    <a:pt x="5307" y="75"/>
                  </a:cubicBezTo>
                  <a:cubicBezTo>
                    <a:pt x="5300" y="75"/>
                    <a:pt x="5293" y="71"/>
                    <a:pt x="5287" y="52"/>
                  </a:cubicBezTo>
                  <a:lnTo>
                    <a:pt x="5287" y="52"/>
                  </a:lnTo>
                  <a:cubicBezTo>
                    <a:pt x="5287" y="85"/>
                    <a:pt x="5303" y="68"/>
                    <a:pt x="5287" y="101"/>
                  </a:cubicBezTo>
                  <a:cubicBezTo>
                    <a:pt x="5282" y="81"/>
                    <a:pt x="5279" y="75"/>
                    <a:pt x="5276" y="75"/>
                  </a:cubicBezTo>
                  <a:cubicBezTo>
                    <a:pt x="5271" y="75"/>
                    <a:pt x="5268" y="93"/>
                    <a:pt x="5262" y="93"/>
                  </a:cubicBezTo>
                  <a:cubicBezTo>
                    <a:pt x="5260" y="93"/>
                    <a:pt x="5257" y="91"/>
                    <a:pt x="5254" y="85"/>
                  </a:cubicBezTo>
                  <a:cubicBezTo>
                    <a:pt x="5238" y="52"/>
                    <a:pt x="5271" y="68"/>
                    <a:pt x="5238" y="52"/>
                  </a:cubicBezTo>
                  <a:cubicBezTo>
                    <a:pt x="5238" y="69"/>
                    <a:pt x="5234" y="75"/>
                    <a:pt x="5228" y="75"/>
                  </a:cubicBezTo>
                  <a:cubicBezTo>
                    <a:pt x="5219" y="75"/>
                    <a:pt x="5207" y="65"/>
                    <a:pt x="5197" y="65"/>
                  </a:cubicBezTo>
                  <a:cubicBezTo>
                    <a:pt x="5194" y="65"/>
                    <a:pt x="5191" y="66"/>
                    <a:pt x="5189" y="68"/>
                  </a:cubicBezTo>
                  <a:cubicBezTo>
                    <a:pt x="5205" y="101"/>
                    <a:pt x="5172" y="85"/>
                    <a:pt x="5140" y="101"/>
                  </a:cubicBezTo>
                  <a:lnTo>
                    <a:pt x="5074" y="101"/>
                  </a:lnTo>
                  <a:lnTo>
                    <a:pt x="5074" y="85"/>
                  </a:lnTo>
                  <a:cubicBezTo>
                    <a:pt x="5074" y="134"/>
                    <a:pt x="5058" y="134"/>
                    <a:pt x="5042" y="150"/>
                  </a:cubicBezTo>
                  <a:cubicBezTo>
                    <a:pt x="5025" y="118"/>
                    <a:pt x="5025" y="101"/>
                    <a:pt x="5042" y="101"/>
                  </a:cubicBezTo>
                  <a:lnTo>
                    <a:pt x="5025" y="101"/>
                  </a:lnTo>
                  <a:cubicBezTo>
                    <a:pt x="5025" y="118"/>
                    <a:pt x="5025" y="118"/>
                    <a:pt x="5009" y="134"/>
                  </a:cubicBezTo>
                  <a:lnTo>
                    <a:pt x="5009" y="101"/>
                  </a:lnTo>
                  <a:cubicBezTo>
                    <a:pt x="4981" y="101"/>
                    <a:pt x="4977" y="137"/>
                    <a:pt x="4956" y="137"/>
                  </a:cubicBezTo>
                  <a:cubicBezTo>
                    <a:pt x="4952" y="137"/>
                    <a:pt x="4948" y="136"/>
                    <a:pt x="4943" y="134"/>
                  </a:cubicBezTo>
                  <a:lnTo>
                    <a:pt x="4943" y="134"/>
                  </a:lnTo>
                  <a:cubicBezTo>
                    <a:pt x="4943" y="167"/>
                    <a:pt x="4992" y="199"/>
                    <a:pt x="4960" y="232"/>
                  </a:cubicBezTo>
                  <a:cubicBezTo>
                    <a:pt x="4960" y="216"/>
                    <a:pt x="4943" y="199"/>
                    <a:pt x="4960" y="183"/>
                  </a:cubicBezTo>
                  <a:lnTo>
                    <a:pt x="4960" y="183"/>
                  </a:lnTo>
                  <a:cubicBezTo>
                    <a:pt x="4959" y="184"/>
                    <a:pt x="4943" y="199"/>
                    <a:pt x="4943" y="199"/>
                  </a:cubicBezTo>
                  <a:lnTo>
                    <a:pt x="4943" y="167"/>
                  </a:lnTo>
                  <a:cubicBezTo>
                    <a:pt x="4927" y="167"/>
                    <a:pt x="4943" y="199"/>
                    <a:pt x="4927" y="199"/>
                  </a:cubicBezTo>
                  <a:cubicBezTo>
                    <a:pt x="4927" y="167"/>
                    <a:pt x="4927" y="183"/>
                    <a:pt x="4911" y="167"/>
                  </a:cubicBezTo>
                  <a:cubicBezTo>
                    <a:pt x="4927" y="167"/>
                    <a:pt x="4927" y="167"/>
                    <a:pt x="4927" y="150"/>
                  </a:cubicBezTo>
                  <a:cubicBezTo>
                    <a:pt x="4911" y="150"/>
                    <a:pt x="4894" y="150"/>
                    <a:pt x="4894" y="134"/>
                  </a:cubicBezTo>
                  <a:cubicBezTo>
                    <a:pt x="4894" y="150"/>
                    <a:pt x="4894" y="167"/>
                    <a:pt x="4894" y="167"/>
                  </a:cubicBezTo>
                  <a:cubicBezTo>
                    <a:pt x="4891" y="170"/>
                    <a:pt x="4889" y="171"/>
                    <a:pt x="4886" y="171"/>
                  </a:cubicBezTo>
                  <a:cubicBezTo>
                    <a:pt x="4877" y="171"/>
                    <a:pt x="4875" y="147"/>
                    <a:pt x="4861" y="134"/>
                  </a:cubicBezTo>
                  <a:cubicBezTo>
                    <a:pt x="4861" y="150"/>
                    <a:pt x="4845" y="150"/>
                    <a:pt x="4861" y="183"/>
                  </a:cubicBezTo>
                  <a:cubicBezTo>
                    <a:pt x="4845" y="183"/>
                    <a:pt x="4845" y="167"/>
                    <a:pt x="4829" y="150"/>
                  </a:cubicBezTo>
                  <a:cubicBezTo>
                    <a:pt x="4829" y="167"/>
                    <a:pt x="4780" y="183"/>
                    <a:pt x="4812" y="199"/>
                  </a:cubicBezTo>
                  <a:lnTo>
                    <a:pt x="4812" y="216"/>
                  </a:lnTo>
                  <a:cubicBezTo>
                    <a:pt x="4804" y="232"/>
                    <a:pt x="4784" y="232"/>
                    <a:pt x="4761" y="232"/>
                  </a:cubicBezTo>
                  <a:cubicBezTo>
                    <a:pt x="4739" y="232"/>
                    <a:pt x="4714" y="232"/>
                    <a:pt x="4698" y="248"/>
                  </a:cubicBezTo>
                  <a:lnTo>
                    <a:pt x="4698" y="232"/>
                  </a:lnTo>
                  <a:cubicBezTo>
                    <a:pt x="4681" y="248"/>
                    <a:pt x="4665" y="248"/>
                    <a:pt x="4649" y="281"/>
                  </a:cubicBezTo>
                  <a:cubicBezTo>
                    <a:pt x="4649" y="281"/>
                    <a:pt x="4632" y="265"/>
                    <a:pt x="4632" y="248"/>
                  </a:cubicBezTo>
                  <a:cubicBezTo>
                    <a:pt x="4621" y="260"/>
                    <a:pt x="4617" y="272"/>
                    <a:pt x="4605" y="272"/>
                  </a:cubicBezTo>
                  <a:cubicBezTo>
                    <a:pt x="4600" y="272"/>
                    <a:pt x="4593" y="270"/>
                    <a:pt x="4583" y="265"/>
                  </a:cubicBezTo>
                  <a:cubicBezTo>
                    <a:pt x="4600" y="248"/>
                    <a:pt x="4583" y="248"/>
                    <a:pt x="4600" y="248"/>
                  </a:cubicBezTo>
                  <a:cubicBezTo>
                    <a:pt x="4591" y="248"/>
                    <a:pt x="4583" y="244"/>
                    <a:pt x="4575" y="244"/>
                  </a:cubicBezTo>
                  <a:cubicBezTo>
                    <a:pt x="4567" y="244"/>
                    <a:pt x="4559" y="248"/>
                    <a:pt x="4550" y="265"/>
                  </a:cubicBezTo>
                  <a:cubicBezTo>
                    <a:pt x="4550" y="246"/>
                    <a:pt x="4545" y="238"/>
                    <a:pt x="4537" y="238"/>
                  </a:cubicBezTo>
                  <a:cubicBezTo>
                    <a:pt x="4531" y="238"/>
                    <a:pt x="4525" y="242"/>
                    <a:pt x="4518" y="248"/>
                  </a:cubicBezTo>
                  <a:lnTo>
                    <a:pt x="4534" y="265"/>
                  </a:lnTo>
                  <a:cubicBezTo>
                    <a:pt x="4534" y="281"/>
                    <a:pt x="4518" y="281"/>
                    <a:pt x="4501" y="281"/>
                  </a:cubicBezTo>
                  <a:lnTo>
                    <a:pt x="4501" y="232"/>
                  </a:lnTo>
                  <a:cubicBezTo>
                    <a:pt x="4496" y="229"/>
                    <a:pt x="4492" y="227"/>
                    <a:pt x="4488" y="227"/>
                  </a:cubicBezTo>
                  <a:cubicBezTo>
                    <a:pt x="4459" y="227"/>
                    <a:pt x="4450" y="298"/>
                    <a:pt x="4426" y="298"/>
                  </a:cubicBezTo>
                  <a:cubicBezTo>
                    <a:pt x="4420" y="298"/>
                    <a:pt x="4412" y="293"/>
                    <a:pt x="4403" y="281"/>
                  </a:cubicBezTo>
                  <a:lnTo>
                    <a:pt x="4403" y="281"/>
                  </a:lnTo>
                  <a:cubicBezTo>
                    <a:pt x="4387" y="298"/>
                    <a:pt x="4420" y="281"/>
                    <a:pt x="4420" y="314"/>
                  </a:cubicBezTo>
                  <a:cubicBezTo>
                    <a:pt x="4403" y="314"/>
                    <a:pt x="4370" y="281"/>
                    <a:pt x="4354" y="281"/>
                  </a:cubicBezTo>
                  <a:cubicBezTo>
                    <a:pt x="4350" y="279"/>
                    <a:pt x="4348" y="279"/>
                    <a:pt x="4345" y="279"/>
                  </a:cubicBezTo>
                  <a:cubicBezTo>
                    <a:pt x="4328" y="279"/>
                    <a:pt x="4350" y="330"/>
                    <a:pt x="4321" y="330"/>
                  </a:cubicBezTo>
                  <a:cubicBezTo>
                    <a:pt x="4321" y="347"/>
                    <a:pt x="4338" y="379"/>
                    <a:pt x="4321" y="396"/>
                  </a:cubicBezTo>
                  <a:cubicBezTo>
                    <a:pt x="4305" y="396"/>
                    <a:pt x="4289" y="347"/>
                    <a:pt x="4289" y="330"/>
                  </a:cubicBezTo>
                  <a:cubicBezTo>
                    <a:pt x="4305" y="330"/>
                    <a:pt x="4305" y="330"/>
                    <a:pt x="4305" y="347"/>
                  </a:cubicBezTo>
                  <a:cubicBezTo>
                    <a:pt x="4305" y="338"/>
                    <a:pt x="4305" y="334"/>
                    <a:pt x="4305" y="330"/>
                  </a:cubicBezTo>
                  <a:cubicBezTo>
                    <a:pt x="4297" y="322"/>
                    <a:pt x="4284" y="322"/>
                    <a:pt x="4274" y="322"/>
                  </a:cubicBezTo>
                  <a:cubicBezTo>
                    <a:pt x="4264" y="322"/>
                    <a:pt x="4256" y="322"/>
                    <a:pt x="4256" y="314"/>
                  </a:cubicBezTo>
                  <a:lnTo>
                    <a:pt x="4256" y="314"/>
                  </a:lnTo>
                  <a:cubicBezTo>
                    <a:pt x="4256" y="320"/>
                    <a:pt x="4256" y="323"/>
                    <a:pt x="4257" y="326"/>
                  </a:cubicBezTo>
                  <a:lnTo>
                    <a:pt x="4257" y="326"/>
                  </a:lnTo>
                  <a:cubicBezTo>
                    <a:pt x="4256" y="326"/>
                    <a:pt x="4256" y="326"/>
                    <a:pt x="4256" y="326"/>
                  </a:cubicBezTo>
                  <a:cubicBezTo>
                    <a:pt x="4238" y="326"/>
                    <a:pt x="4233" y="347"/>
                    <a:pt x="4207" y="347"/>
                  </a:cubicBezTo>
                  <a:cubicBezTo>
                    <a:pt x="4207" y="347"/>
                    <a:pt x="4223" y="363"/>
                    <a:pt x="4223" y="363"/>
                  </a:cubicBezTo>
                  <a:cubicBezTo>
                    <a:pt x="4174" y="363"/>
                    <a:pt x="4207" y="396"/>
                    <a:pt x="4190" y="412"/>
                  </a:cubicBezTo>
                  <a:cubicBezTo>
                    <a:pt x="4164" y="399"/>
                    <a:pt x="4170" y="375"/>
                    <a:pt x="4164" y="375"/>
                  </a:cubicBezTo>
                  <a:lnTo>
                    <a:pt x="4164" y="375"/>
                  </a:lnTo>
                  <a:cubicBezTo>
                    <a:pt x="4163" y="375"/>
                    <a:pt x="4161" y="376"/>
                    <a:pt x="4158" y="379"/>
                  </a:cubicBezTo>
                  <a:cubicBezTo>
                    <a:pt x="4125" y="379"/>
                    <a:pt x="4141" y="347"/>
                    <a:pt x="4141" y="330"/>
                  </a:cubicBezTo>
                  <a:lnTo>
                    <a:pt x="4141" y="330"/>
                  </a:lnTo>
                  <a:cubicBezTo>
                    <a:pt x="4136" y="341"/>
                    <a:pt x="4129" y="345"/>
                    <a:pt x="4121" y="345"/>
                  </a:cubicBezTo>
                  <a:cubicBezTo>
                    <a:pt x="4105" y="345"/>
                    <a:pt x="4087" y="330"/>
                    <a:pt x="4076" y="330"/>
                  </a:cubicBezTo>
                  <a:lnTo>
                    <a:pt x="4092" y="314"/>
                  </a:lnTo>
                  <a:lnTo>
                    <a:pt x="4092" y="314"/>
                  </a:lnTo>
                  <a:cubicBezTo>
                    <a:pt x="4076" y="330"/>
                    <a:pt x="4076" y="330"/>
                    <a:pt x="4059" y="330"/>
                  </a:cubicBezTo>
                  <a:lnTo>
                    <a:pt x="4072" y="355"/>
                  </a:lnTo>
                  <a:lnTo>
                    <a:pt x="4072" y="355"/>
                  </a:lnTo>
                  <a:cubicBezTo>
                    <a:pt x="4069" y="354"/>
                    <a:pt x="4065" y="353"/>
                    <a:pt x="4059" y="347"/>
                  </a:cubicBezTo>
                  <a:lnTo>
                    <a:pt x="4059" y="347"/>
                  </a:lnTo>
                  <a:cubicBezTo>
                    <a:pt x="4059" y="363"/>
                    <a:pt x="4092" y="379"/>
                    <a:pt x="4076" y="412"/>
                  </a:cubicBezTo>
                  <a:cubicBezTo>
                    <a:pt x="4065" y="412"/>
                    <a:pt x="4061" y="427"/>
                    <a:pt x="4055" y="427"/>
                  </a:cubicBezTo>
                  <a:cubicBezTo>
                    <a:pt x="4052" y="427"/>
                    <a:pt x="4049" y="423"/>
                    <a:pt x="4043" y="412"/>
                  </a:cubicBezTo>
                  <a:cubicBezTo>
                    <a:pt x="4068" y="412"/>
                    <a:pt x="4045" y="383"/>
                    <a:pt x="4040" y="362"/>
                  </a:cubicBezTo>
                  <a:lnTo>
                    <a:pt x="4040" y="362"/>
                  </a:lnTo>
                  <a:cubicBezTo>
                    <a:pt x="4038" y="363"/>
                    <a:pt x="4034" y="363"/>
                    <a:pt x="4027" y="363"/>
                  </a:cubicBezTo>
                  <a:cubicBezTo>
                    <a:pt x="4027" y="363"/>
                    <a:pt x="4027" y="347"/>
                    <a:pt x="4027" y="347"/>
                  </a:cubicBezTo>
                  <a:cubicBezTo>
                    <a:pt x="4023" y="345"/>
                    <a:pt x="4020" y="344"/>
                    <a:pt x="4018" y="344"/>
                  </a:cubicBezTo>
                  <a:cubicBezTo>
                    <a:pt x="4000" y="344"/>
                    <a:pt x="4023" y="396"/>
                    <a:pt x="3994" y="396"/>
                  </a:cubicBezTo>
                  <a:cubicBezTo>
                    <a:pt x="3994" y="384"/>
                    <a:pt x="3986" y="373"/>
                    <a:pt x="3981" y="373"/>
                  </a:cubicBezTo>
                  <a:cubicBezTo>
                    <a:pt x="3979" y="373"/>
                    <a:pt x="3978" y="375"/>
                    <a:pt x="3978" y="379"/>
                  </a:cubicBezTo>
                  <a:cubicBezTo>
                    <a:pt x="3980" y="377"/>
                    <a:pt x="3982" y="376"/>
                    <a:pt x="3983" y="376"/>
                  </a:cubicBezTo>
                  <a:cubicBezTo>
                    <a:pt x="3994" y="376"/>
                    <a:pt x="3992" y="414"/>
                    <a:pt x="3978" y="429"/>
                  </a:cubicBezTo>
                  <a:cubicBezTo>
                    <a:pt x="3974" y="425"/>
                    <a:pt x="3972" y="424"/>
                    <a:pt x="3970" y="424"/>
                  </a:cubicBezTo>
                  <a:cubicBezTo>
                    <a:pt x="3961" y="424"/>
                    <a:pt x="3961" y="445"/>
                    <a:pt x="3961" y="445"/>
                  </a:cubicBezTo>
                  <a:lnTo>
                    <a:pt x="3978" y="445"/>
                  </a:lnTo>
                  <a:cubicBezTo>
                    <a:pt x="3978" y="461"/>
                    <a:pt x="3961" y="478"/>
                    <a:pt x="3945" y="478"/>
                  </a:cubicBezTo>
                  <a:cubicBezTo>
                    <a:pt x="3945" y="475"/>
                    <a:pt x="3945" y="472"/>
                    <a:pt x="3946" y="470"/>
                  </a:cubicBezTo>
                  <a:lnTo>
                    <a:pt x="3946" y="470"/>
                  </a:lnTo>
                  <a:cubicBezTo>
                    <a:pt x="3947" y="471"/>
                    <a:pt x="3948" y="471"/>
                    <a:pt x="3949" y="471"/>
                  </a:cubicBezTo>
                  <a:cubicBezTo>
                    <a:pt x="3954" y="471"/>
                    <a:pt x="3958" y="468"/>
                    <a:pt x="3961" y="461"/>
                  </a:cubicBezTo>
                  <a:lnTo>
                    <a:pt x="3961" y="461"/>
                  </a:lnTo>
                  <a:cubicBezTo>
                    <a:pt x="3961" y="461"/>
                    <a:pt x="3950" y="461"/>
                    <a:pt x="3946" y="470"/>
                  </a:cubicBezTo>
                  <a:lnTo>
                    <a:pt x="3946" y="470"/>
                  </a:lnTo>
                  <a:cubicBezTo>
                    <a:pt x="3934" y="468"/>
                    <a:pt x="3920" y="452"/>
                    <a:pt x="3908" y="452"/>
                  </a:cubicBezTo>
                  <a:cubicBezTo>
                    <a:pt x="3903" y="452"/>
                    <a:pt x="3899" y="454"/>
                    <a:pt x="3896" y="461"/>
                  </a:cubicBezTo>
                  <a:cubicBezTo>
                    <a:pt x="3879" y="461"/>
                    <a:pt x="3879" y="429"/>
                    <a:pt x="3863" y="429"/>
                  </a:cubicBezTo>
                  <a:cubicBezTo>
                    <a:pt x="3863" y="437"/>
                    <a:pt x="3861" y="440"/>
                    <a:pt x="3857" y="440"/>
                  </a:cubicBezTo>
                  <a:cubicBezTo>
                    <a:pt x="3849" y="440"/>
                    <a:pt x="3834" y="425"/>
                    <a:pt x="3822" y="425"/>
                  </a:cubicBezTo>
                  <a:cubicBezTo>
                    <a:pt x="3819" y="425"/>
                    <a:pt x="3816" y="426"/>
                    <a:pt x="3814" y="429"/>
                  </a:cubicBezTo>
                  <a:cubicBezTo>
                    <a:pt x="3830" y="461"/>
                    <a:pt x="3830" y="461"/>
                    <a:pt x="3830" y="478"/>
                  </a:cubicBezTo>
                  <a:lnTo>
                    <a:pt x="3863" y="445"/>
                  </a:lnTo>
                  <a:lnTo>
                    <a:pt x="3847" y="494"/>
                  </a:lnTo>
                  <a:cubicBezTo>
                    <a:pt x="3863" y="494"/>
                    <a:pt x="3863" y="478"/>
                    <a:pt x="3879" y="478"/>
                  </a:cubicBezTo>
                  <a:cubicBezTo>
                    <a:pt x="3863" y="494"/>
                    <a:pt x="3863" y="494"/>
                    <a:pt x="3879" y="510"/>
                  </a:cubicBezTo>
                  <a:cubicBezTo>
                    <a:pt x="3873" y="504"/>
                    <a:pt x="3868" y="501"/>
                    <a:pt x="3865" y="501"/>
                  </a:cubicBezTo>
                  <a:cubicBezTo>
                    <a:pt x="3853" y="501"/>
                    <a:pt x="3855" y="529"/>
                    <a:pt x="3840" y="529"/>
                  </a:cubicBezTo>
                  <a:cubicBezTo>
                    <a:pt x="3837" y="529"/>
                    <a:pt x="3834" y="529"/>
                    <a:pt x="3830" y="527"/>
                  </a:cubicBezTo>
                  <a:lnTo>
                    <a:pt x="3814" y="461"/>
                  </a:lnTo>
                  <a:cubicBezTo>
                    <a:pt x="3808" y="459"/>
                    <a:pt x="3804" y="459"/>
                    <a:pt x="3799" y="459"/>
                  </a:cubicBezTo>
                  <a:cubicBezTo>
                    <a:pt x="3764" y="459"/>
                    <a:pt x="3761" y="510"/>
                    <a:pt x="3732" y="510"/>
                  </a:cubicBezTo>
                  <a:lnTo>
                    <a:pt x="3748" y="510"/>
                  </a:lnTo>
                  <a:cubicBezTo>
                    <a:pt x="3748" y="543"/>
                    <a:pt x="3716" y="527"/>
                    <a:pt x="3716" y="543"/>
                  </a:cubicBezTo>
                  <a:cubicBezTo>
                    <a:pt x="3699" y="527"/>
                    <a:pt x="3699" y="510"/>
                    <a:pt x="3683" y="494"/>
                  </a:cubicBezTo>
                  <a:cubicBezTo>
                    <a:pt x="3683" y="527"/>
                    <a:pt x="3650" y="510"/>
                    <a:pt x="3667" y="559"/>
                  </a:cubicBezTo>
                  <a:lnTo>
                    <a:pt x="3634" y="527"/>
                  </a:lnTo>
                  <a:cubicBezTo>
                    <a:pt x="3601" y="527"/>
                    <a:pt x="3634" y="609"/>
                    <a:pt x="3601" y="609"/>
                  </a:cubicBezTo>
                  <a:cubicBezTo>
                    <a:pt x="3601" y="576"/>
                    <a:pt x="3585" y="559"/>
                    <a:pt x="3585" y="543"/>
                  </a:cubicBezTo>
                  <a:cubicBezTo>
                    <a:pt x="3585" y="543"/>
                    <a:pt x="3568" y="543"/>
                    <a:pt x="3585" y="559"/>
                  </a:cubicBezTo>
                  <a:cubicBezTo>
                    <a:pt x="3582" y="557"/>
                    <a:pt x="3580" y="556"/>
                    <a:pt x="3578" y="556"/>
                  </a:cubicBezTo>
                  <a:cubicBezTo>
                    <a:pt x="3570" y="556"/>
                    <a:pt x="3567" y="579"/>
                    <a:pt x="3558" y="579"/>
                  </a:cubicBezTo>
                  <a:cubicBezTo>
                    <a:pt x="3556" y="579"/>
                    <a:pt x="3554" y="578"/>
                    <a:pt x="3552" y="576"/>
                  </a:cubicBezTo>
                  <a:cubicBezTo>
                    <a:pt x="3552" y="592"/>
                    <a:pt x="3552" y="609"/>
                    <a:pt x="3536" y="625"/>
                  </a:cubicBezTo>
                  <a:cubicBezTo>
                    <a:pt x="3536" y="609"/>
                    <a:pt x="3536" y="609"/>
                    <a:pt x="3536" y="609"/>
                  </a:cubicBezTo>
                  <a:cubicBezTo>
                    <a:pt x="3536" y="625"/>
                    <a:pt x="3519" y="625"/>
                    <a:pt x="3536" y="641"/>
                  </a:cubicBezTo>
                  <a:cubicBezTo>
                    <a:pt x="3523" y="629"/>
                    <a:pt x="3512" y="625"/>
                    <a:pt x="3502" y="625"/>
                  </a:cubicBezTo>
                  <a:cubicBezTo>
                    <a:pt x="3481" y="625"/>
                    <a:pt x="3463" y="641"/>
                    <a:pt x="3446" y="641"/>
                  </a:cubicBezTo>
                  <a:cubicBezTo>
                    <a:pt x="3437" y="641"/>
                    <a:pt x="3429" y="637"/>
                    <a:pt x="3421" y="625"/>
                  </a:cubicBezTo>
                  <a:cubicBezTo>
                    <a:pt x="3388" y="641"/>
                    <a:pt x="3372" y="658"/>
                    <a:pt x="3356" y="674"/>
                  </a:cubicBezTo>
                  <a:cubicBezTo>
                    <a:pt x="3356" y="658"/>
                    <a:pt x="3356" y="658"/>
                    <a:pt x="3356" y="658"/>
                  </a:cubicBezTo>
                  <a:cubicBezTo>
                    <a:pt x="3353" y="656"/>
                    <a:pt x="3350" y="655"/>
                    <a:pt x="3348" y="655"/>
                  </a:cubicBezTo>
                  <a:cubicBezTo>
                    <a:pt x="3330" y="655"/>
                    <a:pt x="3348" y="709"/>
                    <a:pt x="3330" y="709"/>
                  </a:cubicBezTo>
                  <a:cubicBezTo>
                    <a:pt x="3328" y="709"/>
                    <a:pt x="3326" y="708"/>
                    <a:pt x="3323" y="707"/>
                  </a:cubicBezTo>
                  <a:cubicBezTo>
                    <a:pt x="3290" y="674"/>
                    <a:pt x="3323" y="690"/>
                    <a:pt x="3323" y="674"/>
                  </a:cubicBezTo>
                  <a:cubicBezTo>
                    <a:pt x="3314" y="656"/>
                    <a:pt x="3308" y="651"/>
                    <a:pt x="3302" y="651"/>
                  </a:cubicBezTo>
                  <a:cubicBezTo>
                    <a:pt x="3291" y="651"/>
                    <a:pt x="3283" y="672"/>
                    <a:pt x="3267" y="672"/>
                  </a:cubicBezTo>
                  <a:cubicBezTo>
                    <a:pt x="3260" y="672"/>
                    <a:pt x="3252" y="668"/>
                    <a:pt x="3241" y="658"/>
                  </a:cubicBezTo>
                  <a:lnTo>
                    <a:pt x="3257" y="658"/>
                  </a:lnTo>
                  <a:cubicBezTo>
                    <a:pt x="3253" y="655"/>
                    <a:pt x="3249" y="654"/>
                    <a:pt x="3245" y="654"/>
                  </a:cubicBezTo>
                  <a:cubicBezTo>
                    <a:pt x="3224" y="654"/>
                    <a:pt x="3220" y="693"/>
                    <a:pt x="3192" y="707"/>
                  </a:cubicBezTo>
                  <a:cubicBezTo>
                    <a:pt x="3192" y="707"/>
                    <a:pt x="3192" y="690"/>
                    <a:pt x="3192" y="690"/>
                  </a:cubicBezTo>
                  <a:cubicBezTo>
                    <a:pt x="3192" y="740"/>
                    <a:pt x="3159" y="756"/>
                    <a:pt x="3143" y="772"/>
                  </a:cubicBezTo>
                  <a:cubicBezTo>
                    <a:pt x="3143" y="740"/>
                    <a:pt x="3143" y="756"/>
                    <a:pt x="3126" y="723"/>
                  </a:cubicBezTo>
                  <a:lnTo>
                    <a:pt x="3126" y="723"/>
                  </a:lnTo>
                  <a:cubicBezTo>
                    <a:pt x="3126" y="740"/>
                    <a:pt x="3143" y="772"/>
                    <a:pt x="3126" y="789"/>
                  </a:cubicBezTo>
                  <a:cubicBezTo>
                    <a:pt x="3110" y="772"/>
                    <a:pt x="3094" y="772"/>
                    <a:pt x="3077" y="740"/>
                  </a:cubicBezTo>
                  <a:lnTo>
                    <a:pt x="3110" y="723"/>
                  </a:lnTo>
                  <a:cubicBezTo>
                    <a:pt x="3102" y="715"/>
                    <a:pt x="3096" y="712"/>
                    <a:pt x="3091" y="712"/>
                  </a:cubicBezTo>
                  <a:cubicBezTo>
                    <a:pt x="3076" y="712"/>
                    <a:pt x="3073" y="740"/>
                    <a:pt x="3061" y="740"/>
                  </a:cubicBezTo>
                  <a:lnTo>
                    <a:pt x="3061" y="723"/>
                  </a:lnTo>
                  <a:cubicBezTo>
                    <a:pt x="3028" y="740"/>
                    <a:pt x="3045" y="772"/>
                    <a:pt x="3012" y="789"/>
                  </a:cubicBezTo>
                  <a:lnTo>
                    <a:pt x="3012" y="805"/>
                  </a:lnTo>
                  <a:cubicBezTo>
                    <a:pt x="3012" y="819"/>
                    <a:pt x="3010" y="824"/>
                    <a:pt x="3008" y="824"/>
                  </a:cubicBezTo>
                  <a:cubicBezTo>
                    <a:pt x="3005" y="824"/>
                    <a:pt x="3000" y="812"/>
                    <a:pt x="2997" y="812"/>
                  </a:cubicBezTo>
                  <a:cubicBezTo>
                    <a:pt x="2996" y="812"/>
                    <a:pt x="2995" y="814"/>
                    <a:pt x="2995" y="821"/>
                  </a:cubicBezTo>
                  <a:lnTo>
                    <a:pt x="2963" y="772"/>
                  </a:lnTo>
                  <a:cubicBezTo>
                    <a:pt x="2963" y="789"/>
                    <a:pt x="2946" y="838"/>
                    <a:pt x="2914" y="838"/>
                  </a:cubicBezTo>
                  <a:cubicBezTo>
                    <a:pt x="2914" y="805"/>
                    <a:pt x="2946" y="789"/>
                    <a:pt x="2946" y="756"/>
                  </a:cubicBezTo>
                  <a:lnTo>
                    <a:pt x="2946" y="756"/>
                  </a:lnTo>
                  <a:cubicBezTo>
                    <a:pt x="2933" y="770"/>
                    <a:pt x="2919" y="772"/>
                    <a:pt x="2915" y="792"/>
                  </a:cubicBezTo>
                  <a:lnTo>
                    <a:pt x="2915" y="792"/>
                  </a:lnTo>
                  <a:cubicBezTo>
                    <a:pt x="2916" y="789"/>
                    <a:pt x="2920" y="789"/>
                    <a:pt x="2930" y="789"/>
                  </a:cubicBezTo>
                  <a:cubicBezTo>
                    <a:pt x="2914" y="821"/>
                    <a:pt x="2897" y="854"/>
                    <a:pt x="2881" y="854"/>
                  </a:cubicBezTo>
                  <a:cubicBezTo>
                    <a:pt x="2874" y="821"/>
                    <a:pt x="2862" y="815"/>
                    <a:pt x="2847" y="815"/>
                  </a:cubicBezTo>
                  <a:cubicBezTo>
                    <a:pt x="2838" y="815"/>
                    <a:pt x="2828" y="817"/>
                    <a:pt x="2817" y="817"/>
                  </a:cubicBezTo>
                  <a:cubicBezTo>
                    <a:pt x="2801" y="817"/>
                    <a:pt x="2784" y="812"/>
                    <a:pt x="2766" y="789"/>
                  </a:cubicBezTo>
                  <a:cubicBezTo>
                    <a:pt x="2750" y="813"/>
                    <a:pt x="2729" y="817"/>
                    <a:pt x="2707" y="817"/>
                  </a:cubicBezTo>
                  <a:cubicBezTo>
                    <a:pt x="2696" y="817"/>
                    <a:pt x="2684" y="816"/>
                    <a:pt x="2672" y="816"/>
                  </a:cubicBezTo>
                  <a:cubicBezTo>
                    <a:pt x="2660" y="816"/>
                    <a:pt x="2648" y="817"/>
                    <a:pt x="2635" y="821"/>
                  </a:cubicBezTo>
                  <a:cubicBezTo>
                    <a:pt x="2668" y="887"/>
                    <a:pt x="2619" y="838"/>
                    <a:pt x="2652" y="903"/>
                  </a:cubicBezTo>
                  <a:lnTo>
                    <a:pt x="2635" y="903"/>
                  </a:lnTo>
                  <a:lnTo>
                    <a:pt x="2586" y="887"/>
                  </a:lnTo>
                  <a:cubicBezTo>
                    <a:pt x="2570" y="870"/>
                    <a:pt x="2586" y="854"/>
                    <a:pt x="2586" y="854"/>
                  </a:cubicBezTo>
                  <a:cubicBezTo>
                    <a:pt x="2554" y="854"/>
                    <a:pt x="2570" y="821"/>
                    <a:pt x="2537" y="805"/>
                  </a:cubicBezTo>
                  <a:lnTo>
                    <a:pt x="2537" y="805"/>
                  </a:lnTo>
                  <a:cubicBezTo>
                    <a:pt x="2554" y="838"/>
                    <a:pt x="2537" y="838"/>
                    <a:pt x="2521" y="838"/>
                  </a:cubicBezTo>
                  <a:lnTo>
                    <a:pt x="2554" y="870"/>
                  </a:lnTo>
                  <a:cubicBezTo>
                    <a:pt x="2550" y="881"/>
                    <a:pt x="2546" y="885"/>
                    <a:pt x="2541" y="885"/>
                  </a:cubicBezTo>
                  <a:cubicBezTo>
                    <a:pt x="2529" y="885"/>
                    <a:pt x="2513" y="856"/>
                    <a:pt x="2500" y="856"/>
                  </a:cubicBezTo>
                  <a:cubicBezTo>
                    <a:pt x="2496" y="856"/>
                    <a:pt x="2492" y="860"/>
                    <a:pt x="2488" y="870"/>
                  </a:cubicBezTo>
                  <a:lnTo>
                    <a:pt x="2488" y="838"/>
                  </a:lnTo>
                  <a:cubicBezTo>
                    <a:pt x="2472" y="854"/>
                    <a:pt x="2423" y="870"/>
                    <a:pt x="2423" y="920"/>
                  </a:cubicBezTo>
                  <a:cubicBezTo>
                    <a:pt x="2406" y="920"/>
                    <a:pt x="2406" y="903"/>
                    <a:pt x="2406" y="887"/>
                  </a:cubicBezTo>
                  <a:cubicBezTo>
                    <a:pt x="2365" y="901"/>
                    <a:pt x="2336" y="960"/>
                    <a:pt x="2308" y="960"/>
                  </a:cubicBezTo>
                  <a:cubicBezTo>
                    <a:pt x="2302" y="960"/>
                    <a:pt x="2297" y="958"/>
                    <a:pt x="2292" y="952"/>
                  </a:cubicBezTo>
                  <a:lnTo>
                    <a:pt x="2292" y="936"/>
                  </a:lnTo>
                  <a:cubicBezTo>
                    <a:pt x="2278" y="949"/>
                    <a:pt x="2276" y="973"/>
                    <a:pt x="2267" y="973"/>
                  </a:cubicBezTo>
                  <a:cubicBezTo>
                    <a:pt x="2265" y="973"/>
                    <a:pt x="2262" y="972"/>
                    <a:pt x="2259" y="969"/>
                  </a:cubicBezTo>
                  <a:cubicBezTo>
                    <a:pt x="2259" y="952"/>
                    <a:pt x="2259" y="952"/>
                    <a:pt x="2259" y="952"/>
                  </a:cubicBezTo>
                  <a:cubicBezTo>
                    <a:pt x="2259" y="952"/>
                    <a:pt x="2248" y="973"/>
                    <a:pt x="2236" y="973"/>
                  </a:cubicBezTo>
                  <a:cubicBezTo>
                    <a:pt x="2233" y="973"/>
                    <a:pt x="2229" y="972"/>
                    <a:pt x="2226" y="969"/>
                  </a:cubicBezTo>
                  <a:lnTo>
                    <a:pt x="2243" y="952"/>
                  </a:lnTo>
                  <a:cubicBezTo>
                    <a:pt x="2193" y="952"/>
                    <a:pt x="2177" y="1018"/>
                    <a:pt x="2161" y="1051"/>
                  </a:cubicBezTo>
                  <a:cubicBezTo>
                    <a:pt x="2144" y="1001"/>
                    <a:pt x="2095" y="985"/>
                    <a:pt x="2079" y="985"/>
                  </a:cubicBezTo>
                  <a:cubicBezTo>
                    <a:pt x="2030" y="985"/>
                    <a:pt x="2013" y="1051"/>
                    <a:pt x="1964" y="1083"/>
                  </a:cubicBezTo>
                  <a:cubicBezTo>
                    <a:pt x="1950" y="1069"/>
                    <a:pt x="1936" y="1065"/>
                    <a:pt x="1922" y="1065"/>
                  </a:cubicBezTo>
                  <a:cubicBezTo>
                    <a:pt x="1892" y="1065"/>
                    <a:pt x="1860" y="1086"/>
                    <a:pt x="1823" y="1086"/>
                  </a:cubicBezTo>
                  <a:cubicBezTo>
                    <a:pt x="1817" y="1086"/>
                    <a:pt x="1811" y="1085"/>
                    <a:pt x="1805" y="1084"/>
                  </a:cubicBezTo>
                  <a:lnTo>
                    <a:pt x="1805" y="1084"/>
                  </a:lnTo>
                  <a:cubicBezTo>
                    <a:pt x="1817" y="1090"/>
                    <a:pt x="1817" y="1116"/>
                    <a:pt x="1817" y="1116"/>
                  </a:cubicBezTo>
                  <a:cubicBezTo>
                    <a:pt x="1806" y="1116"/>
                    <a:pt x="1802" y="1138"/>
                    <a:pt x="1796" y="1138"/>
                  </a:cubicBezTo>
                  <a:cubicBezTo>
                    <a:pt x="1793" y="1138"/>
                    <a:pt x="1790" y="1132"/>
                    <a:pt x="1784" y="1116"/>
                  </a:cubicBezTo>
                  <a:cubicBezTo>
                    <a:pt x="1776" y="1100"/>
                    <a:pt x="1768" y="1096"/>
                    <a:pt x="1758" y="1096"/>
                  </a:cubicBezTo>
                  <a:cubicBezTo>
                    <a:pt x="1747" y="1096"/>
                    <a:pt x="1735" y="1100"/>
                    <a:pt x="1719" y="1100"/>
                  </a:cubicBezTo>
                  <a:lnTo>
                    <a:pt x="1735" y="1165"/>
                  </a:lnTo>
                  <a:cubicBezTo>
                    <a:pt x="1720" y="1146"/>
                    <a:pt x="1707" y="1140"/>
                    <a:pt x="1695" y="1140"/>
                  </a:cubicBezTo>
                  <a:cubicBezTo>
                    <a:pt x="1664" y="1140"/>
                    <a:pt x="1640" y="1182"/>
                    <a:pt x="1615" y="1182"/>
                  </a:cubicBezTo>
                  <a:cubicBezTo>
                    <a:pt x="1606" y="1182"/>
                    <a:pt x="1597" y="1178"/>
                    <a:pt x="1588" y="1165"/>
                  </a:cubicBezTo>
                  <a:cubicBezTo>
                    <a:pt x="1571" y="1181"/>
                    <a:pt x="1571" y="1181"/>
                    <a:pt x="1555" y="1198"/>
                  </a:cubicBezTo>
                  <a:lnTo>
                    <a:pt x="1555" y="1165"/>
                  </a:lnTo>
                  <a:cubicBezTo>
                    <a:pt x="1522" y="1165"/>
                    <a:pt x="1506" y="1165"/>
                    <a:pt x="1457" y="1198"/>
                  </a:cubicBezTo>
                  <a:lnTo>
                    <a:pt x="1457" y="1165"/>
                  </a:lnTo>
                  <a:lnTo>
                    <a:pt x="1457" y="1165"/>
                  </a:lnTo>
                  <a:cubicBezTo>
                    <a:pt x="1440" y="1181"/>
                    <a:pt x="1473" y="1263"/>
                    <a:pt x="1440" y="1280"/>
                  </a:cubicBezTo>
                  <a:lnTo>
                    <a:pt x="1424" y="1231"/>
                  </a:lnTo>
                  <a:cubicBezTo>
                    <a:pt x="1391" y="1247"/>
                    <a:pt x="1342" y="1214"/>
                    <a:pt x="1310" y="1280"/>
                  </a:cubicBezTo>
                  <a:cubicBezTo>
                    <a:pt x="1310" y="1263"/>
                    <a:pt x="1310" y="1247"/>
                    <a:pt x="1310" y="1247"/>
                  </a:cubicBezTo>
                  <a:cubicBezTo>
                    <a:pt x="1304" y="1247"/>
                    <a:pt x="1295" y="1245"/>
                    <a:pt x="1286" y="1245"/>
                  </a:cubicBezTo>
                  <a:cubicBezTo>
                    <a:pt x="1269" y="1245"/>
                    <a:pt x="1252" y="1251"/>
                    <a:pt x="1258" y="1286"/>
                  </a:cubicBezTo>
                  <a:lnTo>
                    <a:pt x="1258" y="1286"/>
                  </a:lnTo>
                  <a:cubicBezTo>
                    <a:pt x="1258" y="1285"/>
                    <a:pt x="1257" y="1285"/>
                    <a:pt x="1255" y="1285"/>
                  </a:cubicBezTo>
                  <a:cubicBezTo>
                    <a:pt x="1246" y="1285"/>
                    <a:pt x="1224" y="1316"/>
                    <a:pt x="1211" y="1329"/>
                  </a:cubicBezTo>
                  <a:lnTo>
                    <a:pt x="1211" y="1296"/>
                  </a:lnTo>
                  <a:cubicBezTo>
                    <a:pt x="1211" y="1345"/>
                    <a:pt x="1211" y="1362"/>
                    <a:pt x="1195" y="1378"/>
                  </a:cubicBezTo>
                  <a:cubicBezTo>
                    <a:pt x="1182" y="1378"/>
                    <a:pt x="1179" y="1357"/>
                    <a:pt x="1179" y="1357"/>
                  </a:cubicBezTo>
                  <a:cubicBezTo>
                    <a:pt x="1179" y="1357"/>
                    <a:pt x="1179" y="1358"/>
                    <a:pt x="1179" y="1362"/>
                  </a:cubicBezTo>
                  <a:cubicBezTo>
                    <a:pt x="1176" y="1359"/>
                    <a:pt x="1174" y="1358"/>
                    <a:pt x="1173" y="1358"/>
                  </a:cubicBezTo>
                  <a:cubicBezTo>
                    <a:pt x="1167" y="1358"/>
                    <a:pt x="1172" y="1381"/>
                    <a:pt x="1157" y="1381"/>
                  </a:cubicBezTo>
                  <a:cubicBezTo>
                    <a:pt x="1154" y="1381"/>
                    <a:pt x="1151" y="1380"/>
                    <a:pt x="1146" y="1378"/>
                  </a:cubicBezTo>
                  <a:lnTo>
                    <a:pt x="1162" y="1362"/>
                  </a:lnTo>
                  <a:cubicBezTo>
                    <a:pt x="1129" y="1362"/>
                    <a:pt x="1146" y="1378"/>
                    <a:pt x="1129" y="1394"/>
                  </a:cubicBezTo>
                  <a:cubicBezTo>
                    <a:pt x="1129" y="1401"/>
                    <a:pt x="1124" y="1405"/>
                    <a:pt x="1116" y="1405"/>
                  </a:cubicBezTo>
                  <a:cubicBezTo>
                    <a:pt x="1105" y="1405"/>
                    <a:pt x="1090" y="1397"/>
                    <a:pt x="1080" y="1378"/>
                  </a:cubicBezTo>
                  <a:cubicBezTo>
                    <a:pt x="1080" y="1391"/>
                    <a:pt x="1080" y="1415"/>
                    <a:pt x="1072" y="1415"/>
                  </a:cubicBezTo>
                  <a:cubicBezTo>
                    <a:pt x="1070" y="1415"/>
                    <a:pt x="1067" y="1414"/>
                    <a:pt x="1064" y="1411"/>
                  </a:cubicBezTo>
                  <a:cubicBezTo>
                    <a:pt x="1064" y="1411"/>
                    <a:pt x="1064" y="1394"/>
                    <a:pt x="1064" y="1394"/>
                  </a:cubicBezTo>
                  <a:cubicBezTo>
                    <a:pt x="1060" y="1392"/>
                    <a:pt x="1057" y="1392"/>
                    <a:pt x="1054" y="1392"/>
                  </a:cubicBezTo>
                  <a:cubicBezTo>
                    <a:pt x="1034" y="1392"/>
                    <a:pt x="1029" y="1430"/>
                    <a:pt x="1008" y="1430"/>
                  </a:cubicBezTo>
                  <a:cubicBezTo>
                    <a:pt x="1005" y="1430"/>
                    <a:pt x="1002" y="1429"/>
                    <a:pt x="999" y="1427"/>
                  </a:cubicBezTo>
                  <a:cubicBezTo>
                    <a:pt x="999" y="1411"/>
                    <a:pt x="999" y="1411"/>
                    <a:pt x="999" y="1411"/>
                  </a:cubicBezTo>
                  <a:cubicBezTo>
                    <a:pt x="1015" y="1394"/>
                    <a:pt x="1031" y="1394"/>
                    <a:pt x="1031" y="1394"/>
                  </a:cubicBezTo>
                  <a:cubicBezTo>
                    <a:pt x="1031" y="1362"/>
                    <a:pt x="999" y="1362"/>
                    <a:pt x="1015" y="1329"/>
                  </a:cubicBezTo>
                  <a:lnTo>
                    <a:pt x="1015" y="1329"/>
                  </a:lnTo>
                  <a:cubicBezTo>
                    <a:pt x="1000" y="1343"/>
                    <a:pt x="986" y="1397"/>
                    <a:pt x="971" y="1397"/>
                  </a:cubicBezTo>
                  <a:cubicBezTo>
                    <a:pt x="969" y="1397"/>
                    <a:pt x="968" y="1396"/>
                    <a:pt x="966" y="1394"/>
                  </a:cubicBezTo>
                  <a:lnTo>
                    <a:pt x="933" y="1394"/>
                  </a:lnTo>
                  <a:cubicBezTo>
                    <a:pt x="931" y="1390"/>
                    <a:pt x="929" y="1387"/>
                    <a:pt x="927" y="1384"/>
                  </a:cubicBezTo>
                  <a:lnTo>
                    <a:pt x="927" y="1384"/>
                  </a:lnTo>
                  <a:cubicBezTo>
                    <a:pt x="917" y="1394"/>
                    <a:pt x="917" y="1394"/>
                    <a:pt x="917" y="1394"/>
                  </a:cubicBezTo>
                  <a:cubicBezTo>
                    <a:pt x="917" y="1394"/>
                    <a:pt x="917" y="1378"/>
                    <a:pt x="917" y="1378"/>
                  </a:cubicBezTo>
                  <a:lnTo>
                    <a:pt x="920" y="1378"/>
                  </a:lnTo>
                  <a:cubicBezTo>
                    <a:pt x="918" y="1376"/>
                    <a:pt x="915" y="1375"/>
                    <a:pt x="912" y="1375"/>
                  </a:cubicBezTo>
                  <a:cubicBezTo>
                    <a:pt x="903" y="1375"/>
                    <a:pt x="893" y="1385"/>
                    <a:pt x="884" y="1394"/>
                  </a:cubicBezTo>
                  <a:cubicBezTo>
                    <a:pt x="900" y="1427"/>
                    <a:pt x="884" y="1427"/>
                    <a:pt x="900" y="1443"/>
                  </a:cubicBezTo>
                  <a:cubicBezTo>
                    <a:pt x="900" y="1443"/>
                    <a:pt x="900" y="1443"/>
                    <a:pt x="917" y="1427"/>
                  </a:cubicBezTo>
                  <a:lnTo>
                    <a:pt x="933" y="1427"/>
                  </a:lnTo>
                  <a:cubicBezTo>
                    <a:pt x="933" y="1439"/>
                    <a:pt x="933" y="1450"/>
                    <a:pt x="927" y="1450"/>
                  </a:cubicBezTo>
                  <a:cubicBezTo>
                    <a:pt x="925" y="1450"/>
                    <a:pt x="921" y="1448"/>
                    <a:pt x="917" y="1443"/>
                  </a:cubicBezTo>
                  <a:cubicBezTo>
                    <a:pt x="917" y="1460"/>
                    <a:pt x="917" y="1492"/>
                    <a:pt x="917" y="1492"/>
                  </a:cubicBezTo>
                  <a:cubicBezTo>
                    <a:pt x="884" y="1460"/>
                    <a:pt x="851" y="1443"/>
                    <a:pt x="835" y="1411"/>
                  </a:cubicBezTo>
                  <a:cubicBezTo>
                    <a:pt x="818" y="1443"/>
                    <a:pt x="769" y="1460"/>
                    <a:pt x="769" y="1525"/>
                  </a:cubicBezTo>
                  <a:cubicBezTo>
                    <a:pt x="769" y="1525"/>
                    <a:pt x="753" y="1509"/>
                    <a:pt x="753" y="1492"/>
                  </a:cubicBezTo>
                  <a:cubicBezTo>
                    <a:pt x="753" y="1492"/>
                    <a:pt x="753" y="1492"/>
                    <a:pt x="753" y="1476"/>
                  </a:cubicBezTo>
                  <a:cubicBezTo>
                    <a:pt x="753" y="1492"/>
                    <a:pt x="704" y="1492"/>
                    <a:pt x="720" y="1542"/>
                  </a:cubicBezTo>
                  <a:cubicBezTo>
                    <a:pt x="698" y="1530"/>
                    <a:pt x="706" y="1511"/>
                    <a:pt x="703" y="1511"/>
                  </a:cubicBezTo>
                  <a:lnTo>
                    <a:pt x="703" y="1511"/>
                  </a:lnTo>
                  <a:cubicBezTo>
                    <a:pt x="702" y="1511"/>
                    <a:pt x="698" y="1515"/>
                    <a:pt x="688" y="1525"/>
                  </a:cubicBezTo>
                  <a:lnTo>
                    <a:pt x="688" y="1509"/>
                  </a:lnTo>
                  <a:cubicBezTo>
                    <a:pt x="677" y="1503"/>
                    <a:pt x="669" y="1500"/>
                    <a:pt x="661" y="1500"/>
                  </a:cubicBezTo>
                  <a:cubicBezTo>
                    <a:pt x="618" y="1500"/>
                    <a:pt x="611" y="1589"/>
                    <a:pt x="562" y="1589"/>
                  </a:cubicBezTo>
                  <a:cubicBezTo>
                    <a:pt x="555" y="1589"/>
                    <a:pt x="547" y="1587"/>
                    <a:pt x="538" y="1583"/>
                  </a:cubicBezTo>
                  <a:lnTo>
                    <a:pt x="538" y="1583"/>
                  </a:lnTo>
                  <a:cubicBezTo>
                    <a:pt x="540" y="1587"/>
                    <a:pt x="540" y="1591"/>
                    <a:pt x="540" y="1591"/>
                  </a:cubicBezTo>
                  <a:cubicBezTo>
                    <a:pt x="534" y="1589"/>
                    <a:pt x="528" y="1589"/>
                    <a:pt x="521" y="1589"/>
                  </a:cubicBezTo>
                  <a:cubicBezTo>
                    <a:pt x="460" y="1589"/>
                    <a:pt x="406" y="1647"/>
                    <a:pt x="346" y="1647"/>
                  </a:cubicBezTo>
                  <a:cubicBezTo>
                    <a:pt x="334" y="1647"/>
                    <a:pt x="323" y="1645"/>
                    <a:pt x="311" y="1640"/>
                  </a:cubicBezTo>
                  <a:cubicBezTo>
                    <a:pt x="278" y="1640"/>
                    <a:pt x="278" y="1656"/>
                    <a:pt x="278" y="1689"/>
                  </a:cubicBezTo>
                  <a:lnTo>
                    <a:pt x="262" y="1656"/>
                  </a:lnTo>
                  <a:lnTo>
                    <a:pt x="246" y="1705"/>
                  </a:lnTo>
                  <a:cubicBezTo>
                    <a:pt x="243" y="1710"/>
                    <a:pt x="240" y="1712"/>
                    <a:pt x="235" y="1712"/>
                  </a:cubicBezTo>
                  <a:cubicBezTo>
                    <a:pt x="218" y="1712"/>
                    <a:pt x="189" y="1682"/>
                    <a:pt x="169" y="1682"/>
                  </a:cubicBezTo>
                  <a:cubicBezTo>
                    <a:pt x="159" y="1682"/>
                    <a:pt x="152" y="1688"/>
                    <a:pt x="147" y="1705"/>
                  </a:cubicBezTo>
                  <a:lnTo>
                    <a:pt x="164" y="1722"/>
                  </a:lnTo>
                  <a:cubicBezTo>
                    <a:pt x="153" y="1722"/>
                    <a:pt x="135" y="1736"/>
                    <a:pt x="124" y="1736"/>
                  </a:cubicBezTo>
                  <a:cubicBezTo>
                    <a:pt x="118" y="1736"/>
                    <a:pt x="115" y="1733"/>
                    <a:pt x="115" y="1722"/>
                  </a:cubicBezTo>
                  <a:cubicBezTo>
                    <a:pt x="115" y="1728"/>
                    <a:pt x="115" y="1734"/>
                    <a:pt x="115" y="1738"/>
                  </a:cubicBezTo>
                  <a:lnTo>
                    <a:pt x="98" y="1722"/>
                  </a:lnTo>
                  <a:lnTo>
                    <a:pt x="82" y="1771"/>
                  </a:lnTo>
                  <a:cubicBezTo>
                    <a:pt x="53" y="1756"/>
                    <a:pt x="63" y="1703"/>
                    <a:pt x="30" y="1703"/>
                  </a:cubicBezTo>
                  <a:cubicBezTo>
                    <a:pt x="26" y="1703"/>
                    <a:pt x="22" y="1703"/>
                    <a:pt x="16" y="1705"/>
                  </a:cubicBezTo>
                  <a:cubicBezTo>
                    <a:pt x="0" y="1722"/>
                    <a:pt x="0" y="1771"/>
                    <a:pt x="0" y="1771"/>
                  </a:cubicBezTo>
                  <a:cubicBezTo>
                    <a:pt x="0" y="1771"/>
                    <a:pt x="16" y="1787"/>
                    <a:pt x="33" y="1803"/>
                  </a:cubicBezTo>
                  <a:lnTo>
                    <a:pt x="16" y="1820"/>
                  </a:lnTo>
                  <a:cubicBezTo>
                    <a:pt x="33" y="1869"/>
                    <a:pt x="33" y="1918"/>
                    <a:pt x="82" y="1951"/>
                  </a:cubicBezTo>
                  <a:lnTo>
                    <a:pt x="98" y="1918"/>
                  </a:lnTo>
                  <a:lnTo>
                    <a:pt x="114" y="1934"/>
                  </a:lnTo>
                  <a:lnTo>
                    <a:pt x="114" y="1934"/>
                  </a:lnTo>
                  <a:cubicBezTo>
                    <a:pt x="115" y="1929"/>
                    <a:pt x="115" y="1923"/>
                    <a:pt x="115" y="1918"/>
                  </a:cubicBezTo>
                  <a:cubicBezTo>
                    <a:pt x="115" y="1934"/>
                    <a:pt x="131" y="1934"/>
                    <a:pt x="131" y="1951"/>
                  </a:cubicBezTo>
                  <a:lnTo>
                    <a:pt x="144" y="1897"/>
                  </a:lnTo>
                  <a:lnTo>
                    <a:pt x="144" y="1897"/>
                  </a:lnTo>
                  <a:cubicBezTo>
                    <a:pt x="145" y="1900"/>
                    <a:pt x="147" y="1903"/>
                    <a:pt x="148" y="1905"/>
                  </a:cubicBezTo>
                  <a:lnTo>
                    <a:pt x="148" y="1905"/>
                  </a:lnTo>
                  <a:cubicBezTo>
                    <a:pt x="147" y="1898"/>
                    <a:pt x="147" y="1891"/>
                    <a:pt x="147" y="1885"/>
                  </a:cubicBezTo>
                  <a:lnTo>
                    <a:pt x="144" y="1897"/>
                  </a:lnTo>
                  <a:lnTo>
                    <a:pt x="144" y="1897"/>
                  </a:lnTo>
                  <a:cubicBezTo>
                    <a:pt x="142" y="1889"/>
                    <a:pt x="142" y="1880"/>
                    <a:pt x="147" y="1869"/>
                  </a:cubicBezTo>
                  <a:lnTo>
                    <a:pt x="147" y="1869"/>
                  </a:lnTo>
                  <a:cubicBezTo>
                    <a:pt x="157" y="1889"/>
                    <a:pt x="168" y="1903"/>
                    <a:pt x="174" y="1903"/>
                  </a:cubicBezTo>
                  <a:cubicBezTo>
                    <a:pt x="178" y="1903"/>
                    <a:pt x="180" y="1898"/>
                    <a:pt x="180" y="1885"/>
                  </a:cubicBezTo>
                  <a:cubicBezTo>
                    <a:pt x="180" y="1902"/>
                    <a:pt x="180" y="1918"/>
                    <a:pt x="180" y="1918"/>
                  </a:cubicBezTo>
                  <a:cubicBezTo>
                    <a:pt x="180" y="1902"/>
                    <a:pt x="213" y="1902"/>
                    <a:pt x="213" y="1869"/>
                  </a:cubicBezTo>
                  <a:cubicBezTo>
                    <a:pt x="218" y="1879"/>
                    <a:pt x="223" y="1881"/>
                    <a:pt x="227" y="1881"/>
                  </a:cubicBezTo>
                  <a:cubicBezTo>
                    <a:pt x="233" y="1881"/>
                    <a:pt x="238" y="1878"/>
                    <a:pt x="243" y="1878"/>
                  </a:cubicBezTo>
                  <a:cubicBezTo>
                    <a:pt x="249" y="1878"/>
                    <a:pt x="256" y="1883"/>
                    <a:pt x="262" y="1902"/>
                  </a:cubicBezTo>
                  <a:cubicBezTo>
                    <a:pt x="262" y="1885"/>
                    <a:pt x="262" y="1853"/>
                    <a:pt x="278" y="1853"/>
                  </a:cubicBezTo>
                  <a:cubicBezTo>
                    <a:pt x="278" y="1874"/>
                    <a:pt x="282" y="1880"/>
                    <a:pt x="287" y="1880"/>
                  </a:cubicBezTo>
                  <a:cubicBezTo>
                    <a:pt x="293" y="1880"/>
                    <a:pt x="300" y="1874"/>
                    <a:pt x="307" y="1874"/>
                  </a:cubicBezTo>
                  <a:cubicBezTo>
                    <a:pt x="315" y="1874"/>
                    <a:pt x="322" y="1880"/>
                    <a:pt x="327" y="1902"/>
                  </a:cubicBezTo>
                  <a:cubicBezTo>
                    <a:pt x="327" y="1853"/>
                    <a:pt x="377" y="1869"/>
                    <a:pt x="393" y="1836"/>
                  </a:cubicBezTo>
                  <a:cubicBezTo>
                    <a:pt x="409" y="1836"/>
                    <a:pt x="409" y="1853"/>
                    <a:pt x="426" y="1869"/>
                  </a:cubicBezTo>
                  <a:cubicBezTo>
                    <a:pt x="409" y="1820"/>
                    <a:pt x="426" y="1803"/>
                    <a:pt x="442" y="1771"/>
                  </a:cubicBezTo>
                  <a:cubicBezTo>
                    <a:pt x="456" y="1799"/>
                    <a:pt x="445" y="1816"/>
                    <a:pt x="454" y="1852"/>
                  </a:cubicBezTo>
                  <a:lnTo>
                    <a:pt x="454" y="1852"/>
                  </a:lnTo>
                  <a:cubicBezTo>
                    <a:pt x="452" y="1830"/>
                    <a:pt x="472" y="1814"/>
                    <a:pt x="458" y="1787"/>
                  </a:cubicBezTo>
                  <a:lnTo>
                    <a:pt x="458" y="1787"/>
                  </a:lnTo>
                  <a:cubicBezTo>
                    <a:pt x="491" y="1820"/>
                    <a:pt x="475" y="1803"/>
                    <a:pt x="491" y="1836"/>
                  </a:cubicBezTo>
                  <a:cubicBezTo>
                    <a:pt x="483" y="1803"/>
                    <a:pt x="487" y="1799"/>
                    <a:pt x="493" y="1799"/>
                  </a:cubicBezTo>
                  <a:cubicBezTo>
                    <a:pt x="495" y="1799"/>
                    <a:pt x="497" y="1800"/>
                    <a:pt x="500" y="1800"/>
                  </a:cubicBezTo>
                  <a:cubicBezTo>
                    <a:pt x="504" y="1800"/>
                    <a:pt x="507" y="1798"/>
                    <a:pt x="507" y="1787"/>
                  </a:cubicBezTo>
                  <a:cubicBezTo>
                    <a:pt x="530" y="1798"/>
                    <a:pt x="529" y="1817"/>
                    <a:pt x="532" y="1817"/>
                  </a:cubicBezTo>
                  <a:cubicBezTo>
                    <a:pt x="533" y="1817"/>
                    <a:pt x="535" y="1814"/>
                    <a:pt x="540" y="1803"/>
                  </a:cubicBezTo>
                  <a:cubicBezTo>
                    <a:pt x="557" y="1820"/>
                    <a:pt x="540" y="1853"/>
                    <a:pt x="540" y="1853"/>
                  </a:cubicBezTo>
                  <a:cubicBezTo>
                    <a:pt x="573" y="1836"/>
                    <a:pt x="540" y="1803"/>
                    <a:pt x="540" y="1771"/>
                  </a:cubicBezTo>
                  <a:cubicBezTo>
                    <a:pt x="542" y="1768"/>
                    <a:pt x="544" y="1767"/>
                    <a:pt x="546" y="1767"/>
                  </a:cubicBezTo>
                  <a:cubicBezTo>
                    <a:pt x="557" y="1767"/>
                    <a:pt x="559" y="1806"/>
                    <a:pt x="573" y="1820"/>
                  </a:cubicBezTo>
                  <a:cubicBezTo>
                    <a:pt x="589" y="1803"/>
                    <a:pt x="589" y="1771"/>
                    <a:pt x="606" y="1754"/>
                  </a:cubicBezTo>
                  <a:cubicBezTo>
                    <a:pt x="606" y="1771"/>
                    <a:pt x="606" y="1771"/>
                    <a:pt x="606" y="1787"/>
                  </a:cubicBezTo>
                  <a:cubicBezTo>
                    <a:pt x="622" y="1738"/>
                    <a:pt x="655" y="1754"/>
                    <a:pt x="671" y="1722"/>
                  </a:cubicBezTo>
                  <a:cubicBezTo>
                    <a:pt x="655" y="1705"/>
                    <a:pt x="655" y="1689"/>
                    <a:pt x="655" y="1673"/>
                  </a:cubicBezTo>
                  <a:cubicBezTo>
                    <a:pt x="655" y="1673"/>
                    <a:pt x="655" y="1652"/>
                    <a:pt x="663" y="1652"/>
                  </a:cubicBezTo>
                  <a:cubicBezTo>
                    <a:pt x="665" y="1652"/>
                    <a:pt x="668" y="1653"/>
                    <a:pt x="671" y="1656"/>
                  </a:cubicBezTo>
                  <a:cubicBezTo>
                    <a:pt x="671" y="1664"/>
                    <a:pt x="671" y="1668"/>
                    <a:pt x="671" y="1673"/>
                  </a:cubicBezTo>
                  <a:cubicBezTo>
                    <a:pt x="704" y="1705"/>
                    <a:pt x="671" y="1689"/>
                    <a:pt x="671" y="1722"/>
                  </a:cubicBezTo>
                  <a:cubicBezTo>
                    <a:pt x="685" y="1708"/>
                    <a:pt x="699" y="1669"/>
                    <a:pt x="713" y="1669"/>
                  </a:cubicBezTo>
                  <a:cubicBezTo>
                    <a:pt x="716" y="1669"/>
                    <a:pt x="718" y="1670"/>
                    <a:pt x="720" y="1673"/>
                  </a:cubicBezTo>
                  <a:cubicBezTo>
                    <a:pt x="737" y="1705"/>
                    <a:pt x="688" y="1689"/>
                    <a:pt x="720" y="1722"/>
                  </a:cubicBezTo>
                  <a:lnTo>
                    <a:pt x="688" y="1705"/>
                  </a:lnTo>
                  <a:lnTo>
                    <a:pt x="688" y="1705"/>
                  </a:lnTo>
                  <a:cubicBezTo>
                    <a:pt x="712" y="1738"/>
                    <a:pt x="708" y="1738"/>
                    <a:pt x="704" y="1738"/>
                  </a:cubicBezTo>
                  <a:cubicBezTo>
                    <a:pt x="700" y="1738"/>
                    <a:pt x="696" y="1738"/>
                    <a:pt x="720" y="1771"/>
                  </a:cubicBezTo>
                  <a:cubicBezTo>
                    <a:pt x="753" y="1771"/>
                    <a:pt x="737" y="1738"/>
                    <a:pt x="786" y="1738"/>
                  </a:cubicBezTo>
                  <a:cubicBezTo>
                    <a:pt x="786" y="1722"/>
                    <a:pt x="769" y="1705"/>
                    <a:pt x="769" y="1689"/>
                  </a:cubicBezTo>
                  <a:cubicBezTo>
                    <a:pt x="775" y="1681"/>
                    <a:pt x="780" y="1678"/>
                    <a:pt x="785" y="1678"/>
                  </a:cubicBezTo>
                  <a:cubicBezTo>
                    <a:pt x="806" y="1678"/>
                    <a:pt x="825" y="1724"/>
                    <a:pt x="839" y="1724"/>
                  </a:cubicBezTo>
                  <a:cubicBezTo>
                    <a:pt x="844" y="1724"/>
                    <a:pt x="848" y="1719"/>
                    <a:pt x="851" y="1705"/>
                  </a:cubicBezTo>
                  <a:cubicBezTo>
                    <a:pt x="851" y="1680"/>
                    <a:pt x="842" y="1645"/>
                    <a:pt x="852" y="1645"/>
                  </a:cubicBezTo>
                  <a:cubicBezTo>
                    <a:pt x="855" y="1645"/>
                    <a:pt x="860" y="1649"/>
                    <a:pt x="868" y="1656"/>
                  </a:cubicBezTo>
                  <a:lnTo>
                    <a:pt x="868" y="1689"/>
                  </a:lnTo>
                  <a:cubicBezTo>
                    <a:pt x="897" y="1689"/>
                    <a:pt x="874" y="1637"/>
                    <a:pt x="903" y="1637"/>
                  </a:cubicBezTo>
                  <a:cubicBezTo>
                    <a:pt x="907" y="1637"/>
                    <a:pt x="911" y="1638"/>
                    <a:pt x="917" y="1640"/>
                  </a:cubicBezTo>
                  <a:lnTo>
                    <a:pt x="933" y="1673"/>
                  </a:lnTo>
                  <a:cubicBezTo>
                    <a:pt x="966" y="1656"/>
                    <a:pt x="999" y="1623"/>
                    <a:pt x="1031" y="1591"/>
                  </a:cubicBezTo>
                  <a:cubicBezTo>
                    <a:pt x="1031" y="1607"/>
                    <a:pt x="1031" y="1623"/>
                    <a:pt x="1048" y="1640"/>
                  </a:cubicBezTo>
                  <a:cubicBezTo>
                    <a:pt x="1080" y="1607"/>
                    <a:pt x="1146" y="1607"/>
                    <a:pt x="1195" y="1607"/>
                  </a:cubicBezTo>
                  <a:lnTo>
                    <a:pt x="1195" y="1574"/>
                  </a:lnTo>
                  <a:cubicBezTo>
                    <a:pt x="1195" y="1574"/>
                    <a:pt x="1211" y="1591"/>
                    <a:pt x="1211" y="1591"/>
                  </a:cubicBezTo>
                  <a:cubicBezTo>
                    <a:pt x="1211" y="1590"/>
                    <a:pt x="1212" y="1590"/>
                    <a:pt x="1212" y="1590"/>
                  </a:cubicBezTo>
                  <a:lnTo>
                    <a:pt x="1212" y="1590"/>
                  </a:lnTo>
                  <a:cubicBezTo>
                    <a:pt x="1212" y="1590"/>
                    <a:pt x="1212" y="1590"/>
                    <a:pt x="1212" y="1590"/>
                  </a:cubicBezTo>
                  <a:lnTo>
                    <a:pt x="1212" y="1590"/>
                  </a:lnTo>
                  <a:cubicBezTo>
                    <a:pt x="1215" y="1587"/>
                    <a:pt x="1216" y="1585"/>
                    <a:pt x="1217" y="1582"/>
                  </a:cubicBezTo>
                  <a:lnTo>
                    <a:pt x="1217" y="1582"/>
                  </a:lnTo>
                  <a:cubicBezTo>
                    <a:pt x="1215" y="1585"/>
                    <a:pt x="1214" y="1587"/>
                    <a:pt x="1212" y="1590"/>
                  </a:cubicBezTo>
                  <a:lnTo>
                    <a:pt x="1212" y="1590"/>
                  </a:lnTo>
                  <a:cubicBezTo>
                    <a:pt x="1206" y="1582"/>
                    <a:pt x="1195" y="1567"/>
                    <a:pt x="1195" y="1558"/>
                  </a:cubicBezTo>
                  <a:cubicBezTo>
                    <a:pt x="1208" y="1558"/>
                    <a:pt x="1222" y="1569"/>
                    <a:pt x="1217" y="1582"/>
                  </a:cubicBezTo>
                  <a:lnTo>
                    <a:pt x="1217" y="1582"/>
                  </a:lnTo>
                  <a:cubicBezTo>
                    <a:pt x="1241" y="1547"/>
                    <a:pt x="1265" y="1515"/>
                    <a:pt x="1295" y="1515"/>
                  </a:cubicBezTo>
                  <a:cubicBezTo>
                    <a:pt x="1305" y="1515"/>
                    <a:pt x="1315" y="1518"/>
                    <a:pt x="1326" y="1525"/>
                  </a:cubicBezTo>
                  <a:lnTo>
                    <a:pt x="1326" y="1542"/>
                  </a:lnTo>
                  <a:cubicBezTo>
                    <a:pt x="1356" y="1542"/>
                    <a:pt x="1331" y="1474"/>
                    <a:pt x="1351" y="1474"/>
                  </a:cubicBezTo>
                  <a:cubicBezTo>
                    <a:pt x="1353" y="1474"/>
                    <a:pt x="1356" y="1475"/>
                    <a:pt x="1359" y="1476"/>
                  </a:cubicBezTo>
                  <a:lnTo>
                    <a:pt x="1359" y="1492"/>
                  </a:lnTo>
                  <a:cubicBezTo>
                    <a:pt x="1408" y="1492"/>
                    <a:pt x="1448" y="1465"/>
                    <a:pt x="1485" y="1465"/>
                  </a:cubicBezTo>
                  <a:cubicBezTo>
                    <a:pt x="1498" y="1465"/>
                    <a:pt x="1510" y="1468"/>
                    <a:pt x="1522" y="1476"/>
                  </a:cubicBezTo>
                  <a:cubicBezTo>
                    <a:pt x="1522" y="1427"/>
                    <a:pt x="1588" y="1476"/>
                    <a:pt x="1571" y="1411"/>
                  </a:cubicBezTo>
                  <a:lnTo>
                    <a:pt x="1571" y="1411"/>
                  </a:lnTo>
                  <a:cubicBezTo>
                    <a:pt x="1604" y="1427"/>
                    <a:pt x="1604" y="1443"/>
                    <a:pt x="1653" y="1460"/>
                  </a:cubicBezTo>
                  <a:cubicBezTo>
                    <a:pt x="1670" y="1460"/>
                    <a:pt x="1653" y="1411"/>
                    <a:pt x="1670" y="1394"/>
                  </a:cubicBezTo>
                  <a:lnTo>
                    <a:pt x="1686" y="1427"/>
                  </a:lnTo>
                  <a:lnTo>
                    <a:pt x="1686" y="1394"/>
                  </a:lnTo>
                  <a:lnTo>
                    <a:pt x="1719" y="1427"/>
                  </a:lnTo>
                  <a:lnTo>
                    <a:pt x="1719" y="1411"/>
                  </a:lnTo>
                  <a:cubicBezTo>
                    <a:pt x="1719" y="1411"/>
                    <a:pt x="1702" y="1394"/>
                    <a:pt x="1702" y="1394"/>
                  </a:cubicBezTo>
                  <a:cubicBezTo>
                    <a:pt x="1707" y="1384"/>
                    <a:pt x="1716" y="1380"/>
                    <a:pt x="1725" y="1380"/>
                  </a:cubicBezTo>
                  <a:cubicBezTo>
                    <a:pt x="1744" y="1380"/>
                    <a:pt x="1768" y="1399"/>
                    <a:pt x="1768" y="1411"/>
                  </a:cubicBezTo>
                  <a:lnTo>
                    <a:pt x="1801" y="1378"/>
                  </a:lnTo>
                  <a:cubicBezTo>
                    <a:pt x="1817" y="1378"/>
                    <a:pt x="1801" y="1394"/>
                    <a:pt x="1801" y="1411"/>
                  </a:cubicBezTo>
                  <a:cubicBezTo>
                    <a:pt x="1805" y="1398"/>
                    <a:pt x="1808" y="1394"/>
                    <a:pt x="1810" y="1394"/>
                  </a:cubicBezTo>
                  <a:cubicBezTo>
                    <a:pt x="1815" y="1394"/>
                    <a:pt x="1818" y="1411"/>
                    <a:pt x="1824" y="1411"/>
                  </a:cubicBezTo>
                  <a:cubicBezTo>
                    <a:pt x="1826" y="1411"/>
                    <a:pt x="1829" y="1407"/>
                    <a:pt x="1833" y="1394"/>
                  </a:cubicBezTo>
                  <a:cubicBezTo>
                    <a:pt x="1833" y="1394"/>
                    <a:pt x="1833" y="1378"/>
                    <a:pt x="1833" y="1362"/>
                  </a:cubicBezTo>
                  <a:cubicBezTo>
                    <a:pt x="1841" y="1370"/>
                    <a:pt x="1850" y="1374"/>
                    <a:pt x="1858" y="1374"/>
                  </a:cubicBezTo>
                  <a:cubicBezTo>
                    <a:pt x="1866" y="1374"/>
                    <a:pt x="1874" y="1370"/>
                    <a:pt x="1882" y="1362"/>
                  </a:cubicBezTo>
                  <a:lnTo>
                    <a:pt x="1899" y="1394"/>
                  </a:lnTo>
                  <a:cubicBezTo>
                    <a:pt x="1932" y="1378"/>
                    <a:pt x="1964" y="1345"/>
                    <a:pt x="2013" y="1345"/>
                  </a:cubicBezTo>
                  <a:cubicBezTo>
                    <a:pt x="1981" y="1329"/>
                    <a:pt x="1981" y="1296"/>
                    <a:pt x="1981" y="1280"/>
                  </a:cubicBezTo>
                  <a:lnTo>
                    <a:pt x="1981" y="1280"/>
                  </a:lnTo>
                  <a:lnTo>
                    <a:pt x="1990" y="1298"/>
                  </a:lnTo>
                  <a:lnTo>
                    <a:pt x="1990" y="1298"/>
                  </a:lnTo>
                  <a:cubicBezTo>
                    <a:pt x="1990" y="1295"/>
                    <a:pt x="1992" y="1289"/>
                    <a:pt x="1997" y="1280"/>
                  </a:cubicBezTo>
                  <a:cubicBezTo>
                    <a:pt x="2013" y="1280"/>
                    <a:pt x="2013" y="1312"/>
                    <a:pt x="2013" y="1329"/>
                  </a:cubicBezTo>
                  <a:lnTo>
                    <a:pt x="2030" y="1312"/>
                  </a:lnTo>
                  <a:cubicBezTo>
                    <a:pt x="2030" y="1312"/>
                    <a:pt x="2030" y="1329"/>
                    <a:pt x="2030" y="1345"/>
                  </a:cubicBezTo>
                  <a:cubicBezTo>
                    <a:pt x="2030" y="1336"/>
                    <a:pt x="2033" y="1333"/>
                    <a:pt x="2039" y="1333"/>
                  </a:cubicBezTo>
                  <a:cubicBezTo>
                    <a:pt x="2048" y="1333"/>
                    <a:pt x="2061" y="1341"/>
                    <a:pt x="2070" y="1341"/>
                  </a:cubicBezTo>
                  <a:cubicBezTo>
                    <a:pt x="2075" y="1341"/>
                    <a:pt x="2079" y="1338"/>
                    <a:pt x="2079" y="1329"/>
                  </a:cubicBezTo>
                  <a:cubicBezTo>
                    <a:pt x="2112" y="1329"/>
                    <a:pt x="2128" y="1296"/>
                    <a:pt x="2161" y="1296"/>
                  </a:cubicBezTo>
                  <a:cubicBezTo>
                    <a:pt x="2161" y="1263"/>
                    <a:pt x="2177" y="1263"/>
                    <a:pt x="2177" y="1231"/>
                  </a:cubicBezTo>
                  <a:cubicBezTo>
                    <a:pt x="2188" y="1231"/>
                    <a:pt x="2213" y="1238"/>
                    <a:pt x="2234" y="1238"/>
                  </a:cubicBezTo>
                  <a:cubicBezTo>
                    <a:pt x="2244" y="1238"/>
                    <a:pt x="2253" y="1236"/>
                    <a:pt x="2259" y="1231"/>
                  </a:cubicBezTo>
                  <a:cubicBezTo>
                    <a:pt x="2275" y="1214"/>
                    <a:pt x="2259" y="1214"/>
                    <a:pt x="2259" y="1181"/>
                  </a:cubicBezTo>
                  <a:lnTo>
                    <a:pt x="2259" y="1181"/>
                  </a:lnTo>
                  <a:cubicBezTo>
                    <a:pt x="2275" y="1214"/>
                    <a:pt x="2308" y="1198"/>
                    <a:pt x="2292" y="1231"/>
                  </a:cubicBezTo>
                  <a:cubicBezTo>
                    <a:pt x="2324" y="1214"/>
                    <a:pt x="2341" y="1214"/>
                    <a:pt x="2373" y="1165"/>
                  </a:cubicBezTo>
                  <a:cubicBezTo>
                    <a:pt x="2373" y="1165"/>
                    <a:pt x="2357" y="1149"/>
                    <a:pt x="2357" y="1149"/>
                  </a:cubicBezTo>
                  <a:cubicBezTo>
                    <a:pt x="2362" y="1144"/>
                    <a:pt x="2367" y="1142"/>
                    <a:pt x="2371" y="1142"/>
                  </a:cubicBezTo>
                  <a:cubicBezTo>
                    <a:pt x="2382" y="1142"/>
                    <a:pt x="2390" y="1154"/>
                    <a:pt x="2390" y="1165"/>
                  </a:cubicBezTo>
                  <a:cubicBezTo>
                    <a:pt x="2397" y="1155"/>
                    <a:pt x="2407" y="1151"/>
                    <a:pt x="2419" y="1151"/>
                  </a:cubicBezTo>
                  <a:cubicBezTo>
                    <a:pt x="2447" y="1151"/>
                    <a:pt x="2485" y="1172"/>
                    <a:pt x="2516" y="1172"/>
                  </a:cubicBezTo>
                  <a:cubicBezTo>
                    <a:pt x="2531" y="1172"/>
                    <a:pt x="2545" y="1166"/>
                    <a:pt x="2554" y="1149"/>
                  </a:cubicBezTo>
                  <a:lnTo>
                    <a:pt x="2570" y="1100"/>
                  </a:lnTo>
                  <a:cubicBezTo>
                    <a:pt x="2603" y="1100"/>
                    <a:pt x="2570" y="1132"/>
                    <a:pt x="2586" y="1149"/>
                  </a:cubicBezTo>
                  <a:cubicBezTo>
                    <a:pt x="2619" y="1083"/>
                    <a:pt x="2668" y="1132"/>
                    <a:pt x="2684" y="1083"/>
                  </a:cubicBezTo>
                  <a:cubicBezTo>
                    <a:pt x="2702" y="1106"/>
                    <a:pt x="2718" y="1113"/>
                    <a:pt x="2732" y="1113"/>
                  </a:cubicBezTo>
                  <a:cubicBezTo>
                    <a:pt x="2763" y="1113"/>
                    <a:pt x="2789" y="1077"/>
                    <a:pt x="2824" y="1077"/>
                  </a:cubicBezTo>
                  <a:cubicBezTo>
                    <a:pt x="2832" y="1077"/>
                    <a:pt x="2840" y="1079"/>
                    <a:pt x="2848" y="1083"/>
                  </a:cubicBezTo>
                  <a:lnTo>
                    <a:pt x="2832" y="1067"/>
                  </a:lnTo>
                  <a:cubicBezTo>
                    <a:pt x="2837" y="1062"/>
                    <a:pt x="2840" y="1060"/>
                    <a:pt x="2843" y="1060"/>
                  </a:cubicBezTo>
                  <a:cubicBezTo>
                    <a:pt x="2845" y="1060"/>
                    <a:pt x="2847" y="1061"/>
                    <a:pt x="2849" y="1064"/>
                  </a:cubicBezTo>
                  <a:lnTo>
                    <a:pt x="2849" y="1064"/>
                  </a:lnTo>
                  <a:cubicBezTo>
                    <a:pt x="2848" y="1060"/>
                    <a:pt x="2848" y="1057"/>
                    <a:pt x="2848" y="1051"/>
                  </a:cubicBezTo>
                  <a:cubicBezTo>
                    <a:pt x="2930" y="985"/>
                    <a:pt x="3028" y="1018"/>
                    <a:pt x="3126" y="1001"/>
                  </a:cubicBezTo>
                  <a:cubicBezTo>
                    <a:pt x="3154" y="1001"/>
                    <a:pt x="3122" y="929"/>
                    <a:pt x="3144" y="929"/>
                  </a:cubicBezTo>
                  <a:cubicBezTo>
                    <a:pt x="3147" y="929"/>
                    <a:pt x="3152" y="931"/>
                    <a:pt x="3159" y="936"/>
                  </a:cubicBezTo>
                  <a:lnTo>
                    <a:pt x="3159" y="969"/>
                  </a:lnTo>
                  <a:cubicBezTo>
                    <a:pt x="3208" y="903"/>
                    <a:pt x="3290" y="936"/>
                    <a:pt x="3339" y="870"/>
                  </a:cubicBezTo>
                  <a:cubicBezTo>
                    <a:pt x="3339" y="887"/>
                    <a:pt x="3339" y="903"/>
                    <a:pt x="3339" y="903"/>
                  </a:cubicBezTo>
                  <a:cubicBezTo>
                    <a:pt x="3342" y="906"/>
                    <a:pt x="3346" y="908"/>
                    <a:pt x="3350" y="908"/>
                  </a:cubicBezTo>
                  <a:cubicBezTo>
                    <a:pt x="3366" y="908"/>
                    <a:pt x="3388" y="881"/>
                    <a:pt x="3388" y="854"/>
                  </a:cubicBezTo>
                  <a:cubicBezTo>
                    <a:pt x="3388" y="854"/>
                    <a:pt x="3388" y="887"/>
                    <a:pt x="3405" y="887"/>
                  </a:cubicBezTo>
                  <a:cubicBezTo>
                    <a:pt x="3407" y="889"/>
                    <a:pt x="3408" y="890"/>
                    <a:pt x="3410" y="890"/>
                  </a:cubicBezTo>
                  <a:cubicBezTo>
                    <a:pt x="3419" y="890"/>
                    <a:pt x="3422" y="861"/>
                    <a:pt x="3429" y="861"/>
                  </a:cubicBezTo>
                  <a:cubicBezTo>
                    <a:pt x="3431" y="861"/>
                    <a:pt x="3434" y="864"/>
                    <a:pt x="3437" y="870"/>
                  </a:cubicBezTo>
                  <a:cubicBezTo>
                    <a:pt x="3437" y="870"/>
                    <a:pt x="3437" y="887"/>
                    <a:pt x="3437" y="887"/>
                  </a:cubicBezTo>
                  <a:cubicBezTo>
                    <a:pt x="3437" y="870"/>
                    <a:pt x="3470" y="870"/>
                    <a:pt x="3454" y="838"/>
                  </a:cubicBezTo>
                  <a:lnTo>
                    <a:pt x="3454" y="838"/>
                  </a:lnTo>
                  <a:cubicBezTo>
                    <a:pt x="3460" y="841"/>
                    <a:pt x="3466" y="842"/>
                    <a:pt x="3472" y="842"/>
                  </a:cubicBezTo>
                  <a:cubicBezTo>
                    <a:pt x="3493" y="842"/>
                    <a:pt x="3506" y="821"/>
                    <a:pt x="3519" y="821"/>
                  </a:cubicBezTo>
                  <a:cubicBezTo>
                    <a:pt x="3519" y="810"/>
                    <a:pt x="3525" y="809"/>
                    <a:pt x="3531" y="809"/>
                  </a:cubicBezTo>
                  <a:cubicBezTo>
                    <a:pt x="3535" y="809"/>
                    <a:pt x="3538" y="809"/>
                    <a:pt x="3542" y="809"/>
                  </a:cubicBezTo>
                  <a:cubicBezTo>
                    <a:pt x="3552" y="809"/>
                    <a:pt x="3560" y="805"/>
                    <a:pt x="3552" y="772"/>
                  </a:cubicBezTo>
                  <a:lnTo>
                    <a:pt x="3552" y="772"/>
                  </a:lnTo>
                  <a:cubicBezTo>
                    <a:pt x="3559" y="800"/>
                    <a:pt x="3569" y="810"/>
                    <a:pt x="3579" y="810"/>
                  </a:cubicBezTo>
                  <a:cubicBezTo>
                    <a:pt x="3593" y="810"/>
                    <a:pt x="3608" y="791"/>
                    <a:pt x="3617" y="772"/>
                  </a:cubicBezTo>
                  <a:cubicBezTo>
                    <a:pt x="3617" y="789"/>
                    <a:pt x="3634" y="789"/>
                    <a:pt x="3634" y="805"/>
                  </a:cubicBezTo>
                  <a:cubicBezTo>
                    <a:pt x="3650" y="805"/>
                    <a:pt x="3667" y="789"/>
                    <a:pt x="3650" y="772"/>
                  </a:cubicBezTo>
                  <a:lnTo>
                    <a:pt x="3650" y="772"/>
                  </a:lnTo>
                  <a:cubicBezTo>
                    <a:pt x="3658" y="780"/>
                    <a:pt x="3665" y="784"/>
                    <a:pt x="3671" y="784"/>
                  </a:cubicBezTo>
                  <a:cubicBezTo>
                    <a:pt x="3692" y="784"/>
                    <a:pt x="3701" y="745"/>
                    <a:pt x="3719" y="745"/>
                  </a:cubicBezTo>
                  <a:cubicBezTo>
                    <a:pt x="3727" y="745"/>
                    <a:pt x="3736" y="752"/>
                    <a:pt x="3748" y="772"/>
                  </a:cubicBezTo>
                  <a:cubicBezTo>
                    <a:pt x="3781" y="723"/>
                    <a:pt x="3830" y="690"/>
                    <a:pt x="3863" y="658"/>
                  </a:cubicBezTo>
                  <a:lnTo>
                    <a:pt x="3863" y="658"/>
                  </a:lnTo>
                  <a:cubicBezTo>
                    <a:pt x="3879" y="723"/>
                    <a:pt x="3814" y="690"/>
                    <a:pt x="3830" y="740"/>
                  </a:cubicBezTo>
                  <a:cubicBezTo>
                    <a:pt x="3879" y="707"/>
                    <a:pt x="3879" y="658"/>
                    <a:pt x="3928" y="658"/>
                  </a:cubicBezTo>
                  <a:cubicBezTo>
                    <a:pt x="3945" y="658"/>
                    <a:pt x="3928" y="674"/>
                    <a:pt x="3928" y="690"/>
                  </a:cubicBezTo>
                  <a:cubicBezTo>
                    <a:pt x="3961" y="641"/>
                    <a:pt x="4010" y="658"/>
                    <a:pt x="4043" y="625"/>
                  </a:cubicBezTo>
                  <a:cubicBezTo>
                    <a:pt x="4027" y="592"/>
                    <a:pt x="4043" y="543"/>
                    <a:pt x="4043" y="527"/>
                  </a:cubicBezTo>
                  <a:cubicBezTo>
                    <a:pt x="4059" y="592"/>
                    <a:pt x="4092" y="527"/>
                    <a:pt x="4092" y="625"/>
                  </a:cubicBezTo>
                  <a:cubicBezTo>
                    <a:pt x="4092" y="625"/>
                    <a:pt x="4109" y="609"/>
                    <a:pt x="4092" y="592"/>
                  </a:cubicBezTo>
                  <a:cubicBezTo>
                    <a:pt x="4109" y="592"/>
                    <a:pt x="4109" y="609"/>
                    <a:pt x="4109" y="625"/>
                  </a:cubicBezTo>
                  <a:cubicBezTo>
                    <a:pt x="4125" y="609"/>
                    <a:pt x="4109" y="576"/>
                    <a:pt x="4141" y="576"/>
                  </a:cubicBezTo>
                  <a:cubicBezTo>
                    <a:pt x="4141" y="576"/>
                    <a:pt x="4141" y="592"/>
                    <a:pt x="4141" y="609"/>
                  </a:cubicBezTo>
                  <a:cubicBezTo>
                    <a:pt x="4141" y="576"/>
                    <a:pt x="4141" y="559"/>
                    <a:pt x="4174" y="559"/>
                  </a:cubicBezTo>
                  <a:cubicBezTo>
                    <a:pt x="4174" y="559"/>
                    <a:pt x="4174" y="576"/>
                    <a:pt x="4174" y="576"/>
                  </a:cubicBezTo>
                  <a:cubicBezTo>
                    <a:pt x="4207" y="559"/>
                    <a:pt x="4207" y="494"/>
                    <a:pt x="4256" y="494"/>
                  </a:cubicBezTo>
                  <a:cubicBezTo>
                    <a:pt x="4256" y="559"/>
                    <a:pt x="4272" y="510"/>
                    <a:pt x="4289" y="559"/>
                  </a:cubicBezTo>
                  <a:lnTo>
                    <a:pt x="4305" y="543"/>
                  </a:lnTo>
                  <a:lnTo>
                    <a:pt x="4289" y="510"/>
                  </a:lnTo>
                  <a:cubicBezTo>
                    <a:pt x="4321" y="510"/>
                    <a:pt x="4321" y="478"/>
                    <a:pt x="4338" y="478"/>
                  </a:cubicBezTo>
                  <a:cubicBezTo>
                    <a:pt x="4353" y="447"/>
                    <a:pt x="4324" y="430"/>
                    <a:pt x="4350" y="429"/>
                  </a:cubicBezTo>
                  <a:lnTo>
                    <a:pt x="4350" y="429"/>
                  </a:lnTo>
                  <a:cubicBezTo>
                    <a:pt x="4350" y="429"/>
                    <a:pt x="4374" y="432"/>
                    <a:pt x="4387" y="445"/>
                  </a:cubicBezTo>
                  <a:cubicBezTo>
                    <a:pt x="4387" y="429"/>
                    <a:pt x="4387" y="412"/>
                    <a:pt x="4403" y="412"/>
                  </a:cubicBezTo>
                  <a:cubicBezTo>
                    <a:pt x="4420" y="429"/>
                    <a:pt x="4420" y="461"/>
                    <a:pt x="4436" y="478"/>
                  </a:cubicBezTo>
                  <a:cubicBezTo>
                    <a:pt x="4420" y="445"/>
                    <a:pt x="4469" y="445"/>
                    <a:pt x="4469" y="412"/>
                  </a:cubicBezTo>
                  <a:cubicBezTo>
                    <a:pt x="4485" y="429"/>
                    <a:pt x="4485" y="429"/>
                    <a:pt x="4485" y="445"/>
                  </a:cubicBezTo>
                  <a:cubicBezTo>
                    <a:pt x="4513" y="445"/>
                    <a:pt x="4481" y="409"/>
                    <a:pt x="4492" y="409"/>
                  </a:cubicBezTo>
                  <a:cubicBezTo>
                    <a:pt x="4494" y="409"/>
                    <a:pt x="4497" y="410"/>
                    <a:pt x="4501" y="412"/>
                  </a:cubicBezTo>
                  <a:cubicBezTo>
                    <a:pt x="4501" y="412"/>
                    <a:pt x="4501" y="412"/>
                    <a:pt x="4501" y="429"/>
                  </a:cubicBezTo>
                  <a:cubicBezTo>
                    <a:pt x="4529" y="429"/>
                    <a:pt x="4545" y="392"/>
                    <a:pt x="4570" y="392"/>
                  </a:cubicBezTo>
                  <a:cubicBezTo>
                    <a:pt x="4574" y="392"/>
                    <a:pt x="4579" y="393"/>
                    <a:pt x="4583" y="396"/>
                  </a:cubicBezTo>
                  <a:cubicBezTo>
                    <a:pt x="4616" y="429"/>
                    <a:pt x="4567" y="412"/>
                    <a:pt x="4583" y="445"/>
                  </a:cubicBezTo>
                  <a:cubicBezTo>
                    <a:pt x="4616" y="412"/>
                    <a:pt x="4649" y="363"/>
                    <a:pt x="4698" y="363"/>
                  </a:cubicBezTo>
                  <a:lnTo>
                    <a:pt x="4681" y="363"/>
                  </a:lnTo>
                  <a:cubicBezTo>
                    <a:pt x="4676" y="343"/>
                    <a:pt x="4679" y="337"/>
                    <a:pt x="4685" y="337"/>
                  </a:cubicBezTo>
                  <a:cubicBezTo>
                    <a:pt x="4695" y="337"/>
                    <a:pt x="4715" y="355"/>
                    <a:pt x="4725" y="355"/>
                  </a:cubicBezTo>
                  <a:cubicBezTo>
                    <a:pt x="4728" y="355"/>
                    <a:pt x="4731" y="353"/>
                    <a:pt x="4731" y="347"/>
                  </a:cubicBezTo>
                  <a:cubicBezTo>
                    <a:pt x="4731" y="347"/>
                    <a:pt x="4747" y="379"/>
                    <a:pt x="4747" y="379"/>
                  </a:cubicBezTo>
                  <a:cubicBezTo>
                    <a:pt x="4763" y="379"/>
                    <a:pt x="4796" y="347"/>
                    <a:pt x="4829" y="314"/>
                  </a:cubicBezTo>
                  <a:lnTo>
                    <a:pt x="4829" y="330"/>
                  </a:lnTo>
                  <a:cubicBezTo>
                    <a:pt x="4845" y="330"/>
                    <a:pt x="4861" y="314"/>
                    <a:pt x="4894" y="314"/>
                  </a:cubicBezTo>
                  <a:cubicBezTo>
                    <a:pt x="4894" y="298"/>
                    <a:pt x="4894" y="298"/>
                    <a:pt x="4878" y="281"/>
                  </a:cubicBezTo>
                  <a:lnTo>
                    <a:pt x="4878" y="281"/>
                  </a:lnTo>
                  <a:cubicBezTo>
                    <a:pt x="4893" y="294"/>
                    <a:pt x="4907" y="298"/>
                    <a:pt x="4918" y="298"/>
                  </a:cubicBezTo>
                  <a:cubicBezTo>
                    <a:pt x="4956" y="298"/>
                    <a:pt x="4977" y="248"/>
                    <a:pt x="5009" y="248"/>
                  </a:cubicBezTo>
                  <a:cubicBezTo>
                    <a:pt x="5018" y="248"/>
                    <a:pt x="5029" y="252"/>
                    <a:pt x="5042" y="265"/>
                  </a:cubicBezTo>
                  <a:cubicBezTo>
                    <a:pt x="5025" y="265"/>
                    <a:pt x="5025" y="281"/>
                    <a:pt x="5042" y="281"/>
                  </a:cubicBezTo>
                  <a:lnTo>
                    <a:pt x="5074" y="248"/>
                  </a:lnTo>
                  <a:cubicBezTo>
                    <a:pt x="5058" y="232"/>
                    <a:pt x="5058" y="232"/>
                    <a:pt x="5042" y="216"/>
                  </a:cubicBezTo>
                  <a:cubicBezTo>
                    <a:pt x="5042" y="199"/>
                    <a:pt x="5058" y="183"/>
                    <a:pt x="5058" y="183"/>
                  </a:cubicBezTo>
                  <a:lnTo>
                    <a:pt x="5058" y="183"/>
                  </a:lnTo>
                  <a:cubicBezTo>
                    <a:pt x="5042" y="216"/>
                    <a:pt x="5074" y="232"/>
                    <a:pt x="5091" y="232"/>
                  </a:cubicBezTo>
                  <a:cubicBezTo>
                    <a:pt x="5091" y="232"/>
                    <a:pt x="5091" y="226"/>
                    <a:pt x="5086" y="221"/>
                  </a:cubicBezTo>
                  <a:lnTo>
                    <a:pt x="5086" y="221"/>
                  </a:lnTo>
                  <a:cubicBezTo>
                    <a:pt x="5087" y="211"/>
                    <a:pt x="5076" y="181"/>
                    <a:pt x="5096" y="181"/>
                  </a:cubicBezTo>
                  <a:cubicBezTo>
                    <a:pt x="5099" y="181"/>
                    <a:pt x="5102" y="181"/>
                    <a:pt x="5107" y="183"/>
                  </a:cubicBezTo>
                  <a:lnTo>
                    <a:pt x="5107" y="199"/>
                  </a:lnTo>
                  <a:cubicBezTo>
                    <a:pt x="5107" y="183"/>
                    <a:pt x="5123" y="167"/>
                    <a:pt x="5123" y="167"/>
                  </a:cubicBezTo>
                  <a:cubicBezTo>
                    <a:pt x="5140" y="199"/>
                    <a:pt x="5123" y="183"/>
                    <a:pt x="5123" y="216"/>
                  </a:cubicBezTo>
                  <a:cubicBezTo>
                    <a:pt x="5137" y="203"/>
                    <a:pt x="5139" y="158"/>
                    <a:pt x="5157" y="158"/>
                  </a:cubicBezTo>
                  <a:cubicBezTo>
                    <a:pt x="5161" y="158"/>
                    <a:pt x="5166" y="160"/>
                    <a:pt x="5172" y="167"/>
                  </a:cubicBezTo>
                  <a:cubicBezTo>
                    <a:pt x="5156" y="183"/>
                    <a:pt x="5156" y="183"/>
                    <a:pt x="5156" y="199"/>
                  </a:cubicBezTo>
                  <a:cubicBezTo>
                    <a:pt x="5164" y="216"/>
                    <a:pt x="5168" y="220"/>
                    <a:pt x="5172" y="220"/>
                  </a:cubicBezTo>
                  <a:cubicBezTo>
                    <a:pt x="5177" y="220"/>
                    <a:pt x="5181" y="216"/>
                    <a:pt x="5189" y="216"/>
                  </a:cubicBezTo>
                  <a:lnTo>
                    <a:pt x="5205" y="216"/>
                  </a:lnTo>
                  <a:cubicBezTo>
                    <a:pt x="5205" y="134"/>
                    <a:pt x="5238" y="183"/>
                    <a:pt x="5254" y="134"/>
                  </a:cubicBezTo>
                  <a:lnTo>
                    <a:pt x="5254" y="134"/>
                  </a:lnTo>
                  <a:cubicBezTo>
                    <a:pt x="5238" y="183"/>
                    <a:pt x="5254" y="150"/>
                    <a:pt x="5271" y="183"/>
                  </a:cubicBezTo>
                  <a:cubicBezTo>
                    <a:pt x="5271" y="199"/>
                    <a:pt x="5287" y="199"/>
                    <a:pt x="5287" y="216"/>
                  </a:cubicBezTo>
                  <a:cubicBezTo>
                    <a:pt x="5292" y="206"/>
                    <a:pt x="5297" y="203"/>
                    <a:pt x="5301" y="203"/>
                  </a:cubicBezTo>
                  <a:cubicBezTo>
                    <a:pt x="5306" y="203"/>
                    <a:pt x="5310" y="206"/>
                    <a:pt x="5313" y="206"/>
                  </a:cubicBezTo>
                  <a:cubicBezTo>
                    <a:pt x="5317" y="206"/>
                    <a:pt x="5320" y="202"/>
                    <a:pt x="5320" y="183"/>
                  </a:cubicBezTo>
                  <a:cubicBezTo>
                    <a:pt x="5336" y="199"/>
                    <a:pt x="5336" y="183"/>
                    <a:pt x="5353" y="216"/>
                  </a:cubicBezTo>
                  <a:cubicBezTo>
                    <a:pt x="5353" y="199"/>
                    <a:pt x="5336" y="183"/>
                    <a:pt x="5336" y="183"/>
                  </a:cubicBezTo>
                  <a:cubicBezTo>
                    <a:pt x="5342" y="167"/>
                    <a:pt x="5351" y="163"/>
                    <a:pt x="5362" y="163"/>
                  </a:cubicBezTo>
                  <a:cubicBezTo>
                    <a:pt x="5370" y="163"/>
                    <a:pt x="5380" y="165"/>
                    <a:pt x="5390" y="165"/>
                  </a:cubicBezTo>
                  <a:cubicBezTo>
                    <a:pt x="5406" y="165"/>
                    <a:pt x="5421" y="160"/>
                    <a:pt x="5434" y="134"/>
                  </a:cubicBezTo>
                  <a:cubicBezTo>
                    <a:pt x="5451" y="101"/>
                    <a:pt x="5451" y="68"/>
                    <a:pt x="5467" y="36"/>
                  </a:cubicBezTo>
                  <a:cubicBezTo>
                    <a:pt x="5483" y="52"/>
                    <a:pt x="5467" y="85"/>
                    <a:pt x="5467" y="85"/>
                  </a:cubicBezTo>
                  <a:cubicBezTo>
                    <a:pt x="5477" y="90"/>
                    <a:pt x="5483" y="92"/>
                    <a:pt x="5489" y="92"/>
                  </a:cubicBezTo>
                  <a:cubicBezTo>
                    <a:pt x="5501" y="92"/>
                    <a:pt x="5505" y="80"/>
                    <a:pt x="5516" y="68"/>
                  </a:cubicBezTo>
                  <a:cubicBezTo>
                    <a:pt x="5500" y="52"/>
                    <a:pt x="5483" y="36"/>
                    <a:pt x="5500" y="19"/>
                  </a:cubicBezTo>
                  <a:cubicBezTo>
                    <a:pt x="5493" y="16"/>
                    <a:pt x="5488" y="15"/>
                    <a:pt x="5485" y="15"/>
                  </a:cubicBezTo>
                  <a:cubicBezTo>
                    <a:pt x="5476" y="15"/>
                    <a:pt x="5477" y="24"/>
                    <a:pt x="5474" y="24"/>
                  </a:cubicBezTo>
                  <a:cubicBezTo>
                    <a:pt x="5473" y="24"/>
                    <a:pt x="5471" y="23"/>
                    <a:pt x="5467" y="19"/>
                  </a:cubicBezTo>
                  <a:cubicBezTo>
                    <a:pt x="5467" y="19"/>
                    <a:pt x="5467" y="19"/>
                    <a:pt x="5467" y="3"/>
                  </a:cubicBezTo>
                  <a:lnTo>
                    <a:pt x="5451" y="36"/>
                  </a:lnTo>
                  <a:cubicBezTo>
                    <a:pt x="5451" y="19"/>
                    <a:pt x="5451" y="3"/>
                    <a:pt x="5451" y="3"/>
                  </a:cubicBezTo>
                  <a:cubicBezTo>
                    <a:pt x="5447" y="1"/>
                    <a:pt x="5444" y="0"/>
                    <a:pt x="5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16"/>
            <p:cNvSpPr/>
            <p:nvPr/>
          </p:nvSpPr>
          <p:spPr>
            <a:xfrm>
              <a:off x="-2074450" y="341128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16"/>
            <p:cNvSpPr/>
            <p:nvPr/>
          </p:nvSpPr>
          <p:spPr>
            <a:xfrm>
              <a:off x="-1338952" y="317965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16"/>
            <p:cNvSpPr/>
            <p:nvPr/>
          </p:nvSpPr>
          <p:spPr>
            <a:xfrm>
              <a:off x="-1929276" y="341128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16"/>
            <p:cNvSpPr/>
            <p:nvPr/>
          </p:nvSpPr>
          <p:spPr>
            <a:xfrm>
              <a:off x="-1267969" y="317965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cubicBezTo>
                    <a:pt x="1" y="17"/>
                    <a:pt x="1" y="17"/>
                    <a:pt x="17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16"/>
            <p:cNvSpPr/>
            <p:nvPr/>
          </p:nvSpPr>
          <p:spPr>
            <a:xfrm>
              <a:off x="-1252489" y="3176441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16"/>
            <p:cNvSpPr/>
            <p:nvPr/>
          </p:nvSpPr>
          <p:spPr>
            <a:xfrm>
              <a:off x="-1487335" y="3263092"/>
              <a:ext cx="3398" cy="1510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" y="0"/>
                  </a:moveTo>
                  <a:cubicBezTo>
                    <a:pt x="1" y="6"/>
                    <a:pt x="1" y="8"/>
                    <a:pt x="1" y="8"/>
                  </a:cubicBezTo>
                  <a:cubicBezTo>
                    <a:pt x="3" y="8"/>
                    <a:pt x="6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16"/>
            <p:cNvSpPr/>
            <p:nvPr/>
          </p:nvSpPr>
          <p:spPr>
            <a:xfrm>
              <a:off x="-1422394" y="3225902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7" y="1"/>
                    <a:pt x="17" y="17"/>
                    <a:pt x="0" y="17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16"/>
            <p:cNvSpPr/>
            <p:nvPr/>
          </p:nvSpPr>
          <p:spPr>
            <a:xfrm>
              <a:off x="-1561527" y="329707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16"/>
            <p:cNvSpPr/>
            <p:nvPr/>
          </p:nvSpPr>
          <p:spPr>
            <a:xfrm>
              <a:off x="-1425414" y="322911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cubicBezTo>
                    <a:pt x="16" y="0"/>
                    <a:pt x="16" y="0"/>
                    <a:pt x="0" y="17"/>
                  </a:cubicBezTo>
                  <a:cubicBezTo>
                    <a:pt x="16" y="17"/>
                    <a:pt x="16" y="17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16"/>
            <p:cNvSpPr/>
            <p:nvPr/>
          </p:nvSpPr>
          <p:spPr>
            <a:xfrm>
              <a:off x="-1187548" y="316114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16"/>
            <p:cNvSpPr/>
            <p:nvPr/>
          </p:nvSpPr>
          <p:spPr>
            <a:xfrm>
              <a:off x="-1187548" y="315794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16"/>
            <p:cNvSpPr/>
            <p:nvPr/>
          </p:nvSpPr>
          <p:spPr>
            <a:xfrm>
              <a:off x="-1187548" y="315794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0" y="1"/>
                  </a:ln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16"/>
            <p:cNvSpPr/>
            <p:nvPr/>
          </p:nvSpPr>
          <p:spPr>
            <a:xfrm>
              <a:off x="-1215299" y="3166435"/>
              <a:ext cx="9439" cy="2454"/>
            </a:xfrm>
            <a:custGeom>
              <a:avLst/>
              <a:gdLst/>
              <a:ahLst/>
              <a:cxnLst/>
              <a:rect l="l" t="t" r="r" b="b"/>
              <a:pathLst>
                <a:path w="50" h="13" extrusionOk="0">
                  <a:moveTo>
                    <a:pt x="12" y="0"/>
                  </a:moveTo>
                  <a:cubicBezTo>
                    <a:pt x="8" y="0"/>
                    <a:pt x="4" y="1"/>
                    <a:pt x="0" y="5"/>
                  </a:cubicBezTo>
                  <a:cubicBezTo>
                    <a:pt x="11" y="5"/>
                    <a:pt x="22" y="12"/>
                    <a:pt x="33" y="12"/>
                  </a:cubicBezTo>
                  <a:cubicBezTo>
                    <a:pt x="38" y="12"/>
                    <a:pt x="44" y="10"/>
                    <a:pt x="49" y="5"/>
                  </a:cubicBezTo>
                  <a:lnTo>
                    <a:pt x="33" y="5"/>
                  </a:lnTo>
                  <a:cubicBezTo>
                    <a:pt x="36" y="8"/>
                    <a:pt x="38" y="10"/>
                    <a:pt x="37" y="10"/>
                  </a:cubicBezTo>
                  <a:cubicBezTo>
                    <a:pt x="36" y="10"/>
                    <a:pt x="24" y="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16"/>
            <p:cNvSpPr/>
            <p:nvPr/>
          </p:nvSpPr>
          <p:spPr>
            <a:xfrm>
              <a:off x="-1249280" y="3141894"/>
              <a:ext cx="8495" cy="6985"/>
            </a:xfrm>
            <a:custGeom>
              <a:avLst/>
              <a:gdLst/>
              <a:ahLst/>
              <a:cxnLst/>
              <a:rect l="l" t="t" r="r" b="b"/>
              <a:pathLst>
                <a:path w="45" h="37" extrusionOk="0">
                  <a:moveTo>
                    <a:pt x="18" y="1"/>
                  </a:moveTo>
                  <a:cubicBezTo>
                    <a:pt x="0" y="1"/>
                    <a:pt x="44" y="37"/>
                    <a:pt x="16" y="37"/>
                  </a:cubicBezTo>
                  <a:lnTo>
                    <a:pt x="33" y="37"/>
                  </a:lnTo>
                  <a:cubicBezTo>
                    <a:pt x="33" y="20"/>
                    <a:pt x="16" y="20"/>
                    <a:pt x="33" y="4"/>
                  </a:cubicBezTo>
                  <a:cubicBezTo>
                    <a:pt x="26" y="2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16"/>
            <p:cNvSpPr/>
            <p:nvPr/>
          </p:nvSpPr>
          <p:spPr>
            <a:xfrm>
              <a:off x="-1267969" y="3145669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0"/>
                  </a:moveTo>
                  <a:cubicBezTo>
                    <a:pt x="1" y="17"/>
                    <a:pt x="1" y="17"/>
                    <a:pt x="17" y="33"/>
                  </a:cubicBezTo>
                  <a:cubicBezTo>
                    <a:pt x="34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16"/>
            <p:cNvSpPr/>
            <p:nvPr/>
          </p:nvSpPr>
          <p:spPr>
            <a:xfrm>
              <a:off x="-1379162" y="3182671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" y="1"/>
                    <a:pt x="17" y="1"/>
                    <a:pt x="17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16"/>
            <p:cNvSpPr/>
            <p:nvPr/>
          </p:nvSpPr>
          <p:spPr>
            <a:xfrm>
              <a:off x="-1388413" y="3219861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lnTo>
                    <a:pt x="0" y="17"/>
                  </a:lnTo>
                  <a:lnTo>
                    <a:pt x="17" y="33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16"/>
            <p:cNvSpPr/>
            <p:nvPr/>
          </p:nvSpPr>
          <p:spPr>
            <a:xfrm>
              <a:off x="-1416164" y="318588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0" y="16"/>
                  </a:lnTo>
                  <a:lnTo>
                    <a:pt x="17" y="16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16"/>
            <p:cNvSpPr/>
            <p:nvPr/>
          </p:nvSpPr>
          <p:spPr>
            <a:xfrm>
              <a:off x="-1598528" y="3250066"/>
              <a:ext cx="2832" cy="6985"/>
            </a:xfrm>
            <a:custGeom>
              <a:avLst/>
              <a:gdLst/>
              <a:ahLst/>
              <a:cxnLst/>
              <a:rect l="l" t="t" r="r" b="b"/>
              <a:pathLst>
                <a:path w="15" h="37" extrusionOk="0">
                  <a:moveTo>
                    <a:pt x="1" y="0"/>
                  </a:moveTo>
                  <a:cubicBezTo>
                    <a:pt x="1" y="0"/>
                    <a:pt x="0" y="1"/>
                    <a:pt x="0" y="4"/>
                  </a:cubicBezTo>
                  <a:lnTo>
                    <a:pt x="0" y="37"/>
                  </a:lnTo>
                  <a:cubicBezTo>
                    <a:pt x="14" y="37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16"/>
            <p:cNvSpPr/>
            <p:nvPr/>
          </p:nvSpPr>
          <p:spPr>
            <a:xfrm>
              <a:off x="-1684991" y="3281026"/>
              <a:ext cx="6230" cy="3776"/>
            </a:xfrm>
            <a:custGeom>
              <a:avLst/>
              <a:gdLst/>
              <a:ahLst/>
              <a:cxnLst/>
              <a:rect l="l" t="t" r="r" b="b"/>
              <a:pathLst>
                <a:path w="33" h="20" extrusionOk="0">
                  <a:moveTo>
                    <a:pt x="8" y="1"/>
                  </a:moveTo>
                  <a:cubicBezTo>
                    <a:pt x="3" y="1"/>
                    <a:pt x="0" y="6"/>
                    <a:pt x="0" y="20"/>
                  </a:cubicBezTo>
                  <a:lnTo>
                    <a:pt x="33" y="20"/>
                  </a:lnTo>
                  <a:cubicBezTo>
                    <a:pt x="23" y="10"/>
                    <a:pt x="14" y="1"/>
                    <a:pt x="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16"/>
            <p:cNvSpPr/>
            <p:nvPr/>
          </p:nvSpPr>
          <p:spPr>
            <a:xfrm>
              <a:off x="-1926066" y="334955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"/>
                  </a:move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16"/>
            <p:cNvSpPr/>
            <p:nvPr/>
          </p:nvSpPr>
          <p:spPr>
            <a:xfrm>
              <a:off x="-1190568" y="4229469"/>
              <a:ext cx="3209" cy="7174"/>
            </a:xfrm>
            <a:custGeom>
              <a:avLst/>
              <a:gdLst/>
              <a:ahLst/>
              <a:cxnLst/>
              <a:rect l="l" t="t" r="r" b="b"/>
              <a:pathLst>
                <a:path w="17" h="38" extrusionOk="0">
                  <a:moveTo>
                    <a:pt x="2" y="0"/>
                  </a:moveTo>
                  <a:cubicBezTo>
                    <a:pt x="1" y="0"/>
                    <a:pt x="0" y="1"/>
                    <a:pt x="0" y="5"/>
                  </a:cubicBezTo>
                  <a:lnTo>
                    <a:pt x="16" y="37"/>
                  </a:lnTo>
                  <a:lnTo>
                    <a:pt x="16" y="21"/>
                  </a:lnTo>
                  <a:cubicBezTo>
                    <a:pt x="16" y="21"/>
                    <a:pt x="6" y="0"/>
                    <a:pt x="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16"/>
            <p:cNvSpPr/>
            <p:nvPr/>
          </p:nvSpPr>
          <p:spPr>
            <a:xfrm>
              <a:off x="-1196798" y="4223994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1" y="34"/>
                  </a:moveTo>
                  <a:cubicBezTo>
                    <a:pt x="31" y="34"/>
                    <a:pt x="31" y="34"/>
                    <a:pt x="31" y="34"/>
                  </a:cubicBezTo>
                  <a:lnTo>
                    <a:pt x="31" y="34"/>
                  </a:lnTo>
                  <a:cubicBezTo>
                    <a:pt x="31" y="34"/>
                    <a:pt x="32" y="34"/>
                    <a:pt x="33" y="34"/>
                  </a:cubicBezTo>
                  <a:cubicBezTo>
                    <a:pt x="32" y="34"/>
                    <a:pt x="32" y="34"/>
                    <a:pt x="31" y="34"/>
                  </a:cubicBezTo>
                  <a:close/>
                  <a:moveTo>
                    <a:pt x="31" y="34"/>
                  </a:moveTo>
                  <a:lnTo>
                    <a:pt x="31" y="34"/>
                  </a:lnTo>
                  <a:cubicBezTo>
                    <a:pt x="25" y="34"/>
                    <a:pt x="25" y="38"/>
                    <a:pt x="27" y="38"/>
                  </a:cubicBezTo>
                  <a:cubicBezTo>
                    <a:pt x="28" y="38"/>
                    <a:pt x="29" y="37"/>
                    <a:pt x="31" y="34"/>
                  </a:cubicBezTo>
                  <a:close/>
                  <a:moveTo>
                    <a:pt x="0" y="1"/>
                  </a:moveTo>
                  <a:cubicBezTo>
                    <a:pt x="0" y="17"/>
                    <a:pt x="0" y="17"/>
                    <a:pt x="0" y="34"/>
                  </a:cubicBezTo>
                  <a:cubicBezTo>
                    <a:pt x="0" y="22"/>
                    <a:pt x="0" y="15"/>
                    <a:pt x="2" y="11"/>
                  </a:cubicBezTo>
                  <a:lnTo>
                    <a:pt x="2" y="11"/>
                  </a:lnTo>
                  <a:cubicBezTo>
                    <a:pt x="6" y="29"/>
                    <a:pt x="20" y="56"/>
                    <a:pt x="33" y="83"/>
                  </a:cubicBezTo>
                  <a:cubicBezTo>
                    <a:pt x="19" y="55"/>
                    <a:pt x="29" y="51"/>
                    <a:pt x="22" y="30"/>
                  </a:cubicBezTo>
                  <a:lnTo>
                    <a:pt x="22" y="30"/>
                  </a:lnTo>
                  <a:cubicBezTo>
                    <a:pt x="24" y="32"/>
                    <a:pt x="27" y="33"/>
                    <a:pt x="31" y="34"/>
                  </a:cubicBezTo>
                  <a:lnTo>
                    <a:pt x="31" y="34"/>
                  </a:lnTo>
                  <a:cubicBezTo>
                    <a:pt x="32" y="30"/>
                    <a:pt x="33" y="25"/>
                    <a:pt x="33" y="17"/>
                  </a:cubicBezTo>
                  <a:cubicBezTo>
                    <a:pt x="20" y="11"/>
                    <a:pt x="12" y="7"/>
                    <a:pt x="7" y="7"/>
                  </a:cubicBezTo>
                  <a:cubicBezTo>
                    <a:pt x="4" y="7"/>
                    <a:pt x="3" y="8"/>
                    <a:pt x="2" y="11"/>
                  </a:cubicBezTo>
                  <a:lnTo>
                    <a:pt x="2" y="11"/>
                  </a:lnTo>
                  <a:cubicBezTo>
                    <a:pt x="1" y="7"/>
                    <a:pt x="0" y="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16"/>
            <p:cNvSpPr/>
            <p:nvPr/>
          </p:nvSpPr>
          <p:spPr>
            <a:xfrm>
              <a:off x="-1314221" y="427666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16"/>
            <p:cNvSpPr/>
            <p:nvPr/>
          </p:nvSpPr>
          <p:spPr>
            <a:xfrm>
              <a:off x="-1326681" y="42766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16"/>
            <p:cNvSpPr/>
            <p:nvPr/>
          </p:nvSpPr>
          <p:spPr>
            <a:xfrm>
              <a:off x="-1274010" y="425495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lnTo>
                    <a:pt x="0" y="1"/>
                  </a:lnTo>
                  <a:cubicBezTo>
                    <a:pt x="16" y="17"/>
                    <a:pt x="16" y="17"/>
                    <a:pt x="16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16"/>
            <p:cNvSpPr/>
            <p:nvPr/>
          </p:nvSpPr>
          <p:spPr>
            <a:xfrm>
              <a:off x="-1200007" y="4242684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cubicBezTo>
                    <a:pt x="17" y="17"/>
                    <a:pt x="17" y="1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16"/>
            <p:cNvSpPr/>
            <p:nvPr/>
          </p:nvSpPr>
          <p:spPr>
            <a:xfrm>
              <a:off x="-1258719" y="4236454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7"/>
                  </a:moveTo>
                  <a:lnTo>
                    <a:pt x="17" y="17"/>
                  </a:lnTo>
                  <a:cubicBezTo>
                    <a:pt x="17" y="17"/>
                    <a:pt x="17" y="1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16"/>
            <p:cNvSpPr/>
            <p:nvPr/>
          </p:nvSpPr>
          <p:spPr>
            <a:xfrm>
              <a:off x="-1243239" y="4230224"/>
              <a:ext cx="3398" cy="9439"/>
            </a:xfrm>
            <a:custGeom>
              <a:avLst/>
              <a:gdLst/>
              <a:ahLst/>
              <a:cxnLst/>
              <a:rect l="l" t="t" r="r" b="b"/>
              <a:pathLst>
                <a:path w="18" h="50" extrusionOk="0">
                  <a:moveTo>
                    <a:pt x="1" y="1"/>
                  </a:moveTo>
                  <a:cubicBezTo>
                    <a:pt x="1" y="1"/>
                    <a:pt x="17" y="33"/>
                    <a:pt x="17" y="50"/>
                  </a:cubicBezTo>
                  <a:cubicBezTo>
                    <a:pt x="17" y="33"/>
                    <a:pt x="17" y="33"/>
                    <a:pt x="17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16"/>
            <p:cNvSpPr/>
            <p:nvPr/>
          </p:nvSpPr>
          <p:spPr>
            <a:xfrm>
              <a:off x="-1635718" y="453001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16"/>
            <p:cNvSpPr/>
            <p:nvPr/>
          </p:nvSpPr>
          <p:spPr>
            <a:xfrm>
              <a:off x="-1669699" y="451151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7" y="17"/>
                  </a:ln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16"/>
            <p:cNvSpPr/>
            <p:nvPr/>
          </p:nvSpPr>
          <p:spPr>
            <a:xfrm>
              <a:off x="-1341972" y="4276665"/>
              <a:ext cx="0" cy="3209"/>
            </a:xfrm>
            <a:custGeom>
              <a:avLst/>
              <a:gdLst/>
              <a:ahLst/>
              <a:cxnLst/>
              <a:rect l="l" t="t" r="r" b="b"/>
              <a:pathLst>
                <a:path w="120000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0"/>
                    <a:pt x="0" y="0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16"/>
            <p:cNvSpPr/>
            <p:nvPr/>
          </p:nvSpPr>
          <p:spPr>
            <a:xfrm>
              <a:off x="-1459395" y="4356897"/>
              <a:ext cx="6230" cy="12648"/>
            </a:xfrm>
            <a:custGeom>
              <a:avLst/>
              <a:gdLst/>
              <a:ahLst/>
              <a:cxnLst/>
              <a:rect l="l" t="t" r="r" b="b"/>
              <a:pathLst>
                <a:path w="33" h="67" extrusionOk="0">
                  <a:moveTo>
                    <a:pt x="0" y="1"/>
                  </a:moveTo>
                  <a:cubicBezTo>
                    <a:pt x="16" y="17"/>
                    <a:pt x="0" y="34"/>
                    <a:pt x="33" y="66"/>
                  </a:cubicBezTo>
                  <a:cubicBezTo>
                    <a:pt x="33" y="50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16"/>
            <p:cNvSpPr/>
            <p:nvPr/>
          </p:nvSpPr>
          <p:spPr>
            <a:xfrm>
              <a:off x="-1369912" y="430139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16"/>
            <p:cNvSpPr/>
            <p:nvPr/>
          </p:nvSpPr>
          <p:spPr>
            <a:xfrm>
              <a:off x="-1379162" y="431366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16"/>
            <p:cNvSpPr/>
            <p:nvPr/>
          </p:nvSpPr>
          <p:spPr>
            <a:xfrm>
              <a:off x="-1388413" y="432291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16"/>
            <p:cNvSpPr/>
            <p:nvPr/>
          </p:nvSpPr>
          <p:spPr>
            <a:xfrm>
              <a:off x="-1601549" y="4499050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"/>
                  </a:moveTo>
                  <a:cubicBezTo>
                    <a:pt x="0" y="14"/>
                    <a:pt x="0" y="16"/>
                    <a:pt x="8" y="25"/>
                  </a:cubicBezTo>
                  <a:lnTo>
                    <a:pt x="8" y="25"/>
                  </a:lnTo>
                  <a:cubicBezTo>
                    <a:pt x="8" y="20"/>
                    <a:pt x="6" y="13"/>
                    <a:pt x="0" y="1"/>
                  </a:cubicBezTo>
                  <a:close/>
                  <a:moveTo>
                    <a:pt x="8" y="25"/>
                  </a:moveTo>
                  <a:cubicBezTo>
                    <a:pt x="9" y="33"/>
                    <a:pt x="6" y="33"/>
                    <a:pt x="16" y="33"/>
                  </a:cubicBezTo>
                  <a:cubicBezTo>
                    <a:pt x="13" y="30"/>
                    <a:pt x="10" y="27"/>
                    <a:pt x="8" y="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16"/>
            <p:cNvSpPr/>
            <p:nvPr/>
          </p:nvSpPr>
          <p:spPr>
            <a:xfrm>
              <a:off x="-1200007" y="424268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0"/>
                    <a:pt x="1" y="0"/>
                  </a:cubicBez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16"/>
            <p:cNvSpPr/>
            <p:nvPr/>
          </p:nvSpPr>
          <p:spPr>
            <a:xfrm>
              <a:off x="-1512066" y="44495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16"/>
            <p:cNvSpPr/>
            <p:nvPr/>
          </p:nvSpPr>
          <p:spPr>
            <a:xfrm>
              <a:off x="-1363682" y="435689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lnTo>
                    <a:pt x="17" y="17"/>
                  </a:lnTo>
                  <a:cubicBezTo>
                    <a:pt x="17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16"/>
            <p:cNvSpPr/>
            <p:nvPr/>
          </p:nvSpPr>
          <p:spPr>
            <a:xfrm>
              <a:off x="-1672720" y="4223617"/>
              <a:ext cx="479130" cy="312813"/>
            </a:xfrm>
            <a:custGeom>
              <a:avLst/>
              <a:gdLst/>
              <a:ahLst/>
              <a:cxnLst/>
              <a:rect l="l" t="t" r="r" b="b"/>
              <a:pathLst>
                <a:path w="2538" h="1657" extrusionOk="0">
                  <a:moveTo>
                    <a:pt x="2374" y="36"/>
                  </a:moveTo>
                  <a:cubicBezTo>
                    <a:pt x="2374" y="36"/>
                    <a:pt x="2374" y="36"/>
                    <a:pt x="2374" y="36"/>
                  </a:cubicBezTo>
                  <a:cubicBezTo>
                    <a:pt x="2374" y="36"/>
                    <a:pt x="2374" y="36"/>
                    <a:pt x="2374" y="36"/>
                  </a:cubicBezTo>
                  <a:close/>
                  <a:moveTo>
                    <a:pt x="2374" y="36"/>
                  </a:moveTo>
                  <a:cubicBezTo>
                    <a:pt x="2374" y="36"/>
                    <a:pt x="2374" y="36"/>
                    <a:pt x="2374" y="36"/>
                  </a:cubicBezTo>
                  <a:cubicBezTo>
                    <a:pt x="2374" y="36"/>
                    <a:pt x="2374" y="36"/>
                    <a:pt x="2374" y="36"/>
                  </a:cubicBezTo>
                  <a:close/>
                  <a:moveTo>
                    <a:pt x="2358" y="19"/>
                  </a:moveTo>
                  <a:lnTo>
                    <a:pt x="2374" y="52"/>
                  </a:lnTo>
                  <a:cubicBezTo>
                    <a:pt x="2374" y="52"/>
                    <a:pt x="2374" y="52"/>
                    <a:pt x="2374" y="40"/>
                  </a:cubicBezTo>
                  <a:lnTo>
                    <a:pt x="2374" y="40"/>
                  </a:lnTo>
                  <a:lnTo>
                    <a:pt x="2374" y="40"/>
                  </a:lnTo>
                  <a:lnTo>
                    <a:pt x="2374" y="40"/>
                  </a:lnTo>
                  <a:cubicBezTo>
                    <a:pt x="2374" y="38"/>
                    <a:pt x="2374" y="37"/>
                    <a:pt x="2374" y="36"/>
                  </a:cubicBezTo>
                  <a:cubicBezTo>
                    <a:pt x="2374" y="37"/>
                    <a:pt x="2374" y="39"/>
                    <a:pt x="2374" y="40"/>
                  </a:cubicBezTo>
                  <a:lnTo>
                    <a:pt x="2374" y="40"/>
                  </a:lnTo>
                  <a:lnTo>
                    <a:pt x="2358" y="19"/>
                  </a:lnTo>
                  <a:close/>
                  <a:moveTo>
                    <a:pt x="2309" y="52"/>
                  </a:moveTo>
                  <a:cubicBezTo>
                    <a:pt x="2313" y="58"/>
                    <a:pt x="2315" y="63"/>
                    <a:pt x="2317" y="66"/>
                  </a:cubicBezTo>
                  <a:lnTo>
                    <a:pt x="2317" y="66"/>
                  </a:lnTo>
                  <a:cubicBezTo>
                    <a:pt x="2316" y="59"/>
                    <a:pt x="2320" y="63"/>
                    <a:pt x="2309" y="52"/>
                  </a:cubicBezTo>
                  <a:close/>
                  <a:moveTo>
                    <a:pt x="2317" y="66"/>
                  </a:moveTo>
                  <a:cubicBezTo>
                    <a:pt x="2318" y="68"/>
                    <a:pt x="2318" y="70"/>
                    <a:pt x="2320" y="74"/>
                  </a:cubicBezTo>
                  <a:lnTo>
                    <a:pt x="2320" y="74"/>
                  </a:lnTo>
                  <a:cubicBezTo>
                    <a:pt x="2320" y="72"/>
                    <a:pt x="2319" y="70"/>
                    <a:pt x="2317" y="66"/>
                  </a:cubicBezTo>
                  <a:close/>
                  <a:moveTo>
                    <a:pt x="2456" y="19"/>
                  </a:moveTo>
                  <a:lnTo>
                    <a:pt x="2465" y="48"/>
                  </a:lnTo>
                  <a:lnTo>
                    <a:pt x="2465" y="48"/>
                  </a:lnTo>
                  <a:cubicBezTo>
                    <a:pt x="2463" y="44"/>
                    <a:pt x="2460" y="40"/>
                    <a:pt x="2456" y="36"/>
                  </a:cubicBezTo>
                  <a:lnTo>
                    <a:pt x="2456" y="36"/>
                  </a:lnTo>
                  <a:cubicBezTo>
                    <a:pt x="2454" y="39"/>
                    <a:pt x="2453" y="43"/>
                    <a:pt x="2452" y="47"/>
                  </a:cubicBezTo>
                  <a:lnTo>
                    <a:pt x="2452" y="47"/>
                  </a:lnTo>
                  <a:cubicBezTo>
                    <a:pt x="2458" y="54"/>
                    <a:pt x="2465" y="61"/>
                    <a:pt x="2472" y="68"/>
                  </a:cubicBezTo>
                  <a:lnTo>
                    <a:pt x="2465" y="48"/>
                  </a:lnTo>
                  <a:lnTo>
                    <a:pt x="2465" y="48"/>
                  </a:lnTo>
                  <a:cubicBezTo>
                    <a:pt x="2472" y="59"/>
                    <a:pt x="2472" y="68"/>
                    <a:pt x="2472" y="68"/>
                  </a:cubicBezTo>
                  <a:cubicBezTo>
                    <a:pt x="2480" y="77"/>
                    <a:pt x="2484" y="81"/>
                    <a:pt x="2487" y="81"/>
                  </a:cubicBezTo>
                  <a:cubicBezTo>
                    <a:pt x="2489" y="81"/>
                    <a:pt x="2489" y="77"/>
                    <a:pt x="2489" y="68"/>
                  </a:cubicBezTo>
                  <a:lnTo>
                    <a:pt x="2456" y="19"/>
                  </a:lnTo>
                  <a:close/>
                  <a:moveTo>
                    <a:pt x="2351" y="75"/>
                  </a:moveTo>
                  <a:cubicBezTo>
                    <a:pt x="2355" y="77"/>
                    <a:pt x="2358" y="78"/>
                    <a:pt x="2358" y="85"/>
                  </a:cubicBezTo>
                  <a:cubicBezTo>
                    <a:pt x="2355" y="81"/>
                    <a:pt x="2353" y="78"/>
                    <a:pt x="2351" y="75"/>
                  </a:cubicBezTo>
                  <a:close/>
                  <a:moveTo>
                    <a:pt x="2505" y="36"/>
                  </a:moveTo>
                  <a:cubicBezTo>
                    <a:pt x="2505" y="36"/>
                    <a:pt x="2521" y="68"/>
                    <a:pt x="2521" y="68"/>
                  </a:cubicBezTo>
                  <a:cubicBezTo>
                    <a:pt x="2521" y="63"/>
                    <a:pt x="2521" y="57"/>
                    <a:pt x="2521" y="52"/>
                  </a:cubicBezTo>
                  <a:cubicBezTo>
                    <a:pt x="2537" y="68"/>
                    <a:pt x="2538" y="84"/>
                    <a:pt x="2538" y="100"/>
                  </a:cubicBezTo>
                  <a:lnTo>
                    <a:pt x="2538" y="100"/>
                  </a:lnTo>
                  <a:cubicBezTo>
                    <a:pt x="2538" y="84"/>
                    <a:pt x="2537" y="68"/>
                    <a:pt x="2521" y="36"/>
                  </a:cubicBezTo>
                  <a:close/>
                  <a:moveTo>
                    <a:pt x="2487" y="27"/>
                  </a:moveTo>
                  <a:cubicBezTo>
                    <a:pt x="2480" y="27"/>
                    <a:pt x="2489" y="68"/>
                    <a:pt x="2489" y="68"/>
                  </a:cubicBezTo>
                  <a:cubicBezTo>
                    <a:pt x="2489" y="68"/>
                    <a:pt x="2505" y="85"/>
                    <a:pt x="2505" y="85"/>
                  </a:cubicBezTo>
                  <a:cubicBezTo>
                    <a:pt x="2505" y="85"/>
                    <a:pt x="2494" y="64"/>
                    <a:pt x="2499" y="64"/>
                  </a:cubicBezTo>
                  <a:lnTo>
                    <a:pt x="2499" y="64"/>
                  </a:lnTo>
                  <a:cubicBezTo>
                    <a:pt x="2500" y="64"/>
                    <a:pt x="2502" y="65"/>
                    <a:pt x="2505" y="68"/>
                  </a:cubicBezTo>
                  <a:cubicBezTo>
                    <a:pt x="2505" y="68"/>
                    <a:pt x="2521" y="85"/>
                    <a:pt x="2521" y="101"/>
                  </a:cubicBezTo>
                  <a:cubicBezTo>
                    <a:pt x="2521" y="92"/>
                    <a:pt x="2521" y="83"/>
                    <a:pt x="2521" y="74"/>
                  </a:cubicBezTo>
                  <a:lnTo>
                    <a:pt x="2521" y="74"/>
                  </a:lnTo>
                  <a:cubicBezTo>
                    <a:pt x="2523" y="75"/>
                    <a:pt x="2524" y="75"/>
                    <a:pt x="2525" y="75"/>
                  </a:cubicBezTo>
                  <a:cubicBezTo>
                    <a:pt x="2527" y="75"/>
                    <a:pt x="2526" y="73"/>
                    <a:pt x="2521" y="68"/>
                  </a:cubicBezTo>
                  <a:cubicBezTo>
                    <a:pt x="2521" y="70"/>
                    <a:pt x="2521" y="72"/>
                    <a:pt x="2521" y="74"/>
                  </a:cubicBezTo>
                  <a:lnTo>
                    <a:pt x="2521" y="74"/>
                  </a:lnTo>
                  <a:cubicBezTo>
                    <a:pt x="2515" y="70"/>
                    <a:pt x="2505" y="61"/>
                    <a:pt x="2505" y="52"/>
                  </a:cubicBezTo>
                  <a:cubicBezTo>
                    <a:pt x="2496" y="33"/>
                    <a:pt x="2490" y="27"/>
                    <a:pt x="2487" y="27"/>
                  </a:cubicBezTo>
                  <a:close/>
                  <a:moveTo>
                    <a:pt x="2200" y="162"/>
                  </a:moveTo>
                  <a:lnTo>
                    <a:pt x="2200" y="162"/>
                  </a:lnTo>
                  <a:cubicBezTo>
                    <a:pt x="2203" y="167"/>
                    <a:pt x="2207" y="173"/>
                    <a:pt x="2210" y="178"/>
                  </a:cubicBezTo>
                  <a:lnTo>
                    <a:pt x="2210" y="178"/>
                  </a:lnTo>
                  <a:cubicBezTo>
                    <a:pt x="2210" y="181"/>
                    <a:pt x="2210" y="183"/>
                    <a:pt x="2210" y="183"/>
                  </a:cubicBezTo>
                  <a:lnTo>
                    <a:pt x="2200" y="162"/>
                  </a:lnTo>
                  <a:close/>
                  <a:moveTo>
                    <a:pt x="1867" y="265"/>
                  </a:moveTo>
                  <a:cubicBezTo>
                    <a:pt x="1867" y="281"/>
                    <a:pt x="1867" y="281"/>
                    <a:pt x="1883" y="281"/>
                  </a:cubicBezTo>
                  <a:lnTo>
                    <a:pt x="1899" y="281"/>
                  </a:lnTo>
                  <a:cubicBezTo>
                    <a:pt x="1883" y="281"/>
                    <a:pt x="1867" y="281"/>
                    <a:pt x="1867" y="265"/>
                  </a:cubicBezTo>
                  <a:close/>
                  <a:moveTo>
                    <a:pt x="1768" y="298"/>
                  </a:moveTo>
                  <a:cubicBezTo>
                    <a:pt x="1765" y="301"/>
                    <a:pt x="1765" y="304"/>
                    <a:pt x="1765" y="308"/>
                  </a:cubicBezTo>
                  <a:lnTo>
                    <a:pt x="1765" y="308"/>
                  </a:lnTo>
                  <a:cubicBezTo>
                    <a:pt x="1767" y="306"/>
                    <a:pt x="1768" y="302"/>
                    <a:pt x="1768" y="298"/>
                  </a:cubicBezTo>
                  <a:close/>
                  <a:moveTo>
                    <a:pt x="1719" y="314"/>
                  </a:moveTo>
                  <a:cubicBezTo>
                    <a:pt x="1719" y="314"/>
                    <a:pt x="1732" y="327"/>
                    <a:pt x="1746" y="341"/>
                  </a:cubicBezTo>
                  <a:lnTo>
                    <a:pt x="1746" y="341"/>
                  </a:lnTo>
                  <a:cubicBezTo>
                    <a:pt x="1740" y="327"/>
                    <a:pt x="1730" y="314"/>
                    <a:pt x="1719" y="314"/>
                  </a:cubicBezTo>
                  <a:close/>
                  <a:moveTo>
                    <a:pt x="2026" y="393"/>
                  </a:moveTo>
                  <a:lnTo>
                    <a:pt x="2026" y="393"/>
                  </a:lnTo>
                  <a:cubicBezTo>
                    <a:pt x="2025" y="398"/>
                    <a:pt x="2026" y="404"/>
                    <a:pt x="2030" y="412"/>
                  </a:cubicBezTo>
                  <a:cubicBezTo>
                    <a:pt x="2030" y="407"/>
                    <a:pt x="2029" y="400"/>
                    <a:pt x="2026" y="393"/>
                  </a:cubicBezTo>
                  <a:close/>
                  <a:moveTo>
                    <a:pt x="1981" y="412"/>
                  </a:moveTo>
                  <a:lnTo>
                    <a:pt x="1981" y="429"/>
                  </a:lnTo>
                  <a:lnTo>
                    <a:pt x="1998" y="412"/>
                  </a:lnTo>
                  <a:close/>
                  <a:moveTo>
                    <a:pt x="1572" y="510"/>
                  </a:moveTo>
                  <a:cubicBezTo>
                    <a:pt x="1572" y="510"/>
                    <a:pt x="1572" y="510"/>
                    <a:pt x="1572" y="510"/>
                  </a:cubicBezTo>
                  <a:cubicBezTo>
                    <a:pt x="1572" y="510"/>
                    <a:pt x="1572" y="510"/>
                    <a:pt x="1572" y="510"/>
                  </a:cubicBezTo>
                  <a:close/>
                  <a:moveTo>
                    <a:pt x="1572" y="510"/>
                  </a:moveTo>
                  <a:cubicBezTo>
                    <a:pt x="1572" y="510"/>
                    <a:pt x="1572" y="510"/>
                    <a:pt x="1572" y="510"/>
                  </a:cubicBezTo>
                  <a:cubicBezTo>
                    <a:pt x="1572" y="510"/>
                    <a:pt x="1572" y="510"/>
                    <a:pt x="1572" y="510"/>
                  </a:cubicBezTo>
                  <a:close/>
                  <a:moveTo>
                    <a:pt x="1867" y="527"/>
                  </a:moveTo>
                  <a:lnTo>
                    <a:pt x="1867" y="543"/>
                  </a:lnTo>
                  <a:cubicBezTo>
                    <a:pt x="1867" y="543"/>
                    <a:pt x="1867" y="543"/>
                    <a:pt x="1867" y="559"/>
                  </a:cubicBezTo>
                  <a:cubicBezTo>
                    <a:pt x="1867" y="543"/>
                    <a:pt x="1883" y="559"/>
                    <a:pt x="1867" y="527"/>
                  </a:cubicBezTo>
                  <a:close/>
                  <a:moveTo>
                    <a:pt x="1359" y="597"/>
                  </a:moveTo>
                  <a:cubicBezTo>
                    <a:pt x="1350" y="597"/>
                    <a:pt x="1359" y="625"/>
                    <a:pt x="1359" y="625"/>
                  </a:cubicBezTo>
                  <a:lnTo>
                    <a:pt x="1376" y="609"/>
                  </a:lnTo>
                  <a:cubicBezTo>
                    <a:pt x="1367" y="600"/>
                    <a:pt x="1362" y="597"/>
                    <a:pt x="1359" y="597"/>
                  </a:cubicBezTo>
                  <a:close/>
                  <a:moveTo>
                    <a:pt x="1294" y="641"/>
                  </a:moveTo>
                  <a:cubicBezTo>
                    <a:pt x="1294" y="641"/>
                    <a:pt x="1277" y="658"/>
                    <a:pt x="1294" y="674"/>
                  </a:cubicBezTo>
                  <a:cubicBezTo>
                    <a:pt x="1294" y="674"/>
                    <a:pt x="1294" y="658"/>
                    <a:pt x="1294" y="658"/>
                  </a:cubicBezTo>
                  <a:cubicBezTo>
                    <a:pt x="1294" y="658"/>
                    <a:pt x="1294" y="658"/>
                    <a:pt x="1294" y="659"/>
                  </a:cubicBezTo>
                  <a:lnTo>
                    <a:pt x="1294" y="659"/>
                  </a:lnTo>
                  <a:cubicBezTo>
                    <a:pt x="1294" y="652"/>
                    <a:pt x="1294" y="646"/>
                    <a:pt x="1294" y="641"/>
                  </a:cubicBezTo>
                  <a:close/>
                  <a:moveTo>
                    <a:pt x="1294" y="659"/>
                  </a:moveTo>
                  <a:cubicBezTo>
                    <a:pt x="1295" y="674"/>
                    <a:pt x="1297" y="693"/>
                    <a:pt x="1306" y="713"/>
                  </a:cubicBezTo>
                  <a:lnTo>
                    <a:pt x="1306" y="713"/>
                  </a:lnTo>
                  <a:cubicBezTo>
                    <a:pt x="1307" y="704"/>
                    <a:pt x="1303" y="687"/>
                    <a:pt x="1294" y="659"/>
                  </a:cubicBezTo>
                  <a:close/>
                  <a:moveTo>
                    <a:pt x="1617" y="745"/>
                  </a:moveTo>
                  <a:cubicBezTo>
                    <a:pt x="1616" y="747"/>
                    <a:pt x="1616" y="751"/>
                    <a:pt x="1621" y="756"/>
                  </a:cubicBezTo>
                  <a:cubicBezTo>
                    <a:pt x="1621" y="756"/>
                    <a:pt x="1621" y="749"/>
                    <a:pt x="1617" y="745"/>
                  </a:cubicBezTo>
                  <a:close/>
                  <a:moveTo>
                    <a:pt x="1601" y="756"/>
                  </a:moveTo>
                  <a:cubicBezTo>
                    <a:pt x="1602" y="758"/>
                    <a:pt x="1603" y="759"/>
                    <a:pt x="1604" y="759"/>
                  </a:cubicBezTo>
                  <a:cubicBezTo>
                    <a:pt x="1604" y="759"/>
                    <a:pt x="1605" y="758"/>
                    <a:pt x="1605" y="756"/>
                  </a:cubicBezTo>
                  <a:cubicBezTo>
                    <a:pt x="1603" y="756"/>
                    <a:pt x="1602" y="756"/>
                    <a:pt x="1601" y="756"/>
                  </a:cubicBezTo>
                  <a:close/>
                  <a:moveTo>
                    <a:pt x="983" y="789"/>
                  </a:moveTo>
                  <a:cubicBezTo>
                    <a:pt x="983" y="789"/>
                    <a:pt x="983" y="789"/>
                    <a:pt x="983" y="789"/>
                  </a:cubicBezTo>
                  <a:cubicBezTo>
                    <a:pt x="983" y="789"/>
                    <a:pt x="983" y="789"/>
                    <a:pt x="983" y="789"/>
                  </a:cubicBezTo>
                  <a:close/>
                  <a:moveTo>
                    <a:pt x="770" y="903"/>
                  </a:moveTo>
                  <a:cubicBezTo>
                    <a:pt x="772" y="904"/>
                    <a:pt x="775" y="905"/>
                    <a:pt x="777" y="906"/>
                  </a:cubicBezTo>
                  <a:lnTo>
                    <a:pt x="777" y="906"/>
                  </a:lnTo>
                  <a:cubicBezTo>
                    <a:pt x="775" y="904"/>
                    <a:pt x="773" y="903"/>
                    <a:pt x="770" y="903"/>
                  </a:cubicBezTo>
                  <a:close/>
                  <a:moveTo>
                    <a:pt x="950" y="1083"/>
                  </a:moveTo>
                  <a:lnTo>
                    <a:pt x="966" y="1116"/>
                  </a:lnTo>
                  <a:cubicBezTo>
                    <a:pt x="966" y="1100"/>
                    <a:pt x="966" y="1100"/>
                    <a:pt x="950" y="1083"/>
                  </a:cubicBezTo>
                  <a:close/>
                  <a:moveTo>
                    <a:pt x="410" y="1116"/>
                  </a:moveTo>
                  <a:lnTo>
                    <a:pt x="410" y="1116"/>
                  </a:lnTo>
                  <a:cubicBezTo>
                    <a:pt x="413" y="1121"/>
                    <a:pt x="415" y="1126"/>
                    <a:pt x="418" y="1130"/>
                  </a:cubicBezTo>
                  <a:lnTo>
                    <a:pt x="418" y="1130"/>
                  </a:lnTo>
                  <a:cubicBezTo>
                    <a:pt x="416" y="1124"/>
                    <a:pt x="413" y="1119"/>
                    <a:pt x="410" y="1116"/>
                  </a:cubicBezTo>
                  <a:close/>
                  <a:moveTo>
                    <a:pt x="455" y="1174"/>
                  </a:moveTo>
                  <a:cubicBezTo>
                    <a:pt x="456" y="1176"/>
                    <a:pt x="458" y="1179"/>
                    <a:pt x="459" y="1181"/>
                  </a:cubicBezTo>
                  <a:cubicBezTo>
                    <a:pt x="459" y="1176"/>
                    <a:pt x="457" y="1174"/>
                    <a:pt x="455" y="1174"/>
                  </a:cubicBezTo>
                  <a:close/>
                  <a:moveTo>
                    <a:pt x="246" y="1329"/>
                  </a:moveTo>
                  <a:cubicBezTo>
                    <a:pt x="252" y="1334"/>
                    <a:pt x="257" y="1337"/>
                    <a:pt x="262" y="1340"/>
                  </a:cubicBezTo>
                  <a:lnTo>
                    <a:pt x="262" y="1340"/>
                  </a:lnTo>
                  <a:cubicBezTo>
                    <a:pt x="259" y="1329"/>
                    <a:pt x="246" y="1329"/>
                    <a:pt x="246" y="1329"/>
                  </a:cubicBezTo>
                  <a:close/>
                  <a:moveTo>
                    <a:pt x="524" y="1312"/>
                  </a:moveTo>
                  <a:cubicBezTo>
                    <a:pt x="524" y="1329"/>
                    <a:pt x="524" y="1329"/>
                    <a:pt x="541" y="1329"/>
                  </a:cubicBezTo>
                  <a:cubicBezTo>
                    <a:pt x="541" y="1345"/>
                    <a:pt x="524" y="1345"/>
                    <a:pt x="524" y="1345"/>
                  </a:cubicBezTo>
                  <a:cubicBezTo>
                    <a:pt x="524" y="1329"/>
                    <a:pt x="524" y="1312"/>
                    <a:pt x="524" y="1312"/>
                  </a:cubicBezTo>
                  <a:close/>
                  <a:moveTo>
                    <a:pt x="628" y="1334"/>
                  </a:moveTo>
                  <a:cubicBezTo>
                    <a:pt x="631" y="1342"/>
                    <a:pt x="635" y="1350"/>
                    <a:pt x="637" y="1350"/>
                  </a:cubicBezTo>
                  <a:cubicBezTo>
                    <a:pt x="638" y="1350"/>
                    <a:pt x="639" y="1348"/>
                    <a:pt x="639" y="1345"/>
                  </a:cubicBezTo>
                  <a:cubicBezTo>
                    <a:pt x="639" y="1345"/>
                    <a:pt x="632" y="1339"/>
                    <a:pt x="628" y="1334"/>
                  </a:cubicBezTo>
                  <a:close/>
                  <a:moveTo>
                    <a:pt x="489" y="1393"/>
                  </a:moveTo>
                  <a:lnTo>
                    <a:pt x="489" y="1393"/>
                  </a:lnTo>
                  <a:cubicBezTo>
                    <a:pt x="490" y="1396"/>
                    <a:pt x="491" y="1398"/>
                    <a:pt x="492" y="1401"/>
                  </a:cubicBezTo>
                  <a:lnTo>
                    <a:pt x="492" y="1401"/>
                  </a:lnTo>
                  <a:cubicBezTo>
                    <a:pt x="492" y="1399"/>
                    <a:pt x="492" y="1397"/>
                    <a:pt x="492" y="1394"/>
                  </a:cubicBezTo>
                  <a:cubicBezTo>
                    <a:pt x="491" y="1394"/>
                    <a:pt x="490" y="1393"/>
                    <a:pt x="489" y="1393"/>
                  </a:cubicBezTo>
                  <a:close/>
                  <a:moveTo>
                    <a:pt x="492" y="1401"/>
                  </a:moveTo>
                  <a:cubicBezTo>
                    <a:pt x="492" y="1411"/>
                    <a:pt x="492" y="1411"/>
                    <a:pt x="492" y="1411"/>
                  </a:cubicBezTo>
                  <a:cubicBezTo>
                    <a:pt x="500" y="1418"/>
                    <a:pt x="503" y="1422"/>
                    <a:pt x="503" y="1422"/>
                  </a:cubicBezTo>
                  <a:cubicBezTo>
                    <a:pt x="504" y="1422"/>
                    <a:pt x="496" y="1412"/>
                    <a:pt x="492" y="1401"/>
                  </a:cubicBezTo>
                  <a:close/>
                  <a:moveTo>
                    <a:pt x="361" y="1573"/>
                  </a:moveTo>
                  <a:cubicBezTo>
                    <a:pt x="361" y="1574"/>
                    <a:pt x="361" y="1574"/>
                    <a:pt x="361" y="1574"/>
                  </a:cubicBezTo>
                  <a:lnTo>
                    <a:pt x="361" y="1574"/>
                  </a:lnTo>
                  <a:cubicBezTo>
                    <a:pt x="361" y="1574"/>
                    <a:pt x="361" y="1574"/>
                    <a:pt x="361" y="1573"/>
                  </a:cubicBezTo>
                  <a:close/>
                  <a:moveTo>
                    <a:pt x="251" y="1604"/>
                  </a:moveTo>
                  <a:cubicBezTo>
                    <a:pt x="254" y="1609"/>
                    <a:pt x="257" y="1615"/>
                    <a:pt x="262" y="1623"/>
                  </a:cubicBezTo>
                  <a:cubicBezTo>
                    <a:pt x="258" y="1615"/>
                    <a:pt x="255" y="1609"/>
                    <a:pt x="251" y="1604"/>
                  </a:cubicBezTo>
                  <a:close/>
                  <a:moveTo>
                    <a:pt x="141" y="1608"/>
                  </a:moveTo>
                  <a:lnTo>
                    <a:pt x="141" y="1608"/>
                  </a:lnTo>
                  <a:cubicBezTo>
                    <a:pt x="154" y="1629"/>
                    <a:pt x="164" y="1640"/>
                    <a:pt x="164" y="1640"/>
                  </a:cubicBezTo>
                  <a:cubicBezTo>
                    <a:pt x="164" y="1629"/>
                    <a:pt x="151" y="1619"/>
                    <a:pt x="141" y="1608"/>
                  </a:cubicBezTo>
                  <a:close/>
                  <a:moveTo>
                    <a:pt x="132" y="1640"/>
                  </a:moveTo>
                  <a:cubicBezTo>
                    <a:pt x="136" y="1645"/>
                    <a:pt x="140" y="1647"/>
                    <a:pt x="142" y="1647"/>
                  </a:cubicBezTo>
                  <a:cubicBezTo>
                    <a:pt x="144" y="1647"/>
                    <a:pt x="144" y="1644"/>
                    <a:pt x="143" y="1640"/>
                  </a:cubicBezTo>
                  <a:close/>
                  <a:moveTo>
                    <a:pt x="2414" y="0"/>
                  </a:moveTo>
                  <a:cubicBezTo>
                    <a:pt x="2401" y="0"/>
                    <a:pt x="2411" y="29"/>
                    <a:pt x="2403" y="29"/>
                  </a:cubicBezTo>
                  <a:cubicBezTo>
                    <a:pt x="2401" y="29"/>
                    <a:pt x="2397" y="26"/>
                    <a:pt x="2390" y="19"/>
                  </a:cubicBezTo>
                  <a:lnTo>
                    <a:pt x="2390" y="19"/>
                  </a:lnTo>
                  <a:cubicBezTo>
                    <a:pt x="2390" y="52"/>
                    <a:pt x="2407" y="52"/>
                    <a:pt x="2423" y="101"/>
                  </a:cubicBezTo>
                  <a:lnTo>
                    <a:pt x="2374" y="40"/>
                  </a:lnTo>
                  <a:lnTo>
                    <a:pt x="2374" y="40"/>
                  </a:lnTo>
                  <a:cubicBezTo>
                    <a:pt x="2374" y="67"/>
                    <a:pt x="2375" y="53"/>
                    <a:pt x="2390" y="85"/>
                  </a:cubicBezTo>
                  <a:cubicBezTo>
                    <a:pt x="2381" y="75"/>
                    <a:pt x="2375" y="73"/>
                    <a:pt x="2372" y="73"/>
                  </a:cubicBezTo>
                  <a:cubicBezTo>
                    <a:pt x="2368" y="73"/>
                    <a:pt x="2366" y="75"/>
                    <a:pt x="2363" y="75"/>
                  </a:cubicBezTo>
                  <a:cubicBezTo>
                    <a:pt x="2359" y="75"/>
                    <a:pt x="2354" y="71"/>
                    <a:pt x="2341" y="52"/>
                  </a:cubicBezTo>
                  <a:lnTo>
                    <a:pt x="2341" y="52"/>
                  </a:lnTo>
                  <a:cubicBezTo>
                    <a:pt x="2341" y="58"/>
                    <a:pt x="2342" y="63"/>
                    <a:pt x="2343" y="66"/>
                  </a:cubicBezTo>
                  <a:lnTo>
                    <a:pt x="2343" y="66"/>
                  </a:lnTo>
                  <a:cubicBezTo>
                    <a:pt x="2343" y="66"/>
                    <a:pt x="2343" y="66"/>
                    <a:pt x="2343" y="66"/>
                  </a:cubicBezTo>
                  <a:lnTo>
                    <a:pt x="2343" y="66"/>
                  </a:lnTo>
                  <a:cubicBezTo>
                    <a:pt x="2339" y="66"/>
                    <a:pt x="2345" y="87"/>
                    <a:pt x="2334" y="87"/>
                  </a:cubicBezTo>
                  <a:cubicBezTo>
                    <a:pt x="2332" y="87"/>
                    <a:pt x="2329" y="87"/>
                    <a:pt x="2325" y="85"/>
                  </a:cubicBezTo>
                  <a:cubicBezTo>
                    <a:pt x="2323" y="80"/>
                    <a:pt x="2321" y="76"/>
                    <a:pt x="2320" y="74"/>
                  </a:cubicBezTo>
                  <a:lnTo>
                    <a:pt x="2320" y="74"/>
                  </a:lnTo>
                  <a:cubicBezTo>
                    <a:pt x="2320" y="74"/>
                    <a:pt x="2319" y="75"/>
                    <a:pt x="2318" y="75"/>
                  </a:cubicBezTo>
                  <a:cubicBezTo>
                    <a:pt x="2314" y="75"/>
                    <a:pt x="2301" y="65"/>
                    <a:pt x="2295" y="65"/>
                  </a:cubicBezTo>
                  <a:cubicBezTo>
                    <a:pt x="2293" y="65"/>
                    <a:pt x="2292" y="66"/>
                    <a:pt x="2292" y="68"/>
                  </a:cubicBezTo>
                  <a:cubicBezTo>
                    <a:pt x="2309" y="101"/>
                    <a:pt x="2292" y="85"/>
                    <a:pt x="2276" y="101"/>
                  </a:cubicBezTo>
                  <a:cubicBezTo>
                    <a:pt x="2276" y="93"/>
                    <a:pt x="2268" y="93"/>
                    <a:pt x="2257" y="93"/>
                  </a:cubicBezTo>
                  <a:cubicBezTo>
                    <a:pt x="2247" y="93"/>
                    <a:pt x="2235" y="93"/>
                    <a:pt x="2227" y="85"/>
                  </a:cubicBezTo>
                  <a:lnTo>
                    <a:pt x="2227" y="85"/>
                  </a:lnTo>
                  <a:cubicBezTo>
                    <a:pt x="2259" y="118"/>
                    <a:pt x="2243" y="118"/>
                    <a:pt x="2227" y="134"/>
                  </a:cubicBezTo>
                  <a:cubicBezTo>
                    <a:pt x="2227" y="118"/>
                    <a:pt x="2210" y="101"/>
                    <a:pt x="2210" y="85"/>
                  </a:cubicBezTo>
                  <a:lnTo>
                    <a:pt x="2210" y="101"/>
                  </a:lnTo>
                  <a:cubicBezTo>
                    <a:pt x="2210" y="101"/>
                    <a:pt x="2210" y="118"/>
                    <a:pt x="2210" y="118"/>
                  </a:cubicBezTo>
                  <a:lnTo>
                    <a:pt x="2194" y="101"/>
                  </a:lnTo>
                  <a:cubicBezTo>
                    <a:pt x="2194" y="101"/>
                    <a:pt x="2194" y="134"/>
                    <a:pt x="2178" y="134"/>
                  </a:cubicBezTo>
                  <a:cubicBezTo>
                    <a:pt x="2182" y="138"/>
                    <a:pt x="2186" y="144"/>
                    <a:pt x="2192" y="151"/>
                  </a:cubicBezTo>
                  <a:lnTo>
                    <a:pt x="2192" y="151"/>
                  </a:lnTo>
                  <a:cubicBezTo>
                    <a:pt x="2181" y="154"/>
                    <a:pt x="2209" y="183"/>
                    <a:pt x="2194" y="183"/>
                  </a:cubicBezTo>
                  <a:cubicBezTo>
                    <a:pt x="2178" y="150"/>
                    <a:pt x="2178" y="167"/>
                    <a:pt x="2178" y="150"/>
                  </a:cubicBezTo>
                  <a:cubicBezTo>
                    <a:pt x="2178" y="150"/>
                    <a:pt x="2161" y="134"/>
                    <a:pt x="2145" y="118"/>
                  </a:cubicBezTo>
                  <a:lnTo>
                    <a:pt x="2145" y="118"/>
                  </a:lnTo>
                  <a:cubicBezTo>
                    <a:pt x="2161" y="134"/>
                    <a:pt x="2161" y="150"/>
                    <a:pt x="2161" y="150"/>
                  </a:cubicBezTo>
                  <a:cubicBezTo>
                    <a:pt x="2161" y="154"/>
                    <a:pt x="2161" y="155"/>
                    <a:pt x="2160" y="155"/>
                  </a:cubicBezTo>
                  <a:cubicBezTo>
                    <a:pt x="2155" y="155"/>
                    <a:pt x="2145" y="134"/>
                    <a:pt x="2145" y="134"/>
                  </a:cubicBezTo>
                  <a:cubicBezTo>
                    <a:pt x="2145" y="134"/>
                    <a:pt x="2128" y="134"/>
                    <a:pt x="2145" y="167"/>
                  </a:cubicBezTo>
                  <a:cubicBezTo>
                    <a:pt x="2145" y="167"/>
                    <a:pt x="2128" y="150"/>
                    <a:pt x="2128" y="150"/>
                  </a:cubicBezTo>
                  <a:cubicBezTo>
                    <a:pt x="2128" y="167"/>
                    <a:pt x="2112" y="167"/>
                    <a:pt x="2128" y="183"/>
                  </a:cubicBezTo>
                  <a:lnTo>
                    <a:pt x="2145" y="183"/>
                  </a:lnTo>
                  <a:lnTo>
                    <a:pt x="2145" y="199"/>
                  </a:lnTo>
                  <a:cubicBezTo>
                    <a:pt x="2145" y="211"/>
                    <a:pt x="2138" y="215"/>
                    <a:pt x="2130" y="215"/>
                  </a:cubicBezTo>
                  <a:cubicBezTo>
                    <a:pt x="2120" y="215"/>
                    <a:pt x="2109" y="211"/>
                    <a:pt x="2102" y="211"/>
                  </a:cubicBezTo>
                  <a:cubicBezTo>
                    <a:pt x="2098" y="211"/>
                    <a:pt x="2096" y="212"/>
                    <a:pt x="2096" y="216"/>
                  </a:cubicBezTo>
                  <a:lnTo>
                    <a:pt x="2079" y="199"/>
                  </a:lnTo>
                  <a:cubicBezTo>
                    <a:pt x="2079" y="216"/>
                    <a:pt x="2063" y="232"/>
                    <a:pt x="2079" y="248"/>
                  </a:cubicBezTo>
                  <a:cubicBezTo>
                    <a:pt x="2063" y="248"/>
                    <a:pt x="2047" y="232"/>
                    <a:pt x="2047" y="232"/>
                  </a:cubicBezTo>
                  <a:cubicBezTo>
                    <a:pt x="2047" y="232"/>
                    <a:pt x="2047" y="239"/>
                    <a:pt x="2042" y="239"/>
                  </a:cubicBezTo>
                  <a:cubicBezTo>
                    <a:pt x="2039" y="239"/>
                    <a:pt x="2036" y="238"/>
                    <a:pt x="2030" y="232"/>
                  </a:cubicBezTo>
                  <a:cubicBezTo>
                    <a:pt x="2030" y="224"/>
                    <a:pt x="2026" y="224"/>
                    <a:pt x="2024" y="224"/>
                  </a:cubicBezTo>
                  <a:cubicBezTo>
                    <a:pt x="2022" y="224"/>
                    <a:pt x="2022" y="224"/>
                    <a:pt x="2030" y="216"/>
                  </a:cubicBezTo>
                  <a:cubicBezTo>
                    <a:pt x="2022" y="216"/>
                    <a:pt x="2014" y="212"/>
                    <a:pt x="2010" y="212"/>
                  </a:cubicBezTo>
                  <a:cubicBezTo>
                    <a:pt x="2006" y="212"/>
                    <a:pt x="2006" y="216"/>
                    <a:pt x="2014" y="232"/>
                  </a:cubicBezTo>
                  <a:cubicBezTo>
                    <a:pt x="1998" y="216"/>
                    <a:pt x="1981" y="216"/>
                    <a:pt x="1981" y="216"/>
                  </a:cubicBezTo>
                  <a:lnTo>
                    <a:pt x="1981" y="216"/>
                  </a:lnTo>
                  <a:lnTo>
                    <a:pt x="1998" y="232"/>
                  </a:lnTo>
                  <a:cubicBezTo>
                    <a:pt x="1998" y="248"/>
                    <a:pt x="1998" y="248"/>
                    <a:pt x="1998" y="248"/>
                  </a:cubicBezTo>
                  <a:lnTo>
                    <a:pt x="1965" y="216"/>
                  </a:lnTo>
                  <a:cubicBezTo>
                    <a:pt x="1961" y="212"/>
                    <a:pt x="1958" y="210"/>
                    <a:pt x="1956" y="210"/>
                  </a:cubicBezTo>
                  <a:cubicBezTo>
                    <a:pt x="1946" y="210"/>
                    <a:pt x="1964" y="261"/>
                    <a:pt x="1950" y="261"/>
                  </a:cubicBezTo>
                  <a:cubicBezTo>
                    <a:pt x="1947" y="261"/>
                    <a:pt x="1941" y="257"/>
                    <a:pt x="1932" y="248"/>
                  </a:cubicBezTo>
                  <a:lnTo>
                    <a:pt x="1932" y="248"/>
                  </a:lnTo>
                  <a:cubicBezTo>
                    <a:pt x="1932" y="265"/>
                    <a:pt x="1948" y="248"/>
                    <a:pt x="1965" y="281"/>
                  </a:cubicBezTo>
                  <a:cubicBezTo>
                    <a:pt x="1951" y="281"/>
                    <a:pt x="1925" y="245"/>
                    <a:pt x="1907" y="245"/>
                  </a:cubicBezTo>
                  <a:cubicBezTo>
                    <a:pt x="1904" y="245"/>
                    <a:pt x="1902" y="246"/>
                    <a:pt x="1899" y="248"/>
                  </a:cubicBezTo>
                  <a:cubicBezTo>
                    <a:pt x="1898" y="247"/>
                    <a:pt x="1896" y="246"/>
                    <a:pt x="1896" y="246"/>
                  </a:cubicBezTo>
                  <a:lnTo>
                    <a:pt x="1896" y="246"/>
                  </a:lnTo>
                  <a:cubicBezTo>
                    <a:pt x="1890" y="246"/>
                    <a:pt x="1914" y="298"/>
                    <a:pt x="1899" y="298"/>
                  </a:cubicBezTo>
                  <a:cubicBezTo>
                    <a:pt x="1916" y="298"/>
                    <a:pt x="1932" y="330"/>
                    <a:pt x="1932" y="347"/>
                  </a:cubicBezTo>
                  <a:cubicBezTo>
                    <a:pt x="1916" y="347"/>
                    <a:pt x="1899" y="314"/>
                    <a:pt x="1899" y="298"/>
                  </a:cubicBezTo>
                  <a:cubicBezTo>
                    <a:pt x="1899" y="298"/>
                    <a:pt x="1899" y="281"/>
                    <a:pt x="1883" y="281"/>
                  </a:cubicBezTo>
                  <a:cubicBezTo>
                    <a:pt x="1867" y="281"/>
                    <a:pt x="1867" y="298"/>
                    <a:pt x="1850" y="298"/>
                  </a:cubicBezTo>
                  <a:cubicBezTo>
                    <a:pt x="1850" y="298"/>
                    <a:pt x="1867" y="314"/>
                    <a:pt x="1867" y="314"/>
                  </a:cubicBezTo>
                  <a:cubicBezTo>
                    <a:pt x="1834" y="314"/>
                    <a:pt x="1867" y="347"/>
                    <a:pt x="1850" y="347"/>
                  </a:cubicBezTo>
                  <a:cubicBezTo>
                    <a:pt x="1839" y="335"/>
                    <a:pt x="1835" y="324"/>
                    <a:pt x="1834" y="324"/>
                  </a:cubicBezTo>
                  <a:cubicBezTo>
                    <a:pt x="1834" y="324"/>
                    <a:pt x="1834" y="325"/>
                    <a:pt x="1834" y="330"/>
                  </a:cubicBezTo>
                  <a:cubicBezTo>
                    <a:pt x="1817" y="314"/>
                    <a:pt x="1817" y="298"/>
                    <a:pt x="1801" y="281"/>
                  </a:cubicBezTo>
                  <a:lnTo>
                    <a:pt x="1801" y="281"/>
                  </a:lnTo>
                  <a:cubicBezTo>
                    <a:pt x="1807" y="292"/>
                    <a:pt x="1807" y="296"/>
                    <a:pt x="1804" y="296"/>
                  </a:cubicBezTo>
                  <a:cubicBezTo>
                    <a:pt x="1797" y="296"/>
                    <a:pt x="1779" y="281"/>
                    <a:pt x="1768" y="281"/>
                  </a:cubicBezTo>
                  <a:lnTo>
                    <a:pt x="1785" y="298"/>
                  </a:lnTo>
                  <a:lnTo>
                    <a:pt x="1768" y="298"/>
                  </a:lnTo>
                  <a:cubicBezTo>
                    <a:pt x="1768" y="314"/>
                    <a:pt x="1801" y="330"/>
                    <a:pt x="1801" y="363"/>
                  </a:cubicBezTo>
                  <a:cubicBezTo>
                    <a:pt x="1797" y="359"/>
                    <a:pt x="1795" y="358"/>
                    <a:pt x="1794" y="358"/>
                  </a:cubicBezTo>
                  <a:cubicBezTo>
                    <a:pt x="1792" y="358"/>
                    <a:pt x="1792" y="362"/>
                    <a:pt x="1789" y="362"/>
                  </a:cubicBezTo>
                  <a:cubicBezTo>
                    <a:pt x="1786" y="362"/>
                    <a:pt x="1780" y="359"/>
                    <a:pt x="1768" y="347"/>
                  </a:cubicBezTo>
                  <a:cubicBezTo>
                    <a:pt x="1795" y="347"/>
                    <a:pt x="1767" y="325"/>
                    <a:pt x="1765" y="308"/>
                  </a:cubicBezTo>
                  <a:lnTo>
                    <a:pt x="1765" y="308"/>
                  </a:lnTo>
                  <a:cubicBezTo>
                    <a:pt x="1760" y="314"/>
                    <a:pt x="1752" y="314"/>
                    <a:pt x="1752" y="314"/>
                  </a:cubicBezTo>
                  <a:cubicBezTo>
                    <a:pt x="1752" y="298"/>
                    <a:pt x="1752" y="298"/>
                    <a:pt x="1752" y="298"/>
                  </a:cubicBezTo>
                  <a:cubicBezTo>
                    <a:pt x="1748" y="296"/>
                    <a:pt x="1746" y="295"/>
                    <a:pt x="1744" y="295"/>
                  </a:cubicBezTo>
                  <a:cubicBezTo>
                    <a:pt x="1729" y="295"/>
                    <a:pt x="1767" y="347"/>
                    <a:pt x="1752" y="347"/>
                  </a:cubicBezTo>
                  <a:cubicBezTo>
                    <a:pt x="1750" y="345"/>
                    <a:pt x="1748" y="343"/>
                    <a:pt x="1746" y="341"/>
                  </a:cubicBezTo>
                  <a:lnTo>
                    <a:pt x="1746" y="341"/>
                  </a:lnTo>
                  <a:cubicBezTo>
                    <a:pt x="1750" y="349"/>
                    <a:pt x="1752" y="357"/>
                    <a:pt x="1752" y="363"/>
                  </a:cubicBezTo>
                  <a:cubicBezTo>
                    <a:pt x="1736" y="363"/>
                    <a:pt x="1752" y="379"/>
                    <a:pt x="1736" y="379"/>
                  </a:cubicBezTo>
                  <a:lnTo>
                    <a:pt x="1752" y="379"/>
                  </a:lnTo>
                  <a:cubicBezTo>
                    <a:pt x="1768" y="412"/>
                    <a:pt x="1752" y="412"/>
                    <a:pt x="1752" y="412"/>
                  </a:cubicBezTo>
                  <a:cubicBezTo>
                    <a:pt x="1752" y="396"/>
                    <a:pt x="1752" y="396"/>
                    <a:pt x="1752" y="396"/>
                  </a:cubicBezTo>
                  <a:cubicBezTo>
                    <a:pt x="1752" y="404"/>
                    <a:pt x="1750" y="407"/>
                    <a:pt x="1746" y="407"/>
                  </a:cubicBezTo>
                  <a:cubicBezTo>
                    <a:pt x="1739" y="407"/>
                    <a:pt x="1726" y="392"/>
                    <a:pt x="1721" y="392"/>
                  </a:cubicBezTo>
                  <a:cubicBezTo>
                    <a:pt x="1720" y="392"/>
                    <a:pt x="1719" y="393"/>
                    <a:pt x="1719" y="396"/>
                  </a:cubicBezTo>
                  <a:cubicBezTo>
                    <a:pt x="1703" y="396"/>
                    <a:pt x="1703" y="363"/>
                    <a:pt x="1687" y="363"/>
                  </a:cubicBezTo>
                  <a:cubicBezTo>
                    <a:pt x="1687" y="372"/>
                    <a:pt x="1684" y="375"/>
                    <a:pt x="1681" y="375"/>
                  </a:cubicBezTo>
                  <a:cubicBezTo>
                    <a:pt x="1674" y="375"/>
                    <a:pt x="1661" y="360"/>
                    <a:pt x="1656" y="360"/>
                  </a:cubicBezTo>
                  <a:cubicBezTo>
                    <a:pt x="1655" y="360"/>
                    <a:pt x="1654" y="361"/>
                    <a:pt x="1654" y="363"/>
                  </a:cubicBezTo>
                  <a:cubicBezTo>
                    <a:pt x="1687" y="396"/>
                    <a:pt x="1670" y="379"/>
                    <a:pt x="1687" y="412"/>
                  </a:cubicBezTo>
                  <a:lnTo>
                    <a:pt x="1687" y="379"/>
                  </a:lnTo>
                  <a:lnTo>
                    <a:pt x="1703" y="429"/>
                  </a:lnTo>
                  <a:cubicBezTo>
                    <a:pt x="1703" y="429"/>
                    <a:pt x="1703" y="408"/>
                    <a:pt x="1711" y="408"/>
                  </a:cubicBezTo>
                  <a:cubicBezTo>
                    <a:pt x="1713" y="408"/>
                    <a:pt x="1716" y="409"/>
                    <a:pt x="1719" y="412"/>
                  </a:cubicBezTo>
                  <a:cubicBezTo>
                    <a:pt x="1719" y="429"/>
                    <a:pt x="1719" y="429"/>
                    <a:pt x="1736" y="445"/>
                  </a:cubicBezTo>
                  <a:cubicBezTo>
                    <a:pt x="1729" y="438"/>
                    <a:pt x="1724" y="435"/>
                    <a:pt x="1721" y="435"/>
                  </a:cubicBezTo>
                  <a:cubicBezTo>
                    <a:pt x="1712" y="435"/>
                    <a:pt x="1713" y="454"/>
                    <a:pt x="1710" y="454"/>
                  </a:cubicBezTo>
                  <a:cubicBezTo>
                    <a:pt x="1708" y="454"/>
                    <a:pt x="1706" y="452"/>
                    <a:pt x="1703" y="445"/>
                  </a:cubicBezTo>
                  <a:lnTo>
                    <a:pt x="1670" y="396"/>
                  </a:lnTo>
                  <a:cubicBezTo>
                    <a:pt x="1665" y="393"/>
                    <a:pt x="1662" y="392"/>
                    <a:pt x="1660" y="392"/>
                  </a:cubicBezTo>
                  <a:cubicBezTo>
                    <a:pt x="1645" y="392"/>
                    <a:pt x="1665" y="429"/>
                    <a:pt x="1637" y="429"/>
                  </a:cubicBezTo>
                  <a:lnTo>
                    <a:pt x="1654" y="429"/>
                  </a:lnTo>
                  <a:cubicBezTo>
                    <a:pt x="1670" y="461"/>
                    <a:pt x="1637" y="445"/>
                    <a:pt x="1637" y="461"/>
                  </a:cubicBezTo>
                  <a:cubicBezTo>
                    <a:pt x="1637" y="445"/>
                    <a:pt x="1621" y="429"/>
                    <a:pt x="1621" y="429"/>
                  </a:cubicBezTo>
                  <a:cubicBezTo>
                    <a:pt x="1621" y="429"/>
                    <a:pt x="1605" y="429"/>
                    <a:pt x="1621" y="461"/>
                  </a:cubicBezTo>
                  <a:lnTo>
                    <a:pt x="1605" y="445"/>
                  </a:lnTo>
                  <a:lnTo>
                    <a:pt x="1605" y="445"/>
                  </a:lnTo>
                  <a:cubicBezTo>
                    <a:pt x="1588" y="445"/>
                    <a:pt x="1621" y="510"/>
                    <a:pt x="1605" y="510"/>
                  </a:cubicBezTo>
                  <a:cubicBezTo>
                    <a:pt x="1588" y="494"/>
                    <a:pt x="1572" y="478"/>
                    <a:pt x="1572" y="461"/>
                  </a:cubicBezTo>
                  <a:cubicBezTo>
                    <a:pt x="1572" y="461"/>
                    <a:pt x="1572" y="461"/>
                    <a:pt x="1572" y="478"/>
                  </a:cubicBezTo>
                  <a:cubicBezTo>
                    <a:pt x="1572" y="475"/>
                    <a:pt x="1572" y="474"/>
                    <a:pt x="1573" y="474"/>
                  </a:cubicBezTo>
                  <a:cubicBezTo>
                    <a:pt x="1575" y="474"/>
                    <a:pt x="1583" y="497"/>
                    <a:pt x="1577" y="497"/>
                  </a:cubicBezTo>
                  <a:cubicBezTo>
                    <a:pt x="1576" y="497"/>
                    <a:pt x="1574" y="496"/>
                    <a:pt x="1572" y="494"/>
                  </a:cubicBezTo>
                  <a:lnTo>
                    <a:pt x="1572" y="494"/>
                  </a:lnTo>
                  <a:cubicBezTo>
                    <a:pt x="1572" y="510"/>
                    <a:pt x="1587" y="526"/>
                    <a:pt x="1573" y="527"/>
                  </a:cubicBezTo>
                  <a:lnTo>
                    <a:pt x="1573" y="527"/>
                  </a:lnTo>
                  <a:cubicBezTo>
                    <a:pt x="1572" y="522"/>
                    <a:pt x="1572" y="518"/>
                    <a:pt x="1572" y="510"/>
                  </a:cubicBezTo>
                  <a:cubicBezTo>
                    <a:pt x="1572" y="511"/>
                    <a:pt x="1572" y="527"/>
                    <a:pt x="1572" y="527"/>
                  </a:cubicBezTo>
                  <a:cubicBezTo>
                    <a:pt x="1572" y="527"/>
                    <a:pt x="1573" y="527"/>
                    <a:pt x="1573" y="527"/>
                  </a:cubicBezTo>
                  <a:lnTo>
                    <a:pt x="1573" y="527"/>
                  </a:lnTo>
                  <a:cubicBezTo>
                    <a:pt x="1575" y="533"/>
                    <a:pt x="1579" y="541"/>
                    <a:pt x="1588" y="559"/>
                  </a:cubicBezTo>
                  <a:cubicBezTo>
                    <a:pt x="1573" y="539"/>
                    <a:pt x="1564" y="533"/>
                    <a:pt x="1557" y="533"/>
                  </a:cubicBezTo>
                  <a:cubicBezTo>
                    <a:pt x="1548" y="533"/>
                    <a:pt x="1544" y="543"/>
                    <a:pt x="1534" y="543"/>
                  </a:cubicBezTo>
                  <a:cubicBezTo>
                    <a:pt x="1527" y="543"/>
                    <a:pt x="1519" y="539"/>
                    <a:pt x="1506" y="527"/>
                  </a:cubicBezTo>
                  <a:cubicBezTo>
                    <a:pt x="1506" y="543"/>
                    <a:pt x="1506" y="559"/>
                    <a:pt x="1490" y="559"/>
                  </a:cubicBezTo>
                  <a:cubicBezTo>
                    <a:pt x="1487" y="558"/>
                    <a:pt x="1485" y="557"/>
                    <a:pt x="1483" y="557"/>
                  </a:cubicBezTo>
                  <a:cubicBezTo>
                    <a:pt x="1470" y="557"/>
                    <a:pt x="1510" y="611"/>
                    <a:pt x="1497" y="611"/>
                  </a:cubicBezTo>
                  <a:cubicBezTo>
                    <a:pt x="1495" y="611"/>
                    <a:pt x="1493" y="610"/>
                    <a:pt x="1490" y="609"/>
                  </a:cubicBezTo>
                  <a:cubicBezTo>
                    <a:pt x="1457" y="576"/>
                    <a:pt x="1490" y="592"/>
                    <a:pt x="1474" y="576"/>
                  </a:cubicBezTo>
                  <a:cubicBezTo>
                    <a:pt x="1459" y="556"/>
                    <a:pt x="1451" y="550"/>
                    <a:pt x="1447" y="550"/>
                  </a:cubicBezTo>
                  <a:cubicBezTo>
                    <a:pt x="1441" y="550"/>
                    <a:pt x="1444" y="568"/>
                    <a:pt x="1437" y="568"/>
                  </a:cubicBezTo>
                  <a:cubicBezTo>
                    <a:pt x="1434" y="568"/>
                    <a:pt x="1431" y="565"/>
                    <a:pt x="1425" y="559"/>
                  </a:cubicBezTo>
                  <a:cubicBezTo>
                    <a:pt x="1422" y="557"/>
                    <a:pt x="1421" y="556"/>
                    <a:pt x="1419" y="556"/>
                  </a:cubicBezTo>
                  <a:cubicBezTo>
                    <a:pt x="1413" y="556"/>
                    <a:pt x="1420" y="584"/>
                    <a:pt x="1412" y="591"/>
                  </a:cubicBezTo>
                  <a:lnTo>
                    <a:pt x="1412" y="591"/>
                  </a:lnTo>
                  <a:cubicBezTo>
                    <a:pt x="1411" y="586"/>
                    <a:pt x="1410" y="581"/>
                    <a:pt x="1408" y="576"/>
                  </a:cubicBezTo>
                  <a:cubicBezTo>
                    <a:pt x="1408" y="592"/>
                    <a:pt x="1408" y="592"/>
                    <a:pt x="1408" y="592"/>
                  </a:cubicBezTo>
                  <a:cubicBezTo>
                    <a:pt x="1410" y="592"/>
                    <a:pt x="1411" y="592"/>
                    <a:pt x="1412" y="591"/>
                  </a:cubicBezTo>
                  <a:lnTo>
                    <a:pt x="1412" y="591"/>
                  </a:lnTo>
                  <a:cubicBezTo>
                    <a:pt x="1421" y="628"/>
                    <a:pt x="1408" y="643"/>
                    <a:pt x="1408" y="658"/>
                  </a:cubicBezTo>
                  <a:cubicBezTo>
                    <a:pt x="1392" y="625"/>
                    <a:pt x="1408" y="641"/>
                    <a:pt x="1392" y="609"/>
                  </a:cubicBezTo>
                  <a:lnTo>
                    <a:pt x="1392" y="609"/>
                  </a:lnTo>
                  <a:cubicBezTo>
                    <a:pt x="1392" y="625"/>
                    <a:pt x="1408" y="658"/>
                    <a:pt x="1408" y="674"/>
                  </a:cubicBezTo>
                  <a:cubicBezTo>
                    <a:pt x="1392" y="658"/>
                    <a:pt x="1376" y="641"/>
                    <a:pt x="1359" y="625"/>
                  </a:cubicBezTo>
                  <a:lnTo>
                    <a:pt x="1343" y="609"/>
                  </a:lnTo>
                  <a:lnTo>
                    <a:pt x="1343" y="609"/>
                  </a:lnTo>
                  <a:cubicBezTo>
                    <a:pt x="1326" y="625"/>
                    <a:pt x="1359" y="658"/>
                    <a:pt x="1343" y="658"/>
                  </a:cubicBezTo>
                  <a:lnTo>
                    <a:pt x="1343" y="674"/>
                  </a:lnTo>
                  <a:cubicBezTo>
                    <a:pt x="1348" y="689"/>
                    <a:pt x="1348" y="693"/>
                    <a:pt x="1347" y="693"/>
                  </a:cubicBezTo>
                  <a:cubicBezTo>
                    <a:pt x="1345" y="693"/>
                    <a:pt x="1338" y="681"/>
                    <a:pt x="1338" y="681"/>
                  </a:cubicBezTo>
                  <a:lnTo>
                    <a:pt x="1338" y="681"/>
                  </a:lnTo>
                  <a:cubicBezTo>
                    <a:pt x="1338" y="681"/>
                    <a:pt x="1339" y="683"/>
                    <a:pt x="1343" y="690"/>
                  </a:cubicBezTo>
                  <a:lnTo>
                    <a:pt x="1310" y="658"/>
                  </a:lnTo>
                  <a:cubicBezTo>
                    <a:pt x="1310" y="674"/>
                    <a:pt x="1310" y="707"/>
                    <a:pt x="1310" y="723"/>
                  </a:cubicBezTo>
                  <a:cubicBezTo>
                    <a:pt x="1308" y="720"/>
                    <a:pt x="1307" y="717"/>
                    <a:pt x="1306" y="713"/>
                  </a:cubicBezTo>
                  <a:lnTo>
                    <a:pt x="1306" y="713"/>
                  </a:lnTo>
                  <a:cubicBezTo>
                    <a:pt x="1305" y="720"/>
                    <a:pt x="1301" y="723"/>
                    <a:pt x="1294" y="723"/>
                  </a:cubicBezTo>
                  <a:cubicBezTo>
                    <a:pt x="1275" y="692"/>
                    <a:pt x="1266" y="685"/>
                    <a:pt x="1259" y="685"/>
                  </a:cubicBezTo>
                  <a:cubicBezTo>
                    <a:pt x="1252" y="685"/>
                    <a:pt x="1248" y="691"/>
                    <a:pt x="1240" y="691"/>
                  </a:cubicBezTo>
                  <a:cubicBezTo>
                    <a:pt x="1234" y="691"/>
                    <a:pt x="1225" y="687"/>
                    <a:pt x="1212" y="674"/>
                  </a:cubicBezTo>
                  <a:cubicBezTo>
                    <a:pt x="1212" y="707"/>
                    <a:pt x="1163" y="690"/>
                    <a:pt x="1146" y="707"/>
                  </a:cubicBezTo>
                  <a:cubicBezTo>
                    <a:pt x="1195" y="756"/>
                    <a:pt x="1146" y="707"/>
                    <a:pt x="1179" y="772"/>
                  </a:cubicBezTo>
                  <a:lnTo>
                    <a:pt x="1130" y="740"/>
                  </a:lnTo>
                  <a:cubicBezTo>
                    <a:pt x="1114" y="723"/>
                    <a:pt x="1130" y="723"/>
                    <a:pt x="1130" y="707"/>
                  </a:cubicBezTo>
                  <a:cubicBezTo>
                    <a:pt x="1114" y="707"/>
                    <a:pt x="1097" y="690"/>
                    <a:pt x="1081" y="674"/>
                  </a:cubicBezTo>
                  <a:lnTo>
                    <a:pt x="1081" y="674"/>
                  </a:lnTo>
                  <a:cubicBezTo>
                    <a:pt x="1097" y="690"/>
                    <a:pt x="1097" y="707"/>
                    <a:pt x="1081" y="707"/>
                  </a:cubicBezTo>
                  <a:lnTo>
                    <a:pt x="1114" y="723"/>
                  </a:lnTo>
                  <a:cubicBezTo>
                    <a:pt x="1114" y="735"/>
                    <a:pt x="1111" y="739"/>
                    <a:pt x="1107" y="739"/>
                  </a:cubicBezTo>
                  <a:cubicBezTo>
                    <a:pt x="1097" y="739"/>
                    <a:pt x="1080" y="715"/>
                    <a:pt x="1078" y="715"/>
                  </a:cubicBezTo>
                  <a:lnTo>
                    <a:pt x="1078" y="715"/>
                  </a:lnTo>
                  <a:cubicBezTo>
                    <a:pt x="1077" y="715"/>
                    <a:pt x="1078" y="717"/>
                    <a:pt x="1081" y="723"/>
                  </a:cubicBezTo>
                  <a:lnTo>
                    <a:pt x="1065" y="707"/>
                  </a:lnTo>
                  <a:cubicBezTo>
                    <a:pt x="1065" y="723"/>
                    <a:pt x="1032" y="723"/>
                    <a:pt x="1065" y="772"/>
                  </a:cubicBezTo>
                  <a:cubicBezTo>
                    <a:pt x="1048" y="772"/>
                    <a:pt x="1048" y="756"/>
                    <a:pt x="1048" y="756"/>
                  </a:cubicBezTo>
                  <a:cubicBezTo>
                    <a:pt x="1019" y="756"/>
                    <a:pt x="1029" y="808"/>
                    <a:pt x="1008" y="808"/>
                  </a:cubicBezTo>
                  <a:cubicBezTo>
                    <a:pt x="1006" y="808"/>
                    <a:pt x="1003" y="807"/>
                    <a:pt x="999" y="805"/>
                  </a:cubicBezTo>
                  <a:lnTo>
                    <a:pt x="983" y="789"/>
                  </a:lnTo>
                  <a:lnTo>
                    <a:pt x="983" y="789"/>
                  </a:lnTo>
                  <a:cubicBezTo>
                    <a:pt x="983" y="789"/>
                    <a:pt x="993" y="810"/>
                    <a:pt x="989" y="810"/>
                  </a:cubicBezTo>
                  <a:cubicBezTo>
                    <a:pt x="988" y="810"/>
                    <a:pt x="986" y="808"/>
                    <a:pt x="983" y="805"/>
                  </a:cubicBezTo>
                  <a:cubicBezTo>
                    <a:pt x="983" y="805"/>
                    <a:pt x="983" y="789"/>
                    <a:pt x="983" y="789"/>
                  </a:cubicBezTo>
                  <a:cubicBezTo>
                    <a:pt x="983" y="805"/>
                    <a:pt x="983" y="821"/>
                    <a:pt x="966" y="821"/>
                  </a:cubicBezTo>
                  <a:lnTo>
                    <a:pt x="966" y="805"/>
                  </a:lnTo>
                  <a:cubicBezTo>
                    <a:pt x="963" y="803"/>
                    <a:pt x="960" y="802"/>
                    <a:pt x="958" y="802"/>
                  </a:cubicBezTo>
                  <a:cubicBezTo>
                    <a:pt x="940" y="802"/>
                    <a:pt x="965" y="858"/>
                    <a:pt x="950" y="887"/>
                  </a:cubicBezTo>
                  <a:cubicBezTo>
                    <a:pt x="934" y="838"/>
                    <a:pt x="901" y="838"/>
                    <a:pt x="884" y="821"/>
                  </a:cubicBezTo>
                  <a:cubicBezTo>
                    <a:pt x="868" y="838"/>
                    <a:pt x="868" y="887"/>
                    <a:pt x="868" y="920"/>
                  </a:cubicBezTo>
                  <a:cubicBezTo>
                    <a:pt x="851" y="902"/>
                    <a:pt x="837" y="897"/>
                    <a:pt x="826" y="897"/>
                  </a:cubicBezTo>
                  <a:cubicBezTo>
                    <a:pt x="810" y="897"/>
                    <a:pt x="798" y="907"/>
                    <a:pt x="784" y="907"/>
                  </a:cubicBezTo>
                  <a:cubicBezTo>
                    <a:pt x="782" y="907"/>
                    <a:pt x="779" y="906"/>
                    <a:pt x="777" y="906"/>
                  </a:cubicBezTo>
                  <a:lnTo>
                    <a:pt x="777" y="906"/>
                  </a:lnTo>
                  <a:cubicBezTo>
                    <a:pt x="786" y="914"/>
                    <a:pt x="786" y="939"/>
                    <a:pt x="786" y="952"/>
                  </a:cubicBezTo>
                  <a:cubicBezTo>
                    <a:pt x="786" y="950"/>
                    <a:pt x="787" y="949"/>
                    <a:pt x="787" y="949"/>
                  </a:cubicBezTo>
                  <a:cubicBezTo>
                    <a:pt x="789" y="949"/>
                    <a:pt x="792" y="958"/>
                    <a:pt x="789" y="958"/>
                  </a:cubicBezTo>
                  <a:cubicBezTo>
                    <a:pt x="787" y="958"/>
                    <a:pt x="782" y="953"/>
                    <a:pt x="770" y="936"/>
                  </a:cubicBezTo>
                  <a:cubicBezTo>
                    <a:pt x="762" y="920"/>
                    <a:pt x="754" y="915"/>
                    <a:pt x="747" y="915"/>
                  </a:cubicBezTo>
                  <a:cubicBezTo>
                    <a:pt x="741" y="915"/>
                    <a:pt x="737" y="920"/>
                    <a:pt x="737" y="920"/>
                  </a:cubicBezTo>
                  <a:lnTo>
                    <a:pt x="770" y="985"/>
                  </a:lnTo>
                  <a:cubicBezTo>
                    <a:pt x="755" y="970"/>
                    <a:pt x="745" y="964"/>
                    <a:pt x="738" y="964"/>
                  </a:cubicBezTo>
                  <a:cubicBezTo>
                    <a:pt x="720" y="964"/>
                    <a:pt x="720" y="998"/>
                    <a:pt x="699" y="998"/>
                  </a:cubicBezTo>
                  <a:cubicBezTo>
                    <a:pt x="693" y="998"/>
                    <a:pt x="684" y="994"/>
                    <a:pt x="672" y="985"/>
                  </a:cubicBezTo>
                  <a:lnTo>
                    <a:pt x="672" y="985"/>
                  </a:lnTo>
                  <a:cubicBezTo>
                    <a:pt x="688" y="1001"/>
                    <a:pt x="672" y="1001"/>
                    <a:pt x="672" y="1018"/>
                  </a:cubicBezTo>
                  <a:lnTo>
                    <a:pt x="655" y="985"/>
                  </a:lnTo>
                  <a:cubicBezTo>
                    <a:pt x="639" y="985"/>
                    <a:pt x="639" y="985"/>
                    <a:pt x="623" y="1001"/>
                  </a:cubicBezTo>
                  <a:lnTo>
                    <a:pt x="623" y="985"/>
                  </a:lnTo>
                  <a:lnTo>
                    <a:pt x="623" y="985"/>
                  </a:lnTo>
                  <a:cubicBezTo>
                    <a:pt x="606" y="985"/>
                    <a:pt x="655" y="1067"/>
                    <a:pt x="639" y="1083"/>
                  </a:cubicBezTo>
                  <a:lnTo>
                    <a:pt x="623" y="1034"/>
                  </a:lnTo>
                  <a:cubicBezTo>
                    <a:pt x="618" y="1038"/>
                    <a:pt x="612" y="1039"/>
                    <a:pt x="606" y="1039"/>
                  </a:cubicBezTo>
                  <a:cubicBezTo>
                    <a:pt x="599" y="1039"/>
                    <a:pt x="592" y="1038"/>
                    <a:pt x="586" y="1038"/>
                  </a:cubicBezTo>
                  <a:cubicBezTo>
                    <a:pt x="573" y="1038"/>
                    <a:pt x="565" y="1042"/>
                    <a:pt x="573" y="1067"/>
                  </a:cubicBezTo>
                  <a:cubicBezTo>
                    <a:pt x="573" y="1067"/>
                    <a:pt x="557" y="1051"/>
                    <a:pt x="557" y="1051"/>
                  </a:cubicBezTo>
                  <a:cubicBezTo>
                    <a:pt x="557" y="1051"/>
                    <a:pt x="552" y="1049"/>
                    <a:pt x="546" y="1049"/>
                  </a:cubicBezTo>
                  <a:cubicBezTo>
                    <a:pt x="536" y="1049"/>
                    <a:pt x="527" y="1055"/>
                    <a:pt x="548" y="1087"/>
                  </a:cubicBezTo>
                  <a:lnTo>
                    <a:pt x="548" y="1087"/>
                  </a:lnTo>
                  <a:cubicBezTo>
                    <a:pt x="543" y="1081"/>
                    <a:pt x="540" y="1078"/>
                    <a:pt x="539" y="1078"/>
                  </a:cubicBezTo>
                  <a:lnTo>
                    <a:pt x="539" y="1078"/>
                  </a:lnTo>
                  <a:cubicBezTo>
                    <a:pt x="533" y="1078"/>
                    <a:pt x="541" y="1105"/>
                    <a:pt x="541" y="1116"/>
                  </a:cubicBezTo>
                  <a:lnTo>
                    <a:pt x="524" y="1100"/>
                  </a:lnTo>
                  <a:lnTo>
                    <a:pt x="524" y="1100"/>
                  </a:lnTo>
                  <a:cubicBezTo>
                    <a:pt x="541" y="1132"/>
                    <a:pt x="541" y="1149"/>
                    <a:pt x="541" y="1165"/>
                  </a:cubicBezTo>
                  <a:cubicBezTo>
                    <a:pt x="528" y="1165"/>
                    <a:pt x="525" y="1144"/>
                    <a:pt x="524" y="1144"/>
                  </a:cubicBezTo>
                  <a:cubicBezTo>
                    <a:pt x="524" y="1144"/>
                    <a:pt x="524" y="1145"/>
                    <a:pt x="524" y="1149"/>
                  </a:cubicBezTo>
                  <a:cubicBezTo>
                    <a:pt x="522" y="1146"/>
                    <a:pt x="521" y="1145"/>
                    <a:pt x="520" y="1145"/>
                  </a:cubicBezTo>
                  <a:lnTo>
                    <a:pt x="520" y="1145"/>
                  </a:lnTo>
                  <a:cubicBezTo>
                    <a:pt x="517" y="1145"/>
                    <a:pt x="532" y="1168"/>
                    <a:pt x="529" y="1168"/>
                  </a:cubicBezTo>
                  <a:cubicBezTo>
                    <a:pt x="528" y="1168"/>
                    <a:pt x="527" y="1167"/>
                    <a:pt x="524" y="1165"/>
                  </a:cubicBezTo>
                  <a:lnTo>
                    <a:pt x="508" y="1149"/>
                  </a:lnTo>
                  <a:cubicBezTo>
                    <a:pt x="492" y="1149"/>
                    <a:pt x="508" y="1165"/>
                    <a:pt x="508" y="1181"/>
                  </a:cubicBezTo>
                  <a:cubicBezTo>
                    <a:pt x="513" y="1186"/>
                    <a:pt x="513" y="1188"/>
                    <a:pt x="511" y="1188"/>
                  </a:cubicBezTo>
                  <a:cubicBezTo>
                    <a:pt x="507" y="1188"/>
                    <a:pt x="487" y="1177"/>
                    <a:pt x="475" y="1165"/>
                  </a:cubicBezTo>
                  <a:lnTo>
                    <a:pt x="475" y="1165"/>
                  </a:lnTo>
                  <a:cubicBezTo>
                    <a:pt x="492" y="1181"/>
                    <a:pt x="492" y="1198"/>
                    <a:pt x="492" y="1198"/>
                  </a:cubicBezTo>
                  <a:cubicBezTo>
                    <a:pt x="475" y="1181"/>
                    <a:pt x="475" y="1181"/>
                    <a:pt x="475" y="1181"/>
                  </a:cubicBezTo>
                  <a:cubicBezTo>
                    <a:pt x="470" y="1179"/>
                    <a:pt x="467" y="1178"/>
                    <a:pt x="465" y="1178"/>
                  </a:cubicBezTo>
                  <a:cubicBezTo>
                    <a:pt x="453" y="1178"/>
                    <a:pt x="465" y="1201"/>
                    <a:pt x="453" y="1201"/>
                  </a:cubicBezTo>
                  <a:cubicBezTo>
                    <a:pt x="451" y="1201"/>
                    <a:pt x="447" y="1200"/>
                    <a:pt x="443" y="1198"/>
                  </a:cubicBezTo>
                  <a:cubicBezTo>
                    <a:pt x="443" y="1198"/>
                    <a:pt x="443" y="1181"/>
                    <a:pt x="443" y="1181"/>
                  </a:cubicBezTo>
                  <a:cubicBezTo>
                    <a:pt x="443" y="1181"/>
                    <a:pt x="450" y="1174"/>
                    <a:pt x="455" y="1174"/>
                  </a:cubicBezTo>
                  <a:cubicBezTo>
                    <a:pt x="455" y="1174"/>
                    <a:pt x="455" y="1174"/>
                    <a:pt x="455" y="1174"/>
                  </a:cubicBezTo>
                  <a:lnTo>
                    <a:pt x="455" y="1174"/>
                  </a:lnTo>
                  <a:cubicBezTo>
                    <a:pt x="443" y="1153"/>
                    <a:pt x="430" y="1148"/>
                    <a:pt x="418" y="1130"/>
                  </a:cubicBezTo>
                  <a:lnTo>
                    <a:pt x="418" y="1130"/>
                  </a:lnTo>
                  <a:cubicBezTo>
                    <a:pt x="425" y="1151"/>
                    <a:pt x="423" y="1181"/>
                    <a:pt x="410" y="1181"/>
                  </a:cubicBezTo>
                  <a:cubicBezTo>
                    <a:pt x="410" y="1165"/>
                    <a:pt x="393" y="1165"/>
                    <a:pt x="393" y="1165"/>
                  </a:cubicBezTo>
                  <a:cubicBezTo>
                    <a:pt x="388" y="1160"/>
                    <a:pt x="384" y="1158"/>
                    <a:pt x="382" y="1158"/>
                  </a:cubicBezTo>
                  <a:cubicBezTo>
                    <a:pt x="377" y="1158"/>
                    <a:pt x="377" y="1165"/>
                    <a:pt x="377" y="1165"/>
                  </a:cubicBezTo>
                  <a:cubicBezTo>
                    <a:pt x="393" y="1198"/>
                    <a:pt x="377" y="1198"/>
                    <a:pt x="410" y="1214"/>
                  </a:cubicBezTo>
                  <a:lnTo>
                    <a:pt x="410" y="1198"/>
                  </a:lnTo>
                  <a:cubicBezTo>
                    <a:pt x="421" y="1209"/>
                    <a:pt x="425" y="1221"/>
                    <a:pt x="420" y="1221"/>
                  </a:cubicBezTo>
                  <a:cubicBezTo>
                    <a:pt x="418" y="1221"/>
                    <a:pt x="415" y="1219"/>
                    <a:pt x="410" y="1214"/>
                  </a:cubicBezTo>
                  <a:lnTo>
                    <a:pt x="410" y="1214"/>
                  </a:lnTo>
                  <a:cubicBezTo>
                    <a:pt x="426" y="1231"/>
                    <a:pt x="426" y="1247"/>
                    <a:pt x="426" y="1263"/>
                  </a:cubicBezTo>
                  <a:cubicBezTo>
                    <a:pt x="410" y="1231"/>
                    <a:pt x="377" y="1214"/>
                    <a:pt x="361" y="1198"/>
                  </a:cubicBezTo>
                  <a:cubicBezTo>
                    <a:pt x="361" y="1214"/>
                    <a:pt x="328" y="1231"/>
                    <a:pt x="361" y="1280"/>
                  </a:cubicBezTo>
                  <a:cubicBezTo>
                    <a:pt x="361" y="1283"/>
                    <a:pt x="360" y="1284"/>
                    <a:pt x="359" y="1284"/>
                  </a:cubicBezTo>
                  <a:cubicBezTo>
                    <a:pt x="355" y="1284"/>
                    <a:pt x="344" y="1263"/>
                    <a:pt x="344" y="1263"/>
                  </a:cubicBezTo>
                  <a:cubicBezTo>
                    <a:pt x="344" y="1247"/>
                    <a:pt x="344" y="1247"/>
                    <a:pt x="344" y="1247"/>
                  </a:cubicBezTo>
                  <a:cubicBezTo>
                    <a:pt x="344" y="1263"/>
                    <a:pt x="312" y="1263"/>
                    <a:pt x="344" y="1296"/>
                  </a:cubicBezTo>
                  <a:cubicBezTo>
                    <a:pt x="318" y="1296"/>
                    <a:pt x="323" y="1275"/>
                    <a:pt x="318" y="1275"/>
                  </a:cubicBezTo>
                  <a:cubicBezTo>
                    <a:pt x="317" y="1275"/>
                    <a:pt x="315" y="1276"/>
                    <a:pt x="312" y="1280"/>
                  </a:cubicBezTo>
                  <a:lnTo>
                    <a:pt x="312" y="1263"/>
                  </a:lnTo>
                  <a:cubicBezTo>
                    <a:pt x="306" y="1260"/>
                    <a:pt x="301" y="1259"/>
                    <a:pt x="297" y="1259"/>
                  </a:cubicBezTo>
                  <a:cubicBezTo>
                    <a:pt x="267" y="1259"/>
                    <a:pt x="301" y="1344"/>
                    <a:pt x="275" y="1344"/>
                  </a:cubicBezTo>
                  <a:cubicBezTo>
                    <a:pt x="272" y="1344"/>
                    <a:pt x="267" y="1343"/>
                    <a:pt x="262" y="1340"/>
                  </a:cubicBezTo>
                  <a:lnTo>
                    <a:pt x="262" y="1340"/>
                  </a:lnTo>
                  <a:cubicBezTo>
                    <a:pt x="262" y="1341"/>
                    <a:pt x="262" y="1343"/>
                    <a:pt x="262" y="1345"/>
                  </a:cubicBezTo>
                  <a:cubicBezTo>
                    <a:pt x="256" y="1344"/>
                    <a:pt x="251" y="1343"/>
                    <a:pt x="246" y="1343"/>
                  </a:cubicBezTo>
                  <a:cubicBezTo>
                    <a:pt x="208" y="1343"/>
                    <a:pt x="206" y="1386"/>
                    <a:pt x="175" y="1386"/>
                  </a:cubicBezTo>
                  <a:cubicBezTo>
                    <a:pt x="168" y="1386"/>
                    <a:pt x="159" y="1383"/>
                    <a:pt x="148" y="1378"/>
                  </a:cubicBezTo>
                  <a:cubicBezTo>
                    <a:pt x="132" y="1378"/>
                    <a:pt x="148" y="1394"/>
                    <a:pt x="148" y="1427"/>
                  </a:cubicBezTo>
                  <a:lnTo>
                    <a:pt x="132" y="1394"/>
                  </a:lnTo>
                  <a:lnTo>
                    <a:pt x="132" y="1443"/>
                  </a:lnTo>
                  <a:cubicBezTo>
                    <a:pt x="132" y="1448"/>
                    <a:pt x="130" y="1450"/>
                    <a:pt x="128" y="1450"/>
                  </a:cubicBezTo>
                  <a:cubicBezTo>
                    <a:pt x="118" y="1450"/>
                    <a:pt x="93" y="1420"/>
                    <a:pt x="84" y="1420"/>
                  </a:cubicBezTo>
                  <a:cubicBezTo>
                    <a:pt x="79" y="1420"/>
                    <a:pt x="78" y="1426"/>
                    <a:pt x="82" y="1443"/>
                  </a:cubicBezTo>
                  <a:lnTo>
                    <a:pt x="99" y="1460"/>
                  </a:lnTo>
                  <a:cubicBezTo>
                    <a:pt x="88" y="1460"/>
                    <a:pt x="84" y="1467"/>
                    <a:pt x="78" y="1467"/>
                  </a:cubicBezTo>
                  <a:cubicBezTo>
                    <a:pt x="75" y="1467"/>
                    <a:pt x="72" y="1465"/>
                    <a:pt x="66" y="1460"/>
                  </a:cubicBezTo>
                  <a:lnTo>
                    <a:pt x="66" y="1460"/>
                  </a:lnTo>
                  <a:cubicBezTo>
                    <a:pt x="66" y="1460"/>
                    <a:pt x="82" y="1476"/>
                    <a:pt x="66" y="1476"/>
                  </a:cubicBezTo>
                  <a:lnTo>
                    <a:pt x="66" y="1492"/>
                  </a:lnTo>
                  <a:cubicBezTo>
                    <a:pt x="50" y="1492"/>
                    <a:pt x="17" y="1427"/>
                    <a:pt x="1" y="1427"/>
                  </a:cubicBezTo>
                  <a:lnTo>
                    <a:pt x="1" y="1427"/>
                  </a:lnTo>
                  <a:cubicBezTo>
                    <a:pt x="1" y="1443"/>
                    <a:pt x="17" y="1492"/>
                    <a:pt x="17" y="1492"/>
                  </a:cubicBezTo>
                  <a:cubicBezTo>
                    <a:pt x="33" y="1492"/>
                    <a:pt x="33" y="1509"/>
                    <a:pt x="50" y="1525"/>
                  </a:cubicBezTo>
                  <a:cubicBezTo>
                    <a:pt x="66" y="1574"/>
                    <a:pt x="99" y="1623"/>
                    <a:pt x="132" y="1656"/>
                  </a:cubicBezTo>
                  <a:lnTo>
                    <a:pt x="132" y="1623"/>
                  </a:lnTo>
                  <a:cubicBezTo>
                    <a:pt x="132" y="1623"/>
                    <a:pt x="132" y="1623"/>
                    <a:pt x="132" y="1623"/>
                  </a:cubicBezTo>
                  <a:lnTo>
                    <a:pt x="132" y="1623"/>
                  </a:lnTo>
                  <a:cubicBezTo>
                    <a:pt x="138" y="1629"/>
                    <a:pt x="141" y="1635"/>
                    <a:pt x="143" y="1640"/>
                  </a:cubicBezTo>
                  <a:lnTo>
                    <a:pt x="148" y="1640"/>
                  </a:lnTo>
                  <a:cubicBezTo>
                    <a:pt x="152" y="1644"/>
                    <a:pt x="156" y="1648"/>
                    <a:pt x="164" y="1656"/>
                  </a:cubicBezTo>
                  <a:lnTo>
                    <a:pt x="139" y="1606"/>
                  </a:lnTo>
                  <a:lnTo>
                    <a:pt x="139" y="1606"/>
                  </a:lnTo>
                  <a:cubicBezTo>
                    <a:pt x="140" y="1607"/>
                    <a:pt x="141" y="1608"/>
                    <a:pt x="141" y="1608"/>
                  </a:cubicBezTo>
                  <a:lnTo>
                    <a:pt x="141" y="1608"/>
                  </a:lnTo>
                  <a:cubicBezTo>
                    <a:pt x="138" y="1603"/>
                    <a:pt x="135" y="1597"/>
                    <a:pt x="132" y="1591"/>
                  </a:cubicBezTo>
                  <a:lnTo>
                    <a:pt x="132" y="1591"/>
                  </a:lnTo>
                  <a:lnTo>
                    <a:pt x="139" y="1606"/>
                  </a:lnTo>
                  <a:lnTo>
                    <a:pt x="139" y="1606"/>
                  </a:lnTo>
                  <a:cubicBezTo>
                    <a:pt x="135" y="1601"/>
                    <a:pt x="132" y="1596"/>
                    <a:pt x="132" y="1591"/>
                  </a:cubicBezTo>
                  <a:lnTo>
                    <a:pt x="132" y="1591"/>
                  </a:lnTo>
                  <a:lnTo>
                    <a:pt x="132" y="1591"/>
                  </a:lnTo>
                  <a:lnTo>
                    <a:pt x="132" y="1591"/>
                  </a:lnTo>
                  <a:cubicBezTo>
                    <a:pt x="155" y="1602"/>
                    <a:pt x="161" y="1614"/>
                    <a:pt x="163" y="1614"/>
                  </a:cubicBezTo>
                  <a:cubicBezTo>
                    <a:pt x="164" y="1614"/>
                    <a:pt x="164" y="1612"/>
                    <a:pt x="164" y="1607"/>
                  </a:cubicBezTo>
                  <a:cubicBezTo>
                    <a:pt x="164" y="1607"/>
                    <a:pt x="181" y="1623"/>
                    <a:pt x="181" y="1623"/>
                  </a:cubicBezTo>
                  <a:cubicBezTo>
                    <a:pt x="164" y="1607"/>
                    <a:pt x="181" y="1607"/>
                    <a:pt x="164" y="1591"/>
                  </a:cubicBezTo>
                  <a:lnTo>
                    <a:pt x="164" y="1591"/>
                  </a:lnTo>
                  <a:cubicBezTo>
                    <a:pt x="172" y="1594"/>
                    <a:pt x="177" y="1596"/>
                    <a:pt x="180" y="1596"/>
                  </a:cubicBezTo>
                  <a:cubicBezTo>
                    <a:pt x="186" y="1596"/>
                    <a:pt x="188" y="1592"/>
                    <a:pt x="192" y="1592"/>
                  </a:cubicBezTo>
                  <a:cubicBezTo>
                    <a:pt x="196" y="1592"/>
                    <a:pt x="201" y="1595"/>
                    <a:pt x="213" y="1607"/>
                  </a:cubicBezTo>
                  <a:cubicBezTo>
                    <a:pt x="213" y="1607"/>
                    <a:pt x="197" y="1574"/>
                    <a:pt x="197" y="1574"/>
                  </a:cubicBezTo>
                  <a:lnTo>
                    <a:pt x="197" y="1574"/>
                  </a:lnTo>
                  <a:cubicBezTo>
                    <a:pt x="208" y="1591"/>
                    <a:pt x="215" y="1594"/>
                    <a:pt x="221" y="1594"/>
                  </a:cubicBezTo>
                  <a:cubicBezTo>
                    <a:pt x="226" y="1594"/>
                    <a:pt x="230" y="1592"/>
                    <a:pt x="235" y="1592"/>
                  </a:cubicBezTo>
                  <a:cubicBezTo>
                    <a:pt x="239" y="1592"/>
                    <a:pt x="244" y="1594"/>
                    <a:pt x="251" y="1604"/>
                  </a:cubicBezTo>
                  <a:lnTo>
                    <a:pt x="251" y="1604"/>
                  </a:lnTo>
                  <a:cubicBezTo>
                    <a:pt x="240" y="1578"/>
                    <a:pt x="262" y="1583"/>
                    <a:pt x="262" y="1542"/>
                  </a:cubicBezTo>
                  <a:cubicBezTo>
                    <a:pt x="262" y="1558"/>
                    <a:pt x="262" y="1558"/>
                    <a:pt x="262" y="1558"/>
                  </a:cubicBezTo>
                  <a:cubicBezTo>
                    <a:pt x="279" y="1558"/>
                    <a:pt x="279" y="1574"/>
                    <a:pt x="295" y="1574"/>
                  </a:cubicBezTo>
                  <a:cubicBezTo>
                    <a:pt x="262" y="1542"/>
                    <a:pt x="279" y="1525"/>
                    <a:pt x="262" y="1492"/>
                  </a:cubicBezTo>
                  <a:lnTo>
                    <a:pt x="262" y="1492"/>
                  </a:lnTo>
                  <a:cubicBezTo>
                    <a:pt x="295" y="1525"/>
                    <a:pt x="295" y="1542"/>
                    <a:pt x="312" y="1574"/>
                  </a:cubicBezTo>
                  <a:cubicBezTo>
                    <a:pt x="295" y="1542"/>
                    <a:pt x="312" y="1542"/>
                    <a:pt x="295" y="1509"/>
                  </a:cubicBezTo>
                  <a:lnTo>
                    <a:pt x="295" y="1509"/>
                  </a:lnTo>
                  <a:cubicBezTo>
                    <a:pt x="312" y="1542"/>
                    <a:pt x="295" y="1525"/>
                    <a:pt x="328" y="1558"/>
                  </a:cubicBezTo>
                  <a:cubicBezTo>
                    <a:pt x="295" y="1509"/>
                    <a:pt x="328" y="1542"/>
                    <a:pt x="312" y="1509"/>
                  </a:cubicBezTo>
                  <a:lnTo>
                    <a:pt x="312" y="1509"/>
                  </a:lnTo>
                  <a:cubicBezTo>
                    <a:pt x="323" y="1520"/>
                    <a:pt x="334" y="1539"/>
                    <a:pt x="340" y="1539"/>
                  </a:cubicBezTo>
                  <a:cubicBezTo>
                    <a:pt x="342" y="1539"/>
                    <a:pt x="344" y="1537"/>
                    <a:pt x="344" y="1530"/>
                  </a:cubicBezTo>
                  <a:lnTo>
                    <a:pt x="344" y="1530"/>
                  </a:lnTo>
                  <a:cubicBezTo>
                    <a:pt x="353" y="1545"/>
                    <a:pt x="360" y="1563"/>
                    <a:pt x="361" y="1573"/>
                  </a:cubicBezTo>
                  <a:lnTo>
                    <a:pt x="361" y="1573"/>
                  </a:lnTo>
                  <a:cubicBezTo>
                    <a:pt x="361" y="1568"/>
                    <a:pt x="359" y="1540"/>
                    <a:pt x="344" y="1525"/>
                  </a:cubicBezTo>
                  <a:cubicBezTo>
                    <a:pt x="344" y="1527"/>
                    <a:pt x="344" y="1529"/>
                    <a:pt x="344" y="1530"/>
                  </a:cubicBezTo>
                  <a:lnTo>
                    <a:pt x="344" y="1530"/>
                  </a:lnTo>
                  <a:cubicBezTo>
                    <a:pt x="339" y="1522"/>
                    <a:pt x="334" y="1514"/>
                    <a:pt x="328" y="1509"/>
                  </a:cubicBezTo>
                  <a:cubicBezTo>
                    <a:pt x="328" y="1506"/>
                    <a:pt x="329" y="1504"/>
                    <a:pt x="330" y="1504"/>
                  </a:cubicBezTo>
                  <a:cubicBezTo>
                    <a:pt x="334" y="1504"/>
                    <a:pt x="347" y="1528"/>
                    <a:pt x="361" y="1542"/>
                  </a:cubicBezTo>
                  <a:cubicBezTo>
                    <a:pt x="361" y="1525"/>
                    <a:pt x="344" y="1492"/>
                    <a:pt x="361" y="1492"/>
                  </a:cubicBezTo>
                  <a:cubicBezTo>
                    <a:pt x="361" y="1492"/>
                    <a:pt x="361" y="1509"/>
                    <a:pt x="361" y="1509"/>
                  </a:cubicBezTo>
                  <a:cubicBezTo>
                    <a:pt x="361" y="1476"/>
                    <a:pt x="393" y="1492"/>
                    <a:pt x="377" y="1460"/>
                  </a:cubicBezTo>
                  <a:lnTo>
                    <a:pt x="344" y="1411"/>
                  </a:lnTo>
                  <a:cubicBezTo>
                    <a:pt x="355" y="1411"/>
                    <a:pt x="352" y="1396"/>
                    <a:pt x="353" y="1396"/>
                  </a:cubicBezTo>
                  <a:lnTo>
                    <a:pt x="353" y="1396"/>
                  </a:lnTo>
                  <a:cubicBezTo>
                    <a:pt x="353" y="1396"/>
                    <a:pt x="355" y="1400"/>
                    <a:pt x="361" y="1411"/>
                  </a:cubicBezTo>
                  <a:cubicBezTo>
                    <a:pt x="393" y="1443"/>
                    <a:pt x="361" y="1427"/>
                    <a:pt x="377" y="1460"/>
                  </a:cubicBezTo>
                  <a:cubicBezTo>
                    <a:pt x="377" y="1446"/>
                    <a:pt x="377" y="1407"/>
                    <a:pt x="387" y="1407"/>
                  </a:cubicBezTo>
                  <a:cubicBezTo>
                    <a:pt x="389" y="1407"/>
                    <a:pt x="391" y="1408"/>
                    <a:pt x="393" y="1411"/>
                  </a:cubicBezTo>
                  <a:cubicBezTo>
                    <a:pt x="410" y="1443"/>
                    <a:pt x="377" y="1427"/>
                    <a:pt x="410" y="1443"/>
                  </a:cubicBezTo>
                  <a:lnTo>
                    <a:pt x="393" y="1443"/>
                  </a:lnTo>
                  <a:cubicBezTo>
                    <a:pt x="410" y="1468"/>
                    <a:pt x="406" y="1468"/>
                    <a:pt x="404" y="1468"/>
                  </a:cubicBezTo>
                  <a:cubicBezTo>
                    <a:pt x="402" y="1468"/>
                    <a:pt x="402" y="1468"/>
                    <a:pt x="426" y="1492"/>
                  </a:cubicBezTo>
                  <a:cubicBezTo>
                    <a:pt x="443" y="1492"/>
                    <a:pt x="426" y="1476"/>
                    <a:pt x="443" y="1476"/>
                  </a:cubicBezTo>
                  <a:cubicBezTo>
                    <a:pt x="443" y="1460"/>
                    <a:pt x="426" y="1443"/>
                    <a:pt x="426" y="1427"/>
                  </a:cubicBezTo>
                  <a:cubicBezTo>
                    <a:pt x="423" y="1419"/>
                    <a:pt x="423" y="1416"/>
                    <a:pt x="425" y="1416"/>
                  </a:cubicBezTo>
                  <a:lnTo>
                    <a:pt x="425" y="1416"/>
                  </a:lnTo>
                  <a:cubicBezTo>
                    <a:pt x="432" y="1416"/>
                    <a:pt x="464" y="1462"/>
                    <a:pt x="474" y="1462"/>
                  </a:cubicBezTo>
                  <a:cubicBezTo>
                    <a:pt x="478" y="1462"/>
                    <a:pt x="479" y="1457"/>
                    <a:pt x="475" y="1443"/>
                  </a:cubicBezTo>
                  <a:cubicBezTo>
                    <a:pt x="461" y="1429"/>
                    <a:pt x="447" y="1391"/>
                    <a:pt x="454" y="1391"/>
                  </a:cubicBezTo>
                  <a:lnTo>
                    <a:pt x="454" y="1391"/>
                  </a:lnTo>
                  <a:cubicBezTo>
                    <a:pt x="455" y="1391"/>
                    <a:pt x="457" y="1392"/>
                    <a:pt x="459" y="1394"/>
                  </a:cubicBezTo>
                  <a:lnTo>
                    <a:pt x="475" y="1427"/>
                  </a:lnTo>
                  <a:cubicBezTo>
                    <a:pt x="489" y="1427"/>
                    <a:pt x="467" y="1391"/>
                    <a:pt x="481" y="1391"/>
                  </a:cubicBezTo>
                  <a:cubicBezTo>
                    <a:pt x="483" y="1391"/>
                    <a:pt x="486" y="1392"/>
                    <a:pt x="489" y="1393"/>
                  </a:cubicBezTo>
                  <a:lnTo>
                    <a:pt x="489" y="1393"/>
                  </a:lnTo>
                  <a:cubicBezTo>
                    <a:pt x="488" y="1387"/>
                    <a:pt x="488" y="1382"/>
                    <a:pt x="492" y="1378"/>
                  </a:cubicBezTo>
                  <a:lnTo>
                    <a:pt x="492" y="1378"/>
                  </a:lnTo>
                  <a:lnTo>
                    <a:pt x="508" y="1411"/>
                  </a:lnTo>
                  <a:cubicBezTo>
                    <a:pt x="524" y="1394"/>
                    <a:pt x="524" y="1362"/>
                    <a:pt x="541" y="1345"/>
                  </a:cubicBezTo>
                  <a:cubicBezTo>
                    <a:pt x="541" y="1362"/>
                    <a:pt x="541" y="1378"/>
                    <a:pt x="557" y="1378"/>
                  </a:cubicBezTo>
                  <a:cubicBezTo>
                    <a:pt x="557" y="1362"/>
                    <a:pt x="606" y="1362"/>
                    <a:pt x="623" y="1362"/>
                  </a:cubicBezTo>
                  <a:lnTo>
                    <a:pt x="623" y="1329"/>
                  </a:lnTo>
                  <a:cubicBezTo>
                    <a:pt x="623" y="1329"/>
                    <a:pt x="625" y="1331"/>
                    <a:pt x="628" y="1334"/>
                  </a:cubicBezTo>
                  <a:lnTo>
                    <a:pt x="628" y="1334"/>
                  </a:lnTo>
                  <a:cubicBezTo>
                    <a:pt x="625" y="1327"/>
                    <a:pt x="623" y="1318"/>
                    <a:pt x="623" y="1312"/>
                  </a:cubicBezTo>
                  <a:lnTo>
                    <a:pt x="623" y="1312"/>
                  </a:lnTo>
                  <a:cubicBezTo>
                    <a:pt x="623" y="1312"/>
                    <a:pt x="639" y="1329"/>
                    <a:pt x="639" y="1345"/>
                  </a:cubicBezTo>
                  <a:cubicBezTo>
                    <a:pt x="639" y="1320"/>
                    <a:pt x="639" y="1285"/>
                    <a:pt x="654" y="1285"/>
                  </a:cubicBezTo>
                  <a:cubicBezTo>
                    <a:pt x="658" y="1285"/>
                    <a:pt x="664" y="1288"/>
                    <a:pt x="672" y="1296"/>
                  </a:cubicBezTo>
                  <a:cubicBezTo>
                    <a:pt x="673" y="1298"/>
                    <a:pt x="674" y="1298"/>
                    <a:pt x="675" y="1298"/>
                  </a:cubicBezTo>
                  <a:cubicBezTo>
                    <a:pt x="682" y="1298"/>
                    <a:pt x="662" y="1245"/>
                    <a:pt x="668" y="1245"/>
                  </a:cubicBezTo>
                  <a:lnTo>
                    <a:pt x="668" y="1245"/>
                  </a:lnTo>
                  <a:cubicBezTo>
                    <a:pt x="669" y="1245"/>
                    <a:pt x="670" y="1245"/>
                    <a:pt x="672" y="1247"/>
                  </a:cubicBezTo>
                  <a:lnTo>
                    <a:pt x="672" y="1263"/>
                  </a:lnTo>
                  <a:cubicBezTo>
                    <a:pt x="696" y="1263"/>
                    <a:pt x="712" y="1236"/>
                    <a:pt x="738" y="1236"/>
                  </a:cubicBezTo>
                  <a:cubicBezTo>
                    <a:pt x="747" y="1236"/>
                    <a:pt x="758" y="1239"/>
                    <a:pt x="770" y="1247"/>
                  </a:cubicBezTo>
                  <a:cubicBezTo>
                    <a:pt x="754" y="1222"/>
                    <a:pt x="762" y="1222"/>
                    <a:pt x="770" y="1222"/>
                  </a:cubicBezTo>
                  <a:cubicBezTo>
                    <a:pt x="778" y="1222"/>
                    <a:pt x="786" y="1222"/>
                    <a:pt x="770" y="1198"/>
                  </a:cubicBezTo>
                  <a:lnTo>
                    <a:pt x="770" y="1198"/>
                  </a:lnTo>
                  <a:cubicBezTo>
                    <a:pt x="803" y="1214"/>
                    <a:pt x="803" y="1231"/>
                    <a:pt x="835" y="1231"/>
                  </a:cubicBezTo>
                  <a:cubicBezTo>
                    <a:pt x="835" y="1231"/>
                    <a:pt x="819" y="1198"/>
                    <a:pt x="819" y="1181"/>
                  </a:cubicBezTo>
                  <a:lnTo>
                    <a:pt x="852" y="1214"/>
                  </a:lnTo>
                  <a:lnTo>
                    <a:pt x="852" y="1198"/>
                  </a:lnTo>
                  <a:cubicBezTo>
                    <a:pt x="852" y="1198"/>
                    <a:pt x="835" y="1181"/>
                    <a:pt x="835" y="1181"/>
                  </a:cubicBezTo>
                  <a:cubicBezTo>
                    <a:pt x="835" y="1177"/>
                    <a:pt x="838" y="1175"/>
                    <a:pt x="843" y="1175"/>
                  </a:cubicBezTo>
                  <a:cubicBezTo>
                    <a:pt x="853" y="1175"/>
                    <a:pt x="873" y="1186"/>
                    <a:pt x="884" y="1198"/>
                  </a:cubicBezTo>
                  <a:cubicBezTo>
                    <a:pt x="884" y="1183"/>
                    <a:pt x="887" y="1179"/>
                    <a:pt x="891" y="1179"/>
                  </a:cubicBezTo>
                  <a:cubicBezTo>
                    <a:pt x="897" y="1179"/>
                    <a:pt x="905" y="1191"/>
                    <a:pt x="905" y="1191"/>
                  </a:cubicBezTo>
                  <a:cubicBezTo>
                    <a:pt x="906" y="1191"/>
                    <a:pt x="904" y="1189"/>
                    <a:pt x="901" y="1181"/>
                  </a:cubicBezTo>
                  <a:cubicBezTo>
                    <a:pt x="901" y="1181"/>
                    <a:pt x="901" y="1176"/>
                    <a:pt x="898" y="1172"/>
                  </a:cubicBezTo>
                  <a:lnTo>
                    <a:pt x="898" y="1172"/>
                  </a:lnTo>
                  <a:cubicBezTo>
                    <a:pt x="898" y="1172"/>
                    <a:pt x="898" y="1172"/>
                    <a:pt x="898" y="1172"/>
                  </a:cubicBezTo>
                  <a:cubicBezTo>
                    <a:pt x="909" y="1172"/>
                    <a:pt x="917" y="1160"/>
                    <a:pt x="917" y="1149"/>
                  </a:cubicBezTo>
                  <a:lnTo>
                    <a:pt x="934" y="1181"/>
                  </a:lnTo>
                  <a:cubicBezTo>
                    <a:pt x="950" y="1181"/>
                    <a:pt x="966" y="1149"/>
                    <a:pt x="983" y="1132"/>
                  </a:cubicBezTo>
                  <a:cubicBezTo>
                    <a:pt x="966" y="1132"/>
                    <a:pt x="950" y="1100"/>
                    <a:pt x="950" y="1083"/>
                  </a:cubicBezTo>
                  <a:cubicBezTo>
                    <a:pt x="966" y="1083"/>
                    <a:pt x="983" y="1116"/>
                    <a:pt x="983" y="1132"/>
                  </a:cubicBezTo>
                  <a:lnTo>
                    <a:pt x="983" y="1116"/>
                  </a:lnTo>
                  <a:cubicBezTo>
                    <a:pt x="996" y="1116"/>
                    <a:pt x="999" y="1128"/>
                    <a:pt x="999" y="1131"/>
                  </a:cubicBezTo>
                  <a:lnTo>
                    <a:pt x="999" y="1131"/>
                  </a:lnTo>
                  <a:cubicBezTo>
                    <a:pt x="997" y="1130"/>
                    <a:pt x="996" y="1129"/>
                    <a:pt x="996" y="1129"/>
                  </a:cubicBezTo>
                  <a:lnTo>
                    <a:pt x="996" y="1129"/>
                  </a:lnTo>
                  <a:cubicBezTo>
                    <a:pt x="996" y="1129"/>
                    <a:pt x="997" y="1130"/>
                    <a:pt x="999" y="1132"/>
                  </a:cubicBezTo>
                  <a:cubicBezTo>
                    <a:pt x="999" y="1132"/>
                    <a:pt x="999" y="1132"/>
                    <a:pt x="999" y="1131"/>
                  </a:cubicBezTo>
                  <a:lnTo>
                    <a:pt x="999" y="1131"/>
                  </a:lnTo>
                  <a:cubicBezTo>
                    <a:pt x="1003" y="1134"/>
                    <a:pt x="1009" y="1138"/>
                    <a:pt x="1014" y="1138"/>
                  </a:cubicBezTo>
                  <a:cubicBezTo>
                    <a:pt x="1017" y="1138"/>
                    <a:pt x="1019" y="1136"/>
                    <a:pt x="1019" y="1131"/>
                  </a:cubicBezTo>
                  <a:lnTo>
                    <a:pt x="1019" y="1131"/>
                  </a:lnTo>
                  <a:cubicBezTo>
                    <a:pt x="1048" y="1115"/>
                    <a:pt x="1048" y="1100"/>
                    <a:pt x="1048" y="1100"/>
                  </a:cubicBezTo>
                  <a:cubicBezTo>
                    <a:pt x="1032" y="1067"/>
                    <a:pt x="1048" y="1067"/>
                    <a:pt x="1032" y="1051"/>
                  </a:cubicBezTo>
                  <a:cubicBezTo>
                    <a:pt x="1043" y="1051"/>
                    <a:pt x="1061" y="1058"/>
                    <a:pt x="1077" y="1058"/>
                  </a:cubicBezTo>
                  <a:cubicBezTo>
                    <a:pt x="1085" y="1058"/>
                    <a:pt x="1092" y="1056"/>
                    <a:pt x="1097" y="1051"/>
                  </a:cubicBezTo>
                  <a:cubicBezTo>
                    <a:pt x="1097" y="1034"/>
                    <a:pt x="1081" y="1018"/>
                    <a:pt x="1081" y="1001"/>
                  </a:cubicBezTo>
                  <a:lnTo>
                    <a:pt x="1081" y="1001"/>
                  </a:lnTo>
                  <a:cubicBezTo>
                    <a:pt x="1097" y="1034"/>
                    <a:pt x="1097" y="1018"/>
                    <a:pt x="1114" y="1034"/>
                  </a:cubicBezTo>
                  <a:cubicBezTo>
                    <a:pt x="1114" y="1034"/>
                    <a:pt x="1130" y="1018"/>
                    <a:pt x="1130" y="985"/>
                  </a:cubicBezTo>
                  <a:cubicBezTo>
                    <a:pt x="1114" y="985"/>
                    <a:pt x="1114" y="985"/>
                    <a:pt x="1114" y="969"/>
                  </a:cubicBezTo>
                  <a:lnTo>
                    <a:pt x="1114" y="969"/>
                  </a:lnTo>
                  <a:cubicBezTo>
                    <a:pt x="1114" y="969"/>
                    <a:pt x="1130" y="969"/>
                    <a:pt x="1130" y="985"/>
                  </a:cubicBezTo>
                  <a:cubicBezTo>
                    <a:pt x="1130" y="974"/>
                    <a:pt x="1135" y="971"/>
                    <a:pt x="1142" y="971"/>
                  </a:cubicBezTo>
                  <a:cubicBezTo>
                    <a:pt x="1158" y="971"/>
                    <a:pt x="1189" y="992"/>
                    <a:pt x="1204" y="992"/>
                  </a:cubicBezTo>
                  <a:cubicBezTo>
                    <a:pt x="1212" y="992"/>
                    <a:pt x="1216" y="986"/>
                    <a:pt x="1212" y="969"/>
                  </a:cubicBezTo>
                  <a:lnTo>
                    <a:pt x="1212" y="936"/>
                  </a:lnTo>
                  <a:cubicBezTo>
                    <a:pt x="1228" y="936"/>
                    <a:pt x="1228" y="952"/>
                    <a:pt x="1245" y="969"/>
                  </a:cubicBezTo>
                  <a:cubicBezTo>
                    <a:pt x="1228" y="920"/>
                    <a:pt x="1277" y="952"/>
                    <a:pt x="1277" y="920"/>
                  </a:cubicBezTo>
                  <a:cubicBezTo>
                    <a:pt x="1290" y="937"/>
                    <a:pt x="1299" y="943"/>
                    <a:pt x="1305" y="943"/>
                  </a:cubicBezTo>
                  <a:cubicBezTo>
                    <a:pt x="1319" y="943"/>
                    <a:pt x="1322" y="913"/>
                    <a:pt x="1341" y="913"/>
                  </a:cubicBezTo>
                  <a:cubicBezTo>
                    <a:pt x="1346" y="913"/>
                    <a:pt x="1352" y="915"/>
                    <a:pt x="1359" y="920"/>
                  </a:cubicBezTo>
                  <a:lnTo>
                    <a:pt x="1343" y="903"/>
                  </a:lnTo>
                  <a:cubicBezTo>
                    <a:pt x="1343" y="900"/>
                    <a:pt x="1343" y="899"/>
                    <a:pt x="1344" y="899"/>
                  </a:cubicBezTo>
                  <a:cubicBezTo>
                    <a:pt x="1349" y="899"/>
                    <a:pt x="1359" y="920"/>
                    <a:pt x="1359" y="920"/>
                  </a:cubicBezTo>
                  <a:cubicBezTo>
                    <a:pt x="1359" y="903"/>
                    <a:pt x="1343" y="903"/>
                    <a:pt x="1343" y="887"/>
                  </a:cubicBezTo>
                  <a:cubicBezTo>
                    <a:pt x="1359" y="862"/>
                    <a:pt x="1384" y="858"/>
                    <a:pt x="1410" y="858"/>
                  </a:cubicBezTo>
                  <a:cubicBezTo>
                    <a:pt x="1424" y="858"/>
                    <a:pt x="1437" y="859"/>
                    <a:pt x="1451" y="859"/>
                  </a:cubicBezTo>
                  <a:cubicBezTo>
                    <a:pt x="1465" y="859"/>
                    <a:pt x="1478" y="858"/>
                    <a:pt x="1490" y="854"/>
                  </a:cubicBezTo>
                  <a:cubicBezTo>
                    <a:pt x="1505" y="854"/>
                    <a:pt x="1452" y="786"/>
                    <a:pt x="1467" y="786"/>
                  </a:cubicBezTo>
                  <a:cubicBezTo>
                    <a:pt x="1469" y="786"/>
                    <a:pt x="1471" y="787"/>
                    <a:pt x="1474" y="789"/>
                  </a:cubicBezTo>
                  <a:lnTo>
                    <a:pt x="1490" y="838"/>
                  </a:lnTo>
                  <a:cubicBezTo>
                    <a:pt x="1506" y="772"/>
                    <a:pt x="1556" y="805"/>
                    <a:pt x="1556" y="756"/>
                  </a:cubicBezTo>
                  <a:cubicBezTo>
                    <a:pt x="1572" y="756"/>
                    <a:pt x="1572" y="772"/>
                    <a:pt x="1572" y="772"/>
                  </a:cubicBezTo>
                  <a:cubicBezTo>
                    <a:pt x="1575" y="775"/>
                    <a:pt x="1578" y="777"/>
                    <a:pt x="1580" y="777"/>
                  </a:cubicBezTo>
                  <a:cubicBezTo>
                    <a:pt x="1588" y="777"/>
                    <a:pt x="1585" y="753"/>
                    <a:pt x="1572" y="740"/>
                  </a:cubicBezTo>
                  <a:cubicBezTo>
                    <a:pt x="1587" y="740"/>
                    <a:pt x="1588" y="753"/>
                    <a:pt x="1601" y="756"/>
                  </a:cubicBezTo>
                  <a:lnTo>
                    <a:pt x="1601" y="756"/>
                  </a:lnTo>
                  <a:cubicBezTo>
                    <a:pt x="1598" y="749"/>
                    <a:pt x="1595" y="736"/>
                    <a:pt x="1599" y="736"/>
                  </a:cubicBezTo>
                  <a:lnTo>
                    <a:pt x="1599" y="736"/>
                  </a:lnTo>
                  <a:cubicBezTo>
                    <a:pt x="1601" y="736"/>
                    <a:pt x="1602" y="737"/>
                    <a:pt x="1605" y="740"/>
                  </a:cubicBezTo>
                  <a:cubicBezTo>
                    <a:pt x="1611" y="740"/>
                    <a:pt x="1615" y="742"/>
                    <a:pt x="1617" y="745"/>
                  </a:cubicBezTo>
                  <a:lnTo>
                    <a:pt x="1617" y="745"/>
                  </a:lnTo>
                  <a:cubicBezTo>
                    <a:pt x="1620" y="738"/>
                    <a:pt x="1632" y="735"/>
                    <a:pt x="1621" y="723"/>
                  </a:cubicBezTo>
                  <a:cubicBezTo>
                    <a:pt x="1634" y="723"/>
                    <a:pt x="1626" y="702"/>
                    <a:pt x="1631" y="702"/>
                  </a:cubicBezTo>
                  <a:lnTo>
                    <a:pt x="1631" y="702"/>
                  </a:lnTo>
                  <a:cubicBezTo>
                    <a:pt x="1632" y="702"/>
                    <a:pt x="1634" y="703"/>
                    <a:pt x="1637" y="707"/>
                  </a:cubicBezTo>
                  <a:cubicBezTo>
                    <a:pt x="1637" y="690"/>
                    <a:pt x="1646" y="690"/>
                    <a:pt x="1652" y="690"/>
                  </a:cubicBezTo>
                  <a:cubicBezTo>
                    <a:pt x="1658" y="690"/>
                    <a:pt x="1662" y="690"/>
                    <a:pt x="1654" y="674"/>
                  </a:cubicBezTo>
                  <a:lnTo>
                    <a:pt x="1654" y="674"/>
                  </a:lnTo>
                  <a:cubicBezTo>
                    <a:pt x="1661" y="688"/>
                    <a:pt x="1668" y="693"/>
                    <a:pt x="1673" y="693"/>
                  </a:cubicBezTo>
                  <a:cubicBezTo>
                    <a:pt x="1681" y="693"/>
                    <a:pt x="1687" y="683"/>
                    <a:pt x="1687" y="674"/>
                  </a:cubicBezTo>
                  <a:cubicBezTo>
                    <a:pt x="1687" y="674"/>
                    <a:pt x="1703" y="674"/>
                    <a:pt x="1703" y="690"/>
                  </a:cubicBezTo>
                  <a:cubicBezTo>
                    <a:pt x="1719" y="690"/>
                    <a:pt x="1719" y="674"/>
                    <a:pt x="1703" y="658"/>
                  </a:cubicBezTo>
                  <a:lnTo>
                    <a:pt x="1703" y="658"/>
                  </a:lnTo>
                  <a:cubicBezTo>
                    <a:pt x="1712" y="667"/>
                    <a:pt x="1718" y="670"/>
                    <a:pt x="1721" y="670"/>
                  </a:cubicBezTo>
                  <a:cubicBezTo>
                    <a:pt x="1733" y="670"/>
                    <a:pt x="1723" y="637"/>
                    <a:pt x="1731" y="637"/>
                  </a:cubicBezTo>
                  <a:cubicBezTo>
                    <a:pt x="1734" y="637"/>
                    <a:pt x="1741" y="642"/>
                    <a:pt x="1752" y="658"/>
                  </a:cubicBezTo>
                  <a:cubicBezTo>
                    <a:pt x="1752" y="625"/>
                    <a:pt x="1768" y="592"/>
                    <a:pt x="1785" y="576"/>
                  </a:cubicBezTo>
                  <a:lnTo>
                    <a:pt x="1785" y="576"/>
                  </a:lnTo>
                  <a:cubicBezTo>
                    <a:pt x="1801" y="609"/>
                    <a:pt x="1768" y="592"/>
                    <a:pt x="1785" y="641"/>
                  </a:cubicBezTo>
                  <a:cubicBezTo>
                    <a:pt x="1801" y="609"/>
                    <a:pt x="1785" y="559"/>
                    <a:pt x="1817" y="559"/>
                  </a:cubicBezTo>
                  <a:cubicBezTo>
                    <a:pt x="1817" y="559"/>
                    <a:pt x="1817" y="576"/>
                    <a:pt x="1817" y="592"/>
                  </a:cubicBezTo>
                  <a:cubicBezTo>
                    <a:pt x="1834" y="559"/>
                    <a:pt x="1867" y="576"/>
                    <a:pt x="1867" y="543"/>
                  </a:cubicBezTo>
                  <a:cubicBezTo>
                    <a:pt x="1853" y="516"/>
                    <a:pt x="1851" y="489"/>
                    <a:pt x="1841" y="471"/>
                  </a:cubicBezTo>
                  <a:lnTo>
                    <a:pt x="1841" y="471"/>
                  </a:lnTo>
                  <a:cubicBezTo>
                    <a:pt x="1862" y="498"/>
                    <a:pt x="1868" y="478"/>
                    <a:pt x="1886" y="514"/>
                  </a:cubicBezTo>
                  <a:lnTo>
                    <a:pt x="1886" y="514"/>
                  </a:lnTo>
                  <a:cubicBezTo>
                    <a:pt x="1885" y="513"/>
                    <a:pt x="1884" y="512"/>
                    <a:pt x="1883" y="510"/>
                  </a:cubicBezTo>
                  <a:lnTo>
                    <a:pt x="1883" y="510"/>
                  </a:lnTo>
                  <a:cubicBezTo>
                    <a:pt x="1883" y="510"/>
                    <a:pt x="1885" y="512"/>
                    <a:pt x="1887" y="515"/>
                  </a:cubicBezTo>
                  <a:lnTo>
                    <a:pt x="1887" y="515"/>
                  </a:lnTo>
                  <a:cubicBezTo>
                    <a:pt x="1890" y="522"/>
                    <a:pt x="1894" y="531"/>
                    <a:pt x="1899" y="543"/>
                  </a:cubicBezTo>
                  <a:cubicBezTo>
                    <a:pt x="1899" y="537"/>
                    <a:pt x="1899" y="533"/>
                    <a:pt x="1898" y="530"/>
                  </a:cubicBezTo>
                  <a:lnTo>
                    <a:pt x="1898" y="530"/>
                  </a:lnTo>
                  <a:cubicBezTo>
                    <a:pt x="1895" y="506"/>
                    <a:pt x="1885" y="494"/>
                    <a:pt x="1899" y="494"/>
                  </a:cubicBezTo>
                  <a:cubicBezTo>
                    <a:pt x="1899" y="510"/>
                    <a:pt x="1899" y="510"/>
                    <a:pt x="1916" y="527"/>
                  </a:cubicBezTo>
                  <a:cubicBezTo>
                    <a:pt x="1899" y="494"/>
                    <a:pt x="1899" y="478"/>
                    <a:pt x="1916" y="478"/>
                  </a:cubicBezTo>
                  <a:cubicBezTo>
                    <a:pt x="1916" y="478"/>
                    <a:pt x="1916" y="494"/>
                    <a:pt x="1916" y="494"/>
                  </a:cubicBezTo>
                  <a:cubicBezTo>
                    <a:pt x="1932" y="478"/>
                    <a:pt x="1916" y="429"/>
                    <a:pt x="1948" y="429"/>
                  </a:cubicBezTo>
                  <a:cubicBezTo>
                    <a:pt x="1965" y="478"/>
                    <a:pt x="1965" y="445"/>
                    <a:pt x="1981" y="478"/>
                  </a:cubicBezTo>
                  <a:lnTo>
                    <a:pt x="1981" y="461"/>
                  </a:lnTo>
                  <a:lnTo>
                    <a:pt x="1965" y="445"/>
                  </a:lnTo>
                  <a:cubicBezTo>
                    <a:pt x="1981" y="445"/>
                    <a:pt x="1965" y="412"/>
                    <a:pt x="1981" y="412"/>
                  </a:cubicBezTo>
                  <a:cubicBezTo>
                    <a:pt x="1981" y="379"/>
                    <a:pt x="1948" y="363"/>
                    <a:pt x="1965" y="363"/>
                  </a:cubicBezTo>
                  <a:cubicBezTo>
                    <a:pt x="1965" y="371"/>
                    <a:pt x="1969" y="371"/>
                    <a:pt x="1975" y="371"/>
                  </a:cubicBezTo>
                  <a:cubicBezTo>
                    <a:pt x="1981" y="371"/>
                    <a:pt x="1989" y="371"/>
                    <a:pt x="1998" y="379"/>
                  </a:cubicBezTo>
                  <a:cubicBezTo>
                    <a:pt x="1998" y="368"/>
                    <a:pt x="1989" y="356"/>
                    <a:pt x="1990" y="356"/>
                  </a:cubicBezTo>
                  <a:lnTo>
                    <a:pt x="1990" y="356"/>
                  </a:lnTo>
                  <a:cubicBezTo>
                    <a:pt x="1991" y="356"/>
                    <a:pt x="1993" y="358"/>
                    <a:pt x="1998" y="363"/>
                  </a:cubicBezTo>
                  <a:cubicBezTo>
                    <a:pt x="2009" y="363"/>
                    <a:pt x="2020" y="378"/>
                    <a:pt x="2026" y="393"/>
                  </a:cubicBezTo>
                  <a:lnTo>
                    <a:pt x="2026" y="393"/>
                  </a:lnTo>
                  <a:cubicBezTo>
                    <a:pt x="2027" y="383"/>
                    <a:pt x="2033" y="377"/>
                    <a:pt x="2035" y="367"/>
                  </a:cubicBezTo>
                  <a:lnTo>
                    <a:pt x="2035" y="367"/>
                  </a:lnTo>
                  <a:lnTo>
                    <a:pt x="2047" y="379"/>
                  </a:lnTo>
                  <a:cubicBezTo>
                    <a:pt x="2047" y="379"/>
                    <a:pt x="2040" y="373"/>
                    <a:pt x="2035" y="363"/>
                  </a:cubicBezTo>
                  <a:lnTo>
                    <a:pt x="2035" y="363"/>
                  </a:lnTo>
                  <a:cubicBezTo>
                    <a:pt x="2035" y="365"/>
                    <a:pt x="2035" y="366"/>
                    <a:pt x="2035" y="367"/>
                  </a:cubicBezTo>
                  <a:lnTo>
                    <a:pt x="2035" y="367"/>
                  </a:lnTo>
                  <a:lnTo>
                    <a:pt x="2030" y="363"/>
                  </a:lnTo>
                  <a:cubicBezTo>
                    <a:pt x="2032" y="363"/>
                    <a:pt x="2033" y="363"/>
                    <a:pt x="2035" y="363"/>
                  </a:cubicBezTo>
                  <a:lnTo>
                    <a:pt x="2035" y="363"/>
                  </a:lnTo>
                  <a:cubicBezTo>
                    <a:pt x="2035" y="363"/>
                    <a:pt x="2035" y="363"/>
                    <a:pt x="2035" y="363"/>
                  </a:cubicBezTo>
                  <a:lnTo>
                    <a:pt x="2035" y="363"/>
                  </a:lnTo>
                  <a:cubicBezTo>
                    <a:pt x="2035" y="363"/>
                    <a:pt x="2035" y="363"/>
                    <a:pt x="2035" y="363"/>
                  </a:cubicBezTo>
                  <a:lnTo>
                    <a:pt x="2035" y="363"/>
                  </a:lnTo>
                  <a:cubicBezTo>
                    <a:pt x="2047" y="363"/>
                    <a:pt x="2047" y="365"/>
                    <a:pt x="2047" y="379"/>
                  </a:cubicBezTo>
                  <a:cubicBezTo>
                    <a:pt x="2061" y="379"/>
                    <a:pt x="2027" y="343"/>
                    <a:pt x="2037" y="343"/>
                  </a:cubicBezTo>
                  <a:cubicBezTo>
                    <a:pt x="2039" y="343"/>
                    <a:pt x="2042" y="344"/>
                    <a:pt x="2047" y="347"/>
                  </a:cubicBezTo>
                  <a:cubicBezTo>
                    <a:pt x="2047" y="347"/>
                    <a:pt x="2047" y="347"/>
                    <a:pt x="2047" y="363"/>
                  </a:cubicBezTo>
                  <a:cubicBezTo>
                    <a:pt x="2079" y="363"/>
                    <a:pt x="2063" y="330"/>
                    <a:pt x="2079" y="330"/>
                  </a:cubicBezTo>
                  <a:cubicBezTo>
                    <a:pt x="2112" y="363"/>
                    <a:pt x="2079" y="347"/>
                    <a:pt x="2112" y="379"/>
                  </a:cubicBezTo>
                  <a:cubicBezTo>
                    <a:pt x="2112" y="363"/>
                    <a:pt x="2112" y="314"/>
                    <a:pt x="2128" y="314"/>
                  </a:cubicBezTo>
                  <a:cubicBezTo>
                    <a:pt x="2119" y="294"/>
                    <a:pt x="2118" y="288"/>
                    <a:pt x="2121" y="288"/>
                  </a:cubicBezTo>
                  <a:cubicBezTo>
                    <a:pt x="2126" y="288"/>
                    <a:pt x="2143" y="306"/>
                    <a:pt x="2147" y="306"/>
                  </a:cubicBezTo>
                  <a:cubicBezTo>
                    <a:pt x="2148" y="306"/>
                    <a:pt x="2148" y="303"/>
                    <a:pt x="2145" y="298"/>
                  </a:cubicBezTo>
                  <a:lnTo>
                    <a:pt x="2145" y="298"/>
                  </a:lnTo>
                  <a:cubicBezTo>
                    <a:pt x="2145" y="298"/>
                    <a:pt x="2155" y="319"/>
                    <a:pt x="2160" y="319"/>
                  </a:cubicBezTo>
                  <a:cubicBezTo>
                    <a:pt x="2161" y="319"/>
                    <a:pt x="2161" y="317"/>
                    <a:pt x="2161" y="314"/>
                  </a:cubicBezTo>
                  <a:cubicBezTo>
                    <a:pt x="2178" y="314"/>
                    <a:pt x="2178" y="298"/>
                    <a:pt x="2194" y="265"/>
                  </a:cubicBezTo>
                  <a:lnTo>
                    <a:pt x="2194" y="281"/>
                  </a:lnTo>
                  <a:lnTo>
                    <a:pt x="2227" y="281"/>
                  </a:lnTo>
                  <a:cubicBezTo>
                    <a:pt x="2227" y="265"/>
                    <a:pt x="2227" y="265"/>
                    <a:pt x="2210" y="248"/>
                  </a:cubicBezTo>
                  <a:lnTo>
                    <a:pt x="2210" y="248"/>
                  </a:lnTo>
                  <a:cubicBezTo>
                    <a:pt x="2223" y="261"/>
                    <a:pt x="2231" y="266"/>
                    <a:pt x="2237" y="266"/>
                  </a:cubicBezTo>
                  <a:cubicBezTo>
                    <a:pt x="2256" y="266"/>
                    <a:pt x="2247" y="215"/>
                    <a:pt x="2266" y="215"/>
                  </a:cubicBezTo>
                  <a:cubicBezTo>
                    <a:pt x="2271" y="215"/>
                    <a:pt x="2280" y="220"/>
                    <a:pt x="2292" y="232"/>
                  </a:cubicBezTo>
                  <a:cubicBezTo>
                    <a:pt x="2292" y="232"/>
                    <a:pt x="2292" y="248"/>
                    <a:pt x="2292" y="248"/>
                  </a:cubicBezTo>
                  <a:lnTo>
                    <a:pt x="2309" y="216"/>
                  </a:lnTo>
                  <a:cubicBezTo>
                    <a:pt x="2292" y="199"/>
                    <a:pt x="2292" y="199"/>
                    <a:pt x="2276" y="183"/>
                  </a:cubicBezTo>
                  <a:cubicBezTo>
                    <a:pt x="2276" y="183"/>
                    <a:pt x="2276" y="167"/>
                    <a:pt x="2276" y="167"/>
                  </a:cubicBezTo>
                  <a:cubicBezTo>
                    <a:pt x="2276" y="183"/>
                    <a:pt x="2292" y="199"/>
                    <a:pt x="2309" y="199"/>
                  </a:cubicBezTo>
                  <a:cubicBezTo>
                    <a:pt x="2309" y="199"/>
                    <a:pt x="2292" y="199"/>
                    <a:pt x="2292" y="183"/>
                  </a:cubicBezTo>
                  <a:lnTo>
                    <a:pt x="2292" y="183"/>
                  </a:lnTo>
                  <a:cubicBezTo>
                    <a:pt x="2298" y="189"/>
                    <a:pt x="2300" y="191"/>
                    <a:pt x="2301" y="191"/>
                  </a:cubicBezTo>
                  <a:cubicBezTo>
                    <a:pt x="2305" y="191"/>
                    <a:pt x="2273" y="148"/>
                    <a:pt x="2285" y="148"/>
                  </a:cubicBezTo>
                  <a:cubicBezTo>
                    <a:pt x="2287" y="148"/>
                    <a:pt x="2289" y="149"/>
                    <a:pt x="2292" y="150"/>
                  </a:cubicBezTo>
                  <a:lnTo>
                    <a:pt x="2309" y="167"/>
                  </a:lnTo>
                  <a:cubicBezTo>
                    <a:pt x="2309" y="167"/>
                    <a:pt x="2298" y="146"/>
                    <a:pt x="2302" y="146"/>
                  </a:cubicBezTo>
                  <a:lnTo>
                    <a:pt x="2302" y="146"/>
                  </a:lnTo>
                  <a:cubicBezTo>
                    <a:pt x="2303" y="146"/>
                    <a:pt x="2305" y="147"/>
                    <a:pt x="2309" y="150"/>
                  </a:cubicBezTo>
                  <a:cubicBezTo>
                    <a:pt x="2325" y="167"/>
                    <a:pt x="2309" y="167"/>
                    <a:pt x="2325" y="183"/>
                  </a:cubicBezTo>
                  <a:cubicBezTo>
                    <a:pt x="2325" y="171"/>
                    <a:pt x="2315" y="139"/>
                    <a:pt x="2318" y="139"/>
                  </a:cubicBezTo>
                  <a:lnTo>
                    <a:pt x="2318" y="139"/>
                  </a:lnTo>
                  <a:cubicBezTo>
                    <a:pt x="2319" y="139"/>
                    <a:pt x="2321" y="142"/>
                    <a:pt x="2325" y="150"/>
                  </a:cubicBezTo>
                  <a:cubicBezTo>
                    <a:pt x="2325" y="150"/>
                    <a:pt x="2325" y="150"/>
                    <a:pt x="2325" y="167"/>
                  </a:cubicBezTo>
                  <a:cubicBezTo>
                    <a:pt x="2358" y="183"/>
                    <a:pt x="2341" y="183"/>
                    <a:pt x="2358" y="183"/>
                  </a:cubicBezTo>
                  <a:lnTo>
                    <a:pt x="2374" y="183"/>
                  </a:lnTo>
                  <a:cubicBezTo>
                    <a:pt x="2341" y="101"/>
                    <a:pt x="2374" y="167"/>
                    <a:pt x="2358" y="101"/>
                  </a:cubicBezTo>
                  <a:lnTo>
                    <a:pt x="2358" y="101"/>
                  </a:lnTo>
                  <a:cubicBezTo>
                    <a:pt x="2374" y="167"/>
                    <a:pt x="2374" y="134"/>
                    <a:pt x="2390" y="167"/>
                  </a:cubicBezTo>
                  <a:cubicBezTo>
                    <a:pt x="2407" y="167"/>
                    <a:pt x="2407" y="183"/>
                    <a:pt x="2423" y="183"/>
                  </a:cubicBezTo>
                  <a:cubicBezTo>
                    <a:pt x="2419" y="179"/>
                    <a:pt x="2418" y="178"/>
                    <a:pt x="2418" y="178"/>
                  </a:cubicBezTo>
                  <a:lnTo>
                    <a:pt x="2418" y="178"/>
                  </a:lnTo>
                  <a:cubicBezTo>
                    <a:pt x="2419" y="178"/>
                    <a:pt x="2423" y="182"/>
                    <a:pt x="2426" y="182"/>
                  </a:cubicBezTo>
                  <a:cubicBezTo>
                    <a:pt x="2429" y="182"/>
                    <a:pt x="2429" y="179"/>
                    <a:pt x="2423" y="167"/>
                  </a:cubicBezTo>
                  <a:lnTo>
                    <a:pt x="2423" y="167"/>
                  </a:lnTo>
                  <a:cubicBezTo>
                    <a:pt x="2423" y="167"/>
                    <a:pt x="2423" y="167"/>
                    <a:pt x="2439" y="183"/>
                  </a:cubicBezTo>
                  <a:cubicBezTo>
                    <a:pt x="2439" y="167"/>
                    <a:pt x="2423" y="167"/>
                    <a:pt x="2423" y="150"/>
                  </a:cubicBezTo>
                  <a:cubicBezTo>
                    <a:pt x="2419" y="143"/>
                    <a:pt x="2420" y="140"/>
                    <a:pt x="2423" y="140"/>
                  </a:cubicBezTo>
                  <a:cubicBezTo>
                    <a:pt x="2428" y="140"/>
                    <a:pt x="2440" y="148"/>
                    <a:pt x="2449" y="148"/>
                  </a:cubicBezTo>
                  <a:cubicBezTo>
                    <a:pt x="2457" y="148"/>
                    <a:pt x="2462" y="142"/>
                    <a:pt x="2456" y="118"/>
                  </a:cubicBezTo>
                  <a:cubicBezTo>
                    <a:pt x="2470" y="103"/>
                    <a:pt x="2446" y="76"/>
                    <a:pt x="2452" y="47"/>
                  </a:cubicBezTo>
                  <a:lnTo>
                    <a:pt x="2452" y="47"/>
                  </a:lnTo>
                  <a:cubicBezTo>
                    <a:pt x="2445" y="38"/>
                    <a:pt x="2439" y="28"/>
                    <a:pt x="2439" y="19"/>
                  </a:cubicBezTo>
                  <a:cubicBezTo>
                    <a:pt x="2437" y="17"/>
                    <a:pt x="2436" y="16"/>
                    <a:pt x="2435" y="16"/>
                  </a:cubicBezTo>
                  <a:lnTo>
                    <a:pt x="2435" y="16"/>
                  </a:lnTo>
                  <a:cubicBezTo>
                    <a:pt x="2433" y="16"/>
                    <a:pt x="2441" y="31"/>
                    <a:pt x="2437" y="31"/>
                  </a:cubicBezTo>
                  <a:cubicBezTo>
                    <a:pt x="2436" y="31"/>
                    <a:pt x="2432" y="28"/>
                    <a:pt x="2423" y="19"/>
                  </a:cubicBezTo>
                  <a:lnTo>
                    <a:pt x="2423" y="36"/>
                  </a:lnTo>
                  <a:cubicBezTo>
                    <a:pt x="2423" y="19"/>
                    <a:pt x="2407" y="3"/>
                    <a:pt x="2423" y="3"/>
                  </a:cubicBezTo>
                  <a:cubicBezTo>
                    <a:pt x="2419" y="1"/>
                    <a:pt x="2416" y="0"/>
                    <a:pt x="2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16"/>
            <p:cNvSpPr/>
            <p:nvPr/>
          </p:nvSpPr>
          <p:spPr>
            <a:xfrm>
              <a:off x="-1598528" y="445279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16"/>
            <p:cNvSpPr/>
            <p:nvPr/>
          </p:nvSpPr>
          <p:spPr>
            <a:xfrm>
              <a:off x="-1270990" y="425797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16"/>
            <p:cNvSpPr/>
            <p:nvPr/>
          </p:nvSpPr>
          <p:spPr>
            <a:xfrm>
              <a:off x="-1515086" y="445279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16"/>
            <p:cNvSpPr/>
            <p:nvPr/>
          </p:nvSpPr>
          <p:spPr>
            <a:xfrm>
              <a:off x="-1230779" y="4257975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17" y="17"/>
                  </a:lnTo>
                  <a:cubicBezTo>
                    <a:pt x="17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16"/>
            <p:cNvSpPr/>
            <p:nvPr/>
          </p:nvSpPr>
          <p:spPr>
            <a:xfrm>
              <a:off x="-1221529" y="425495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16"/>
            <p:cNvSpPr/>
            <p:nvPr/>
          </p:nvSpPr>
          <p:spPr>
            <a:xfrm>
              <a:off x="-1320451" y="432914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16"/>
            <p:cNvSpPr/>
            <p:nvPr/>
          </p:nvSpPr>
          <p:spPr>
            <a:xfrm>
              <a:off x="-1298741" y="429818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16"/>
            <p:cNvSpPr/>
            <p:nvPr/>
          </p:nvSpPr>
          <p:spPr>
            <a:xfrm>
              <a:off x="-1351411" y="43568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16"/>
            <p:cNvSpPr/>
            <p:nvPr/>
          </p:nvSpPr>
          <p:spPr>
            <a:xfrm>
              <a:off x="-1298741" y="430139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16"/>
            <p:cNvSpPr/>
            <p:nvPr/>
          </p:nvSpPr>
          <p:spPr>
            <a:xfrm>
              <a:off x="-1190568" y="424268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16"/>
            <p:cNvSpPr/>
            <p:nvPr/>
          </p:nvSpPr>
          <p:spPr>
            <a:xfrm>
              <a:off x="-1193778" y="4242684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16"/>
            <p:cNvSpPr/>
            <p:nvPr/>
          </p:nvSpPr>
          <p:spPr>
            <a:xfrm>
              <a:off x="-1190568" y="4239474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16"/>
            <p:cNvSpPr/>
            <p:nvPr/>
          </p:nvSpPr>
          <p:spPr>
            <a:xfrm>
              <a:off x="-1203972" y="4247970"/>
              <a:ext cx="4153" cy="2454"/>
            </a:xfrm>
            <a:custGeom>
              <a:avLst/>
              <a:gdLst/>
              <a:ahLst/>
              <a:cxnLst/>
              <a:rect l="l" t="t" r="r" b="b"/>
              <a:pathLst>
                <a:path w="22" h="13" extrusionOk="0">
                  <a:moveTo>
                    <a:pt x="1" y="0"/>
                  </a:moveTo>
                  <a:cubicBezTo>
                    <a:pt x="1" y="0"/>
                    <a:pt x="2" y="1"/>
                    <a:pt x="6" y="5"/>
                  </a:cubicBezTo>
                  <a:cubicBezTo>
                    <a:pt x="6" y="5"/>
                    <a:pt x="13" y="12"/>
                    <a:pt x="18" y="12"/>
                  </a:cubicBezTo>
                  <a:cubicBezTo>
                    <a:pt x="20" y="12"/>
                    <a:pt x="22" y="10"/>
                    <a:pt x="22" y="5"/>
                  </a:cubicBezTo>
                  <a:lnTo>
                    <a:pt x="22" y="5"/>
                  </a:lnTo>
                  <a:cubicBezTo>
                    <a:pt x="22" y="8"/>
                    <a:pt x="20" y="10"/>
                    <a:pt x="18" y="10"/>
                  </a:cubicBezTo>
                  <a:cubicBezTo>
                    <a:pt x="12" y="1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16"/>
            <p:cNvSpPr/>
            <p:nvPr/>
          </p:nvSpPr>
          <p:spPr>
            <a:xfrm>
              <a:off x="-1233233" y="4225127"/>
              <a:ext cx="5663" cy="5286"/>
            </a:xfrm>
            <a:custGeom>
              <a:avLst/>
              <a:gdLst/>
              <a:ahLst/>
              <a:cxnLst/>
              <a:rect l="l" t="t" r="r" b="b"/>
              <a:pathLst>
                <a:path w="30" h="28" extrusionOk="0">
                  <a:moveTo>
                    <a:pt x="2" y="0"/>
                  </a:moveTo>
                  <a:lnTo>
                    <a:pt x="2" y="0"/>
                  </a:lnTo>
                  <a:cubicBezTo>
                    <a:pt x="1" y="0"/>
                    <a:pt x="26" y="28"/>
                    <a:pt x="13" y="28"/>
                  </a:cubicBezTo>
                  <a:lnTo>
                    <a:pt x="30" y="28"/>
                  </a:lnTo>
                  <a:cubicBezTo>
                    <a:pt x="30" y="28"/>
                    <a:pt x="13" y="11"/>
                    <a:pt x="13" y="11"/>
                  </a:cubicBezTo>
                  <a:cubicBezTo>
                    <a:pt x="5" y="3"/>
                    <a:pt x="2" y="0"/>
                    <a:pt x="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16"/>
            <p:cNvSpPr/>
            <p:nvPr/>
          </p:nvSpPr>
          <p:spPr>
            <a:xfrm>
              <a:off x="-1240029" y="4227204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0"/>
                  </a:moveTo>
                  <a:cubicBezTo>
                    <a:pt x="0" y="17"/>
                    <a:pt x="0" y="17"/>
                    <a:pt x="0" y="33"/>
                  </a:cubicBezTo>
                  <a:cubicBezTo>
                    <a:pt x="17" y="17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16"/>
            <p:cNvSpPr/>
            <p:nvPr/>
          </p:nvSpPr>
          <p:spPr>
            <a:xfrm>
              <a:off x="-1292700" y="4257975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cubicBezTo>
                    <a:pt x="1" y="1"/>
                    <a:pt x="17" y="17"/>
                    <a:pt x="17" y="3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16"/>
            <p:cNvSpPr/>
            <p:nvPr/>
          </p:nvSpPr>
          <p:spPr>
            <a:xfrm>
              <a:off x="-1283261" y="429214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lnTo>
                    <a:pt x="0" y="16"/>
                  </a:lnTo>
                  <a:lnTo>
                    <a:pt x="16" y="1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16"/>
            <p:cNvSpPr/>
            <p:nvPr/>
          </p:nvSpPr>
          <p:spPr>
            <a:xfrm>
              <a:off x="-1307991" y="426118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16"/>
            <p:cNvSpPr/>
            <p:nvPr/>
          </p:nvSpPr>
          <p:spPr>
            <a:xfrm>
              <a:off x="-1391433" y="4315931"/>
              <a:ext cx="6230" cy="7174"/>
            </a:xfrm>
            <a:custGeom>
              <a:avLst/>
              <a:gdLst/>
              <a:ahLst/>
              <a:cxnLst/>
              <a:rect l="l" t="t" r="r" b="b"/>
              <a:pathLst>
                <a:path w="33" h="38" extrusionOk="0">
                  <a:moveTo>
                    <a:pt x="3" y="1"/>
                  </a:moveTo>
                  <a:cubicBezTo>
                    <a:pt x="1" y="1"/>
                    <a:pt x="0" y="2"/>
                    <a:pt x="0" y="5"/>
                  </a:cubicBezTo>
                  <a:lnTo>
                    <a:pt x="33" y="38"/>
                  </a:lnTo>
                  <a:cubicBezTo>
                    <a:pt x="33" y="24"/>
                    <a:pt x="11" y="1"/>
                    <a:pt x="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16"/>
            <p:cNvSpPr/>
            <p:nvPr/>
          </p:nvSpPr>
          <p:spPr>
            <a:xfrm>
              <a:off x="-1427113" y="4342361"/>
              <a:ext cx="4908" cy="2454"/>
            </a:xfrm>
            <a:custGeom>
              <a:avLst/>
              <a:gdLst/>
              <a:ahLst/>
              <a:cxnLst/>
              <a:rect l="l" t="t" r="r" b="b"/>
              <a:pathLst>
                <a:path w="26" h="13" extrusionOk="0">
                  <a:moveTo>
                    <a:pt x="5" y="0"/>
                  </a:moveTo>
                  <a:cubicBezTo>
                    <a:pt x="1" y="0"/>
                    <a:pt x="1" y="4"/>
                    <a:pt x="9" y="12"/>
                  </a:cubicBezTo>
                  <a:lnTo>
                    <a:pt x="25" y="12"/>
                  </a:lnTo>
                  <a:cubicBezTo>
                    <a:pt x="17" y="4"/>
                    <a:pt x="9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16"/>
            <p:cNvSpPr/>
            <p:nvPr/>
          </p:nvSpPr>
          <p:spPr>
            <a:xfrm>
              <a:off x="-1536796" y="4400128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16"/>
            <p:cNvSpPr/>
            <p:nvPr/>
          </p:nvSpPr>
          <p:spPr>
            <a:xfrm>
              <a:off x="-597412" y="4760325"/>
              <a:ext cx="6419" cy="4720"/>
            </a:xfrm>
            <a:custGeom>
              <a:avLst/>
              <a:gdLst/>
              <a:ahLst/>
              <a:cxnLst/>
              <a:rect l="l" t="t" r="r" b="b"/>
              <a:pathLst>
                <a:path w="34" h="25" extrusionOk="0">
                  <a:moveTo>
                    <a:pt x="9" y="1"/>
                  </a:moveTo>
                  <a:cubicBezTo>
                    <a:pt x="4" y="1"/>
                    <a:pt x="1" y="3"/>
                    <a:pt x="1" y="8"/>
                  </a:cubicBezTo>
                  <a:lnTo>
                    <a:pt x="34" y="24"/>
                  </a:lnTo>
                  <a:lnTo>
                    <a:pt x="34" y="8"/>
                  </a:lnTo>
                  <a:cubicBezTo>
                    <a:pt x="34" y="8"/>
                    <a:pt x="19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16"/>
            <p:cNvSpPr/>
            <p:nvPr/>
          </p:nvSpPr>
          <p:spPr>
            <a:xfrm>
              <a:off x="-606663" y="4760514"/>
              <a:ext cx="12648" cy="13781"/>
            </a:xfrm>
            <a:custGeom>
              <a:avLst/>
              <a:gdLst/>
              <a:ahLst/>
              <a:cxnLst/>
              <a:rect l="l" t="t" r="r" b="b"/>
              <a:pathLst>
                <a:path w="67" h="73" extrusionOk="0">
                  <a:moveTo>
                    <a:pt x="26" y="0"/>
                  </a:moveTo>
                  <a:cubicBezTo>
                    <a:pt x="10" y="0"/>
                    <a:pt x="6" y="12"/>
                    <a:pt x="17" y="23"/>
                  </a:cubicBezTo>
                  <a:cubicBezTo>
                    <a:pt x="17" y="15"/>
                    <a:pt x="21" y="11"/>
                    <a:pt x="27" y="11"/>
                  </a:cubicBezTo>
                  <a:cubicBezTo>
                    <a:pt x="33" y="11"/>
                    <a:pt x="42" y="15"/>
                    <a:pt x="50" y="23"/>
                  </a:cubicBezTo>
                  <a:cubicBezTo>
                    <a:pt x="50" y="15"/>
                    <a:pt x="54" y="15"/>
                    <a:pt x="56" y="15"/>
                  </a:cubicBezTo>
                  <a:cubicBezTo>
                    <a:pt x="58" y="15"/>
                    <a:pt x="58" y="15"/>
                    <a:pt x="50" y="7"/>
                  </a:cubicBezTo>
                  <a:cubicBezTo>
                    <a:pt x="40" y="2"/>
                    <a:pt x="32" y="0"/>
                    <a:pt x="26" y="0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17" y="23"/>
                    <a:pt x="33" y="56"/>
                    <a:pt x="66" y="73"/>
                  </a:cubicBezTo>
                  <a:cubicBezTo>
                    <a:pt x="33" y="40"/>
                    <a:pt x="50" y="56"/>
                    <a:pt x="17" y="23"/>
                  </a:cubicBezTo>
                  <a:cubicBezTo>
                    <a:pt x="17" y="23"/>
                    <a:pt x="1" y="8"/>
                    <a:pt x="1" y="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16"/>
            <p:cNvSpPr/>
            <p:nvPr/>
          </p:nvSpPr>
          <p:spPr>
            <a:xfrm>
              <a:off x="-733336" y="491928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16"/>
            <p:cNvSpPr/>
            <p:nvPr/>
          </p:nvSpPr>
          <p:spPr>
            <a:xfrm>
              <a:off x="-748816" y="492853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16"/>
            <p:cNvSpPr/>
            <p:nvPr/>
          </p:nvSpPr>
          <p:spPr>
            <a:xfrm>
              <a:off x="-690105" y="486056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16"/>
            <p:cNvSpPr/>
            <p:nvPr/>
          </p:nvSpPr>
          <p:spPr>
            <a:xfrm>
              <a:off x="-603453" y="478335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lnTo>
                    <a:pt x="0" y="17"/>
                  </a:ln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16"/>
            <p:cNvSpPr/>
            <p:nvPr/>
          </p:nvSpPr>
          <p:spPr>
            <a:xfrm>
              <a:off x="-674624" y="482658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16"/>
            <p:cNvSpPr/>
            <p:nvPr/>
          </p:nvSpPr>
          <p:spPr>
            <a:xfrm>
              <a:off x="-659144" y="480506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9" y="8"/>
                    <a:pt x="17" y="17"/>
                  </a:cubicBezTo>
                  <a:lnTo>
                    <a:pt x="17" y="17"/>
                  </a:lnTo>
                  <a:cubicBezTo>
                    <a:pt x="17" y="17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16"/>
            <p:cNvSpPr/>
            <p:nvPr/>
          </p:nvSpPr>
          <p:spPr>
            <a:xfrm>
              <a:off x="-1060874" y="547864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1"/>
                  </a:moveTo>
                  <a:lnTo>
                    <a:pt x="17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16"/>
            <p:cNvSpPr/>
            <p:nvPr/>
          </p:nvSpPr>
          <p:spPr>
            <a:xfrm>
              <a:off x="-1104106" y="548789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16"/>
            <p:cNvSpPr/>
            <p:nvPr/>
          </p:nvSpPr>
          <p:spPr>
            <a:xfrm>
              <a:off x="-767317" y="494401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16"/>
            <p:cNvSpPr/>
            <p:nvPr/>
          </p:nvSpPr>
          <p:spPr>
            <a:xfrm>
              <a:off x="-890970" y="5132604"/>
              <a:ext cx="12648" cy="6419"/>
            </a:xfrm>
            <a:custGeom>
              <a:avLst/>
              <a:gdLst/>
              <a:ahLst/>
              <a:cxnLst/>
              <a:rect l="l" t="t" r="r" b="b"/>
              <a:pathLst>
                <a:path w="67" h="34" extrusionOk="0">
                  <a:moveTo>
                    <a:pt x="1" y="0"/>
                  </a:moveTo>
                  <a:cubicBezTo>
                    <a:pt x="34" y="0"/>
                    <a:pt x="34" y="33"/>
                    <a:pt x="66" y="33"/>
                  </a:cubicBezTo>
                  <a:cubicBezTo>
                    <a:pt x="50" y="33"/>
                    <a:pt x="3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16"/>
            <p:cNvSpPr/>
            <p:nvPr/>
          </p:nvSpPr>
          <p:spPr>
            <a:xfrm>
              <a:off x="-798277" y="499347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7" y="1"/>
                    <a:pt x="1" y="1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16"/>
            <p:cNvSpPr/>
            <p:nvPr/>
          </p:nvSpPr>
          <p:spPr>
            <a:xfrm>
              <a:off x="-804318" y="501518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17" y="0"/>
                    <a:pt x="0" y="0"/>
                    <a:pt x="17" y="17"/>
                  </a:cubicBez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16"/>
            <p:cNvSpPr/>
            <p:nvPr/>
          </p:nvSpPr>
          <p:spPr>
            <a:xfrm>
              <a:off x="-813569" y="503368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0"/>
                    <a:pt x="0" y="17"/>
                    <a:pt x="0" y="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16"/>
            <p:cNvSpPr/>
            <p:nvPr/>
          </p:nvSpPr>
          <p:spPr>
            <a:xfrm>
              <a:off x="-1026893" y="5419931"/>
              <a:ext cx="3209" cy="4531"/>
            </a:xfrm>
            <a:custGeom>
              <a:avLst/>
              <a:gdLst/>
              <a:ahLst/>
              <a:cxnLst/>
              <a:rect l="l" t="t" r="r" b="b"/>
              <a:pathLst>
                <a:path w="17" h="24" extrusionOk="0">
                  <a:moveTo>
                    <a:pt x="1" y="1"/>
                  </a:moveTo>
                  <a:cubicBezTo>
                    <a:pt x="12" y="12"/>
                    <a:pt x="16" y="24"/>
                    <a:pt x="17" y="24"/>
                  </a:cubicBezTo>
                  <a:cubicBezTo>
                    <a:pt x="17" y="24"/>
                    <a:pt x="17" y="22"/>
                    <a:pt x="17" y="17"/>
                  </a:cubicBez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16"/>
            <p:cNvSpPr/>
            <p:nvPr/>
          </p:nvSpPr>
          <p:spPr>
            <a:xfrm>
              <a:off x="-603453" y="478335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17"/>
                    <a:pt x="0" y="1"/>
                    <a:pt x="0" y="1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16"/>
            <p:cNvSpPr/>
            <p:nvPr/>
          </p:nvSpPr>
          <p:spPr>
            <a:xfrm>
              <a:off x="-930992" y="528702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16"/>
            <p:cNvSpPr/>
            <p:nvPr/>
          </p:nvSpPr>
          <p:spPr>
            <a:xfrm>
              <a:off x="-773547" y="5055392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16"/>
            <p:cNvSpPr/>
            <p:nvPr/>
          </p:nvSpPr>
          <p:spPr>
            <a:xfrm>
              <a:off x="-1113356" y="4767876"/>
              <a:ext cx="514055" cy="735685"/>
            </a:xfrm>
            <a:custGeom>
              <a:avLst/>
              <a:gdLst/>
              <a:ahLst/>
              <a:cxnLst/>
              <a:rect l="l" t="t" r="r" b="b"/>
              <a:pathLst>
                <a:path w="2723" h="3897" extrusionOk="0">
                  <a:moveTo>
                    <a:pt x="2570" y="50"/>
                  </a:moveTo>
                  <a:cubicBezTo>
                    <a:pt x="2567" y="50"/>
                    <a:pt x="2565" y="50"/>
                    <a:pt x="2566" y="50"/>
                  </a:cubicBezTo>
                  <a:lnTo>
                    <a:pt x="2566" y="50"/>
                  </a:lnTo>
                  <a:cubicBezTo>
                    <a:pt x="2567" y="50"/>
                    <a:pt x="2569" y="50"/>
                    <a:pt x="2570" y="50"/>
                  </a:cubicBezTo>
                  <a:close/>
                  <a:moveTo>
                    <a:pt x="2488" y="164"/>
                  </a:moveTo>
                  <a:lnTo>
                    <a:pt x="2488" y="164"/>
                  </a:lnTo>
                  <a:cubicBezTo>
                    <a:pt x="2495" y="171"/>
                    <a:pt x="2499" y="172"/>
                    <a:pt x="2502" y="173"/>
                  </a:cubicBezTo>
                  <a:lnTo>
                    <a:pt x="2502" y="173"/>
                  </a:lnTo>
                  <a:cubicBezTo>
                    <a:pt x="2498" y="171"/>
                    <a:pt x="2494" y="168"/>
                    <a:pt x="2488" y="164"/>
                  </a:cubicBezTo>
                  <a:close/>
                  <a:moveTo>
                    <a:pt x="2472" y="295"/>
                  </a:moveTo>
                  <a:cubicBezTo>
                    <a:pt x="2472" y="310"/>
                    <a:pt x="2472" y="312"/>
                    <a:pt x="2472" y="325"/>
                  </a:cubicBezTo>
                  <a:lnTo>
                    <a:pt x="2472" y="325"/>
                  </a:lnTo>
                  <a:cubicBezTo>
                    <a:pt x="2465" y="310"/>
                    <a:pt x="2450" y="295"/>
                    <a:pt x="2472" y="295"/>
                  </a:cubicBezTo>
                  <a:close/>
                  <a:moveTo>
                    <a:pt x="2325" y="394"/>
                  </a:moveTo>
                  <a:cubicBezTo>
                    <a:pt x="2314" y="394"/>
                    <a:pt x="2325" y="401"/>
                    <a:pt x="2333" y="411"/>
                  </a:cubicBezTo>
                  <a:lnTo>
                    <a:pt x="2333" y="411"/>
                  </a:lnTo>
                  <a:lnTo>
                    <a:pt x="2325" y="394"/>
                  </a:lnTo>
                  <a:close/>
                  <a:moveTo>
                    <a:pt x="2341" y="410"/>
                  </a:moveTo>
                  <a:cubicBezTo>
                    <a:pt x="2341" y="415"/>
                    <a:pt x="2344" y="418"/>
                    <a:pt x="2348" y="421"/>
                  </a:cubicBezTo>
                  <a:lnTo>
                    <a:pt x="2348" y="421"/>
                  </a:lnTo>
                  <a:cubicBezTo>
                    <a:pt x="2347" y="416"/>
                    <a:pt x="2341" y="410"/>
                    <a:pt x="2341" y="410"/>
                  </a:cubicBezTo>
                  <a:close/>
                  <a:moveTo>
                    <a:pt x="2456" y="426"/>
                  </a:moveTo>
                  <a:cubicBezTo>
                    <a:pt x="2439" y="443"/>
                    <a:pt x="2456" y="443"/>
                    <a:pt x="2456" y="443"/>
                  </a:cubicBezTo>
                  <a:lnTo>
                    <a:pt x="2456" y="426"/>
                  </a:lnTo>
                  <a:close/>
                  <a:moveTo>
                    <a:pt x="2173" y="858"/>
                  </a:moveTo>
                  <a:lnTo>
                    <a:pt x="2173" y="858"/>
                  </a:lnTo>
                  <a:cubicBezTo>
                    <a:pt x="2174" y="861"/>
                    <a:pt x="2175" y="865"/>
                    <a:pt x="2177" y="868"/>
                  </a:cubicBezTo>
                  <a:cubicBezTo>
                    <a:pt x="2177" y="865"/>
                    <a:pt x="2176" y="861"/>
                    <a:pt x="2173" y="858"/>
                  </a:cubicBezTo>
                  <a:close/>
                  <a:moveTo>
                    <a:pt x="1850" y="934"/>
                  </a:moveTo>
                  <a:cubicBezTo>
                    <a:pt x="1846" y="938"/>
                    <a:pt x="1847" y="941"/>
                    <a:pt x="1849" y="945"/>
                  </a:cubicBezTo>
                  <a:lnTo>
                    <a:pt x="1849" y="945"/>
                  </a:lnTo>
                  <a:cubicBezTo>
                    <a:pt x="1850" y="943"/>
                    <a:pt x="1850" y="939"/>
                    <a:pt x="1850" y="934"/>
                  </a:cubicBezTo>
                  <a:close/>
                  <a:moveTo>
                    <a:pt x="1820" y="978"/>
                  </a:moveTo>
                  <a:cubicBezTo>
                    <a:pt x="1818" y="978"/>
                    <a:pt x="1817" y="980"/>
                    <a:pt x="1817" y="983"/>
                  </a:cubicBezTo>
                  <a:cubicBezTo>
                    <a:pt x="1817" y="983"/>
                    <a:pt x="1825" y="983"/>
                    <a:pt x="1834" y="988"/>
                  </a:cubicBezTo>
                  <a:lnTo>
                    <a:pt x="1834" y="988"/>
                  </a:lnTo>
                  <a:cubicBezTo>
                    <a:pt x="1829" y="982"/>
                    <a:pt x="1824" y="978"/>
                    <a:pt x="1820" y="978"/>
                  </a:cubicBezTo>
                  <a:close/>
                  <a:moveTo>
                    <a:pt x="1473" y="1621"/>
                  </a:moveTo>
                  <a:cubicBezTo>
                    <a:pt x="1479" y="1627"/>
                    <a:pt x="1483" y="1629"/>
                    <a:pt x="1486" y="1630"/>
                  </a:cubicBezTo>
                  <a:lnTo>
                    <a:pt x="1486" y="1630"/>
                  </a:lnTo>
                  <a:cubicBezTo>
                    <a:pt x="1479" y="1624"/>
                    <a:pt x="1473" y="1621"/>
                    <a:pt x="1473" y="1621"/>
                  </a:cubicBezTo>
                  <a:close/>
                  <a:moveTo>
                    <a:pt x="1365" y="1755"/>
                  </a:moveTo>
                  <a:cubicBezTo>
                    <a:pt x="1360" y="1760"/>
                    <a:pt x="1363" y="1769"/>
                    <a:pt x="1375" y="1769"/>
                  </a:cubicBezTo>
                  <a:cubicBezTo>
                    <a:pt x="1371" y="1764"/>
                    <a:pt x="1368" y="1760"/>
                    <a:pt x="1365" y="1755"/>
                  </a:cubicBezTo>
                  <a:close/>
                  <a:moveTo>
                    <a:pt x="557" y="2947"/>
                  </a:moveTo>
                  <a:cubicBezTo>
                    <a:pt x="549" y="2947"/>
                    <a:pt x="549" y="2951"/>
                    <a:pt x="552" y="2955"/>
                  </a:cubicBezTo>
                  <a:lnTo>
                    <a:pt x="552" y="2955"/>
                  </a:lnTo>
                  <a:cubicBezTo>
                    <a:pt x="553" y="2952"/>
                    <a:pt x="554" y="2950"/>
                    <a:pt x="557" y="2947"/>
                  </a:cubicBezTo>
                  <a:close/>
                  <a:moveTo>
                    <a:pt x="622" y="3160"/>
                  </a:moveTo>
                  <a:cubicBezTo>
                    <a:pt x="622" y="3160"/>
                    <a:pt x="622" y="3176"/>
                    <a:pt x="606" y="3176"/>
                  </a:cubicBezTo>
                  <a:cubicBezTo>
                    <a:pt x="606" y="3176"/>
                    <a:pt x="590" y="3160"/>
                    <a:pt x="590" y="3160"/>
                  </a:cubicBezTo>
                  <a:close/>
                  <a:moveTo>
                    <a:pt x="557" y="3291"/>
                  </a:moveTo>
                  <a:cubicBezTo>
                    <a:pt x="566" y="3300"/>
                    <a:pt x="565" y="3309"/>
                    <a:pt x="565" y="3316"/>
                  </a:cubicBezTo>
                  <a:lnTo>
                    <a:pt x="565" y="3316"/>
                  </a:lnTo>
                  <a:cubicBezTo>
                    <a:pt x="553" y="3303"/>
                    <a:pt x="537" y="3291"/>
                    <a:pt x="557" y="3291"/>
                  </a:cubicBezTo>
                  <a:close/>
                  <a:moveTo>
                    <a:pt x="439" y="3521"/>
                  </a:moveTo>
                  <a:cubicBezTo>
                    <a:pt x="439" y="3526"/>
                    <a:pt x="439" y="3531"/>
                    <a:pt x="442" y="3536"/>
                  </a:cubicBezTo>
                  <a:cubicBezTo>
                    <a:pt x="442" y="3527"/>
                    <a:pt x="442" y="3523"/>
                    <a:pt x="439" y="3521"/>
                  </a:cubicBezTo>
                  <a:close/>
                  <a:moveTo>
                    <a:pt x="211" y="3863"/>
                  </a:moveTo>
                  <a:cubicBezTo>
                    <a:pt x="211" y="3863"/>
                    <a:pt x="212" y="3864"/>
                    <a:pt x="212" y="3865"/>
                  </a:cubicBezTo>
                  <a:lnTo>
                    <a:pt x="212" y="3865"/>
                  </a:lnTo>
                  <a:lnTo>
                    <a:pt x="213" y="3864"/>
                  </a:lnTo>
                  <a:lnTo>
                    <a:pt x="211" y="3863"/>
                  </a:lnTo>
                  <a:close/>
                  <a:moveTo>
                    <a:pt x="212" y="3865"/>
                  </a:moveTo>
                  <a:lnTo>
                    <a:pt x="197" y="3880"/>
                  </a:lnTo>
                  <a:cubicBezTo>
                    <a:pt x="217" y="3880"/>
                    <a:pt x="218" y="3874"/>
                    <a:pt x="212" y="3865"/>
                  </a:cubicBezTo>
                  <a:close/>
                  <a:moveTo>
                    <a:pt x="2685" y="1"/>
                  </a:moveTo>
                  <a:lnTo>
                    <a:pt x="2701" y="17"/>
                  </a:lnTo>
                  <a:cubicBezTo>
                    <a:pt x="2707" y="23"/>
                    <a:pt x="2711" y="31"/>
                    <a:pt x="2713" y="40"/>
                  </a:cubicBezTo>
                  <a:lnTo>
                    <a:pt x="2713" y="40"/>
                  </a:lnTo>
                  <a:cubicBezTo>
                    <a:pt x="2705" y="38"/>
                    <a:pt x="2693" y="34"/>
                    <a:pt x="2685" y="34"/>
                  </a:cubicBezTo>
                  <a:lnTo>
                    <a:pt x="2685" y="17"/>
                  </a:lnTo>
                  <a:cubicBezTo>
                    <a:pt x="2672" y="11"/>
                    <a:pt x="2664" y="8"/>
                    <a:pt x="2658" y="8"/>
                  </a:cubicBezTo>
                  <a:cubicBezTo>
                    <a:pt x="2636" y="8"/>
                    <a:pt x="2665" y="53"/>
                    <a:pt x="2652" y="66"/>
                  </a:cubicBezTo>
                  <a:cubicBezTo>
                    <a:pt x="2636" y="66"/>
                    <a:pt x="2603" y="50"/>
                    <a:pt x="2603" y="34"/>
                  </a:cubicBezTo>
                  <a:cubicBezTo>
                    <a:pt x="2587" y="34"/>
                    <a:pt x="2619" y="50"/>
                    <a:pt x="2587" y="50"/>
                  </a:cubicBezTo>
                  <a:lnTo>
                    <a:pt x="2587" y="66"/>
                  </a:lnTo>
                  <a:cubicBezTo>
                    <a:pt x="2587" y="53"/>
                    <a:pt x="2566" y="51"/>
                    <a:pt x="2566" y="50"/>
                  </a:cubicBezTo>
                  <a:lnTo>
                    <a:pt x="2566" y="50"/>
                  </a:lnTo>
                  <a:cubicBezTo>
                    <a:pt x="2530" y="53"/>
                    <a:pt x="2558" y="86"/>
                    <a:pt x="2547" y="86"/>
                  </a:cubicBezTo>
                  <a:cubicBezTo>
                    <a:pt x="2545" y="86"/>
                    <a:pt x="2542" y="85"/>
                    <a:pt x="2537" y="83"/>
                  </a:cubicBezTo>
                  <a:lnTo>
                    <a:pt x="2537" y="83"/>
                  </a:lnTo>
                  <a:cubicBezTo>
                    <a:pt x="2537" y="115"/>
                    <a:pt x="2570" y="99"/>
                    <a:pt x="2587" y="148"/>
                  </a:cubicBezTo>
                  <a:lnTo>
                    <a:pt x="2505" y="99"/>
                  </a:lnTo>
                  <a:lnTo>
                    <a:pt x="2537" y="132"/>
                  </a:lnTo>
                  <a:cubicBezTo>
                    <a:pt x="2537" y="132"/>
                    <a:pt x="2521" y="132"/>
                    <a:pt x="2505" y="115"/>
                  </a:cubicBezTo>
                  <a:lnTo>
                    <a:pt x="2505" y="115"/>
                  </a:lnTo>
                  <a:cubicBezTo>
                    <a:pt x="2521" y="148"/>
                    <a:pt x="2521" y="132"/>
                    <a:pt x="2537" y="148"/>
                  </a:cubicBezTo>
                  <a:cubicBezTo>
                    <a:pt x="2515" y="148"/>
                    <a:pt x="2524" y="172"/>
                    <a:pt x="2514" y="175"/>
                  </a:cubicBezTo>
                  <a:lnTo>
                    <a:pt x="2514" y="175"/>
                  </a:lnTo>
                  <a:cubicBezTo>
                    <a:pt x="2510" y="173"/>
                    <a:pt x="2507" y="173"/>
                    <a:pt x="2505" y="173"/>
                  </a:cubicBezTo>
                  <a:cubicBezTo>
                    <a:pt x="2504" y="173"/>
                    <a:pt x="2503" y="173"/>
                    <a:pt x="2502" y="173"/>
                  </a:cubicBezTo>
                  <a:lnTo>
                    <a:pt x="2502" y="173"/>
                  </a:lnTo>
                  <a:cubicBezTo>
                    <a:pt x="2506" y="175"/>
                    <a:pt x="2510" y="176"/>
                    <a:pt x="2512" y="176"/>
                  </a:cubicBezTo>
                  <a:cubicBezTo>
                    <a:pt x="2513" y="176"/>
                    <a:pt x="2514" y="176"/>
                    <a:pt x="2514" y="175"/>
                  </a:cubicBezTo>
                  <a:lnTo>
                    <a:pt x="2514" y="175"/>
                  </a:lnTo>
                  <a:cubicBezTo>
                    <a:pt x="2516" y="177"/>
                    <a:pt x="2518" y="178"/>
                    <a:pt x="2521" y="181"/>
                  </a:cubicBezTo>
                  <a:cubicBezTo>
                    <a:pt x="2512" y="179"/>
                    <a:pt x="2505" y="177"/>
                    <a:pt x="2499" y="177"/>
                  </a:cubicBezTo>
                  <a:cubicBezTo>
                    <a:pt x="2468" y="177"/>
                    <a:pt x="2502" y="214"/>
                    <a:pt x="2488" y="214"/>
                  </a:cubicBezTo>
                  <a:cubicBezTo>
                    <a:pt x="2456" y="181"/>
                    <a:pt x="2472" y="181"/>
                    <a:pt x="2439" y="181"/>
                  </a:cubicBezTo>
                  <a:cubicBezTo>
                    <a:pt x="2488" y="214"/>
                    <a:pt x="2423" y="197"/>
                    <a:pt x="2423" y="214"/>
                  </a:cubicBezTo>
                  <a:cubicBezTo>
                    <a:pt x="2456" y="230"/>
                    <a:pt x="2423" y="246"/>
                    <a:pt x="2423" y="263"/>
                  </a:cubicBezTo>
                  <a:cubicBezTo>
                    <a:pt x="2423" y="263"/>
                    <a:pt x="2396" y="276"/>
                    <a:pt x="2367" y="290"/>
                  </a:cubicBezTo>
                  <a:lnTo>
                    <a:pt x="2367" y="290"/>
                  </a:lnTo>
                  <a:cubicBezTo>
                    <a:pt x="2365" y="287"/>
                    <a:pt x="2361" y="283"/>
                    <a:pt x="2357" y="279"/>
                  </a:cubicBezTo>
                  <a:lnTo>
                    <a:pt x="2357" y="295"/>
                  </a:lnTo>
                  <a:cubicBezTo>
                    <a:pt x="2361" y="294"/>
                    <a:pt x="2364" y="292"/>
                    <a:pt x="2367" y="290"/>
                  </a:cubicBezTo>
                  <a:lnTo>
                    <a:pt x="2367" y="290"/>
                  </a:lnTo>
                  <a:cubicBezTo>
                    <a:pt x="2386" y="316"/>
                    <a:pt x="2374" y="330"/>
                    <a:pt x="2374" y="345"/>
                  </a:cubicBezTo>
                  <a:cubicBezTo>
                    <a:pt x="2357" y="328"/>
                    <a:pt x="2341" y="312"/>
                    <a:pt x="2341" y="312"/>
                  </a:cubicBezTo>
                  <a:cubicBezTo>
                    <a:pt x="2341" y="328"/>
                    <a:pt x="2341" y="328"/>
                    <a:pt x="2341" y="345"/>
                  </a:cubicBezTo>
                  <a:lnTo>
                    <a:pt x="2325" y="328"/>
                  </a:lnTo>
                  <a:lnTo>
                    <a:pt x="2325" y="328"/>
                  </a:lnTo>
                  <a:cubicBezTo>
                    <a:pt x="2308" y="345"/>
                    <a:pt x="2341" y="377"/>
                    <a:pt x="2308" y="377"/>
                  </a:cubicBezTo>
                  <a:cubicBezTo>
                    <a:pt x="2325" y="394"/>
                    <a:pt x="2390" y="410"/>
                    <a:pt x="2390" y="443"/>
                  </a:cubicBezTo>
                  <a:cubicBezTo>
                    <a:pt x="2378" y="431"/>
                    <a:pt x="2359" y="428"/>
                    <a:pt x="2348" y="421"/>
                  </a:cubicBezTo>
                  <a:lnTo>
                    <a:pt x="2348" y="421"/>
                  </a:lnTo>
                  <a:cubicBezTo>
                    <a:pt x="2349" y="424"/>
                    <a:pt x="2347" y="426"/>
                    <a:pt x="2341" y="426"/>
                  </a:cubicBezTo>
                  <a:cubicBezTo>
                    <a:pt x="2341" y="421"/>
                    <a:pt x="2337" y="415"/>
                    <a:pt x="2333" y="411"/>
                  </a:cubicBezTo>
                  <a:lnTo>
                    <a:pt x="2333" y="411"/>
                  </a:lnTo>
                  <a:lnTo>
                    <a:pt x="2341" y="426"/>
                  </a:lnTo>
                  <a:cubicBezTo>
                    <a:pt x="2325" y="410"/>
                    <a:pt x="2325" y="410"/>
                    <a:pt x="2308" y="410"/>
                  </a:cubicBezTo>
                  <a:cubicBezTo>
                    <a:pt x="2308" y="410"/>
                    <a:pt x="2325" y="410"/>
                    <a:pt x="2308" y="394"/>
                  </a:cubicBezTo>
                  <a:cubicBezTo>
                    <a:pt x="2308" y="402"/>
                    <a:pt x="2304" y="406"/>
                    <a:pt x="2298" y="406"/>
                  </a:cubicBezTo>
                  <a:cubicBezTo>
                    <a:pt x="2292" y="406"/>
                    <a:pt x="2284" y="402"/>
                    <a:pt x="2276" y="394"/>
                  </a:cubicBezTo>
                  <a:lnTo>
                    <a:pt x="2276" y="394"/>
                  </a:lnTo>
                  <a:cubicBezTo>
                    <a:pt x="2276" y="410"/>
                    <a:pt x="2292" y="410"/>
                    <a:pt x="2292" y="426"/>
                  </a:cubicBezTo>
                  <a:cubicBezTo>
                    <a:pt x="2292" y="430"/>
                    <a:pt x="2291" y="431"/>
                    <a:pt x="2290" y="431"/>
                  </a:cubicBezTo>
                  <a:cubicBezTo>
                    <a:pt x="2285" y="431"/>
                    <a:pt x="2272" y="410"/>
                    <a:pt x="2259" y="410"/>
                  </a:cubicBezTo>
                  <a:cubicBezTo>
                    <a:pt x="2259" y="426"/>
                    <a:pt x="2243" y="426"/>
                    <a:pt x="2276" y="443"/>
                  </a:cubicBezTo>
                  <a:lnTo>
                    <a:pt x="2243" y="443"/>
                  </a:lnTo>
                  <a:cubicBezTo>
                    <a:pt x="2259" y="459"/>
                    <a:pt x="2226" y="475"/>
                    <a:pt x="2259" y="492"/>
                  </a:cubicBezTo>
                  <a:lnTo>
                    <a:pt x="2276" y="492"/>
                  </a:lnTo>
                  <a:cubicBezTo>
                    <a:pt x="2276" y="525"/>
                    <a:pt x="2226" y="525"/>
                    <a:pt x="2210" y="557"/>
                  </a:cubicBezTo>
                  <a:cubicBezTo>
                    <a:pt x="2210" y="574"/>
                    <a:pt x="2194" y="590"/>
                    <a:pt x="2210" y="606"/>
                  </a:cubicBezTo>
                  <a:cubicBezTo>
                    <a:pt x="2210" y="612"/>
                    <a:pt x="2206" y="614"/>
                    <a:pt x="2201" y="614"/>
                  </a:cubicBezTo>
                  <a:cubicBezTo>
                    <a:pt x="2190" y="614"/>
                    <a:pt x="2172" y="606"/>
                    <a:pt x="2161" y="606"/>
                  </a:cubicBezTo>
                  <a:cubicBezTo>
                    <a:pt x="2161" y="623"/>
                    <a:pt x="2177" y="623"/>
                    <a:pt x="2161" y="623"/>
                  </a:cubicBezTo>
                  <a:cubicBezTo>
                    <a:pt x="2153" y="615"/>
                    <a:pt x="2145" y="615"/>
                    <a:pt x="2140" y="615"/>
                  </a:cubicBezTo>
                  <a:cubicBezTo>
                    <a:pt x="2136" y="615"/>
                    <a:pt x="2136" y="615"/>
                    <a:pt x="2145" y="606"/>
                  </a:cubicBezTo>
                  <a:lnTo>
                    <a:pt x="2145" y="606"/>
                  </a:lnTo>
                  <a:cubicBezTo>
                    <a:pt x="2128" y="623"/>
                    <a:pt x="2112" y="606"/>
                    <a:pt x="2128" y="639"/>
                  </a:cubicBezTo>
                  <a:cubicBezTo>
                    <a:pt x="2123" y="634"/>
                    <a:pt x="2117" y="632"/>
                    <a:pt x="2112" y="632"/>
                  </a:cubicBezTo>
                  <a:cubicBezTo>
                    <a:pt x="2103" y="632"/>
                    <a:pt x="2095" y="639"/>
                    <a:pt x="2095" y="639"/>
                  </a:cubicBezTo>
                  <a:lnTo>
                    <a:pt x="2128" y="656"/>
                  </a:lnTo>
                  <a:cubicBezTo>
                    <a:pt x="2112" y="656"/>
                    <a:pt x="2112" y="656"/>
                    <a:pt x="2112" y="672"/>
                  </a:cubicBezTo>
                  <a:lnTo>
                    <a:pt x="2079" y="639"/>
                  </a:lnTo>
                  <a:cubicBezTo>
                    <a:pt x="2019" y="639"/>
                    <a:pt x="2098" y="723"/>
                    <a:pt x="2046" y="723"/>
                  </a:cubicBezTo>
                  <a:cubicBezTo>
                    <a:pt x="2042" y="723"/>
                    <a:pt x="2036" y="722"/>
                    <a:pt x="2030" y="721"/>
                  </a:cubicBezTo>
                  <a:lnTo>
                    <a:pt x="2030" y="721"/>
                  </a:lnTo>
                  <a:cubicBezTo>
                    <a:pt x="2038" y="729"/>
                    <a:pt x="2042" y="729"/>
                    <a:pt x="2048" y="729"/>
                  </a:cubicBezTo>
                  <a:cubicBezTo>
                    <a:pt x="2055" y="729"/>
                    <a:pt x="2063" y="729"/>
                    <a:pt x="2079" y="737"/>
                  </a:cubicBezTo>
                  <a:cubicBezTo>
                    <a:pt x="2074" y="743"/>
                    <a:pt x="2065" y="745"/>
                    <a:pt x="2054" y="745"/>
                  </a:cubicBezTo>
                  <a:cubicBezTo>
                    <a:pt x="2034" y="745"/>
                    <a:pt x="2008" y="737"/>
                    <a:pt x="1997" y="737"/>
                  </a:cubicBezTo>
                  <a:cubicBezTo>
                    <a:pt x="1981" y="737"/>
                    <a:pt x="2046" y="786"/>
                    <a:pt x="2014" y="803"/>
                  </a:cubicBezTo>
                  <a:cubicBezTo>
                    <a:pt x="2030" y="803"/>
                    <a:pt x="2063" y="819"/>
                    <a:pt x="2063" y="836"/>
                  </a:cubicBezTo>
                  <a:cubicBezTo>
                    <a:pt x="2059" y="839"/>
                    <a:pt x="2055" y="840"/>
                    <a:pt x="2050" y="840"/>
                  </a:cubicBezTo>
                  <a:cubicBezTo>
                    <a:pt x="2029" y="840"/>
                    <a:pt x="1997" y="819"/>
                    <a:pt x="1997" y="819"/>
                  </a:cubicBezTo>
                  <a:cubicBezTo>
                    <a:pt x="1997" y="811"/>
                    <a:pt x="1997" y="807"/>
                    <a:pt x="1999" y="807"/>
                  </a:cubicBezTo>
                  <a:cubicBezTo>
                    <a:pt x="2001" y="807"/>
                    <a:pt x="2005" y="811"/>
                    <a:pt x="2014" y="819"/>
                  </a:cubicBezTo>
                  <a:cubicBezTo>
                    <a:pt x="2014" y="803"/>
                    <a:pt x="2014" y="803"/>
                    <a:pt x="1997" y="786"/>
                  </a:cubicBezTo>
                  <a:lnTo>
                    <a:pt x="1997" y="803"/>
                  </a:lnTo>
                  <a:cubicBezTo>
                    <a:pt x="1986" y="803"/>
                    <a:pt x="1983" y="810"/>
                    <a:pt x="1977" y="810"/>
                  </a:cubicBezTo>
                  <a:cubicBezTo>
                    <a:pt x="1974" y="810"/>
                    <a:pt x="1970" y="808"/>
                    <a:pt x="1965" y="803"/>
                  </a:cubicBezTo>
                  <a:lnTo>
                    <a:pt x="1965" y="803"/>
                  </a:lnTo>
                  <a:cubicBezTo>
                    <a:pt x="1965" y="819"/>
                    <a:pt x="1981" y="819"/>
                    <a:pt x="1981" y="819"/>
                  </a:cubicBezTo>
                  <a:cubicBezTo>
                    <a:pt x="1948" y="819"/>
                    <a:pt x="1965" y="852"/>
                    <a:pt x="1948" y="852"/>
                  </a:cubicBezTo>
                  <a:cubicBezTo>
                    <a:pt x="1948" y="852"/>
                    <a:pt x="1965" y="868"/>
                    <a:pt x="1965" y="868"/>
                  </a:cubicBezTo>
                  <a:cubicBezTo>
                    <a:pt x="1932" y="885"/>
                    <a:pt x="1981" y="885"/>
                    <a:pt x="1981" y="917"/>
                  </a:cubicBezTo>
                  <a:cubicBezTo>
                    <a:pt x="1955" y="917"/>
                    <a:pt x="1939" y="896"/>
                    <a:pt x="1934" y="896"/>
                  </a:cubicBezTo>
                  <a:cubicBezTo>
                    <a:pt x="1932" y="896"/>
                    <a:pt x="1932" y="898"/>
                    <a:pt x="1932" y="901"/>
                  </a:cubicBezTo>
                  <a:cubicBezTo>
                    <a:pt x="1928" y="904"/>
                    <a:pt x="1925" y="906"/>
                    <a:pt x="1922" y="906"/>
                  </a:cubicBezTo>
                  <a:cubicBezTo>
                    <a:pt x="1910" y="906"/>
                    <a:pt x="1899" y="885"/>
                    <a:pt x="1899" y="885"/>
                  </a:cubicBezTo>
                  <a:lnTo>
                    <a:pt x="1899" y="885"/>
                  </a:lnTo>
                  <a:cubicBezTo>
                    <a:pt x="1907" y="901"/>
                    <a:pt x="1899" y="905"/>
                    <a:pt x="1887" y="905"/>
                  </a:cubicBezTo>
                  <a:cubicBezTo>
                    <a:pt x="1874" y="905"/>
                    <a:pt x="1858" y="901"/>
                    <a:pt x="1850" y="901"/>
                  </a:cubicBezTo>
                  <a:lnTo>
                    <a:pt x="1866" y="917"/>
                  </a:lnTo>
                  <a:lnTo>
                    <a:pt x="1850" y="917"/>
                  </a:lnTo>
                  <a:cubicBezTo>
                    <a:pt x="1866" y="934"/>
                    <a:pt x="1899" y="934"/>
                    <a:pt x="1899" y="967"/>
                  </a:cubicBezTo>
                  <a:cubicBezTo>
                    <a:pt x="1886" y="967"/>
                    <a:pt x="1894" y="987"/>
                    <a:pt x="1881" y="987"/>
                  </a:cubicBezTo>
                  <a:cubicBezTo>
                    <a:pt x="1877" y="987"/>
                    <a:pt x="1873" y="986"/>
                    <a:pt x="1866" y="983"/>
                  </a:cubicBezTo>
                  <a:cubicBezTo>
                    <a:pt x="1892" y="970"/>
                    <a:pt x="1858" y="958"/>
                    <a:pt x="1849" y="945"/>
                  </a:cubicBezTo>
                  <a:lnTo>
                    <a:pt x="1849" y="945"/>
                  </a:lnTo>
                  <a:cubicBezTo>
                    <a:pt x="1848" y="950"/>
                    <a:pt x="1845" y="950"/>
                    <a:pt x="1834" y="950"/>
                  </a:cubicBezTo>
                  <a:cubicBezTo>
                    <a:pt x="1834" y="950"/>
                    <a:pt x="1834" y="950"/>
                    <a:pt x="1834" y="934"/>
                  </a:cubicBezTo>
                  <a:lnTo>
                    <a:pt x="1834" y="934"/>
                  </a:lnTo>
                  <a:cubicBezTo>
                    <a:pt x="1801" y="950"/>
                    <a:pt x="1866" y="967"/>
                    <a:pt x="1850" y="999"/>
                  </a:cubicBezTo>
                  <a:cubicBezTo>
                    <a:pt x="1845" y="994"/>
                    <a:pt x="1839" y="990"/>
                    <a:pt x="1834" y="988"/>
                  </a:cubicBezTo>
                  <a:lnTo>
                    <a:pt x="1834" y="988"/>
                  </a:lnTo>
                  <a:cubicBezTo>
                    <a:pt x="1842" y="996"/>
                    <a:pt x="1850" y="1008"/>
                    <a:pt x="1850" y="1016"/>
                  </a:cubicBezTo>
                  <a:cubicBezTo>
                    <a:pt x="1834" y="1016"/>
                    <a:pt x="1850" y="1032"/>
                    <a:pt x="1850" y="1048"/>
                  </a:cubicBezTo>
                  <a:lnTo>
                    <a:pt x="1866" y="1032"/>
                  </a:lnTo>
                  <a:cubicBezTo>
                    <a:pt x="1883" y="1048"/>
                    <a:pt x="1866" y="1048"/>
                    <a:pt x="1866" y="1065"/>
                  </a:cubicBezTo>
                  <a:cubicBezTo>
                    <a:pt x="1850" y="1065"/>
                    <a:pt x="1866" y="1048"/>
                    <a:pt x="1850" y="1048"/>
                  </a:cubicBezTo>
                  <a:cubicBezTo>
                    <a:pt x="1883" y="1081"/>
                    <a:pt x="1801" y="1065"/>
                    <a:pt x="1817" y="1081"/>
                  </a:cubicBezTo>
                  <a:cubicBezTo>
                    <a:pt x="1801" y="1081"/>
                    <a:pt x="1784" y="1065"/>
                    <a:pt x="1768" y="1065"/>
                  </a:cubicBezTo>
                  <a:cubicBezTo>
                    <a:pt x="1776" y="1081"/>
                    <a:pt x="1768" y="1081"/>
                    <a:pt x="1760" y="1081"/>
                  </a:cubicBezTo>
                  <a:cubicBezTo>
                    <a:pt x="1752" y="1081"/>
                    <a:pt x="1744" y="1081"/>
                    <a:pt x="1752" y="1097"/>
                  </a:cubicBezTo>
                  <a:cubicBezTo>
                    <a:pt x="1768" y="1114"/>
                    <a:pt x="1768" y="1097"/>
                    <a:pt x="1784" y="1130"/>
                  </a:cubicBezTo>
                  <a:lnTo>
                    <a:pt x="1784" y="1097"/>
                  </a:lnTo>
                  <a:lnTo>
                    <a:pt x="1801" y="1130"/>
                  </a:lnTo>
                  <a:cubicBezTo>
                    <a:pt x="1817" y="1130"/>
                    <a:pt x="1801" y="1097"/>
                    <a:pt x="1817" y="1097"/>
                  </a:cubicBezTo>
                  <a:cubicBezTo>
                    <a:pt x="1817" y="1114"/>
                    <a:pt x="1817" y="1114"/>
                    <a:pt x="1834" y="1130"/>
                  </a:cubicBezTo>
                  <a:cubicBezTo>
                    <a:pt x="1829" y="1128"/>
                    <a:pt x="1826" y="1127"/>
                    <a:pt x="1824" y="1127"/>
                  </a:cubicBezTo>
                  <a:cubicBezTo>
                    <a:pt x="1813" y="1127"/>
                    <a:pt x="1845" y="1163"/>
                    <a:pt x="1817" y="1163"/>
                  </a:cubicBezTo>
                  <a:lnTo>
                    <a:pt x="1752" y="1114"/>
                  </a:lnTo>
                  <a:cubicBezTo>
                    <a:pt x="1719" y="1114"/>
                    <a:pt x="1768" y="1179"/>
                    <a:pt x="1735" y="1196"/>
                  </a:cubicBezTo>
                  <a:lnTo>
                    <a:pt x="1752" y="1196"/>
                  </a:lnTo>
                  <a:cubicBezTo>
                    <a:pt x="1768" y="1212"/>
                    <a:pt x="1735" y="1212"/>
                    <a:pt x="1735" y="1228"/>
                  </a:cubicBezTo>
                  <a:cubicBezTo>
                    <a:pt x="1719" y="1212"/>
                    <a:pt x="1719" y="1212"/>
                    <a:pt x="1703" y="1196"/>
                  </a:cubicBezTo>
                  <a:lnTo>
                    <a:pt x="1703" y="1196"/>
                  </a:lnTo>
                  <a:cubicBezTo>
                    <a:pt x="1719" y="1212"/>
                    <a:pt x="1686" y="1228"/>
                    <a:pt x="1719" y="1245"/>
                  </a:cubicBezTo>
                  <a:lnTo>
                    <a:pt x="1686" y="1245"/>
                  </a:lnTo>
                  <a:cubicBezTo>
                    <a:pt x="1670" y="1261"/>
                    <a:pt x="1735" y="1310"/>
                    <a:pt x="1703" y="1327"/>
                  </a:cubicBezTo>
                  <a:cubicBezTo>
                    <a:pt x="1686" y="1294"/>
                    <a:pt x="1670" y="1294"/>
                    <a:pt x="1670" y="1278"/>
                  </a:cubicBezTo>
                  <a:cubicBezTo>
                    <a:pt x="1654" y="1278"/>
                    <a:pt x="1654" y="1294"/>
                    <a:pt x="1670" y="1294"/>
                  </a:cubicBezTo>
                  <a:cubicBezTo>
                    <a:pt x="1654" y="1294"/>
                    <a:pt x="1686" y="1327"/>
                    <a:pt x="1654" y="1327"/>
                  </a:cubicBezTo>
                  <a:cubicBezTo>
                    <a:pt x="1669" y="1327"/>
                    <a:pt x="1685" y="1342"/>
                    <a:pt x="1671" y="1358"/>
                  </a:cubicBezTo>
                  <a:lnTo>
                    <a:pt x="1671" y="1358"/>
                  </a:lnTo>
                  <a:cubicBezTo>
                    <a:pt x="1670" y="1354"/>
                    <a:pt x="1670" y="1348"/>
                    <a:pt x="1670" y="1343"/>
                  </a:cubicBezTo>
                  <a:cubicBezTo>
                    <a:pt x="1670" y="1343"/>
                    <a:pt x="1670" y="1359"/>
                    <a:pt x="1670" y="1359"/>
                  </a:cubicBezTo>
                  <a:cubicBezTo>
                    <a:pt x="1670" y="1359"/>
                    <a:pt x="1671" y="1359"/>
                    <a:pt x="1671" y="1358"/>
                  </a:cubicBezTo>
                  <a:lnTo>
                    <a:pt x="1671" y="1358"/>
                  </a:lnTo>
                  <a:cubicBezTo>
                    <a:pt x="1673" y="1365"/>
                    <a:pt x="1676" y="1371"/>
                    <a:pt x="1686" y="1374"/>
                  </a:cubicBezTo>
                  <a:lnTo>
                    <a:pt x="1686" y="1374"/>
                  </a:lnTo>
                  <a:cubicBezTo>
                    <a:pt x="1685" y="1374"/>
                    <a:pt x="1684" y="1374"/>
                    <a:pt x="1683" y="1374"/>
                  </a:cubicBezTo>
                  <a:cubicBezTo>
                    <a:pt x="1632" y="1374"/>
                    <a:pt x="1645" y="1427"/>
                    <a:pt x="1616" y="1427"/>
                  </a:cubicBezTo>
                  <a:cubicBezTo>
                    <a:pt x="1613" y="1427"/>
                    <a:pt x="1609" y="1426"/>
                    <a:pt x="1604" y="1425"/>
                  </a:cubicBezTo>
                  <a:cubicBezTo>
                    <a:pt x="1588" y="1441"/>
                    <a:pt x="1588" y="1458"/>
                    <a:pt x="1588" y="1474"/>
                  </a:cubicBezTo>
                  <a:lnTo>
                    <a:pt x="1572" y="1474"/>
                  </a:lnTo>
                  <a:cubicBezTo>
                    <a:pt x="1539" y="1474"/>
                    <a:pt x="1621" y="1523"/>
                    <a:pt x="1588" y="1523"/>
                  </a:cubicBezTo>
                  <a:cubicBezTo>
                    <a:pt x="1555" y="1507"/>
                    <a:pt x="1572" y="1507"/>
                    <a:pt x="1572" y="1490"/>
                  </a:cubicBezTo>
                  <a:cubicBezTo>
                    <a:pt x="1559" y="1484"/>
                    <a:pt x="1550" y="1481"/>
                    <a:pt x="1544" y="1481"/>
                  </a:cubicBezTo>
                  <a:cubicBezTo>
                    <a:pt x="1522" y="1481"/>
                    <a:pt x="1545" y="1523"/>
                    <a:pt x="1506" y="1523"/>
                  </a:cubicBezTo>
                  <a:lnTo>
                    <a:pt x="1506" y="1507"/>
                  </a:lnTo>
                  <a:cubicBezTo>
                    <a:pt x="1478" y="1507"/>
                    <a:pt x="1499" y="1544"/>
                    <a:pt x="1494" y="1565"/>
                  </a:cubicBezTo>
                  <a:lnTo>
                    <a:pt x="1494" y="1565"/>
                  </a:lnTo>
                  <a:cubicBezTo>
                    <a:pt x="1493" y="1562"/>
                    <a:pt x="1491" y="1559"/>
                    <a:pt x="1490" y="1556"/>
                  </a:cubicBezTo>
                  <a:cubicBezTo>
                    <a:pt x="1490" y="1572"/>
                    <a:pt x="1490" y="1572"/>
                    <a:pt x="1490" y="1572"/>
                  </a:cubicBezTo>
                  <a:cubicBezTo>
                    <a:pt x="1492" y="1570"/>
                    <a:pt x="1493" y="1568"/>
                    <a:pt x="1494" y="1565"/>
                  </a:cubicBezTo>
                  <a:lnTo>
                    <a:pt x="1494" y="1565"/>
                  </a:lnTo>
                  <a:cubicBezTo>
                    <a:pt x="1506" y="1594"/>
                    <a:pt x="1506" y="1624"/>
                    <a:pt x="1506" y="1654"/>
                  </a:cubicBezTo>
                  <a:cubicBezTo>
                    <a:pt x="1495" y="1633"/>
                    <a:pt x="1492" y="1632"/>
                    <a:pt x="1486" y="1630"/>
                  </a:cubicBezTo>
                  <a:lnTo>
                    <a:pt x="1486" y="1630"/>
                  </a:lnTo>
                  <a:cubicBezTo>
                    <a:pt x="1495" y="1638"/>
                    <a:pt x="1506" y="1651"/>
                    <a:pt x="1506" y="1670"/>
                  </a:cubicBezTo>
                  <a:cubicBezTo>
                    <a:pt x="1490" y="1654"/>
                    <a:pt x="1473" y="1654"/>
                    <a:pt x="1441" y="1638"/>
                  </a:cubicBezTo>
                  <a:lnTo>
                    <a:pt x="1457" y="1638"/>
                  </a:lnTo>
                  <a:cubicBezTo>
                    <a:pt x="1447" y="1634"/>
                    <a:pt x="1441" y="1633"/>
                    <a:pt x="1436" y="1633"/>
                  </a:cubicBezTo>
                  <a:cubicBezTo>
                    <a:pt x="1419" y="1633"/>
                    <a:pt x="1437" y="1654"/>
                    <a:pt x="1424" y="1654"/>
                  </a:cubicBezTo>
                  <a:lnTo>
                    <a:pt x="1408" y="1638"/>
                  </a:lnTo>
                  <a:lnTo>
                    <a:pt x="1408" y="1638"/>
                  </a:lnTo>
                  <a:cubicBezTo>
                    <a:pt x="1408" y="1670"/>
                    <a:pt x="1441" y="1687"/>
                    <a:pt x="1424" y="1719"/>
                  </a:cubicBezTo>
                  <a:lnTo>
                    <a:pt x="1441" y="1719"/>
                  </a:lnTo>
                  <a:cubicBezTo>
                    <a:pt x="1457" y="1736"/>
                    <a:pt x="1449" y="1736"/>
                    <a:pt x="1439" y="1736"/>
                  </a:cubicBezTo>
                  <a:cubicBezTo>
                    <a:pt x="1428" y="1736"/>
                    <a:pt x="1416" y="1736"/>
                    <a:pt x="1424" y="1752"/>
                  </a:cubicBezTo>
                  <a:lnTo>
                    <a:pt x="1392" y="1719"/>
                  </a:lnTo>
                  <a:lnTo>
                    <a:pt x="1392" y="1719"/>
                  </a:lnTo>
                  <a:cubicBezTo>
                    <a:pt x="1392" y="1736"/>
                    <a:pt x="1408" y="1785"/>
                    <a:pt x="1408" y="1801"/>
                  </a:cubicBezTo>
                  <a:cubicBezTo>
                    <a:pt x="1375" y="1769"/>
                    <a:pt x="1375" y="1736"/>
                    <a:pt x="1375" y="1719"/>
                  </a:cubicBezTo>
                  <a:cubicBezTo>
                    <a:pt x="1363" y="1731"/>
                    <a:pt x="1360" y="1743"/>
                    <a:pt x="1365" y="1755"/>
                  </a:cubicBezTo>
                  <a:lnTo>
                    <a:pt x="1365" y="1755"/>
                  </a:lnTo>
                  <a:cubicBezTo>
                    <a:pt x="1368" y="1753"/>
                    <a:pt x="1371" y="1752"/>
                    <a:pt x="1375" y="1752"/>
                  </a:cubicBezTo>
                  <a:cubicBezTo>
                    <a:pt x="1392" y="1785"/>
                    <a:pt x="1392" y="1801"/>
                    <a:pt x="1392" y="1818"/>
                  </a:cubicBezTo>
                  <a:cubicBezTo>
                    <a:pt x="1372" y="1806"/>
                    <a:pt x="1359" y="1802"/>
                    <a:pt x="1349" y="1802"/>
                  </a:cubicBezTo>
                  <a:cubicBezTo>
                    <a:pt x="1327" y="1802"/>
                    <a:pt x="1325" y="1826"/>
                    <a:pt x="1304" y="1826"/>
                  </a:cubicBezTo>
                  <a:cubicBezTo>
                    <a:pt x="1297" y="1826"/>
                    <a:pt x="1289" y="1823"/>
                    <a:pt x="1277" y="1818"/>
                  </a:cubicBezTo>
                  <a:cubicBezTo>
                    <a:pt x="1277" y="1867"/>
                    <a:pt x="1212" y="1883"/>
                    <a:pt x="1195" y="1916"/>
                  </a:cubicBezTo>
                  <a:cubicBezTo>
                    <a:pt x="1261" y="1932"/>
                    <a:pt x="1195" y="1932"/>
                    <a:pt x="1261" y="1965"/>
                  </a:cubicBezTo>
                  <a:cubicBezTo>
                    <a:pt x="1261" y="1981"/>
                    <a:pt x="1244" y="1981"/>
                    <a:pt x="1244" y="1981"/>
                  </a:cubicBezTo>
                  <a:lnTo>
                    <a:pt x="1195" y="1981"/>
                  </a:lnTo>
                  <a:cubicBezTo>
                    <a:pt x="1179" y="1965"/>
                    <a:pt x="1179" y="1965"/>
                    <a:pt x="1179" y="1949"/>
                  </a:cubicBezTo>
                  <a:cubicBezTo>
                    <a:pt x="1175" y="1952"/>
                    <a:pt x="1172" y="1953"/>
                    <a:pt x="1168" y="1953"/>
                  </a:cubicBezTo>
                  <a:cubicBezTo>
                    <a:pt x="1158" y="1953"/>
                    <a:pt x="1147" y="1944"/>
                    <a:pt x="1132" y="1944"/>
                  </a:cubicBezTo>
                  <a:cubicBezTo>
                    <a:pt x="1126" y="1944"/>
                    <a:pt x="1120" y="1945"/>
                    <a:pt x="1113" y="1949"/>
                  </a:cubicBezTo>
                  <a:cubicBezTo>
                    <a:pt x="1146" y="1949"/>
                    <a:pt x="1146" y="1965"/>
                    <a:pt x="1130" y="1965"/>
                  </a:cubicBezTo>
                  <a:lnTo>
                    <a:pt x="1162" y="1981"/>
                  </a:lnTo>
                  <a:cubicBezTo>
                    <a:pt x="1167" y="1991"/>
                    <a:pt x="1164" y="1994"/>
                    <a:pt x="1156" y="1994"/>
                  </a:cubicBezTo>
                  <a:cubicBezTo>
                    <a:pt x="1148" y="1994"/>
                    <a:pt x="1137" y="1991"/>
                    <a:pt x="1127" y="1991"/>
                  </a:cubicBezTo>
                  <a:cubicBezTo>
                    <a:pt x="1115" y="1991"/>
                    <a:pt x="1107" y="1995"/>
                    <a:pt x="1113" y="2014"/>
                  </a:cubicBezTo>
                  <a:lnTo>
                    <a:pt x="1097" y="1981"/>
                  </a:lnTo>
                  <a:lnTo>
                    <a:pt x="1097" y="1981"/>
                  </a:lnTo>
                  <a:cubicBezTo>
                    <a:pt x="1113" y="2014"/>
                    <a:pt x="1064" y="2030"/>
                    <a:pt x="1113" y="2080"/>
                  </a:cubicBezTo>
                  <a:cubicBezTo>
                    <a:pt x="1097" y="2080"/>
                    <a:pt x="1081" y="2063"/>
                    <a:pt x="1081" y="2063"/>
                  </a:cubicBezTo>
                  <a:lnTo>
                    <a:pt x="1081" y="2063"/>
                  </a:lnTo>
                  <a:cubicBezTo>
                    <a:pt x="1064" y="2080"/>
                    <a:pt x="1097" y="2161"/>
                    <a:pt x="1048" y="2161"/>
                  </a:cubicBezTo>
                  <a:lnTo>
                    <a:pt x="1031" y="2145"/>
                  </a:lnTo>
                  <a:lnTo>
                    <a:pt x="1031" y="2145"/>
                  </a:lnTo>
                  <a:cubicBezTo>
                    <a:pt x="1031" y="2161"/>
                    <a:pt x="1064" y="2178"/>
                    <a:pt x="1031" y="2178"/>
                  </a:cubicBezTo>
                  <a:cubicBezTo>
                    <a:pt x="1031" y="2178"/>
                    <a:pt x="1031" y="2161"/>
                    <a:pt x="1015" y="2161"/>
                  </a:cubicBezTo>
                  <a:cubicBezTo>
                    <a:pt x="1031" y="2178"/>
                    <a:pt x="1031" y="2194"/>
                    <a:pt x="1031" y="2194"/>
                  </a:cubicBezTo>
                  <a:lnTo>
                    <a:pt x="1015" y="2178"/>
                  </a:lnTo>
                  <a:cubicBezTo>
                    <a:pt x="966" y="2194"/>
                    <a:pt x="1015" y="2260"/>
                    <a:pt x="1015" y="2292"/>
                  </a:cubicBezTo>
                  <a:cubicBezTo>
                    <a:pt x="991" y="2276"/>
                    <a:pt x="970" y="2272"/>
                    <a:pt x="956" y="2272"/>
                  </a:cubicBezTo>
                  <a:cubicBezTo>
                    <a:pt x="941" y="2272"/>
                    <a:pt x="933" y="2276"/>
                    <a:pt x="933" y="2276"/>
                  </a:cubicBezTo>
                  <a:lnTo>
                    <a:pt x="917" y="2276"/>
                  </a:lnTo>
                  <a:cubicBezTo>
                    <a:pt x="884" y="2309"/>
                    <a:pt x="917" y="2358"/>
                    <a:pt x="917" y="2407"/>
                  </a:cubicBezTo>
                  <a:cubicBezTo>
                    <a:pt x="910" y="2405"/>
                    <a:pt x="903" y="2404"/>
                    <a:pt x="898" y="2404"/>
                  </a:cubicBezTo>
                  <a:cubicBezTo>
                    <a:pt x="851" y="2404"/>
                    <a:pt x="846" y="2458"/>
                    <a:pt x="802" y="2472"/>
                  </a:cubicBezTo>
                  <a:cubicBezTo>
                    <a:pt x="802" y="2472"/>
                    <a:pt x="835" y="2489"/>
                    <a:pt x="835" y="2505"/>
                  </a:cubicBezTo>
                  <a:cubicBezTo>
                    <a:pt x="824" y="2505"/>
                    <a:pt x="835" y="2520"/>
                    <a:pt x="829" y="2520"/>
                  </a:cubicBezTo>
                  <a:cubicBezTo>
                    <a:pt x="826" y="2520"/>
                    <a:pt x="819" y="2516"/>
                    <a:pt x="802" y="2505"/>
                  </a:cubicBezTo>
                  <a:cubicBezTo>
                    <a:pt x="793" y="2500"/>
                    <a:pt x="786" y="2498"/>
                    <a:pt x="781" y="2498"/>
                  </a:cubicBezTo>
                  <a:cubicBezTo>
                    <a:pt x="768" y="2498"/>
                    <a:pt x="765" y="2510"/>
                    <a:pt x="753" y="2522"/>
                  </a:cubicBezTo>
                  <a:lnTo>
                    <a:pt x="802" y="2554"/>
                  </a:lnTo>
                  <a:cubicBezTo>
                    <a:pt x="796" y="2553"/>
                    <a:pt x="790" y="2553"/>
                    <a:pt x="785" y="2553"/>
                  </a:cubicBezTo>
                  <a:cubicBezTo>
                    <a:pt x="719" y="2553"/>
                    <a:pt x="772" y="2638"/>
                    <a:pt x="718" y="2638"/>
                  </a:cubicBezTo>
                  <a:cubicBezTo>
                    <a:pt x="714" y="2638"/>
                    <a:pt x="710" y="2637"/>
                    <a:pt x="704" y="2636"/>
                  </a:cubicBezTo>
                  <a:cubicBezTo>
                    <a:pt x="704" y="2652"/>
                    <a:pt x="704" y="2652"/>
                    <a:pt x="704" y="2669"/>
                  </a:cubicBezTo>
                  <a:lnTo>
                    <a:pt x="688" y="2652"/>
                  </a:lnTo>
                  <a:cubicBezTo>
                    <a:pt x="671" y="2669"/>
                    <a:pt x="655" y="2685"/>
                    <a:pt x="639" y="2702"/>
                  </a:cubicBezTo>
                  <a:lnTo>
                    <a:pt x="622" y="2685"/>
                  </a:lnTo>
                  <a:lnTo>
                    <a:pt x="622" y="2685"/>
                  </a:lnTo>
                  <a:cubicBezTo>
                    <a:pt x="606" y="2702"/>
                    <a:pt x="688" y="2767"/>
                    <a:pt x="688" y="2783"/>
                  </a:cubicBezTo>
                  <a:lnTo>
                    <a:pt x="639" y="2751"/>
                  </a:lnTo>
                  <a:cubicBezTo>
                    <a:pt x="623" y="2781"/>
                    <a:pt x="580" y="2783"/>
                    <a:pt x="587" y="2823"/>
                  </a:cubicBezTo>
                  <a:lnTo>
                    <a:pt x="587" y="2823"/>
                  </a:lnTo>
                  <a:cubicBezTo>
                    <a:pt x="583" y="2816"/>
                    <a:pt x="573" y="2816"/>
                    <a:pt x="573" y="2816"/>
                  </a:cubicBezTo>
                  <a:cubicBezTo>
                    <a:pt x="573" y="2816"/>
                    <a:pt x="524" y="2833"/>
                    <a:pt x="573" y="2865"/>
                  </a:cubicBezTo>
                  <a:cubicBezTo>
                    <a:pt x="569" y="2863"/>
                    <a:pt x="565" y="2862"/>
                    <a:pt x="562" y="2862"/>
                  </a:cubicBezTo>
                  <a:cubicBezTo>
                    <a:pt x="545" y="2862"/>
                    <a:pt x="557" y="2900"/>
                    <a:pt x="557" y="2914"/>
                  </a:cubicBezTo>
                  <a:lnTo>
                    <a:pt x="540" y="2898"/>
                  </a:lnTo>
                  <a:lnTo>
                    <a:pt x="540" y="2898"/>
                  </a:lnTo>
                  <a:cubicBezTo>
                    <a:pt x="557" y="2931"/>
                    <a:pt x="573" y="2947"/>
                    <a:pt x="573" y="2963"/>
                  </a:cubicBezTo>
                  <a:cubicBezTo>
                    <a:pt x="565" y="2963"/>
                    <a:pt x="556" y="2959"/>
                    <a:pt x="552" y="2955"/>
                  </a:cubicBezTo>
                  <a:lnTo>
                    <a:pt x="552" y="2955"/>
                  </a:lnTo>
                  <a:cubicBezTo>
                    <a:pt x="550" y="2968"/>
                    <a:pt x="571" y="2980"/>
                    <a:pt x="557" y="2980"/>
                  </a:cubicBezTo>
                  <a:lnTo>
                    <a:pt x="540" y="2963"/>
                  </a:lnTo>
                  <a:lnTo>
                    <a:pt x="540" y="2963"/>
                  </a:lnTo>
                  <a:cubicBezTo>
                    <a:pt x="524" y="2980"/>
                    <a:pt x="540" y="2980"/>
                    <a:pt x="557" y="2996"/>
                  </a:cubicBezTo>
                  <a:cubicBezTo>
                    <a:pt x="557" y="3008"/>
                    <a:pt x="540" y="3019"/>
                    <a:pt x="525" y="3019"/>
                  </a:cubicBezTo>
                  <a:cubicBezTo>
                    <a:pt x="519" y="3019"/>
                    <a:pt x="512" y="3017"/>
                    <a:pt x="508" y="3013"/>
                  </a:cubicBezTo>
                  <a:lnTo>
                    <a:pt x="508" y="3013"/>
                  </a:lnTo>
                  <a:cubicBezTo>
                    <a:pt x="508" y="3029"/>
                    <a:pt x="524" y="3045"/>
                    <a:pt x="524" y="3045"/>
                  </a:cubicBezTo>
                  <a:cubicBezTo>
                    <a:pt x="508" y="3045"/>
                    <a:pt x="508" y="3029"/>
                    <a:pt x="508" y="3029"/>
                  </a:cubicBezTo>
                  <a:cubicBezTo>
                    <a:pt x="475" y="3045"/>
                    <a:pt x="508" y="3078"/>
                    <a:pt x="475" y="3078"/>
                  </a:cubicBezTo>
                  <a:lnTo>
                    <a:pt x="459" y="3078"/>
                  </a:lnTo>
                  <a:cubicBezTo>
                    <a:pt x="475" y="3062"/>
                    <a:pt x="475" y="3045"/>
                    <a:pt x="475" y="3045"/>
                  </a:cubicBezTo>
                  <a:cubicBezTo>
                    <a:pt x="459" y="3029"/>
                    <a:pt x="442" y="3045"/>
                    <a:pt x="410" y="3013"/>
                  </a:cubicBezTo>
                  <a:lnTo>
                    <a:pt x="410" y="3013"/>
                  </a:lnTo>
                  <a:cubicBezTo>
                    <a:pt x="426" y="3029"/>
                    <a:pt x="459" y="3078"/>
                    <a:pt x="426" y="3078"/>
                  </a:cubicBezTo>
                  <a:cubicBezTo>
                    <a:pt x="409" y="3078"/>
                    <a:pt x="409" y="3078"/>
                    <a:pt x="426" y="3094"/>
                  </a:cubicBezTo>
                  <a:lnTo>
                    <a:pt x="409" y="3094"/>
                  </a:lnTo>
                  <a:cubicBezTo>
                    <a:pt x="409" y="3094"/>
                    <a:pt x="400" y="3104"/>
                    <a:pt x="395" y="3109"/>
                  </a:cubicBezTo>
                  <a:lnTo>
                    <a:pt x="395" y="3109"/>
                  </a:lnTo>
                  <a:cubicBezTo>
                    <a:pt x="393" y="3107"/>
                    <a:pt x="393" y="3103"/>
                    <a:pt x="393" y="3094"/>
                  </a:cubicBezTo>
                  <a:lnTo>
                    <a:pt x="409" y="3094"/>
                  </a:lnTo>
                  <a:cubicBezTo>
                    <a:pt x="400" y="3090"/>
                    <a:pt x="393" y="3088"/>
                    <a:pt x="388" y="3088"/>
                  </a:cubicBezTo>
                  <a:cubicBezTo>
                    <a:pt x="377" y="3088"/>
                    <a:pt x="377" y="3099"/>
                    <a:pt x="377" y="3111"/>
                  </a:cubicBezTo>
                  <a:cubicBezTo>
                    <a:pt x="409" y="3127"/>
                    <a:pt x="393" y="3127"/>
                    <a:pt x="426" y="3144"/>
                  </a:cubicBezTo>
                  <a:cubicBezTo>
                    <a:pt x="426" y="3144"/>
                    <a:pt x="426" y="3127"/>
                    <a:pt x="426" y="3127"/>
                  </a:cubicBezTo>
                  <a:cubicBezTo>
                    <a:pt x="426" y="3127"/>
                    <a:pt x="426" y="3111"/>
                    <a:pt x="426" y="3111"/>
                  </a:cubicBezTo>
                  <a:cubicBezTo>
                    <a:pt x="437" y="3122"/>
                    <a:pt x="449" y="3134"/>
                    <a:pt x="443" y="3134"/>
                  </a:cubicBezTo>
                  <a:cubicBezTo>
                    <a:pt x="441" y="3134"/>
                    <a:pt x="435" y="3132"/>
                    <a:pt x="426" y="3127"/>
                  </a:cubicBezTo>
                  <a:lnTo>
                    <a:pt x="426" y="3127"/>
                  </a:lnTo>
                  <a:cubicBezTo>
                    <a:pt x="442" y="3160"/>
                    <a:pt x="459" y="3160"/>
                    <a:pt x="475" y="3176"/>
                  </a:cubicBezTo>
                  <a:cubicBezTo>
                    <a:pt x="426" y="3160"/>
                    <a:pt x="393" y="3160"/>
                    <a:pt x="360" y="3144"/>
                  </a:cubicBezTo>
                  <a:lnTo>
                    <a:pt x="360" y="3144"/>
                  </a:lnTo>
                  <a:cubicBezTo>
                    <a:pt x="360" y="3176"/>
                    <a:pt x="344" y="3209"/>
                    <a:pt x="377" y="3258"/>
                  </a:cubicBezTo>
                  <a:cubicBezTo>
                    <a:pt x="382" y="3264"/>
                    <a:pt x="382" y="3265"/>
                    <a:pt x="380" y="3265"/>
                  </a:cubicBezTo>
                  <a:cubicBezTo>
                    <a:pt x="375" y="3265"/>
                    <a:pt x="360" y="3258"/>
                    <a:pt x="360" y="3258"/>
                  </a:cubicBezTo>
                  <a:cubicBezTo>
                    <a:pt x="360" y="3242"/>
                    <a:pt x="360" y="3242"/>
                    <a:pt x="344" y="3225"/>
                  </a:cubicBezTo>
                  <a:lnTo>
                    <a:pt x="344" y="3225"/>
                  </a:lnTo>
                  <a:cubicBezTo>
                    <a:pt x="360" y="3258"/>
                    <a:pt x="328" y="3274"/>
                    <a:pt x="360" y="3307"/>
                  </a:cubicBezTo>
                  <a:cubicBezTo>
                    <a:pt x="347" y="3307"/>
                    <a:pt x="345" y="3286"/>
                    <a:pt x="336" y="3286"/>
                  </a:cubicBezTo>
                  <a:cubicBezTo>
                    <a:pt x="334" y="3286"/>
                    <a:pt x="331" y="3288"/>
                    <a:pt x="328" y="3291"/>
                  </a:cubicBezTo>
                  <a:lnTo>
                    <a:pt x="328" y="3274"/>
                  </a:lnTo>
                  <a:lnTo>
                    <a:pt x="328" y="3274"/>
                  </a:lnTo>
                  <a:cubicBezTo>
                    <a:pt x="229" y="3291"/>
                    <a:pt x="360" y="3405"/>
                    <a:pt x="262" y="3405"/>
                  </a:cubicBezTo>
                  <a:lnTo>
                    <a:pt x="279" y="3405"/>
                  </a:lnTo>
                  <a:cubicBezTo>
                    <a:pt x="213" y="3438"/>
                    <a:pt x="229" y="3536"/>
                    <a:pt x="148" y="3553"/>
                  </a:cubicBezTo>
                  <a:cubicBezTo>
                    <a:pt x="131" y="3569"/>
                    <a:pt x="148" y="3585"/>
                    <a:pt x="164" y="3602"/>
                  </a:cubicBezTo>
                  <a:lnTo>
                    <a:pt x="131" y="3585"/>
                  </a:lnTo>
                  <a:lnTo>
                    <a:pt x="131" y="3585"/>
                  </a:lnTo>
                  <a:lnTo>
                    <a:pt x="148" y="3618"/>
                  </a:lnTo>
                  <a:cubicBezTo>
                    <a:pt x="156" y="3643"/>
                    <a:pt x="131" y="3643"/>
                    <a:pt x="109" y="3643"/>
                  </a:cubicBezTo>
                  <a:cubicBezTo>
                    <a:pt x="86" y="3643"/>
                    <a:pt x="66" y="3643"/>
                    <a:pt x="82" y="3667"/>
                  </a:cubicBezTo>
                  <a:lnTo>
                    <a:pt x="98" y="3684"/>
                  </a:lnTo>
                  <a:cubicBezTo>
                    <a:pt x="98" y="3695"/>
                    <a:pt x="98" y="3707"/>
                    <a:pt x="93" y="3707"/>
                  </a:cubicBezTo>
                  <a:cubicBezTo>
                    <a:pt x="90" y="3707"/>
                    <a:pt x="87" y="3705"/>
                    <a:pt x="82" y="3700"/>
                  </a:cubicBezTo>
                  <a:lnTo>
                    <a:pt x="82" y="3700"/>
                  </a:lnTo>
                  <a:cubicBezTo>
                    <a:pt x="82" y="3716"/>
                    <a:pt x="98" y="3716"/>
                    <a:pt x="82" y="3716"/>
                  </a:cubicBezTo>
                  <a:lnTo>
                    <a:pt x="66" y="3716"/>
                  </a:lnTo>
                  <a:lnTo>
                    <a:pt x="82" y="3749"/>
                  </a:lnTo>
                  <a:cubicBezTo>
                    <a:pt x="77" y="3752"/>
                    <a:pt x="73" y="3753"/>
                    <a:pt x="68" y="3753"/>
                  </a:cubicBezTo>
                  <a:cubicBezTo>
                    <a:pt x="45" y="3753"/>
                    <a:pt x="23" y="3729"/>
                    <a:pt x="8" y="3729"/>
                  </a:cubicBezTo>
                  <a:cubicBezTo>
                    <a:pt x="5" y="3729"/>
                    <a:pt x="3" y="3730"/>
                    <a:pt x="0" y="3733"/>
                  </a:cubicBezTo>
                  <a:cubicBezTo>
                    <a:pt x="0" y="3749"/>
                    <a:pt x="17" y="3798"/>
                    <a:pt x="33" y="3798"/>
                  </a:cubicBezTo>
                  <a:lnTo>
                    <a:pt x="66" y="3798"/>
                  </a:lnTo>
                  <a:lnTo>
                    <a:pt x="66" y="3815"/>
                  </a:lnTo>
                  <a:cubicBezTo>
                    <a:pt x="115" y="3847"/>
                    <a:pt x="148" y="3896"/>
                    <a:pt x="197" y="3896"/>
                  </a:cubicBezTo>
                  <a:lnTo>
                    <a:pt x="180" y="3847"/>
                  </a:lnTo>
                  <a:lnTo>
                    <a:pt x="211" y="3863"/>
                  </a:lnTo>
                  <a:lnTo>
                    <a:pt x="211" y="3863"/>
                  </a:lnTo>
                  <a:cubicBezTo>
                    <a:pt x="207" y="3858"/>
                    <a:pt x="202" y="3853"/>
                    <a:pt x="197" y="3847"/>
                  </a:cubicBezTo>
                  <a:lnTo>
                    <a:pt x="197" y="3847"/>
                  </a:lnTo>
                  <a:cubicBezTo>
                    <a:pt x="213" y="3864"/>
                    <a:pt x="229" y="3864"/>
                    <a:pt x="229" y="3864"/>
                  </a:cubicBezTo>
                  <a:lnTo>
                    <a:pt x="197" y="3815"/>
                  </a:lnTo>
                  <a:lnTo>
                    <a:pt x="197" y="3815"/>
                  </a:lnTo>
                  <a:cubicBezTo>
                    <a:pt x="213" y="3831"/>
                    <a:pt x="229" y="3847"/>
                    <a:pt x="246" y="3847"/>
                  </a:cubicBezTo>
                  <a:cubicBezTo>
                    <a:pt x="229" y="3831"/>
                    <a:pt x="197" y="3831"/>
                    <a:pt x="197" y="3798"/>
                  </a:cubicBezTo>
                  <a:lnTo>
                    <a:pt x="197" y="3798"/>
                  </a:lnTo>
                  <a:cubicBezTo>
                    <a:pt x="216" y="3808"/>
                    <a:pt x="229" y="3817"/>
                    <a:pt x="234" y="3817"/>
                  </a:cubicBezTo>
                  <a:cubicBezTo>
                    <a:pt x="237" y="3817"/>
                    <a:pt x="236" y="3812"/>
                    <a:pt x="229" y="3798"/>
                  </a:cubicBezTo>
                  <a:lnTo>
                    <a:pt x="229" y="3798"/>
                  </a:lnTo>
                  <a:cubicBezTo>
                    <a:pt x="246" y="3815"/>
                    <a:pt x="246" y="3815"/>
                    <a:pt x="246" y="3831"/>
                  </a:cubicBezTo>
                  <a:cubicBezTo>
                    <a:pt x="246" y="3798"/>
                    <a:pt x="262" y="3798"/>
                    <a:pt x="229" y="3782"/>
                  </a:cubicBezTo>
                  <a:cubicBezTo>
                    <a:pt x="251" y="3782"/>
                    <a:pt x="251" y="3767"/>
                    <a:pt x="263" y="3767"/>
                  </a:cubicBezTo>
                  <a:cubicBezTo>
                    <a:pt x="269" y="3767"/>
                    <a:pt x="279" y="3771"/>
                    <a:pt x="295" y="3782"/>
                  </a:cubicBezTo>
                  <a:cubicBezTo>
                    <a:pt x="279" y="3766"/>
                    <a:pt x="262" y="3733"/>
                    <a:pt x="262" y="3733"/>
                  </a:cubicBezTo>
                  <a:lnTo>
                    <a:pt x="262" y="3733"/>
                  </a:lnTo>
                  <a:cubicBezTo>
                    <a:pt x="274" y="3745"/>
                    <a:pt x="283" y="3749"/>
                    <a:pt x="289" y="3749"/>
                  </a:cubicBezTo>
                  <a:cubicBezTo>
                    <a:pt x="301" y="3749"/>
                    <a:pt x="305" y="3733"/>
                    <a:pt x="317" y="3733"/>
                  </a:cubicBezTo>
                  <a:cubicBezTo>
                    <a:pt x="324" y="3733"/>
                    <a:pt x="332" y="3737"/>
                    <a:pt x="344" y="3749"/>
                  </a:cubicBezTo>
                  <a:cubicBezTo>
                    <a:pt x="295" y="3700"/>
                    <a:pt x="344" y="3700"/>
                    <a:pt x="328" y="3667"/>
                  </a:cubicBezTo>
                  <a:lnTo>
                    <a:pt x="377" y="3667"/>
                  </a:lnTo>
                  <a:cubicBezTo>
                    <a:pt x="344" y="3651"/>
                    <a:pt x="344" y="3618"/>
                    <a:pt x="328" y="3602"/>
                  </a:cubicBezTo>
                  <a:lnTo>
                    <a:pt x="328" y="3602"/>
                  </a:lnTo>
                  <a:cubicBezTo>
                    <a:pt x="360" y="3618"/>
                    <a:pt x="360" y="3635"/>
                    <a:pt x="393" y="3651"/>
                  </a:cubicBezTo>
                  <a:cubicBezTo>
                    <a:pt x="377" y="3635"/>
                    <a:pt x="377" y="3618"/>
                    <a:pt x="360" y="3602"/>
                  </a:cubicBezTo>
                  <a:cubicBezTo>
                    <a:pt x="377" y="3602"/>
                    <a:pt x="377" y="3602"/>
                    <a:pt x="409" y="3618"/>
                  </a:cubicBezTo>
                  <a:cubicBezTo>
                    <a:pt x="360" y="3585"/>
                    <a:pt x="409" y="3602"/>
                    <a:pt x="377" y="3569"/>
                  </a:cubicBezTo>
                  <a:lnTo>
                    <a:pt x="377" y="3569"/>
                  </a:lnTo>
                  <a:cubicBezTo>
                    <a:pt x="400" y="3581"/>
                    <a:pt x="415" y="3592"/>
                    <a:pt x="422" y="3592"/>
                  </a:cubicBezTo>
                  <a:cubicBezTo>
                    <a:pt x="424" y="3592"/>
                    <a:pt x="426" y="3590"/>
                    <a:pt x="426" y="3585"/>
                  </a:cubicBezTo>
                  <a:cubicBezTo>
                    <a:pt x="442" y="3585"/>
                    <a:pt x="442" y="3602"/>
                    <a:pt x="442" y="3602"/>
                  </a:cubicBezTo>
                  <a:cubicBezTo>
                    <a:pt x="459" y="3585"/>
                    <a:pt x="426" y="3569"/>
                    <a:pt x="393" y="3553"/>
                  </a:cubicBezTo>
                  <a:cubicBezTo>
                    <a:pt x="396" y="3549"/>
                    <a:pt x="400" y="3548"/>
                    <a:pt x="403" y="3548"/>
                  </a:cubicBezTo>
                  <a:cubicBezTo>
                    <a:pt x="417" y="3548"/>
                    <a:pt x="432" y="3569"/>
                    <a:pt x="459" y="3569"/>
                  </a:cubicBezTo>
                  <a:cubicBezTo>
                    <a:pt x="459" y="3553"/>
                    <a:pt x="426" y="3520"/>
                    <a:pt x="426" y="3520"/>
                  </a:cubicBezTo>
                  <a:cubicBezTo>
                    <a:pt x="433" y="3520"/>
                    <a:pt x="436" y="3520"/>
                    <a:pt x="439" y="3521"/>
                  </a:cubicBezTo>
                  <a:lnTo>
                    <a:pt x="439" y="3521"/>
                  </a:lnTo>
                  <a:cubicBezTo>
                    <a:pt x="440" y="3498"/>
                    <a:pt x="469" y="3482"/>
                    <a:pt x="442" y="3455"/>
                  </a:cubicBezTo>
                  <a:lnTo>
                    <a:pt x="459" y="3455"/>
                  </a:lnTo>
                  <a:cubicBezTo>
                    <a:pt x="442" y="3455"/>
                    <a:pt x="409" y="3438"/>
                    <a:pt x="409" y="3422"/>
                  </a:cubicBezTo>
                  <a:lnTo>
                    <a:pt x="409" y="3422"/>
                  </a:lnTo>
                  <a:cubicBezTo>
                    <a:pt x="410" y="3422"/>
                    <a:pt x="426" y="3422"/>
                    <a:pt x="426" y="3438"/>
                  </a:cubicBezTo>
                  <a:lnTo>
                    <a:pt x="426" y="3422"/>
                  </a:lnTo>
                  <a:cubicBezTo>
                    <a:pt x="459" y="3438"/>
                    <a:pt x="426" y="3438"/>
                    <a:pt x="459" y="3455"/>
                  </a:cubicBezTo>
                  <a:cubicBezTo>
                    <a:pt x="442" y="3438"/>
                    <a:pt x="426" y="3389"/>
                    <a:pt x="442" y="3389"/>
                  </a:cubicBezTo>
                  <a:lnTo>
                    <a:pt x="442" y="3389"/>
                  </a:lnTo>
                  <a:cubicBezTo>
                    <a:pt x="491" y="3405"/>
                    <a:pt x="442" y="3422"/>
                    <a:pt x="475" y="3438"/>
                  </a:cubicBezTo>
                  <a:lnTo>
                    <a:pt x="459" y="3438"/>
                  </a:lnTo>
                  <a:cubicBezTo>
                    <a:pt x="524" y="3455"/>
                    <a:pt x="442" y="3455"/>
                    <a:pt x="508" y="3471"/>
                  </a:cubicBezTo>
                  <a:cubicBezTo>
                    <a:pt x="540" y="3455"/>
                    <a:pt x="508" y="3438"/>
                    <a:pt x="540" y="3422"/>
                  </a:cubicBezTo>
                  <a:cubicBezTo>
                    <a:pt x="524" y="3405"/>
                    <a:pt x="508" y="3405"/>
                    <a:pt x="491" y="3389"/>
                  </a:cubicBezTo>
                  <a:cubicBezTo>
                    <a:pt x="487" y="3377"/>
                    <a:pt x="491" y="3373"/>
                    <a:pt x="499" y="3373"/>
                  </a:cubicBezTo>
                  <a:cubicBezTo>
                    <a:pt x="515" y="3373"/>
                    <a:pt x="546" y="3389"/>
                    <a:pt x="558" y="3389"/>
                  </a:cubicBezTo>
                  <a:cubicBezTo>
                    <a:pt x="564" y="3389"/>
                    <a:pt x="565" y="3385"/>
                    <a:pt x="557" y="3373"/>
                  </a:cubicBezTo>
                  <a:cubicBezTo>
                    <a:pt x="540" y="3340"/>
                    <a:pt x="508" y="3307"/>
                    <a:pt x="540" y="3307"/>
                  </a:cubicBezTo>
                  <a:lnTo>
                    <a:pt x="573" y="3340"/>
                  </a:lnTo>
                  <a:cubicBezTo>
                    <a:pt x="578" y="3335"/>
                    <a:pt x="576" y="3330"/>
                    <a:pt x="572" y="3324"/>
                  </a:cubicBezTo>
                  <a:lnTo>
                    <a:pt x="572" y="3324"/>
                  </a:lnTo>
                  <a:cubicBezTo>
                    <a:pt x="572" y="3324"/>
                    <a:pt x="573" y="3324"/>
                    <a:pt x="573" y="3324"/>
                  </a:cubicBezTo>
                  <a:cubicBezTo>
                    <a:pt x="606" y="3324"/>
                    <a:pt x="557" y="3291"/>
                    <a:pt x="557" y="3274"/>
                  </a:cubicBezTo>
                  <a:lnTo>
                    <a:pt x="557" y="3274"/>
                  </a:lnTo>
                  <a:lnTo>
                    <a:pt x="606" y="3307"/>
                  </a:lnTo>
                  <a:cubicBezTo>
                    <a:pt x="606" y="3274"/>
                    <a:pt x="606" y="3242"/>
                    <a:pt x="606" y="3209"/>
                  </a:cubicBezTo>
                  <a:cubicBezTo>
                    <a:pt x="622" y="3209"/>
                    <a:pt x="622" y="3225"/>
                    <a:pt x="639" y="3225"/>
                  </a:cubicBezTo>
                  <a:cubicBezTo>
                    <a:pt x="639" y="3193"/>
                    <a:pt x="688" y="3160"/>
                    <a:pt x="737" y="3144"/>
                  </a:cubicBezTo>
                  <a:lnTo>
                    <a:pt x="704" y="3111"/>
                  </a:lnTo>
                  <a:lnTo>
                    <a:pt x="704" y="3111"/>
                  </a:lnTo>
                  <a:cubicBezTo>
                    <a:pt x="704" y="3111"/>
                    <a:pt x="721" y="3127"/>
                    <a:pt x="737" y="3127"/>
                  </a:cubicBezTo>
                  <a:cubicBezTo>
                    <a:pt x="753" y="3127"/>
                    <a:pt x="704" y="3111"/>
                    <a:pt x="704" y="3094"/>
                  </a:cubicBezTo>
                  <a:lnTo>
                    <a:pt x="704" y="3094"/>
                  </a:lnTo>
                  <a:cubicBezTo>
                    <a:pt x="704" y="3094"/>
                    <a:pt x="721" y="3111"/>
                    <a:pt x="737" y="3111"/>
                  </a:cubicBezTo>
                  <a:cubicBezTo>
                    <a:pt x="720" y="3078"/>
                    <a:pt x="720" y="3013"/>
                    <a:pt x="770" y="3013"/>
                  </a:cubicBezTo>
                  <a:lnTo>
                    <a:pt x="770" y="3029"/>
                  </a:lnTo>
                  <a:cubicBezTo>
                    <a:pt x="799" y="3029"/>
                    <a:pt x="737" y="2977"/>
                    <a:pt x="758" y="2977"/>
                  </a:cubicBezTo>
                  <a:cubicBezTo>
                    <a:pt x="760" y="2977"/>
                    <a:pt x="764" y="2978"/>
                    <a:pt x="770" y="2980"/>
                  </a:cubicBezTo>
                  <a:cubicBezTo>
                    <a:pt x="802" y="2947"/>
                    <a:pt x="802" y="2898"/>
                    <a:pt x="868" y="2898"/>
                  </a:cubicBezTo>
                  <a:cubicBezTo>
                    <a:pt x="835" y="2865"/>
                    <a:pt x="917" y="2865"/>
                    <a:pt x="851" y="2833"/>
                  </a:cubicBezTo>
                  <a:cubicBezTo>
                    <a:pt x="884" y="2833"/>
                    <a:pt x="895" y="2840"/>
                    <a:pt x="913" y="2840"/>
                  </a:cubicBezTo>
                  <a:cubicBezTo>
                    <a:pt x="922" y="2840"/>
                    <a:pt x="933" y="2838"/>
                    <a:pt x="950" y="2833"/>
                  </a:cubicBezTo>
                  <a:cubicBezTo>
                    <a:pt x="950" y="2816"/>
                    <a:pt x="917" y="2783"/>
                    <a:pt x="917" y="2783"/>
                  </a:cubicBezTo>
                  <a:lnTo>
                    <a:pt x="917" y="2783"/>
                  </a:lnTo>
                  <a:lnTo>
                    <a:pt x="950" y="2800"/>
                  </a:lnTo>
                  <a:lnTo>
                    <a:pt x="917" y="2767"/>
                  </a:lnTo>
                  <a:lnTo>
                    <a:pt x="966" y="2783"/>
                  </a:lnTo>
                  <a:lnTo>
                    <a:pt x="966" y="2767"/>
                  </a:lnTo>
                  <a:cubicBezTo>
                    <a:pt x="966" y="2767"/>
                    <a:pt x="950" y="2767"/>
                    <a:pt x="933" y="2751"/>
                  </a:cubicBezTo>
                  <a:cubicBezTo>
                    <a:pt x="933" y="2743"/>
                    <a:pt x="946" y="2738"/>
                    <a:pt x="960" y="2738"/>
                  </a:cubicBezTo>
                  <a:cubicBezTo>
                    <a:pt x="974" y="2738"/>
                    <a:pt x="991" y="2743"/>
                    <a:pt x="999" y="2751"/>
                  </a:cubicBezTo>
                  <a:lnTo>
                    <a:pt x="999" y="2702"/>
                  </a:lnTo>
                  <a:cubicBezTo>
                    <a:pt x="999" y="2702"/>
                    <a:pt x="999" y="2718"/>
                    <a:pt x="1015" y="2718"/>
                  </a:cubicBezTo>
                  <a:cubicBezTo>
                    <a:pt x="1011" y="2709"/>
                    <a:pt x="1011" y="2706"/>
                    <a:pt x="1014" y="2706"/>
                  </a:cubicBezTo>
                  <a:cubicBezTo>
                    <a:pt x="1018" y="2706"/>
                    <a:pt x="1028" y="2713"/>
                    <a:pt x="1033" y="2713"/>
                  </a:cubicBezTo>
                  <a:cubicBezTo>
                    <a:pt x="1036" y="2713"/>
                    <a:pt x="1036" y="2711"/>
                    <a:pt x="1031" y="2702"/>
                  </a:cubicBezTo>
                  <a:cubicBezTo>
                    <a:pt x="1015" y="2702"/>
                    <a:pt x="1015" y="2685"/>
                    <a:pt x="999" y="2685"/>
                  </a:cubicBezTo>
                  <a:cubicBezTo>
                    <a:pt x="1031" y="2685"/>
                    <a:pt x="1048" y="2669"/>
                    <a:pt x="1048" y="2652"/>
                  </a:cubicBezTo>
                  <a:lnTo>
                    <a:pt x="1064" y="2669"/>
                  </a:lnTo>
                  <a:cubicBezTo>
                    <a:pt x="1081" y="2652"/>
                    <a:pt x="1081" y="2603"/>
                    <a:pt x="1113" y="2587"/>
                  </a:cubicBezTo>
                  <a:cubicBezTo>
                    <a:pt x="1097" y="2587"/>
                    <a:pt x="1048" y="2554"/>
                    <a:pt x="1064" y="2554"/>
                  </a:cubicBezTo>
                  <a:lnTo>
                    <a:pt x="1097" y="2571"/>
                  </a:lnTo>
                  <a:cubicBezTo>
                    <a:pt x="1081" y="2554"/>
                    <a:pt x="1081" y="2571"/>
                    <a:pt x="1064" y="2538"/>
                  </a:cubicBezTo>
                  <a:lnTo>
                    <a:pt x="1064" y="2538"/>
                  </a:lnTo>
                  <a:cubicBezTo>
                    <a:pt x="1064" y="2538"/>
                    <a:pt x="1097" y="2554"/>
                    <a:pt x="1097" y="2571"/>
                  </a:cubicBezTo>
                  <a:lnTo>
                    <a:pt x="1097" y="2554"/>
                  </a:lnTo>
                  <a:cubicBezTo>
                    <a:pt x="1113" y="2554"/>
                    <a:pt x="1113" y="2571"/>
                    <a:pt x="1130" y="2571"/>
                  </a:cubicBezTo>
                  <a:cubicBezTo>
                    <a:pt x="1113" y="2554"/>
                    <a:pt x="1179" y="2571"/>
                    <a:pt x="1146" y="2538"/>
                  </a:cubicBezTo>
                  <a:lnTo>
                    <a:pt x="1146" y="2538"/>
                  </a:lnTo>
                  <a:lnTo>
                    <a:pt x="1162" y="2554"/>
                  </a:lnTo>
                  <a:cubicBezTo>
                    <a:pt x="1179" y="2522"/>
                    <a:pt x="1179" y="2505"/>
                    <a:pt x="1179" y="2472"/>
                  </a:cubicBezTo>
                  <a:cubicBezTo>
                    <a:pt x="1162" y="2456"/>
                    <a:pt x="1179" y="2456"/>
                    <a:pt x="1146" y="2423"/>
                  </a:cubicBezTo>
                  <a:cubicBezTo>
                    <a:pt x="1179" y="2423"/>
                    <a:pt x="1212" y="2423"/>
                    <a:pt x="1212" y="2391"/>
                  </a:cubicBezTo>
                  <a:cubicBezTo>
                    <a:pt x="1212" y="2374"/>
                    <a:pt x="1195" y="2374"/>
                    <a:pt x="1179" y="2358"/>
                  </a:cubicBezTo>
                  <a:lnTo>
                    <a:pt x="1179" y="2358"/>
                  </a:lnTo>
                  <a:cubicBezTo>
                    <a:pt x="1195" y="2366"/>
                    <a:pt x="1207" y="2366"/>
                    <a:pt x="1216" y="2366"/>
                  </a:cubicBezTo>
                  <a:cubicBezTo>
                    <a:pt x="1224" y="2366"/>
                    <a:pt x="1228" y="2366"/>
                    <a:pt x="1228" y="2374"/>
                  </a:cubicBezTo>
                  <a:cubicBezTo>
                    <a:pt x="1244" y="2341"/>
                    <a:pt x="1244" y="2341"/>
                    <a:pt x="1244" y="2292"/>
                  </a:cubicBezTo>
                  <a:lnTo>
                    <a:pt x="1228" y="2292"/>
                  </a:lnTo>
                  <a:cubicBezTo>
                    <a:pt x="1228" y="2284"/>
                    <a:pt x="1232" y="2280"/>
                    <a:pt x="1238" y="2280"/>
                  </a:cubicBezTo>
                  <a:cubicBezTo>
                    <a:pt x="1244" y="2280"/>
                    <a:pt x="1252" y="2284"/>
                    <a:pt x="1261" y="2292"/>
                  </a:cubicBezTo>
                  <a:cubicBezTo>
                    <a:pt x="1244" y="2227"/>
                    <a:pt x="1375" y="2260"/>
                    <a:pt x="1342" y="2194"/>
                  </a:cubicBezTo>
                  <a:lnTo>
                    <a:pt x="1342" y="2194"/>
                  </a:lnTo>
                  <a:lnTo>
                    <a:pt x="1342" y="2161"/>
                  </a:lnTo>
                  <a:cubicBezTo>
                    <a:pt x="1346" y="2158"/>
                    <a:pt x="1348" y="2157"/>
                    <a:pt x="1351" y="2157"/>
                  </a:cubicBezTo>
                  <a:cubicBezTo>
                    <a:pt x="1360" y="2157"/>
                    <a:pt x="1362" y="2178"/>
                    <a:pt x="1375" y="2178"/>
                  </a:cubicBezTo>
                  <a:cubicBezTo>
                    <a:pt x="1359" y="2112"/>
                    <a:pt x="1408" y="2129"/>
                    <a:pt x="1408" y="2096"/>
                  </a:cubicBezTo>
                  <a:cubicBezTo>
                    <a:pt x="1418" y="2100"/>
                    <a:pt x="1427" y="2102"/>
                    <a:pt x="1433" y="2102"/>
                  </a:cubicBezTo>
                  <a:cubicBezTo>
                    <a:pt x="1476" y="2102"/>
                    <a:pt x="1453" y="2029"/>
                    <a:pt x="1494" y="2029"/>
                  </a:cubicBezTo>
                  <a:cubicBezTo>
                    <a:pt x="1498" y="2029"/>
                    <a:pt x="1502" y="2029"/>
                    <a:pt x="1506" y="2030"/>
                  </a:cubicBezTo>
                  <a:lnTo>
                    <a:pt x="1490" y="2014"/>
                  </a:lnTo>
                  <a:cubicBezTo>
                    <a:pt x="1484" y="2009"/>
                    <a:pt x="1484" y="2007"/>
                    <a:pt x="1487" y="2007"/>
                  </a:cubicBezTo>
                  <a:cubicBezTo>
                    <a:pt x="1493" y="2007"/>
                    <a:pt x="1512" y="2014"/>
                    <a:pt x="1523" y="2014"/>
                  </a:cubicBezTo>
                  <a:cubicBezTo>
                    <a:pt x="1506" y="1998"/>
                    <a:pt x="1490" y="1998"/>
                    <a:pt x="1490" y="1998"/>
                  </a:cubicBezTo>
                  <a:cubicBezTo>
                    <a:pt x="1506" y="1916"/>
                    <a:pt x="1588" y="1900"/>
                    <a:pt x="1654" y="1850"/>
                  </a:cubicBezTo>
                  <a:cubicBezTo>
                    <a:pt x="1670" y="1818"/>
                    <a:pt x="1572" y="1769"/>
                    <a:pt x="1621" y="1769"/>
                  </a:cubicBezTo>
                  <a:lnTo>
                    <a:pt x="1654" y="1801"/>
                  </a:lnTo>
                  <a:cubicBezTo>
                    <a:pt x="1654" y="1736"/>
                    <a:pt x="1719" y="1719"/>
                    <a:pt x="1719" y="1654"/>
                  </a:cubicBezTo>
                  <a:cubicBezTo>
                    <a:pt x="1719" y="1654"/>
                    <a:pt x="1719" y="1654"/>
                    <a:pt x="1719" y="1670"/>
                  </a:cubicBezTo>
                  <a:cubicBezTo>
                    <a:pt x="1752" y="1670"/>
                    <a:pt x="1752" y="1638"/>
                    <a:pt x="1735" y="1621"/>
                  </a:cubicBezTo>
                  <a:lnTo>
                    <a:pt x="1735" y="1621"/>
                  </a:lnTo>
                  <a:cubicBezTo>
                    <a:pt x="1736" y="1622"/>
                    <a:pt x="1752" y="1638"/>
                    <a:pt x="1752" y="1638"/>
                  </a:cubicBezTo>
                  <a:cubicBezTo>
                    <a:pt x="1780" y="1638"/>
                    <a:pt x="1760" y="1602"/>
                    <a:pt x="1764" y="1602"/>
                  </a:cubicBezTo>
                  <a:lnTo>
                    <a:pt x="1764" y="1602"/>
                  </a:lnTo>
                  <a:cubicBezTo>
                    <a:pt x="1764" y="1602"/>
                    <a:pt x="1766" y="1603"/>
                    <a:pt x="1768" y="1605"/>
                  </a:cubicBezTo>
                  <a:lnTo>
                    <a:pt x="1784" y="1605"/>
                  </a:lnTo>
                  <a:cubicBezTo>
                    <a:pt x="1768" y="1589"/>
                    <a:pt x="1801" y="1589"/>
                    <a:pt x="1768" y="1572"/>
                  </a:cubicBezTo>
                  <a:cubicBezTo>
                    <a:pt x="1784" y="1556"/>
                    <a:pt x="1768" y="1539"/>
                    <a:pt x="1801" y="1523"/>
                  </a:cubicBezTo>
                  <a:cubicBezTo>
                    <a:pt x="1768" y="1507"/>
                    <a:pt x="1834" y="1507"/>
                    <a:pt x="1784" y="1474"/>
                  </a:cubicBezTo>
                  <a:lnTo>
                    <a:pt x="1784" y="1474"/>
                  </a:lnTo>
                  <a:cubicBezTo>
                    <a:pt x="1800" y="1484"/>
                    <a:pt x="1812" y="1488"/>
                    <a:pt x="1821" y="1488"/>
                  </a:cubicBezTo>
                  <a:cubicBezTo>
                    <a:pt x="1841" y="1488"/>
                    <a:pt x="1845" y="1469"/>
                    <a:pt x="1834" y="1458"/>
                  </a:cubicBezTo>
                  <a:cubicBezTo>
                    <a:pt x="1850" y="1458"/>
                    <a:pt x="1850" y="1458"/>
                    <a:pt x="1866" y="1474"/>
                  </a:cubicBezTo>
                  <a:cubicBezTo>
                    <a:pt x="1883" y="1458"/>
                    <a:pt x="1866" y="1441"/>
                    <a:pt x="1850" y="1425"/>
                  </a:cubicBezTo>
                  <a:lnTo>
                    <a:pt x="1850" y="1425"/>
                  </a:lnTo>
                  <a:cubicBezTo>
                    <a:pt x="1856" y="1426"/>
                    <a:pt x="1861" y="1427"/>
                    <a:pt x="1865" y="1427"/>
                  </a:cubicBezTo>
                  <a:cubicBezTo>
                    <a:pt x="1895" y="1427"/>
                    <a:pt x="1860" y="1384"/>
                    <a:pt x="1886" y="1384"/>
                  </a:cubicBezTo>
                  <a:cubicBezTo>
                    <a:pt x="1892" y="1384"/>
                    <a:pt x="1902" y="1387"/>
                    <a:pt x="1915" y="1392"/>
                  </a:cubicBezTo>
                  <a:cubicBezTo>
                    <a:pt x="1915" y="1343"/>
                    <a:pt x="1915" y="1294"/>
                    <a:pt x="1932" y="1261"/>
                  </a:cubicBezTo>
                  <a:lnTo>
                    <a:pt x="1932" y="1261"/>
                  </a:lnTo>
                  <a:cubicBezTo>
                    <a:pt x="1965" y="1294"/>
                    <a:pt x="1915" y="1294"/>
                    <a:pt x="1948" y="1327"/>
                  </a:cubicBezTo>
                  <a:cubicBezTo>
                    <a:pt x="1965" y="1278"/>
                    <a:pt x="1932" y="1245"/>
                    <a:pt x="1965" y="1212"/>
                  </a:cubicBezTo>
                  <a:cubicBezTo>
                    <a:pt x="1965" y="1212"/>
                    <a:pt x="1981" y="1228"/>
                    <a:pt x="1981" y="1245"/>
                  </a:cubicBezTo>
                  <a:cubicBezTo>
                    <a:pt x="1981" y="1196"/>
                    <a:pt x="2030" y="1196"/>
                    <a:pt x="2014" y="1147"/>
                  </a:cubicBezTo>
                  <a:cubicBezTo>
                    <a:pt x="2030" y="1147"/>
                    <a:pt x="2030" y="1163"/>
                    <a:pt x="2030" y="1163"/>
                  </a:cubicBezTo>
                  <a:cubicBezTo>
                    <a:pt x="2030" y="1163"/>
                    <a:pt x="2046" y="1147"/>
                    <a:pt x="2030" y="1147"/>
                  </a:cubicBezTo>
                  <a:cubicBezTo>
                    <a:pt x="2009" y="1136"/>
                    <a:pt x="1995" y="1112"/>
                    <a:pt x="1983" y="1097"/>
                  </a:cubicBezTo>
                  <a:lnTo>
                    <a:pt x="1983" y="1097"/>
                  </a:lnTo>
                  <a:cubicBezTo>
                    <a:pt x="1989" y="1100"/>
                    <a:pt x="1993" y="1101"/>
                    <a:pt x="1997" y="1101"/>
                  </a:cubicBezTo>
                  <a:cubicBezTo>
                    <a:pt x="2003" y="1101"/>
                    <a:pt x="2008" y="1099"/>
                    <a:pt x="2014" y="1099"/>
                  </a:cubicBezTo>
                  <a:cubicBezTo>
                    <a:pt x="2023" y="1099"/>
                    <a:pt x="2037" y="1104"/>
                    <a:pt x="2063" y="1130"/>
                  </a:cubicBezTo>
                  <a:cubicBezTo>
                    <a:pt x="2063" y="1114"/>
                    <a:pt x="2046" y="1114"/>
                    <a:pt x="2030" y="1097"/>
                  </a:cubicBezTo>
                  <a:cubicBezTo>
                    <a:pt x="2046" y="1097"/>
                    <a:pt x="2046" y="1097"/>
                    <a:pt x="2063" y="1114"/>
                  </a:cubicBezTo>
                  <a:cubicBezTo>
                    <a:pt x="2063" y="1097"/>
                    <a:pt x="2030" y="1081"/>
                    <a:pt x="2046" y="1065"/>
                  </a:cubicBezTo>
                  <a:lnTo>
                    <a:pt x="2046" y="1065"/>
                  </a:lnTo>
                  <a:cubicBezTo>
                    <a:pt x="2063" y="1081"/>
                    <a:pt x="2063" y="1081"/>
                    <a:pt x="2079" y="1097"/>
                  </a:cubicBezTo>
                  <a:cubicBezTo>
                    <a:pt x="2063" y="1065"/>
                    <a:pt x="2046" y="1048"/>
                    <a:pt x="2063" y="1032"/>
                  </a:cubicBezTo>
                  <a:lnTo>
                    <a:pt x="2063" y="1032"/>
                  </a:lnTo>
                  <a:cubicBezTo>
                    <a:pt x="2063" y="1048"/>
                    <a:pt x="2079" y="1048"/>
                    <a:pt x="2079" y="1048"/>
                  </a:cubicBezTo>
                  <a:cubicBezTo>
                    <a:pt x="2095" y="1032"/>
                    <a:pt x="2046" y="983"/>
                    <a:pt x="2095" y="967"/>
                  </a:cubicBezTo>
                  <a:cubicBezTo>
                    <a:pt x="2108" y="979"/>
                    <a:pt x="2113" y="982"/>
                    <a:pt x="2117" y="982"/>
                  </a:cubicBezTo>
                  <a:cubicBezTo>
                    <a:pt x="2121" y="982"/>
                    <a:pt x="2122" y="978"/>
                    <a:pt x="2129" y="978"/>
                  </a:cubicBezTo>
                  <a:cubicBezTo>
                    <a:pt x="2132" y="978"/>
                    <a:pt x="2137" y="979"/>
                    <a:pt x="2145" y="983"/>
                  </a:cubicBezTo>
                  <a:lnTo>
                    <a:pt x="2145" y="967"/>
                  </a:lnTo>
                  <a:lnTo>
                    <a:pt x="2112" y="950"/>
                  </a:lnTo>
                  <a:cubicBezTo>
                    <a:pt x="2128" y="950"/>
                    <a:pt x="2112" y="917"/>
                    <a:pt x="2128" y="917"/>
                  </a:cubicBezTo>
                  <a:lnTo>
                    <a:pt x="2145" y="934"/>
                  </a:lnTo>
                  <a:lnTo>
                    <a:pt x="2145" y="901"/>
                  </a:lnTo>
                  <a:lnTo>
                    <a:pt x="2128" y="901"/>
                  </a:lnTo>
                  <a:cubicBezTo>
                    <a:pt x="2112" y="885"/>
                    <a:pt x="2079" y="868"/>
                    <a:pt x="2095" y="868"/>
                  </a:cubicBezTo>
                  <a:cubicBezTo>
                    <a:pt x="2095" y="868"/>
                    <a:pt x="2103" y="861"/>
                    <a:pt x="2112" y="861"/>
                  </a:cubicBezTo>
                  <a:cubicBezTo>
                    <a:pt x="2117" y="861"/>
                    <a:pt x="2123" y="863"/>
                    <a:pt x="2128" y="868"/>
                  </a:cubicBezTo>
                  <a:cubicBezTo>
                    <a:pt x="2128" y="852"/>
                    <a:pt x="2128" y="836"/>
                    <a:pt x="2128" y="836"/>
                  </a:cubicBezTo>
                  <a:cubicBezTo>
                    <a:pt x="2141" y="836"/>
                    <a:pt x="2164" y="846"/>
                    <a:pt x="2173" y="858"/>
                  </a:cubicBezTo>
                  <a:lnTo>
                    <a:pt x="2173" y="858"/>
                  </a:lnTo>
                  <a:cubicBezTo>
                    <a:pt x="2168" y="835"/>
                    <a:pt x="2190" y="832"/>
                    <a:pt x="2161" y="803"/>
                  </a:cubicBezTo>
                  <a:cubicBezTo>
                    <a:pt x="2177" y="803"/>
                    <a:pt x="2194" y="819"/>
                    <a:pt x="2194" y="819"/>
                  </a:cubicBezTo>
                  <a:lnTo>
                    <a:pt x="2177" y="803"/>
                  </a:lnTo>
                  <a:lnTo>
                    <a:pt x="2210" y="803"/>
                  </a:lnTo>
                  <a:cubicBezTo>
                    <a:pt x="2226" y="803"/>
                    <a:pt x="2161" y="786"/>
                    <a:pt x="2194" y="770"/>
                  </a:cubicBezTo>
                  <a:lnTo>
                    <a:pt x="2194" y="770"/>
                  </a:lnTo>
                  <a:cubicBezTo>
                    <a:pt x="2194" y="786"/>
                    <a:pt x="2194" y="786"/>
                    <a:pt x="2194" y="786"/>
                  </a:cubicBezTo>
                  <a:cubicBezTo>
                    <a:pt x="2210" y="770"/>
                    <a:pt x="2210" y="737"/>
                    <a:pt x="2226" y="721"/>
                  </a:cubicBezTo>
                  <a:cubicBezTo>
                    <a:pt x="2276" y="737"/>
                    <a:pt x="2226" y="754"/>
                    <a:pt x="2259" y="770"/>
                  </a:cubicBezTo>
                  <a:cubicBezTo>
                    <a:pt x="2276" y="737"/>
                    <a:pt x="2259" y="672"/>
                    <a:pt x="2292" y="656"/>
                  </a:cubicBezTo>
                  <a:lnTo>
                    <a:pt x="2276" y="656"/>
                  </a:lnTo>
                  <a:cubicBezTo>
                    <a:pt x="2251" y="639"/>
                    <a:pt x="2259" y="639"/>
                    <a:pt x="2273" y="639"/>
                  </a:cubicBezTo>
                  <a:cubicBezTo>
                    <a:pt x="2288" y="639"/>
                    <a:pt x="2308" y="639"/>
                    <a:pt x="2308" y="623"/>
                  </a:cubicBezTo>
                  <a:cubicBezTo>
                    <a:pt x="2308" y="634"/>
                    <a:pt x="2316" y="646"/>
                    <a:pt x="2321" y="646"/>
                  </a:cubicBezTo>
                  <a:cubicBezTo>
                    <a:pt x="2323" y="646"/>
                    <a:pt x="2325" y="644"/>
                    <a:pt x="2325" y="639"/>
                  </a:cubicBezTo>
                  <a:cubicBezTo>
                    <a:pt x="2341" y="639"/>
                    <a:pt x="2341" y="606"/>
                    <a:pt x="2341" y="557"/>
                  </a:cubicBezTo>
                  <a:lnTo>
                    <a:pt x="2341" y="574"/>
                  </a:lnTo>
                  <a:cubicBezTo>
                    <a:pt x="2357" y="574"/>
                    <a:pt x="2374" y="541"/>
                    <a:pt x="2390" y="541"/>
                  </a:cubicBezTo>
                  <a:cubicBezTo>
                    <a:pt x="2374" y="525"/>
                    <a:pt x="2374" y="525"/>
                    <a:pt x="2357" y="508"/>
                  </a:cubicBezTo>
                  <a:lnTo>
                    <a:pt x="2357" y="508"/>
                  </a:lnTo>
                  <a:cubicBezTo>
                    <a:pt x="2365" y="509"/>
                    <a:pt x="2371" y="510"/>
                    <a:pt x="2377" y="510"/>
                  </a:cubicBezTo>
                  <a:cubicBezTo>
                    <a:pt x="2442" y="510"/>
                    <a:pt x="2365" y="426"/>
                    <a:pt x="2456" y="426"/>
                  </a:cubicBezTo>
                  <a:lnTo>
                    <a:pt x="2456" y="410"/>
                  </a:lnTo>
                  <a:cubicBezTo>
                    <a:pt x="2447" y="402"/>
                    <a:pt x="2443" y="402"/>
                    <a:pt x="2439" y="402"/>
                  </a:cubicBezTo>
                  <a:cubicBezTo>
                    <a:pt x="2435" y="402"/>
                    <a:pt x="2431" y="402"/>
                    <a:pt x="2423" y="394"/>
                  </a:cubicBezTo>
                  <a:cubicBezTo>
                    <a:pt x="2423" y="394"/>
                    <a:pt x="2406" y="377"/>
                    <a:pt x="2406" y="361"/>
                  </a:cubicBezTo>
                  <a:lnTo>
                    <a:pt x="2406" y="361"/>
                  </a:lnTo>
                  <a:cubicBezTo>
                    <a:pt x="2423" y="394"/>
                    <a:pt x="2456" y="394"/>
                    <a:pt x="2472" y="394"/>
                  </a:cubicBezTo>
                  <a:cubicBezTo>
                    <a:pt x="2460" y="394"/>
                    <a:pt x="2457" y="385"/>
                    <a:pt x="2449" y="380"/>
                  </a:cubicBezTo>
                  <a:lnTo>
                    <a:pt x="2449" y="380"/>
                  </a:lnTo>
                  <a:cubicBezTo>
                    <a:pt x="2451" y="380"/>
                    <a:pt x="2452" y="381"/>
                    <a:pt x="2453" y="381"/>
                  </a:cubicBezTo>
                  <a:cubicBezTo>
                    <a:pt x="2467" y="381"/>
                    <a:pt x="2411" y="345"/>
                    <a:pt x="2439" y="345"/>
                  </a:cubicBezTo>
                  <a:lnTo>
                    <a:pt x="2456" y="345"/>
                  </a:lnTo>
                  <a:cubicBezTo>
                    <a:pt x="2456" y="345"/>
                    <a:pt x="2439" y="328"/>
                    <a:pt x="2456" y="312"/>
                  </a:cubicBezTo>
                  <a:cubicBezTo>
                    <a:pt x="2472" y="328"/>
                    <a:pt x="2456" y="328"/>
                    <a:pt x="2472" y="345"/>
                  </a:cubicBezTo>
                  <a:cubicBezTo>
                    <a:pt x="2476" y="340"/>
                    <a:pt x="2476" y="335"/>
                    <a:pt x="2474" y="329"/>
                  </a:cubicBezTo>
                  <a:lnTo>
                    <a:pt x="2474" y="329"/>
                  </a:lnTo>
                  <a:cubicBezTo>
                    <a:pt x="2489" y="334"/>
                    <a:pt x="2498" y="335"/>
                    <a:pt x="2503" y="335"/>
                  </a:cubicBezTo>
                  <a:cubicBezTo>
                    <a:pt x="2514" y="335"/>
                    <a:pt x="2510" y="328"/>
                    <a:pt x="2521" y="328"/>
                  </a:cubicBezTo>
                  <a:lnTo>
                    <a:pt x="2537" y="312"/>
                  </a:lnTo>
                  <a:cubicBezTo>
                    <a:pt x="2472" y="263"/>
                    <a:pt x="2537" y="279"/>
                    <a:pt x="2505" y="230"/>
                  </a:cubicBezTo>
                  <a:lnTo>
                    <a:pt x="2505" y="230"/>
                  </a:lnTo>
                  <a:cubicBezTo>
                    <a:pt x="2537" y="279"/>
                    <a:pt x="2537" y="246"/>
                    <a:pt x="2554" y="279"/>
                  </a:cubicBezTo>
                  <a:lnTo>
                    <a:pt x="2587" y="279"/>
                  </a:lnTo>
                  <a:cubicBezTo>
                    <a:pt x="2570" y="263"/>
                    <a:pt x="2619" y="279"/>
                    <a:pt x="2587" y="246"/>
                  </a:cubicBezTo>
                  <a:cubicBezTo>
                    <a:pt x="2595" y="246"/>
                    <a:pt x="2599" y="242"/>
                    <a:pt x="2603" y="242"/>
                  </a:cubicBezTo>
                  <a:cubicBezTo>
                    <a:pt x="2607" y="242"/>
                    <a:pt x="2611" y="246"/>
                    <a:pt x="2619" y="263"/>
                  </a:cubicBezTo>
                  <a:cubicBezTo>
                    <a:pt x="2619" y="246"/>
                    <a:pt x="2603" y="246"/>
                    <a:pt x="2603" y="230"/>
                  </a:cubicBezTo>
                  <a:cubicBezTo>
                    <a:pt x="2570" y="197"/>
                    <a:pt x="2668" y="230"/>
                    <a:pt x="2636" y="164"/>
                  </a:cubicBezTo>
                  <a:cubicBezTo>
                    <a:pt x="2636" y="132"/>
                    <a:pt x="2603" y="115"/>
                    <a:pt x="2603" y="83"/>
                  </a:cubicBezTo>
                  <a:cubicBezTo>
                    <a:pt x="2619" y="83"/>
                    <a:pt x="2636" y="99"/>
                    <a:pt x="2636" y="99"/>
                  </a:cubicBezTo>
                  <a:cubicBezTo>
                    <a:pt x="2652" y="99"/>
                    <a:pt x="2652" y="99"/>
                    <a:pt x="2652" y="83"/>
                  </a:cubicBezTo>
                  <a:cubicBezTo>
                    <a:pt x="2652" y="83"/>
                    <a:pt x="2668" y="83"/>
                    <a:pt x="2685" y="99"/>
                  </a:cubicBezTo>
                  <a:cubicBezTo>
                    <a:pt x="2685" y="83"/>
                    <a:pt x="2652" y="66"/>
                    <a:pt x="2668" y="66"/>
                  </a:cubicBezTo>
                  <a:cubicBezTo>
                    <a:pt x="2685" y="66"/>
                    <a:pt x="2685" y="83"/>
                    <a:pt x="2701" y="99"/>
                  </a:cubicBezTo>
                  <a:cubicBezTo>
                    <a:pt x="2701" y="83"/>
                    <a:pt x="2685" y="66"/>
                    <a:pt x="2685" y="50"/>
                  </a:cubicBezTo>
                  <a:cubicBezTo>
                    <a:pt x="2701" y="50"/>
                    <a:pt x="2701" y="66"/>
                    <a:pt x="2717" y="83"/>
                  </a:cubicBezTo>
                  <a:cubicBezTo>
                    <a:pt x="2717" y="72"/>
                    <a:pt x="2717" y="55"/>
                    <a:pt x="2713" y="40"/>
                  </a:cubicBezTo>
                  <a:lnTo>
                    <a:pt x="2713" y="40"/>
                  </a:lnTo>
                  <a:cubicBezTo>
                    <a:pt x="2716" y="40"/>
                    <a:pt x="2718" y="41"/>
                    <a:pt x="2720" y="41"/>
                  </a:cubicBezTo>
                  <a:cubicBezTo>
                    <a:pt x="2723" y="41"/>
                    <a:pt x="2723" y="39"/>
                    <a:pt x="2717" y="34"/>
                  </a:cubicBezTo>
                  <a:cubicBezTo>
                    <a:pt x="2717" y="17"/>
                    <a:pt x="2685" y="1"/>
                    <a:pt x="2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16"/>
            <p:cNvSpPr/>
            <p:nvPr/>
          </p:nvSpPr>
          <p:spPr>
            <a:xfrm>
              <a:off x="-1033123" y="535819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16"/>
            <p:cNvSpPr/>
            <p:nvPr/>
          </p:nvSpPr>
          <p:spPr>
            <a:xfrm>
              <a:off x="-686895" y="486056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16"/>
            <p:cNvSpPr/>
            <p:nvPr/>
          </p:nvSpPr>
          <p:spPr>
            <a:xfrm>
              <a:off x="-934201" y="529325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16"/>
            <p:cNvSpPr/>
            <p:nvPr/>
          </p:nvSpPr>
          <p:spPr>
            <a:xfrm>
              <a:off x="-637434" y="4826588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lnTo>
                    <a:pt x="16" y="1"/>
                  </a:lnTo>
                  <a:cubicBezTo>
                    <a:pt x="16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16"/>
            <p:cNvSpPr/>
            <p:nvPr/>
          </p:nvSpPr>
          <p:spPr>
            <a:xfrm>
              <a:off x="-628184" y="481733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16"/>
            <p:cNvSpPr/>
            <p:nvPr/>
          </p:nvSpPr>
          <p:spPr>
            <a:xfrm>
              <a:off x="-730315" y="498724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16"/>
            <p:cNvSpPr/>
            <p:nvPr/>
          </p:nvSpPr>
          <p:spPr>
            <a:xfrm>
              <a:off x="-711626" y="4928530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16"/>
            <p:cNvSpPr/>
            <p:nvPr/>
          </p:nvSpPr>
          <p:spPr>
            <a:xfrm>
              <a:off x="-761087" y="504293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16"/>
            <p:cNvSpPr/>
            <p:nvPr/>
          </p:nvSpPr>
          <p:spPr>
            <a:xfrm>
              <a:off x="-711626" y="493174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17" y="17"/>
                    <a:pt x="0" y="17"/>
                    <a:pt x="0" y="17"/>
                  </a:cubicBezTo>
                  <a:cubicBezTo>
                    <a:pt x="17" y="17"/>
                    <a:pt x="17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16"/>
            <p:cNvSpPr/>
            <p:nvPr/>
          </p:nvSpPr>
          <p:spPr>
            <a:xfrm>
              <a:off x="-597412" y="477712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16"/>
            <p:cNvSpPr/>
            <p:nvPr/>
          </p:nvSpPr>
          <p:spPr>
            <a:xfrm>
              <a:off x="-597412" y="477712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16"/>
            <p:cNvSpPr/>
            <p:nvPr/>
          </p:nvSpPr>
          <p:spPr>
            <a:xfrm>
              <a:off x="-597412" y="477410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16"/>
            <p:cNvSpPr/>
            <p:nvPr/>
          </p:nvSpPr>
          <p:spPr>
            <a:xfrm>
              <a:off x="-611193" y="4789586"/>
              <a:ext cx="7929" cy="4720"/>
            </a:xfrm>
            <a:custGeom>
              <a:avLst/>
              <a:gdLst/>
              <a:ahLst/>
              <a:cxnLst/>
              <a:rect l="l" t="t" r="r" b="b"/>
              <a:pathLst>
                <a:path w="42" h="25" extrusionOk="0">
                  <a:moveTo>
                    <a:pt x="25" y="0"/>
                  </a:moveTo>
                  <a:cubicBezTo>
                    <a:pt x="33" y="9"/>
                    <a:pt x="25" y="9"/>
                    <a:pt x="17" y="9"/>
                  </a:cubicBezTo>
                  <a:cubicBezTo>
                    <a:pt x="8" y="9"/>
                    <a:pt x="0" y="9"/>
                    <a:pt x="8" y="17"/>
                  </a:cubicBezTo>
                  <a:cubicBezTo>
                    <a:pt x="19" y="17"/>
                    <a:pt x="30" y="24"/>
                    <a:pt x="36" y="24"/>
                  </a:cubicBezTo>
                  <a:cubicBezTo>
                    <a:pt x="39" y="24"/>
                    <a:pt x="41" y="22"/>
                    <a:pt x="41" y="1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16"/>
            <p:cNvSpPr/>
            <p:nvPr/>
          </p:nvSpPr>
          <p:spPr>
            <a:xfrm>
              <a:off x="-652914" y="4789586"/>
              <a:ext cx="12460" cy="6419"/>
            </a:xfrm>
            <a:custGeom>
              <a:avLst/>
              <a:gdLst/>
              <a:ahLst/>
              <a:cxnLst/>
              <a:rect l="l" t="t" r="r" b="b"/>
              <a:pathLst>
                <a:path w="66" h="34" extrusionOk="0">
                  <a:moveTo>
                    <a:pt x="49" y="0"/>
                  </a:moveTo>
                  <a:cubicBezTo>
                    <a:pt x="0" y="0"/>
                    <a:pt x="66" y="17"/>
                    <a:pt x="49" y="33"/>
                  </a:cubicBezTo>
                  <a:lnTo>
                    <a:pt x="66" y="17"/>
                  </a:lnTo>
                  <a:cubicBezTo>
                    <a:pt x="49" y="17"/>
                    <a:pt x="33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16"/>
            <p:cNvSpPr/>
            <p:nvPr/>
          </p:nvSpPr>
          <p:spPr>
            <a:xfrm>
              <a:off x="-659144" y="4801857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0" y="1"/>
                  </a:moveTo>
                  <a:cubicBezTo>
                    <a:pt x="17" y="17"/>
                    <a:pt x="17" y="17"/>
                    <a:pt x="33" y="17"/>
                  </a:cubicBezTo>
                  <a:cubicBezTo>
                    <a:pt x="33" y="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16"/>
            <p:cNvSpPr/>
            <p:nvPr/>
          </p:nvSpPr>
          <p:spPr>
            <a:xfrm>
              <a:off x="-711626" y="4876049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cubicBezTo>
                    <a:pt x="0" y="17"/>
                    <a:pt x="17" y="17"/>
                    <a:pt x="33" y="3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16"/>
            <p:cNvSpPr/>
            <p:nvPr/>
          </p:nvSpPr>
          <p:spPr>
            <a:xfrm>
              <a:off x="-690105" y="4910030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16"/>
            <p:cNvSpPr/>
            <p:nvPr/>
          </p:nvSpPr>
          <p:spPr>
            <a:xfrm>
              <a:off x="-730315" y="489775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0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16"/>
            <p:cNvSpPr/>
            <p:nvPr/>
          </p:nvSpPr>
          <p:spPr>
            <a:xfrm>
              <a:off x="-816778" y="5026697"/>
              <a:ext cx="6419" cy="4153"/>
            </a:xfrm>
            <a:custGeom>
              <a:avLst/>
              <a:gdLst/>
              <a:ahLst/>
              <a:cxnLst/>
              <a:rect l="l" t="t" r="r" b="b"/>
              <a:pathLst>
                <a:path w="34" h="22" extrusionOk="0">
                  <a:moveTo>
                    <a:pt x="4" y="0"/>
                  </a:moveTo>
                  <a:cubicBezTo>
                    <a:pt x="2" y="0"/>
                    <a:pt x="1" y="1"/>
                    <a:pt x="1" y="5"/>
                  </a:cubicBezTo>
                  <a:lnTo>
                    <a:pt x="33" y="21"/>
                  </a:lnTo>
                  <a:cubicBezTo>
                    <a:pt x="33" y="21"/>
                    <a:pt x="12" y="0"/>
                    <a:pt x="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16"/>
            <p:cNvSpPr/>
            <p:nvPr/>
          </p:nvSpPr>
          <p:spPr>
            <a:xfrm>
              <a:off x="-852269" y="5086919"/>
              <a:ext cx="4720" cy="2643"/>
            </a:xfrm>
            <a:custGeom>
              <a:avLst/>
              <a:gdLst/>
              <a:ahLst/>
              <a:cxnLst/>
              <a:rect l="l" t="t" r="r" b="b"/>
              <a:pathLst>
                <a:path w="25" h="14" extrusionOk="0">
                  <a:moveTo>
                    <a:pt x="5" y="1"/>
                  </a:moveTo>
                  <a:cubicBezTo>
                    <a:pt x="0" y="1"/>
                    <a:pt x="0" y="5"/>
                    <a:pt x="9" y="13"/>
                  </a:cubicBezTo>
                  <a:lnTo>
                    <a:pt x="25" y="13"/>
                  </a:lnTo>
                  <a:cubicBezTo>
                    <a:pt x="17" y="5"/>
                    <a:pt x="9" y="1"/>
                    <a:pt x="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16"/>
            <p:cNvSpPr/>
            <p:nvPr/>
          </p:nvSpPr>
          <p:spPr>
            <a:xfrm>
              <a:off x="-971202" y="524681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16"/>
            <p:cNvSpPr/>
            <p:nvPr/>
          </p:nvSpPr>
          <p:spPr>
            <a:xfrm>
              <a:off x="209257" y="5245496"/>
              <a:ext cx="6230" cy="1510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5" y="1"/>
                  </a:moveTo>
                  <a:cubicBezTo>
                    <a:pt x="2" y="1"/>
                    <a:pt x="0" y="2"/>
                    <a:pt x="0" y="8"/>
                  </a:cubicBezTo>
                  <a:lnTo>
                    <a:pt x="33" y="8"/>
                  </a:lnTo>
                  <a:cubicBezTo>
                    <a:pt x="22" y="8"/>
                    <a:pt x="11" y="1"/>
                    <a:pt x="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16"/>
            <p:cNvSpPr/>
            <p:nvPr/>
          </p:nvSpPr>
          <p:spPr>
            <a:xfrm>
              <a:off x="203027" y="5246817"/>
              <a:ext cx="9439" cy="3398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33" y="1"/>
                  </a:moveTo>
                  <a:cubicBezTo>
                    <a:pt x="0" y="1"/>
                    <a:pt x="0" y="1"/>
                    <a:pt x="17" y="17"/>
                  </a:cubicBezTo>
                  <a:cubicBezTo>
                    <a:pt x="17" y="1"/>
                    <a:pt x="33" y="1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16"/>
            <p:cNvSpPr/>
            <p:nvPr/>
          </p:nvSpPr>
          <p:spPr>
            <a:xfrm>
              <a:off x="175087" y="534573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" y="1"/>
                    <a:pt x="17" y="1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16"/>
            <p:cNvSpPr/>
            <p:nvPr/>
          </p:nvSpPr>
          <p:spPr>
            <a:xfrm>
              <a:off x="169046" y="535196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16"/>
            <p:cNvSpPr/>
            <p:nvPr/>
          </p:nvSpPr>
          <p:spPr>
            <a:xfrm>
              <a:off x="181317" y="530873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16"/>
            <p:cNvSpPr/>
            <p:nvPr/>
          </p:nvSpPr>
          <p:spPr>
            <a:xfrm>
              <a:off x="215298" y="525927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7" y="0"/>
                    <a:pt x="1" y="0"/>
                  </a:cubicBezTo>
                  <a:lnTo>
                    <a:pt x="17" y="0"/>
                  </a:ln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16"/>
            <p:cNvSpPr/>
            <p:nvPr/>
          </p:nvSpPr>
          <p:spPr>
            <a:xfrm>
              <a:off x="178297" y="529023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6"/>
                  </a:moveTo>
                  <a:lnTo>
                    <a:pt x="17" y="16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16"/>
            <p:cNvSpPr/>
            <p:nvPr/>
          </p:nvSpPr>
          <p:spPr>
            <a:xfrm>
              <a:off x="181317" y="5277778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" y="1"/>
                  </a:moveTo>
                  <a:cubicBezTo>
                    <a:pt x="1" y="1"/>
                    <a:pt x="11" y="6"/>
                    <a:pt x="20" y="10"/>
                  </a:cubicBezTo>
                  <a:lnTo>
                    <a:pt x="20" y="10"/>
                  </a:lnTo>
                  <a:cubicBezTo>
                    <a:pt x="18" y="8"/>
                    <a:pt x="17" y="5"/>
                    <a:pt x="17" y="1"/>
                  </a:cubicBezTo>
                  <a:close/>
                  <a:moveTo>
                    <a:pt x="20" y="10"/>
                  </a:moveTo>
                  <a:cubicBezTo>
                    <a:pt x="24" y="17"/>
                    <a:pt x="33" y="17"/>
                    <a:pt x="33" y="17"/>
                  </a:cubicBezTo>
                  <a:cubicBezTo>
                    <a:pt x="33" y="17"/>
                    <a:pt x="27" y="14"/>
                    <a:pt x="20" y="1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16"/>
            <p:cNvSpPr/>
            <p:nvPr/>
          </p:nvSpPr>
          <p:spPr>
            <a:xfrm>
              <a:off x="156587" y="567648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16"/>
            <p:cNvSpPr/>
            <p:nvPr/>
          </p:nvSpPr>
          <p:spPr>
            <a:xfrm>
              <a:off x="159796" y="53642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16"/>
            <p:cNvSpPr/>
            <p:nvPr/>
          </p:nvSpPr>
          <p:spPr>
            <a:xfrm>
              <a:off x="153566" y="5472412"/>
              <a:ext cx="12460" cy="3398"/>
            </a:xfrm>
            <a:custGeom>
              <a:avLst/>
              <a:gdLst/>
              <a:ahLst/>
              <a:cxnLst/>
              <a:rect l="l" t="t" r="r" b="b"/>
              <a:pathLst>
                <a:path w="66" h="18" extrusionOk="0">
                  <a:moveTo>
                    <a:pt x="0" y="1"/>
                  </a:moveTo>
                  <a:cubicBezTo>
                    <a:pt x="9" y="1"/>
                    <a:pt x="25" y="5"/>
                    <a:pt x="39" y="9"/>
                  </a:cubicBezTo>
                  <a:cubicBezTo>
                    <a:pt x="29" y="5"/>
                    <a:pt x="17" y="1"/>
                    <a:pt x="0" y="1"/>
                  </a:cubicBezTo>
                  <a:close/>
                  <a:moveTo>
                    <a:pt x="39" y="9"/>
                  </a:moveTo>
                  <a:cubicBezTo>
                    <a:pt x="49" y="13"/>
                    <a:pt x="58" y="17"/>
                    <a:pt x="66" y="17"/>
                  </a:cubicBezTo>
                  <a:cubicBezTo>
                    <a:pt x="66" y="17"/>
                    <a:pt x="54" y="13"/>
                    <a:pt x="39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16"/>
            <p:cNvSpPr/>
            <p:nvPr/>
          </p:nvSpPr>
          <p:spPr>
            <a:xfrm>
              <a:off x="159796" y="539218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16"/>
            <p:cNvSpPr/>
            <p:nvPr/>
          </p:nvSpPr>
          <p:spPr>
            <a:xfrm>
              <a:off x="165837" y="5401430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7" y="0"/>
                    <a:pt x="1" y="0"/>
                    <a:pt x="17" y="17"/>
                  </a:cubicBezTo>
                  <a:cubicBezTo>
                    <a:pt x="17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16"/>
            <p:cNvSpPr/>
            <p:nvPr/>
          </p:nvSpPr>
          <p:spPr>
            <a:xfrm>
              <a:off x="169046" y="541370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16"/>
            <p:cNvSpPr/>
            <p:nvPr/>
          </p:nvSpPr>
          <p:spPr>
            <a:xfrm>
              <a:off x="187547" y="563004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0" y="1"/>
                  </a:moveTo>
                  <a:cubicBezTo>
                    <a:pt x="11" y="1"/>
                    <a:pt x="22" y="8"/>
                    <a:pt x="28" y="8"/>
                  </a:cubicBezTo>
                  <a:cubicBezTo>
                    <a:pt x="31" y="8"/>
                    <a:pt x="33" y="6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16"/>
            <p:cNvSpPr/>
            <p:nvPr/>
          </p:nvSpPr>
          <p:spPr>
            <a:xfrm>
              <a:off x="215298" y="525927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16"/>
            <p:cNvSpPr/>
            <p:nvPr/>
          </p:nvSpPr>
          <p:spPr>
            <a:xfrm>
              <a:off x="199818" y="555283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16"/>
            <p:cNvSpPr/>
            <p:nvPr/>
          </p:nvSpPr>
          <p:spPr>
            <a:xfrm>
              <a:off x="212278" y="5413701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0" y="1"/>
                  </a:moveTo>
                  <a:cubicBezTo>
                    <a:pt x="0" y="1"/>
                    <a:pt x="0" y="17"/>
                    <a:pt x="17" y="17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16"/>
            <p:cNvSpPr/>
            <p:nvPr/>
          </p:nvSpPr>
          <p:spPr>
            <a:xfrm>
              <a:off x="135065" y="5250027"/>
              <a:ext cx="86651" cy="424949"/>
            </a:xfrm>
            <a:custGeom>
              <a:avLst/>
              <a:gdLst/>
              <a:ahLst/>
              <a:cxnLst/>
              <a:rect l="l" t="t" r="r" b="b"/>
              <a:pathLst>
                <a:path w="459" h="2251" extrusionOk="0">
                  <a:moveTo>
                    <a:pt x="393" y="0"/>
                  </a:moveTo>
                  <a:lnTo>
                    <a:pt x="377" y="17"/>
                  </a:lnTo>
                  <a:cubicBezTo>
                    <a:pt x="311" y="17"/>
                    <a:pt x="393" y="33"/>
                    <a:pt x="377" y="49"/>
                  </a:cubicBezTo>
                  <a:lnTo>
                    <a:pt x="409" y="49"/>
                  </a:lnTo>
                  <a:cubicBezTo>
                    <a:pt x="409" y="33"/>
                    <a:pt x="377" y="33"/>
                    <a:pt x="393" y="33"/>
                  </a:cubicBezTo>
                  <a:cubicBezTo>
                    <a:pt x="393" y="33"/>
                    <a:pt x="425" y="33"/>
                    <a:pt x="426" y="49"/>
                  </a:cubicBezTo>
                  <a:lnTo>
                    <a:pt x="426" y="49"/>
                  </a:lnTo>
                  <a:cubicBezTo>
                    <a:pt x="425" y="33"/>
                    <a:pt x="393" y="33"/>
                    <a:pt x="393" y="17"/>
                  </a:cubicBezTo>
                  <a:cubicBezTo>
                    <a:pt x="409" y="17"/>
                    <a:pt x="426" y="33"/>
                    <a:pt x="426" y="33"/>
                  </a:cubicBezTo>
                  <a:cubicBezTo>
                    <a:pt x="426" y="17"/>
                    <a:pt x="409" y="17"/>
                    <a:pt x="393" y="0"/>
                  </a:cubicBezTo>
                  <a:close/>
                  <a:moveTo>
                    <a:pt x="344" y="49"/>
                  </a:moveTo>
                  <a:cubicBezTo>
                    <a:pt x="360" y="49"/>
                    <a:pt x="377" y="66"/>
                    <a:pt x="377" y="66"/>
                  </a:cubicBezTo>
                  <a:cubicBezTo>
                    <a:pt x="393" y="66"/>
                    <a:pt x="393" y="49"/>
                    <a:pt x="377" y="49"/>
                  </a:cubicBezTo>
                  <a:close/>
                  <a:moveTo>
                    <a:pt x="295" y="72"/>
                  </a:moveTo>
                  <a:lnTo>
                    <a:pt x="295" y="82"/>
                  </a:lnTo>
                  <a:cubicBezTo>
                    <a:pt x="311" y="82"/>
                    <a:pt x="303" y="78"/>
                    <a:pt x="295" y="72"/>
                  </a:cubicBezTo>
                  <a:close/>
                  <a:moveTo>
                    <a:pt x="295" y="98"/>
                  </a:moveTo>
                  <a:cubicBezTo>
                    <a:pt x="300" y="104"/>
                    <a:pt x="304" y="106"/>
                    <a:pt x="307" y="106"/>
                  </a:cubicBezTo>
                  <a:cubicBezTo>
                    <a:pt x="313" y="106"/>
                    <a:pt x="317" y="98"/>
                    <a:pt x="328" y="98"/>
                  </a:cubicBezTo>
                  <a:close/>
                  <a:moveTo>
                    <a:pt x="328" y="197"/>
                  </a:moveTo>
                  <a:lnTo>
                    <a:pt x="341" y="210"/>
                  </a:lnTo>
                  <a:lnTo>
                    <a:pt x="341" y="210"/>
                  </a:lnTo>
                  <a:cubicBezTo>
                    <a:pt x="326" y="207"/>
                    <a:pt x="314" y="203"/>
                    <a:pt x="328" y="197"/>
                  </a:cubicBezTo>
                  <a:close/>
                  <a:moveTo>
                    <a:pt x="344" y="442"/>
                  </a:moveTo>
                  <a:cubicBezTo>
                    <a:pt x="344" y="449"/>
                    <a:pt x="344" y="453"/>
                    <a:pt x="344" y="456"/>
                  </a:cubicBezTo>
                  <a:lnTo>
                    <a:pt x="344" y="456"/>
                  </a:lnTo>
                  <a:cubicBezTo>
                    <a:pt x="334" y="453"/>
                    <a:pt x="329" y="449"/>
                    <a:pt x="344" y="442"/>
                  </a:cubicBezTo>
                  <a:close/>
                  <a:moveTo>
                    <a:pt x="213" y="639"/>
                  </a:moveTo>
                  <a:cubicBezTo>
                    <a:pt x="213" y="639"/>
                    <a:pt x="213" y="647"/>
                    <a:pt x="219" y="651"/>
                  </a:cubicBezTo>
                  <a:lnTo>
                    <a:pt x="219" y="651"/>
                  </a:lnTo>
                  <a:cubicBezTo>
                    <a:pt x="224" y="648"/>
                    <a:pt x="225" y="645"/>
                    <a:pt x="213" y="639"/>
                  </a:cubicBezTo>
                  <a:close/>
                  <a:moveTo>
                    <a:pt x="377" y="639"/>
                  </a:moveTo>
                  <a:lnTo>
                    <a:pt x="393" y="655"/>
                  </a:lnTo>
                  <a:cubicBezTo>
                    <a:pt x="393" y="655"/>
                    <a:pt x="409" y="639"/>
                    <a:pt x="377" y="639"/>
                  </a:cubicBezTo>
                  <a:close/>
                  <a:moveTo>
                    <a:pt x="180" y="725"/>
                  </a:moveTo>
                  <a:lnTo>
                    <a:pt x="180" y="737"/>
                  </a:lnTo>
                  <a:cubicBezTo>
                    <a:pt x="184" y="733"/>
                    <a:pt x="183" y="729"/>
                    <a:pt x="180" y="725"/>
                  </a:cubicBezTo>
                  <a:close/>
                  <a:moveTo>
                    <a:pt x="164" y="786"/>
                  </a:moveTo>
                  <a:cubicBezTo>
                    <a:pt x="169" y="791"/>
                    <a:pt x="174" y="793"/>
                    <a:pt x="180" y="794"/>
                  </a:cubicBezTo>
                  <a:lnTo>
                    <a:pt x="180" y="794"/>
                  </a:lnTo>
                  <a:cubicBezTo>
                    <a:pt x="176" y="790"/>
                    <a:pt x="172" y="786"/>
                    <a:pt x="180" y="786"/>
                  </a:cubicBezTo>
                  <a:close/>
                  <a:moveTo>
                    <a:pt x="164" y="982"/>
                  </a:moveTo>
                  <a:cubicBezTo>
                    <a:pt x="131" y="982"/>
                    <a:pt x="164" y="999"/>
                    <a:pt x="164" y="999"/>
                  </a:cubicBezTo>
                  <a:lnTo>
                    <a:pt x="164" y="982"/>
                  </a:lnTo>
                  <a:close/>
                  <a:moveTo>
                    <a:pt x="82" y="1246"/>
                  </a:moveTo>
                  <a:cubicBezTo>
                    <a:pt x="89" y="1251"/>
                    <a:pt x="100" y="1256"/>
                    <a:pt x="115" y="1261"/>
                  </a:cubicBezTo>
                  <a:cubicBezTo>
                    <a:pt x="99" y="1261"/>
                    <a:pt x="83" y="1261"/>
                    <a:pt x="82" y="1246"/>
                  </a:cubicBezTo>
                  <a:close/>
                  <a:moveTo>
                    <a:pt x="360" y="1555"/>
                  </a:moveTo>
                  <a:cubicBezTo>
                    <a:pt x="328" y="1555"/>
                    <a:pt x="353" y="1563"/>
                    <a:pt x="364" y="1563"/>
                  </a:cubicBezTo>
                  <a:cubicBezTo>
                    <a:pt x="369" y="1563"/>
                    <a:pt x="371" y="1561"/>
                    <a:pt x="360" y="1555"/>
                  </a:cubicBezTo>
                  <a:close/>
                  <a:moveTo>
                    <a:pt x="49" y="1695"/>
                  </a:moveTo>
                  <a:cubicBezTo>
                    <a:pt x="53" y="1698"/>
                    <a:pt x="58" y="1700"/>
                    <a:pt x="66" y="1703"/>
                  </a:cubicBezTo>
                  <a:cubicBezTo>
                    <a:pt x="53" y="1703"/>
                    <a:pt x="50" y="1703"/>
                    <a:pt x="49" y="1695"/>
                  </a:cubicBezTo>
                  <a:close/>
                  <a:moveTo>
                    <a:pt x="297" y="1738"/>
                  </a:moveTo>
                  <a:lnTo>
                    <a:pt x="311" y="1752"/>
                  </a:lnTo>
                  <a:cubicBezTo>
                    <a:pt x="318" y="1745"/>
                    <a:pt x="309" y="1741"/>
                    <a:pt x="297" y="1738"/>
                  </a:cubicBezTo>
                  <a:close/>
                  <a:moveTo>
                    <a:pt x="99" y="1801"/>
                  </a:moveTo>
                  <a:cubicBezTo>
                    <a:pt x="113" y="1802"/>
                    <a:pt x="126" y="1806"/>
                    <a:pt x="115" y="1817"/>
                  </a:cubicBezTo>
                  <a:cubicBezTo>
                    <a:pt x="115" y="1817"/>
                    <a:pt x="101" y="1804"/>
                    <a:pt x="99" y="1801"/>
                  </a:cubicBezTo>
                  <a:close/>
                  <a:moveTo>
                    <a:pt x="49" y="1850"/>
                  </a:moveTo>
                  <a:cubicBezTo>
                    <a:pt x="17" y="1850"/>
                    <a:pt x="33" y="1866"/>
                    <a:pt x="33" y="1866"/>
                  </a:cubicBezTo>
                  <a:lnTo>
                    <a:pt x="82" y="1866"/>
                  </a:lnTo>
                  <a:cubicBezTo>
                    <a:pt x="82" y="1866"/>
                    <a:pt x="66" y="1850"/>
                    <a:pt x="66" y="1850"/>
                  </a:cubicBezTo>
                  <a:close/>
                  <a:moveTo>
                    <a:pt x="262" y="1850"/>
                  </a:moveTo>
                  <a:cubicBezTo>
                    <a:pt x="262" y="1850"/>
                    <a:pt x="262" y="1850"/>
                    <a:pt x="262" y="1866"/>
                  </a:cubicBezTo>
                  <a:cubicBezTo>
                    <a:pt x="246" y="1866"/>
                    <a:pt x="246" y="1850"/>
                    <a:pt x="246" y="1850"/>
                  </a:cubicBezTo>
                  <a:close/>
                  <a:moveTo>
                    <a:pt x="278" y="1899"/>
                  </a:moveTo>
                  <a:cubicBezTo>
                    <a:pt x="276" y="1900"/>
                    <a:pt x="275" y="1901"/>
                    <a:pt x="273" y="1902"/>
                  </a:cubicBezTo>
                  <a:lnTo>
                    <a:pt x="273" y="1902"/>
                  </a:lnTo>
                  <a:cubicBezTo>
                    <a:pt x="277" y="1903"/>
                    <a:pt x="281" y="1904"/>
                    <a:pt x="285" y="1905"/>
                  </a:cubicBezTo>
                  <a:lnTo>
                    <a:pt x="285" y="1905"/>
                  </a:lnTo>
                  <a:cubicBezTo>
                    <a:pt x="283" y="1904"/>
                    <a:pt x="281" y="1901"/>
                    <a:pt x="278" y="1899"/>
                  </a:cubicBezTo>
                  <a:close/>
                  <a:moveTo>
                    <a:pt x="285" y="1905"/>
                  </a:moveTo>
                  <a:cubicBezTo>
                    <a:pt x="295" y="1915"/>
                    <a:pt x="295" y="1915"/>
                    <a:pt x="295" y="1915"/>
                  </a:cubicBezTo>
                  <a:cubicBezTo>
                    <a:pt x="314" y="1915"/>
                    <a:pt x="300" y="1910"/>
                    <a:pt x="285" y="1905"/>
                  </a:cubicBezTo>
                  <a:close/>
                  <a:moveTo>
                    <a:pt x="311" y="49"/>
                  </a:moveTo>
                  <a:lnTo>
                    <a:pt x="311" y="66"/>
                  </a:lnTo>
                  <a:cubicBezTo>
                    <a:pt x="311" y="66"/>
                    <a:pt x="278" y="66"/>
                    <a:pt x="295" y="49"/>
                  </a:cubicBezTo>
                  <a:lnTo>
                    <a:pt x="295" y="49"/>
                  </a:lnTo>
                  <a:cubicBezTo>
                    <a:pt x="278" y="58"/>
                    <a:pt x="287" y="66"/>
                    <a:pt x="295" y="72"/>
                  </a:cubicBezTo>
                  <a:lnTo>
                    <a:pt x="295" y="72"/>
                  </a:lnTo>
                  <a:lnTo>
                    <a:pt x="295" y="66"/>
                  </a:lnTo>
                  <a:cubicBezTo>
                    <a:pt x="295" y="82"/>
                    <a:pt x="328" y="82"/>
                    <a:pt x="360" y="98"/>
                  </a:cubicBezTo>
                  <a:lnTo>
                    <a:pt x="328" y="98"/>
                  </a:lnTo>
                  <a:cubicBezTo>
                    <a:pt x="308" y="108"/>
                    <a:pt x="318" y="118"/>
                    <a:pt x="318" y="124"/>
                  </a:cubicBezTo>
                  <a:lnTo>
                    <a:pt x="318" y="124"/>
                  </a:lnTo>
                  <a:cubicBezTo>
                    <a:pt x="317" y="124"/>
                    <a:pt x="316" y="124"/>
                    <a:pt x="315" y="124"/>
                  </a:cubicBezTo>
                  <a:cubicBezTo>
                    <a:pt x="309" y="124"/>
                    <a:pt x="306" y="131"/>
                    <a:pt x="295" y="131"/>
                  </a:cubicBezTo>
                  <a:cubicBezTo>
                    <a:pt x="314" y="131"/>
                    <a:pt x="318" y="129"/>
                    <a:pt x="318" y="124"/>
                  </a:cubicBezTo>
                  <a:lnTo>
                    <a:pt x="318" y="124"/>
                  </a:lnTo>
                  <a:cubicBezTo>
                    <a:pt x="321" y="125"/>
                    <a:pt x="324" y="127"/>
                    <a:pt x="328" y="131"/>
                  </a:cubicBezTo>
                  <a:cubicBezTo>
                    <a:pt x="262" y="131"/>
                    <a:pt x="344" y="131"/>
                    <a:pt x="311" y="148"/>
                  </a:cubicBezTo>
                  <a:cubicBezTo>
                    <a:pt x="278" y="131"/>
                    <a:pt x="295" y="131"/>
                    <a:pt x="262" y="131"/>
                  </a:cubicBezTo>
                  <a:cubicBezTo>
                    <a:pt x="328" y="148"/>
                    <a:pt x="262" y="148"/>
                    <a:pt x="262" y="148"/>
                  </a:cubicBezTo>
                  <a:cubicBezTo>
                    <a:pt x="311" y="164"/>
                    <a:pt x="278" y="164"/>
                    <a:pt x="295" y="180"/>
                  </a:cubicBezTo>
                  <a:cubicBezTo>
                    <a:pt x="278" y="180"/>
                    <a:pt x="262" y="197"/>
                    <a:pt x="246" y="197"/>
                  </a:cubicBezTo>
                  <a:cubicBezTo>
                    <a:pt x="295" y="213"/>
                    <a:pt x="278" y="213"/>
                    <a:pt x="295" y="229"/>
                  </a:cubicBezTo>
                  <a:cubicBezTo>
                    <a:pt x="262" y="213"/>
                    <a:pt x="262" y="213"/>
                    <a:pt x="246" y="213"/>
                  </a:cubicBezTo>
                  <a:cubicBezTo>
                    <a:pt x="262" y="213"/>
                    <a:pt x="262" y="229"/>
                    <a:pt x="262" y="229"/>
                  </a:cubicBezTo>
                  <a:lnTo>
                    <a:pt x="229" y="229"/>
                  </a:lnTo>
                  <a:cubicBezTo>
                    <a:pt x="229" y="229"/>
                    <a:pt x="278" y="246"/>
                    <a:pt x="246" y="246"/>
                  </a:cubicBezTo>
                  <a:cubicBezTo>
                    <a:pt x="262" y="254"/>
                    <a:pt x="283" y="254"/>
                    <a:pt x="301" y="254"/>
                  </a:cubicBezTo>
                  <a:cubicBezTo>
                    <a:pt x="319" y="254"/>
                    <a:pt x="336" y="254"/>
                    <a:pt x="344" y="262"/>
                  </a:cubicBezTo>
                  <a:lnTo>
                    <a:pt x="262" y="262"/>
                  </a:lnTo>
                  <a:cubicBezTo>
                    <a:pt x="262" y="262"/>
                    <a:pt x="246" y="279"/>
                    <a:pt x="229" y="279"/>
                  </a:cubicBezTo>
                  <a:cubicBezTo>
                    <a:pt x="246" y="279"/>
                    <a:pt x="213" y="295"/>
                    <a:pt x="262" y="295"/>
                  </a:cubicBezTo>
                  <a:lnTo>
                    <a:pt x="229" y="295"/>
                  </a:lnTo>
                  <a:cubicBezTo>
                    <a:pt x="246" y="295"/>
                    <a:pt x="229" y="311"/>
                    <a:pt x="262" y="311"/>
                  </a:cubicBezTo>
                  <a:lnTo>
                    <a:pt x="278" y="311"/>
                  </a:lnTo>
                  <a:cubicBezTo>
                    <a:pt x="311" y="328"/>
                    <a:pt x="246" y="344"/>
                    <a:pt x="262" y="360"/>
                  </a:cubicBezTo>
                  <a:lnTo>
                    <a:pt x="246" y="360"/>
                  </a:lnTo>
                  <a:cubicBezTo>
                    <a:pt x="262" y="360"/>
                    <a:pt x="262" y="377"/>
                    <a:pt x="278" y="377"/>
                  </a:cubicBezTo>
                  <a:lnTo>
                    <a:pt x="246" y="377"/>
                  </a:lnTo>
                  <a:cubicBezTo>
                    <a:pt x="262" y="393"/>
                    <a:pt x="262" y="393"/>
                    <a:pt x="246" y="393"/>
                  </a:cubicBezTo>
                  <a:lnTo>
                    <a:pt x="229" y="393"/>
                  </a:lnTo>
                  <a:cubicBezTo>
                    <a:pt x="229" y="393"/>
                    <a:pt x="213" y="393"/>
                    <a:pt x="229" y="409"/>
                  </a:cubicBezTo>
                  <a:cubicBezTo>
                    <a:pt x="229" y="409"/>
                    <a:pt x="229" y="426"/>
                    <a:pt x="229" y="426"/>
                  </a:cubicBezTo>
                  <a:lnTo>
                    <a:pt x="197" y="426"/>
                  </a:lnTo>
                  <a:cubicBezTo>
                    <a:pt x="147" y="426"/>
                    <a:pt x="262" y="459"/>
                    <a:pt x="180" y="459"/>
                  </a:cubicBezTo>
                  <a:cubicBezTo>
                    <a:pt x="191" y="464"/>
                    <a:pt x="198" y="466"/>
                    <a:pt x="204" y="466"/>
                  </a:cubicBezTo>
                  <a:cubicBezTo>
                    <a:pt x="217" y="466"/>
                    <a:pt x="224" y="459"/>
                    <a:pt x="246" y="459"/>
                  </a:cubicBezTo>
                  <a:cubicBezTo>
                    <a:pt x="229" y="475"/>
                    <a:pt x="180" y="475"/>
                    <a:pt x="180" y="475"/>
                  </a:cubicBezTo>
                  <a:cubicBezTo>
                    <a:pt x="147" y="475"/>
                    <a:pt x="229" y="491"/>
                    <a:pt x="213" y="491"/>
                  </a:cubicBezTo>
                  <a:cubicBezTo>
                    <a:pt x="229" y="491"/>
                    <a:pt x="262" y="508"/>
                    <a:pt x="278" y="508"/>
                  </a:cubicBezTo>
                  <a:cubicBezTo>
                    <a:pt x="278" y="513"/>
                    <a:pt x="271" y="515"/>
                    <a:pt x="261" y="515"/>
                  </a:cubicBezTo>
                  <a:cubicBezTo>
                    <a:pt x="242" y="515"/>
                    <a:pt x="213" y="508"/>
                    <a:pt x="213" y="508"/>
                  </a:cubicBezTo>
                  <a:cubicBezTo>
                    <a:pt x="205" y="508"/>
                    <a:pt x="201" y="511"/>
                    <a:pt x="196" y="513"/>
                  </a:cubicBezTo>
                  <a:lnTo>
                    <a:pt x="196" y="513"/>
                  </a:lnTo>
                  <a:cubicBezTo>
                    <a:pt x="196" y="512"/>
                    <a:pt x="197" y="510"/>
                    <a:pt x="197" y="508"/>
                  </a:cubicBezTo>
                  <a:lnTo>
                    <a:pt x="197" y="508"/>
                  </a:lnTo>
                  <a:cubicBezTo>
                    <a:pt x="194" y="510"/>
                    <a:pt x="192" y="513"/>
                    <a:pt x="191" y="515"/>
                  </a:cubicBezTo>
                  <a:lnTo>
                    <a:pt x="191" y="515"/>
                  </a:lnTo>
                  <a:cubicBezTo>
                    <a:pt x="190" y="515"/>
                    <a:pt x="189" y="515"/>
                    <a:pt x="187" y="515"/>
                  </a:cubicBezTo>
                  <a:cubicBezTo>
                    <a:pt x="182" y="515"/>
                    <a:pt x="175" y="513"/>
                    <a:pt x="164" y="508"/>
                  </a:cubicBezTo>
                  <a:lnTo>
                    <a:pt x="164" y="508"/>
                  </a:lnTo>
                  <a:cubicBezTo>
                    <a:pt x="172" y="516"/>
                    <a:pt x="180" y="520"/>
                    <a:pt x="186" y="520"/>
                  </a:cubicBezTo>
                  <a:cubicBezTo>
                    <a:pt x="187" y="520"/>
                    <a:pt x="188" y="520"/>
                    <a:pt x="189" y="520"/>
                  </a:cubicBezTo>
                  <a:lnTo>
                    <a:pt x="189" y="520"/>
                  </a:lnTo>
                  <a:cubicBezTo>
                    <a:pt x="187" y="526"/>
                    <a:pt x="191" y="529"/>
                    <a:pt x="180" y="540"/>
                  </a:cubicBezTo>
                  <a:lnTo>
                    <a:pt x="213" y="540"/>
                  </a:lnTo>
                  <a:cubicBezTo>
                    <a:pt x="205" y="549"/>
                    <a:pt x="209" y="549"/>
                    <a:pt x="217" y="549"/>
                  </a:cubicBezTo>
                  <a:cubicBezTo>
                    <a:pt x="225" y="549"/>
                    <a:pt x="238" y="549"/>
                    <a:pt x="246" y="557"/>
                  </a:cubicBezTo>
                  <a:lnTo>
                    <a:pt x="213" y="557"/>
                  </a:lnTo>
                  <a:cubicBezTo>
                    <a:pt x="207" y="562"/>
                    <a:pt x="200" y="564"/>
                    <a:pt x="193" y="564"/>
                  </a:cubicBezTo>
                  <a:cubicBezTo>
                    <a:pt x="178" y="564"/>
                    <a:pt x="164" y="557"/>
                    <a:pt x="164" y="557"/>
                  </a:cubicBezTo>
                  <a:lnTo>
                    <a:pt x="164" y="557"/>
                  </a:lnTo>
                  <a:cubicBezTo>
                    <a:pt x="180" y="573"/>
                    <a:pt x="147" y="573"/>
                    <a:pt x="131" y="573"/>
                  </a:cubicBezTo>
                  <a:lnTo>
                    <a:pt x="164" y="573"/>
                  </a:lnTo>
                  <a:cubicBezTo>
                    <a:pt x="147" y="590"/>
                    <a:pt x="147" y="590"/>
                    <a:pt x="147" y="590"/>
                  </a:cubicBezTo>
                  <a:lnTo>
                    <a:pt x="213" y="590"/>
                  </a:lnTo>
                  <a:cubicBezTo>
                    <a:pt x="197" y="590"/>
                    <a:pt x="229" y="606"/>
                    <a:pt x="197" y="606"/>
                  </a:cubicBezTo>
                  <a:cubicBezTo>
                    <a:pt x="197" y="598"/>
                    <a:pt x="184" y="598"/>
                    <a:pt x="172" y="598"/>
                  </a:cubicBezTo>
                  <a:cubicBezTo>
                    <a:pt x="160" y="598"/>
                    <a:pt x="147" y="598"/>
                    <a:pt x="147" y="590"/>
                  </a:cubicBezTo>
                  <a:cubicBezTo>
                    <a:pt x="147" y="590"/>
                    <a:pt x="147" y="590"/>
                    <a:pt x="147" y="606"/>
                  </a:cubicBezTo>
                  <a:lnTo>
                    <a:pt x="131" y="606"/>
                  </a:lnTo>
                  <a:cubicBezTo>
                    <a:pt x="98" y="606"/>
                    <a:pt x="180" y="606"/>
                    <a:pt x="180" y="622"/>
                  </a:cubicBezTo>
                  <a:lnTo>
                    <a:pt x="197" y="622"/>
                  </a:lnTo>
                  <a:cubicBezTo>
                    <a:pt x="180" y="639"/>
                    <a:pt x="197" y="639"/>
                    <a:pt x="197" y="639"/>
                  </a:cubicBezTo>
                  <a:lnTo>
                    <a:pt x="213" y="639"/>
                  </a:lnTo>
                  <a:cubicBezTo>
                    <a:pt x="229" y="639"/>
                    <a:pt x="229" y="639"/>
                    <a:pt x="229" y="655"/>
                  </a:cubicBezTo>
                  <a:cubicBezTo>
                    <a:pt x="224" y="655"/>
                    <a:pt x="221" y="654"/>
                    <a:pt x="219" y="651"/>
                  </a:cubicBezTo>
                  <a:lnTo>
                    <a:pt x="219" y="651"/>
                  </a:lnTo>
                  <a:cubicBezTo>
                    <a:pt x="209" y="657"/>
                    <a:pt x="186" y="661"/>
                    <a:pt x="197" y="671"/>
                  </a:cubicBezTo>
                  <a:cubicBezTo>
                    <a:pt x="186" y="671"/>
                    <a:pt x="175" y="664"/>
                    <a:pt x="164" y="664"/>
                  </a:cubicBezTo>
                  <a:cubicBezTo>
                    <a:pt x="158" y="664"/>
                    <a:pt x="153" y="666"/>
                    <a:pt x="147" y="671"/>
                  </a:cubicBezTo>
                  <a:cubicBezTo>
                    <a:pt x="180" y="671"/>
                    <a:pt x="115" y="671"/>
                    <a:pt x="147" y="688"/>
                  </a:cubicBezTo>
                  <a:lnTo>
                    <a:pt x="197" y="688"/>
                  </a:lnTo>
                  <a:lnTo>
                    <a:pt x="164" y="671"/>
                  </a:lnTo>
                  <a:lnTo>
                    <a:pt x="164" y="671"/>
                  </a:lnTo>
                  <a:lnTo>
                    <a:pt x="213" y="688"/>
                  </a:lnTo>
                  <a:cubicBezTo>
                    <a:pt x="213" y="688"/>
                    <a:pt x="200" y="674"/>
                    <a:pt x="197" y="672"/>
                  </a:cubicBezTo>
                  <a:lnTo>
                    <a:pt x="197" y="672"/>
                  </a:lnTo>
                  <a:cubicBezTo>
                    <a:pt x="213" y="688"/>
                    <a:pt x="213" y="688"/>
                    <a:pt x="229" y="688"/>
                  </a:cubicBezTo>
                  <a:cubicBezTo>
                    <a:pt x="197" y="688"/>
                    <a:pt x="262" y="704"/>
                    <a:pt x="229" y="704"/>
                  </a:cubicBezTo>
                  <a:lnTo>
                    <a:pt x="164" y="704"/>
                  </a:lnTo>
                  <a:cubicBezTo>
                    <a:pt x="139" y="704"/>
                    <a:pt x="171" y="713"/>
                    <a:pt x="180" y="725"/>
                  </a:cubicBezTo>
                  <a:lnTo>
                    <a:pt x="180" y="725"/>
                  </a:lnTo>
                  <a:lnTo>
                    <a:pt x="180" y="720"/>
                  </a:lnTo>
                  <a:cubicBezTo>
                    <a:pt x="213" y="737"/>
                    <a:pt x="197" y="737"/>
                    <a:pt x="197" y="753"/>
                  </a:cubicBezTo>
                  <a:cubicBezTo>
                    <a:pt x="191" y="748"/>
                    <a:pt x="186" y="746"/>
                    <a:pt x="180" y="746"/>
                  </a:cubicBezTo>
                  <a:cubicBezTo>
                    <a:pt x="169" y="746"/>
                    <a:pt x="158" y="753"/>
                    <a:pt x="147" y="753"/>
                  </a:cubicBezTo>
                  <a:cubicBezTo>
                    <a:pt x="164" y="753"/>
                    <a:pt x="147" y="753"/>
                    <a:pt x="197" y="770"/>
                  </a:cubicBezTo>
                  <a:lnTo>
                    <a:pt x="164" y="770"/>
                  </a:lnTo>
                  <a:cubicBezTo>
                    <a:pt x="147" y="770"/>
                    <a:pt x="229" y="786"/>
                    <a:pt x="229" y="802"/>
                  </a:cubicBezTo>
                  <a:cubicBezTo>
                    <a:pt x="213" y="794"/>
                    <a:pt x="201" y="794"/>
                    <a:pt x="190" y="794"/>
                  </a:cubicBezTo>
                  <a:cubicBezTo>
                    <a:pt x="187" y="794"/>
                    <a:pt x="183" y="794"/>
                    <a:pt x="180" y="794"/>
                  </a:cubicBezTo>
                  <a:lnTo>
                    <a:pt x="180" y="794"/>
                  </a:lnTo>
                  <a:cubicBezTo>
                    <a:pt x="184" y="798"/>
                    <a:pt x="189" y="802"/>
                    <a:pt x="180" y="802"/>
                  </a:cubicBezTo>
                  <a:cubicBezTo>
                    <a:pt x="197" y="802"/>
                    <a:pt x="213" y="819"/>
                    <a:pt x="213" y="819"/>
                  </a:cubicBezTo>
                  <a:lnTo>
                    <a:pt x="246" y="819"/>
                  </a:lnTo>
                  <a:cubicBezTo>
                    <a:pt x="164" y="835"/>
                    <a:pt x="246" y="851"/>
                    <a:pt x="180" y="868"/>
                  </a:cubicBezTo>
                  <a:cubicBezTo>
                    <a:pt x="180" y="868"/>
                    <a:pt x="197" y="884"/>
                    <a:pt x="197" y="884"/>
                  </a:cubicBezTo>
                  <a:lnTo>
                    <a:pt x="180" y="884"/>
                  </a:lnTo>
                  <a:cubicBezTo>
                    <a:pt x="164" y="901"/>
                    <a:pt x="246" y="901"/>
                    <a:pt x="229" y="917"/>
                  </a:cubicBezTo>
                  <a:cubicBezTo>
                    <a:pt x="197" y="917"/>
                    <a:pt x="213" y="901"/>
                    <a:pt x="197" y="901"/>
                  </a:cubicBezTo>
                  <a:cubicBezTo>
                    <a:pt x="115" y="901"/>
                    <a:pt x="197" y="917"/>
                    <a:pt x="164" y="917"/>
                  </a:cubicBezTo>
                  <a:lnTo>
                    <a:pt x="147" y="917"/>
                  </a:lnTo>
                  <a:cubicBezTo>
                    <a:pt x="131" y="933"/>
                    <a:pt x="180" y="933"/>
                    <a:pt x="180" y="950"/>
                  </a:cubicBezTo>
                  <a:lnTo>
                    <a:pt x="164" y="950"/>
                  </a:lnTo>
                  <a:cubicBezTo>
                    <a:pt x="197" y="966"/>
                    <a:pt x="213" y="966"/>
                    <a:pt x="213" y="982"/>
                  </a:cubicBezTo>
                  <a:lnTo>
                    <a:pt x="229" y="982"/>
                  </a:lnTo>
                  <a:cubicBezTo>
                    <a:pt x="213" y="999"/>
                    <a:pt x="197" y="999"/>
                    <a:pt x="164" y="999"/>
                  </a:cubicBezTo>
                  <a:lnTo>
                    <a:pt x="147" y="999"/>
                  </a:lnTo>
                  <a:cubicBezTo>
                    <a:pt x="147" y="1015"/>
                    <a:pt x="197" y="1015"/>
                    <a:pt x="180" y="1031"/>
                  </a:cubicBezTo>
                  <a:lnTo>
                    <a:pt x="197" y="1031"/>
                  </a:lnTo>
                  <a:cubicBezTo>
                    <a:pt x="221" y="1040"/>
                    <a:pt x="217" y="1040"/>
                    <a:pt x="211" y="1040"/>
                  </a:cubicBezTo>
                  <a:cubicBezTo>
                    <a:pt x="205" y="1040"/>
                    <a:pt x="197" y="1040"/>
                    <a:pt x="213" y="1048"/>
                  </a:cubicBezTo>
                  <a:lnTo>
                    <a:pt x="164" y="1048"/>
                  </a:lnTo>
                  <a:cubicBezTo>
                    <a:pt x="164" y="1048"/>
                    <a:pt x="197" y="1064"/>
                    <a:pt x="213" y="1064"/>
                  </a:cubicBezTo>
                  <a:cubicBezTo>
                    <a:pt x="180" y="1064"/>
                    <a:pt x="164" y="1048"/>
                    <a:pt x="147" y="1048"/>
                  </a:cubicBezTo>
                  <a:cubicBezTo>
                    <a:pt x="147" y="1048"/>
                    <a:pt x="147" y="1064"/>
                    <a:pt x="164" y="1064"/>
                  </a:cubicBezTo>
                  <a:cubicBezTo>
                    <a:pt x="197" y="1064"/>
                    <a:pt x="213" y="1081"/>
                    <a:pt x="213" y="1081"/>
                  </a:cubicBezTo>
                  <a:cubicBezTo>
                    <a:pt x="115" y="1081"/>
                    <a:pt x="180" y="1113"/>
                    <a:pt x="115" y="1113"/>
                  </a:cubicBezTo>
                  <a:cubicBezTo>
                    <a:pt x="147" y="1130"/>
                    <a:pt x="98" y="1146"/>
                    <a:pt x="98" y="1162"/>
                  </a:cubicBezTo>
                  <a:cubicBezTo>
                    <a:pt x="164" y="1162"/>
                    <a:pt x="98" y="1162"/>
                    <a:pt x="180" y="1179"/>
                  </a:cubicBezTo>
                  <a:lnTo>
                    <a:pt x="131" y="1195"/>
                  </a:lnTo>
                  <a:cubicBezTo>
                    <a:pt x="115" y="1195"/>
                    <a:pt x="115" y="1179"/>
                    <a:pt x="98" y="1179"/>
                  </a:cubicBezTo>
                  <a:cubicBezTo>
                    <a:pt x="98" y="1195"/>
                    <a:pt x="66" y="1195"/>
                    <a:pt x="49" y="1195"/>
                  </a:cubicBezTo>
                  <a:cubicBezTo>
                    <a:pt x="82" y="1195"/>
                    <a:pt x="82" y="1195"/>
                    <a:pt x="82" y="1212"/>
                  </a:cubicBezTo>
                  <a:lnTo>
                    <a:pt x="115" y="1195"/>
                  </a:lnTo>
                  <a:lnTo>
                    <a:pt x="115" y="1195"/>
                  </a:lnTo>
                  <a:cubicBezTo>
                    <a:pt x="142" y="1209"/>
                    <a:pt x="77" y="1211"/>
                    <a:pt x="75" y="1221"/>
                  </a:cubicBezTo>
                  <a:lnTo>
                    <a:pt x="75" y="1221"/>
                  </a:lnTo>
                  <a:lnTo>
                    <a:pt x="66" y="1212"/>
                  </a:lnTo>
                  <a:lnTo>
                    <a:pt x="66" y="1212"/>
                  </a:lnTo>
                  <a:cubicBezTo>
                    <a:pt x="66" y="1223"/>
                    <a:pt x="66" y="1234"/>
                    <a:pt x="81" y="1245"/>
                  </a:cubicBezTo>
                  <a:lnTo>
                    <a:pt x="81" y="1245"/>
                  </a:lnTo>
                  <a:cubicBezTo>
                    <a:pt x="68" y="1262"/>
                    <a:pt x="131" y="1294"/>
                    <a:pt x="98" y="1310"/>
                  </a:cubicBezTo>
                  <a:lnTo>
                    <a:pt x="82" y="1310"/>
                  </a:lnTo>
                  <a:cubicBezTo>
                    <a:pt x="82" y="1310"/>
                    <a:pt x="115" y="1326"/>
                    <a:pt x="98" y="1326"/>
                  </a:cubicBezTo>
                  <a:lnTo>
                    <a:pt x="82" y="1326"/>
                  </a:lnTo>
                  <a:cubicBezTo>
                    <a:pt x="49" y="1342"/>
                    <a:pt x="131" y="1359"/>
                    <a:pt x="131" y="1375"/>
                  </a:cubicBezTo>
                  <a:cubicBezTo>
                    <a:pt x="117" y="1370"/>
                    <a:pt x="105" y="1368"/>
                    <a:pt x="96" y="1368"/>
                  </a:cubicBezTo>
                  <a:cubicBezTo>
                    <a:pt x="74" y="1368"/>
                    <a:pt x="66" y="1380"/>
                    <a:pt x="66" y="1392"/>
                  </a:cubicBezTo>
                  <a:lnTo>
                    <a:pt x="49" y="1392"/>
                  </a:lnTo>
                  <a:cubicBezTo>
                    <a:pt x="49" y="1408"/>
                    <a:pt x="82" y="1424"/>
                    <a:pt x="115" y="1441"/>
                  </a:cubicBezTo>
                  <a:cubicBezTo>
                    <a:pt x="49" y="1457"/>
                    <a:pt x="82" y="1473"/>
                    <a:pt x="49" y="1490"/>
                  </a:cubicBezTo>
                  <a:cubicBezTo>
                    <a:pt x="66" y="1490"/>
                    <a:pt x="82" y="1506"/>
                    <a:pt x="98" y="1506"/>
                  </a:cubicBezTo>
                  <a:cubicBezTo>
                    <a:pt x="82" y="1506"/>
                    <a:pt x="131" y="1523"/>
                    <a:pt x="82" y="1523"/>
                  </a:cubicBezTo>
                  <a:lnTo>
                    <a:pt x="82" y="1506"/>
                  </a:lnTo>
                  <a:cubicBezTo>
                    <a:pt x="33" y="1506"/>
                    <a:pt x="49" y="1523"/>
                    <a:pt x="49" y="1523"/>
                  </a:cubicBezTo>
                  <a:lnTo>
                    <a:pt x="115" y="1539"/>
                  </a:lnTo>
                  <a:cubicBezTo>
                    <a:pt x="17" y="1539"/>
                    <a:pt x="131" y="1588"/>
                    <a:pt x="49" y="1588"/>
                  </a:cubicBezTo>
                  <a:cubicBezTo>
                    <a:pt x="66" y="1588"/>
                    <a:pt x="66" y="1604"/>
                    <a:pt x="82" y="1604"/>
                  </a:cubicBezTo>
                  <a:lnTo>
                    <a:pt x="49" y="1604"/>
                  </a:lnTo>
                  <a:cubicBezTo>
                    <a:pt x="33" y="1621"/>
                    <a:pt x="33" y="1621"/>
                    <a:pt x="49" y="1637"/>
                  </a:cubicBezTo>
                  <a:lnTo>
                    <a:pt x="17" y="1621"/>
                  </a:lnTo>
                  <a:lnTo>
                    <a:pt x="17" y="1621"/>
                  </a:lnTo>
                  <a:cubicBezTo>
                    <a:pt x="17" y="1637"/>
                    <a:pt x="115" y="1653"/>
                    <a:pt x="115" y="1653"/>
                  </a:cubicBezTo>
                  <a:lnTo>
                    <a:pt x="66" y="1653"/>
                  </a:lnTo>
                  <a:cubicBezTo>
                    <a:pt x="66" y="1666"/>
                    <a:pt x="38" y="1678"/>
                    <a:pt x="45" y="1690"/>
                  </a:cubicBezTo>
                  <a:lnTo>
                    <a:pt x="45" y="1690"/>
                  </a:lnTo>
                  <a:cubicBezTo>
                    <a:pt x="28" y="1705"/>
                    <a:pt x="7" y="1719"/>
                    <a:pt x="82" y="1719"/>
                  </a:cubicBezTo>
                  <a:cubicBezTo>
                    <a:pt x="42" y="1719"/>
                    <a:pt x="57" y="1730"/>
                    <a:pt x="72" y="1743"/>
                  </a:cubicBezTo>
                  <a:lnTo>
                    <a:pt x="72" y="1743"/>
                  </a:lnTo>
                  <a:cubicBezTo>
                    <a:pt x="66" y="1741"/>
                    <a:pt x="59" y="1738"/>
                    <a:pt x="49" y="1735"/>
                  </a:cubicBezTo>
                  <a:lnTo>
                    <a:pt x="49" y="1735"/>
                  </a:lnTo>
                  <a:lnTo>
                    <a:pt x="82" y="1752"/>
                  </a:lnTo>
                  <a:cubicBezTo>
                    <a:pt x="79" y="1749"/>
                    <a:pt x="76" y="1746"/>
                    <a:pt x="72" y="1743"/>
                  </a:cubicBezTo>
                  <a:lnTo>
                    <a:pt x="72" y="1743"/>
                  </a:lnTo>
                  <a:cubicBezTo>
                    <a:pt x="99" y="1752"/>
                    <a:pt x="101" y="1755"/>
                    <a:pt x="115" y="1768"/>
                  </a:cubicBezTo>
                  <a:lnTo>
                    <a:pt x="98" y="1768"/>
                  </a:lnTo>
                  <a:cubicBezTo>
                    <a:pt x="93" y="1768"/>
                    <a:pt x="94" y="1768"/>
                    <a:pt x="98" y="1769"/>
                  </a:cubicBezTo>
                  <a:lnTo>
                    <a:pt x="98" y="1769"/>
                  </a:lnTo>
                  <a:cubicBezTo>
                    <a:pt x="85" y="1781"/>
                    <a:pt x="94" y="1784"/>
                    <a:pt x="115" y="1784"/>
                  </a:cubicBezTo>
                  <a:lnTo>
                    <a:pt x="115" y="1784"/>
                  </a:lnTo>
                  <a:lnTo>
                    <a:pt x="99" y="1769"/>
                  </a:lnTo>
                  <a:lnTo>
                    <a:pt x="99" y="1769"/>
                  </a:lnTo>
                  <a:cubicBezTo>
                    <a:pt x="107" y="1770"/>
                    <a:pt x="126" y="1774"/>
                    <a:pt x="115" y="1784"/>
                  </a:cubicBezTo>
                  <a:lnTo>
                    <a:pt x="115" y="1784"/>
                  </a:lnTo>
                  <a:cubicBezTo>
                    <a:pt x="115" y="1784"/>
                    <a:pt x="115" y="1784"/>
                    <a:pt x="115" y="1784"/>
                  </a:cubicBezTo>
                  <a:lnTo>
                    <a:pt x="115" y="1784"/>
                  </a:lnTo>
                  <a:lnTo>
                    <a:pt x="115" y="1784"/>
                  </a:lnTo>
                  <a:cubicBezTo>
                    <a:pt x="115" y="1784"/>
                    <a:pt x="115" y="1784"/>
                    <a:pt x="115" y="1784"/>
                  </a:cubicBezTo>
                  <a:lnTo>
                    <a:pt x="115" y="1784"/>
                  </a:lnTo>
                  <a:cubicBezTo>
                    <a:pt x="120" y="1784"/>
                    <a:pt x="125" y="1784"/>
                    <a:pt x="131" y="1784"/>
                  </a:cubicBezTo>
                  <a:cubicBezTo>
                    <a:pt x="131" y="1784"/>
                    <a:pt x="115" y="1801"/>
                    <a:pt x="82" y="1801"/>
                  </a:cubicBezTo>
                  <a:cubicBezTo>
                    <a:pt x="87" y="1801"/>
                    <a:pt x="92" y="1801"/>
                    <a:pt x="98" y="1801"/>
                  </a:cubicBezTo>
                  <a:lnTo>
                    <a:pt x="98" y="1801"/>
                  </a:lnTo>
                  <a:cubicBezTo>
                    <a:pt x="83" y="1817"/>
                    <a:pt x="131" y="1834"/>
                    <a:pt x="98" y="1834"/>
                  </a:cubicBezTo>
                  <a:lnTo>
                    <a:pt x="82" y="1834"/>
                  </a:lnTo>
                  <a:cubicBezTo>
                    <a:pt x="82" y="1817"/>
                    <a:pt x="82" y="1817"/>
                    <a:pt x="82" y="1817"/>
                  </a:cubicBezTo>
                  <a:lnTo>
                    <a:pt x="0" y="1817"/>
                  </a:lnTo>
                  <a:cubicBezTo>
                    <a:pt x="33" y="1817"/>
                    <a:pt x="82" y="1834"/>
                    <a:pt x="66" y="1850"/>
                  </a:cubicBezTo>
                  <a:cubicBezTo>
                    <a:pt x="82" y="1850"/>
                    <a:pt x="98" y="1866"/>
                    <a:pt x="82" y="1866"/>
                  </a:cubicBezTo>
                  <a:cubicBezTo>
                    <a:pt x="98" y="1866"/>
                    <a:pt x="131" y="1866"/>
                    <a:pt x="131" y="1883"/>
                  </a:cubicBezTo>
                  <a:lnTo>
                    <a:pt x="33" y="1883"/>
                  </a:lnTo>
                  <a:cubicBezTo>
                    <a:pt x="49" y="1899"/>
                    <a:pt x="49" y="1915"/>
                    <a:pt x="115" y="1932"/>
                  </a:cubicBezTo>
                  <a:lnTo>
                    <a:pt x="66" y="1932"/>
                  </a:lnTo>
                  <a:cubicBezTo>
                    <a:pt x="82" y="1932"/>
                    <a:pt x="66" y="1948"/>
                    <a:pt x="115" y="1948"/>
                  </a:cubicBezTo>
                  <a:cubicBezTo>
                    <a:pt x="109" y="1954"/>
                    <a:pt x="102" y="1955"/>
                    <a:pt x="95" y="1955"/>
                  </a:cubicBezTo>
                  <a:cubicBezTo>
                    <a:pt x="82" y="1955"/>
                    <a:pt x="71" y="1948"/>
                    <a:pt x="82" y="1948"/>
                  </a:cubicBezTo>
                  <a:lnTo>
                    <a:pt x="66" y="1948"/>
                  </a:lnTo>
                  <a:cubicBezTo>
                    <a:pt x="2" y="1964"/>
                    <a:pt x="170" y="1995"/>
                    <a:pt x="90" y="2027"/>
                  </a:cubicBezTo>
                  <a:lnTo>
                    <a:pt x="90" y="2027"/>
                  </a:lnTo>
                  <a:cubicBezTo>
                    <a:pt x="92" y="2022"/>
                    <a:pt x="94" y="2018"/>
                    <a:pt x="98" y="2014"/>
                  </a:cubicBezTo>
                  <a:lnTo>
                    <a:pt x="98" y="2014"/>
                  </a:lnTo>
                  <a:cubicBezTo>
                    <a:pt x="98" y="2014"/>
                    <a:pt x="82" y="2014"/>
                    <a:pt x="82" y="2030"/>
                  </a:cubicBezTo>
                  <a:cubicBezTo>
                    <a:pt x="85" y="2029"/>
                    <a:pt x="88" y="2028"/>
                    <a:pt x="90" y="2027"/>
                  </a:cubicBezTo>
                  <a:lnTo>
                    <a:pt x="90" y="2027"/>
                  </a:lnTo>
                  <a:cubicBezTo>
                    <a:pt x="80" y="2059"/>
                    <a:pt x="123" y="2098"/>
                    <a:pt x="66" y="2112"/>
                  </a:cubicBezTo>
                  <a:cubicBezTo>
                    <a:pt x="49" y="2128"/>
                    <a:pt x="82" y="2128"/>
                    <a:pt x="98" y="2128"/>
                  </a:cubicBezTo>
                  <a:lnTo>
                    <a:pt x="66" y="2128"/>
                  </a:lnTo>
                  <a:lnTo>
                    <a:pt x="98" y="2145"/>
                  </a:lnTo>
                  <a:cubicBezTo>
                    <a:pt x="131" y="2161"/>
                    <a:pt x="17" y="2161"/>
                    <a:pt x="66" y="2177"/>
                  </a:cubicBezTo>
                  <a:lnTo>
                    <a:pt x="98" y="2177"/>
                  </a:lnTo>
                  <a:cubicBezTo>
                    <a:pt x="98" y="2177"/>
                    <a:pt x="115" y="2194"/>
                    <a:pt x="82" y="2194"/>
                  </a:cubicBezTo>
                  <a:lnTo>
                    <a:pt x="98" y="2210"/>
                  </a:lnTo>
                  <a:cubicBezTo>
                    <a:pt x="98" y="2218"/>
                    <a:pt x="82" y="2218"/>
                    <a:pt x="66" y="2218"/>
                  </a:cubicBezTo>
                  <a:cubicBezTo>
                    <a:pt x="49" y="2218"/>
                    <a:pt x="33" y="2218"/>
                    <a:pt x="33" y="2226"/>
                  </a:cubicBezTo>
                  <a:cubicBezTo>
                    <a:pt x="33" y="2226"/>
                    <a:pt x="82" y="2243"/>
                    <a:pt x="98" y="2243"/>
                  </a:cubicBezTo>
                  <a:lnTo>
                    <a:pt x="131" y="2243"/>
                  </a:lnTo>
                  <a:cubicBezTo>
                    <a:pt x="164" y="2243"/>
                    <a:pt x="204" y="2250"/>
                    <a:pt x="237" y="2250"/>
                  </a:cubicBezTo>
                  <a:cubicBezTo>
                    <a:pt x="253" y="2250"/>
                    <a:pt x="268" y="2248"/>
                    <a:pt x="278" y="2243"/>
                  </a:cubicBezTo>
                  <a:cubicBezTo>
                    <a:pt x="295" y="2243"/>
                    <a:pt x="278" y="2243"/>
                    <a:pt x="262" y="2226"/>
                  </a:cubicBezTo>
                  <a:lnTo>
                    <a:pt x="295" y="2226"/>
                  </a:lnTo>
                  <a:cubicBezTo>
                    <a:pt x="289" y="2220"/>
                    <a:pt x="280" y="2219"/>
                    <a:pt x="271" y="2218"/>
                  </a:cubicBezTo>
                  <a:lnTo>
                    <a:pt x="271" y="2218"/>
                  </a:lnTo>
                  <a:lnTo>
                    <a:pt x="270" y="2218"/>
                  </a:lnTo>
                  <a:lnTo>
                    <a:pt x="270" y="2218"/>
                  </a:lnTo>
                  <a:cubicBezTo>
                    <a:pt x="270" y="2218"/>
                    <a:pt x="270" y="2218"/>
                    <a:pt x="270" y="2218"/>
                  </a:cubicBezTo>
                  <a:lnTo>
                    <a:pt x="270" y="2218"/>
                  </a:lnTo>
                  <a:cubicBezTo>
                    <a:pt x="268" y="2218"/>
                    <a:pt x="265" y="2218"/>
                    <a:pt x="262" y="2218"/>
                  </a:cubicBezTo>
                  <a:cubicBezTo>
                    <a:pt x="250" y="2218"/>
                    <a:pt x="238" y="2218"/>
                    <a:pt x="229" y="2210"/>
                  </a:cubicBezTo>
                  <a:lnTo>
                    <a:pt x="246" y="2210"/>
                  </a:lnTo>
                  <a:lnTo>
                    <a:pt x="270" y="2218"/>
                  </a:lnTo>
                  <a:lnTo>
                    <a:pt x="270" y="2218"/>
                  </a:lnTo>
                  <a:cubicBezTo>
                    <a:pt x="262" y="2214"/>
                    <a:pt x="254" y="2210"/>
                    <a:pt x="246" y="2210"/>
                  </a:cubicBezTo>
                  <a:lnTo>
                    <a:pt x="278" y="2210"/>
                  </a:lnTo>
                  <a:cubicBezTo>
                    <a:pt x="262" y="2210"/>
                    <a:pt x="278" y="2194"/>
                    <a:pt x="246" y="2194"/>
                  </a:cubicBezTo>
                  <a:cubicBezTo>
                    <a:pt x="278" y="2194"/>
                    <a:pt x="246" y="2177"/>
                    <a:pt x="295" y="2177"/>
                  </a:cubicBezTo>
                  <a:cubicBezTo>
                    <a:pt x="278" y="2177"/>
                    <a:pt x="262" y="2161"/>
                    <a:pt x="262" y="2161"/>
                  </a:cubicBezTo>
                  <a:lnTo>
                    <a:pt x="262" y="2161"/>
                  </a:lnTo>
                  <a:cubicBezTo>
                    <a:pt x="272" y="2164"/>
                    <a:pt x="278" y="2166"/>
                    <a:pt x="282" y="2166"/>
                  </a:cubicBezTo>
                  <a:cubicBezTo>
                    <a:pt x="292" y="2166"/>
                    <a:pt x="284" y="2156"/>
                    <a:pt x="299" y="2156"/>
                  </a:cubicBezTo>
                  <a:cubicBezTo>
                    <a:pt x="305" y="2156"/>
                    <a:pt x="314" y="2157"/>
                    <a:pt x="328" y="2161"/>
                  </a:cubicBezTo>
                  <a:cubicBezTo>
                    <a:pt x="286" y="2147"/>
                    <a:pt x="303" y="2133"/>
                    <a:pt x="289" y="2119"/>
                  </a:cubicBezTo>
                  <a:lnTo>
                    <a:pt x="289" y="2119"/>
                  </a:lnTo>
                  <a:cubicBezTo>
                    <a:pt x="301" y="2112"/>
                    <a:pt x="311" y="2112"/>
                    <a:pt x="311" y="2112"/>
                  </a:cubicBezTo>
                  <a:cubicBezTo>
                    <a:pt x="278" y="2112"/>
                    <a:pt x="262" y="2095"/>
                    <a:pt x="229" y="2095"/>
                  </a:cubicBezTo>
                  <a:cubicBezTo>
                    <a:pt x="246" y="2090"/>
                    <a:pt x="257" y="2088"/>
                    <a:pt x="266" y="2088"/>
                  </a:cubicBezTo>
                  <a:cubicBezTo>
                    <a:pt x="284" y="2088"/>
                    <a:pt x="295" y="2095"/>
                    <a:pt x="328" y="2095"/>
                  </a:cubicBezTo>
                  <a:cubicBezTo>
                    <a:pt x="295" y="2095"/>
                    <a:pt x="295" y="2079"/>
                    <a:pt x="262" y="2079"/>
                  </a:cubicBezTo>
                  <a:lnTo>
                    <a:pt x="311" y="2079"/>
                  </a:lnTo>
                  <a:cubicBezTo>
                    <a:pt x="262" y="2079"/>
                    <a:pt x="295" y="2079"/>
                    <a:pt x="262" y="2063"/>
                  </a:cubicBezTo>
                  <a:lnTo>
                    <a:pt x="344" y="2063"/>
                  </a:lnTo>
                  <a:cubicBezTo>
                    <a:pt x="344" y="2063"/>
                    <a:pt x="295" y="2063"/>
                    <a:pt x="278" y="2046"/>
                  </a:cubicBezTo>
                  <a:lnTo>
                    <a:pt x="328" y="2046"/>
                  </a:lnTo>
                  <a:cubicBezTo>
                    <a:pt x="328" y="2046"/>
                    <a:pt x="278" y="2030"/>
                    <a:pt x="278" y="2030"/>
                  </a:cubicBezTo>
                  <a:lnTo>
                    <a:pt x="295" y="2030"/>
                  </a:lnTo>
                  <a:cubicBezTo>
                    <a:pt x="262" y="2014"/>
                    <a:pt x="295" y="2014"/>
                    <a:pt x="262" y="1997"/>
                  </a:cubicBezTo>
                  <a:lnTo>
                    <a:pt x="213" y="1997"/>
                  </a:lnTo>
                  <a:cubicBezTo>
                    <a:pt x="213" y="1997"/>
                    <a:pt x="180" y="1981"/>
                    <a:pt x="213" y="1981"/>
                  </a:cubicBezTo>
                  <a:cubicBezTo>
                    <a:pt x="262" y="1981"/>
                    <a:pt x="229" y="1997"/>
                    <a:pt x="262" y="1997"/>
                  </a:cubicBezTo>
                  <a:cubicBezTo>
                    <a:pt x="246" y="1981"/>
                    <a:pt x="213" y="1981"/>
                    <a:pt x="229" y="1965"/>
                  </a:cubicBezTo>
                  <a:cubicBezTo>
                    <a:pt x="262" y="1965"/>
                    <a:pt x="246" y="1981"/>
                    <a:pt x="278" y="1981"/>
                  </a:cubicBezTo>
                  <a:lnTo>
                    <a:pt x="262" y="1981"/>
                  </a:lnTo>
                  <a:cubicBezTo>
                    <a:pt x="328" y="1981"/>
                    <a:pt x="262" y="1997"/>
                    <a:pt x="328" y="1997"/>
                  </a:cubicBezTo>
                  <a:cubicBezTo>
                    <a:pt x="328" y="1981"/>
                    <a:pt x="311" y="1981"/>
                    <a:pt x="311" y="1965"/>
                  </a:cubicBezTo>
                  <a:lnTo>
                    <a:pt x="262" y="1965"/>
                  </a:lnTo>
                  <a:cubicBezTo>
                    <a:pt x="229" y="1932"/>
                    <a:pt x="360" y="1948"/>
                    <a:pt x="311" y="1932"/>
                  </a:cubicBezTo>
                  <a:cubicBezTo>
                    <a:pt x="278" y="1932"/>
                    <a:pt x="229" y="1932"/>
                    <a:pt x="262" y="1915"/>
                  </a:cubicBezTo>
                  <a:lnTo>
                    <a:pt x="262" y="1915"/>
                  </a:lnTo>
                  <a:lnTo>
                    <a:pt x="311" y="1932"/>
                  </a:lnTo>
                  <a:cubicBezTo>
                    <a:pt x="311" y="1916"/>
                    <a:pt x="254" y="1915"/>
                    <a:pt x="273" y="1902"/>
                  </a:cubicBezTo>
                  <a:lnTo>
                    <a:pt x="273" y="1902"/>
                  </a:lnTo>
                  <a:cubicBezTo>
                    <a:pt x="267" y="1900"/>
                    <a:pt x="262" y="1899"/>
                    <a:pt x="262" y="1899"/>
                  </a:cubicBezTo>
                  <a:lnTo>
                    <a:pt x="311" y="1899"/>
                  </a:lnTo>
                  <a:cubicBezTo>
                    <a:pt x="311" y="1883"/>
                    <a:pt x="279" y="1866"/>
                    <a:pt x="262" y="1850"/>
                  </a:cubicBezTo>
                  <a:lnTo>
                    <a:pt x="262" y="1850"/>
                  </a:lnTo>
                  <a:cubicBezTo>
                    <a:pt x="279" y="1866"/>
                    <a:pt x="295" y="1866"/>
                    <a:pt x="311" y="1866"/>
                  </a:cubicBezTo>
                  <a:cubicBezTo>
                    <a:pt x="295" y="1834"/>
                    <a:pt x="311" y="1817"/>
                    <a:pt x="344" y="1801"/>
                  </a:cubicBezTo>
                  <a:lnTo>
                    <a:pt x="328" y="1801"/>
                  </a:lnTo>
                  <a:cubicBezTo>
                    <a:pt x="336" y="1793"/>
                    <a:pt x="332" y="1793"/>
                    <a:pt x="323" y="1793"/>
                  </a:cubicBezTo>
                  <a:cubicBezTo>
                    <a:pt x="315" y="1793"/>
                    <a:pt x="303" y="1793"/>
                    <a:pt x="295" y="1784"/>
                  </a:cubicBezTo>
                  <a:lnTo>
                    <a:pt x="328" y="1784"/>
                  </a:lnTo>
                  <a:cubicBezTo>
                    <a:pt x="296" y="1784"/>
                    <a:pt x="264" y="1753"/>
                    <a:pt x="293" y="1736"/>
                  </a:cubicBezTo>
                  <a:lnTo>
                    <a:pt x="293" y="1736"/>
                  </a:lnTo>
                  <a:cubicBezTo>
                    <a:pt x="294" y="1737"/>
                    <a:pt x="296" y="1737"/>
                    <a:pt x="297" y="1738"/>
                  </a:cubicBezTo>
                  <a:lnTo>
                    <a:pt x="297" y="1738"/>
                  </a:lnTo>
                  <a:lnTo>
                    <a:pt x="295" y="1735"/>
                  </a:lnTo>
                  <a:lnTo>
                    <a:pt x="295" y="1735"/>
                  </a:lnTo>
                  <a:cubicBezTo>
                    <a:pt x="294" y="1736"/>
                    <a:pt x="293" y="1736"/>
                    <a:pt x="293" y="1736"/>
                  </a:cubicBezTo>
                  <a:lnTo>
                    <a:pt x="293" y="1736"/>
                  </a:lnTo>
                  <a:cubicBezTo>
                    <a:pt x="277" y="1732"/>
                    <a:pt x="261" y="1728"/>
                    <a:pt x="278" y="1719"/>
                  </a:cubicBezTo>
                  <a:cubicBezTo>
                    <a:pt x="295" y="1703"/>
                    <a:pt x="262" y="1670"/>
                    <a:pt x="328" y="1670"/>
                  </a:cubicBezTo>
                  <a:cubicBezTo>
                    <a:pt x="278" y="1653"/>
                    <a:pt x="344" y="1653"/>
                    <a:pt x="278" y="1637"/>
                  </a:cubicBezTo>
                  <a:cubicBezTo>
                    <a:pt x="311" y="1637"/>
                    <a:pt x="328" y="1637"/>
                    <a:pt x="344" y="1621"/>
                  </a:cubicBezTo>
                  <a:cubicBezTo>
                    <a:pt x="360" y="1621"/>
                    <a:pt x="311" y="1604"/>
                    <a:pt x="295" y="1604"/>
                  </a:cubicBezTo>
                  <a:lnTo>
                    <a:pt x="344" y="1604"/>
                  </a:lnTo>
                  <a:lnTo>
                    <a:pt x="328" y="1588"/>
                  </a:lnTo>
                  <a:lnTo>
                    <a:pt x="311" y="1588"/>
                  </a:lnTo>
                  <a:cubicBezTo>
                    <a:pt x="295" y="1588"/>
                    <a:pt x="328" y="1572"/>
                    <a:pt x="360" y="1572"/>
                  </a:cubicBezTo>
                  <a:lnTo>
                    <a:pt x="328" y="1555"/>
                  </a:lnTo>
                  <a:cubicBezTo>
                    <a:pt x="360" y="1539"/>
                    <a:pt x="360" y="1539"/>
                    <a:pt x="344" y="1523"/>
                  </a:cubicBezTo>
                  <a:lnTo>
                    <a:pt x="377" y="1523"/>
                  </a:lnTo>
                  <a:cubicBezTo>
                    <a:pt x="377" y="1523"/>
                    <a:pt x="360" y="1490"/>
                    <a:pt x="360" y="1473"/>
                  </a:cubicBezTo>
                  <a:cubicBezTo>
                    <a:pt x="355" y="1479"/>
                    <a:pt x="348" y="1481"/>
                    <a:pt x="340" y="1481"/>
                  </a:cubicBezTo>
                  <a:cubicBezTo>
                    <a:pt x="324" y="1481"/>
                    <a:pt x="306" y="1473"/>
                    <a:pt x="295" y="1473"/>
                  </a:cubicBezTo>
                  <a:cubicBezTo>
                    <a:pt x="295" y="1468"/>
                    <a:pt x="300" y="1466"/>
                    <a:pt x="308" y="1466"/>
                  </a:cubicBezTo>
                  <a:cubicBezTo>
                    <a:pt x="324" y="1466"/>
                    <a:pt x="349" y="1473"/>
                    <a:pt x="360" y="1473"/>
                  </a:cubicBezTo>
                  <a:lnTo>
                    <a:pt x="377" y="1473"/>
                  </a:lnTo>
                  <a:cubicBezTo>
                    <a:pt x="344" y="1457"/>
                    <a:pt x="409" y="1457"/>
                    <a:pt x="377" y="1457"/>
                  </a:cubicBezTo>
                  <a:cubicBezTo>
                    <a:pt x="377" y="1441"/>
                    <a:pt x="377" y="1424"/>
                    <a:pt x="377" y="1408"/>
                  </a:cubicBezTo>
                  <a:cubicBezTo>
                    <a:pt x="344" y="1408"/>
                    <a:pt x="344" y="1408"/>
                    <a:pt x="311" y="1392"/>
                  </a:cubicBezTo>
                  <a:cubicBezTo>
                    <a:pt x="328" y="1392"/>
                    <a:pt x="360" y="1375"/>
                    <a:pt x="360" y="1375"/>
                  </a:cubicBezTo>
                  <a:cubicBezTo>
                    <a:pt x="344" y="1359"/>
                    <a:pt x="328" y="1359"/>
                    <a:pt x="311" y="1359"/>
                  </a:cubicBezTo>
                  <a:cubicBezTo>
                    <a:pt x="333" y="1359"/>
                    <a:pt x="340" y="1352"/>
                    <a:pt x="348" y="1352"/>
                  </a:cubicBezTo>
                  <a:cubicBezTo>
                    <a:pt x="351" y="1352"/>
                    <a:pt x="355" y="1353"/>
                    <a:pt x="360" y="1359"/>
                  </a:cubicBezTo>
                  <a:cubicBezTo>
                    <a:pt x="360" y="1342"/>
                    <a:pt x="360" y="1342"/>
                    <a:pt x="328" y="1326"/>
                  </a:cubicBezTo>
                  <a:lnTo>
                    <a:pt x="295" y="1326"/>
                  </a:lnTo>
                  <a:cubicBezTo>
                    <a:pt x="295" y="1310"/>
                    <a:pt x="311" y="1310"/>
                    <a:pt x="328" y="1310"/>
                  </a:cubicBezTo>
                  <a:cubicBezTo>
                    <a:pt x="295" y="1293"/>
                    <a:pt x="426" y="1277"/>
                    <a:pt x="360" y="1261"/>
                  </a:cubicBezTo>
                  <a:lnTo>
                    <a:pt x="328" y="1244"/>
                  </a:lnTo>
                  <a:cubicBezTo>
                    <a:pt x="333" y="1239"/>
                    <a:pt x="338" y="1237"/>
                    <a:pt x="344" y="1237"/>
                  </a:cubicBezTo>
                  <a:cubicBezTo>
                    <a:pt x="355" y="1237"/>
                    <a:pt x="366" y="1244"/>
                    <a:pt x="377" y="1244"/>
                  </a:cubicBezTo>
                  <a:cubicBezTo>
                    <a:pt x="328" y="1212"/>
                    <a:pt x="377" y="1212"/>
                    <a:pt x="344" y="1195"/>
                  </a:cubicBezTo>
                  <a:cubicBezTo>
                    <a:pt x="442" y="1195"/>
                    <a:pt x="344" y="1146"/>
                    <a:pt x="409" y="1146"/>
                  </a:cubicBezTo>
                  <a:lnTo>
                    <a:pt x="393" y="1146"/>
                  </a:lnTo>
                  <a:cubicBezTo>
                    <a:pt x="377" y="1138"/>
                    <a:pt x="377" y="1138"/>
                    <a:pt x="383" y="1138"/>
                  </a:cubicBezTo>
                  <a:cubicBezTo>
                    <a:pt x="389" y="1138"/>
                    <a:pt x="401" y="1138"/>
                    <a:pt x="409" y="1130"/>
                  </a:cubicBezTo>
                  <a:cubicBezTo>
                    <a:pt x="398" y="1130"/>
                    <a:pt x="388" y="1137"/>
                    <a:pt x="381" y="1137"/>
                  </a:cubicBezTo>
                  <a:cubicBezTo>
                    <a:pt x="378" y="1137"/>
                    <a:pt x="377" y="1135"/>
                    <a:pt x="377" y="1130"/>
                  </a:cubicBezTo>
                  <a:cubicBezTo>
                    <a:pt x="344" y="1097"/>
                    <a:pt x="409" y="1064"/>
                    <a:pt x="426" y="1031"/>
                  </a:cubicBezTo>
                  <a:cubicBezTo>
                    <a:pt x="442" y="1031"/>
                    <a:pt x="328" y="1015"/>
                    <a:pt x="377" y="1015"/>
                  </a:cubicBezTo>
                  <a:lnTo>
                    <a:pt x="409" y="1015"/>
                  </a:lnTo>
                  <a:cubicBezTo>
                    <a:pt x="377" y="982"/>
                    <a:pt x="426" y="966"/>
                    <a:pt x="377" y="933"/>
                  </a:cubicBezTo>
                  <a:lnTo>
                    <a:pt x="409" y="933"/>
                  </a:lnTo>
                  <a:cubicBezTo>
                    <a:pt x="426" y="933"/>
                    <a:pt x="409" y="917"/>
                    <a:pt x="377" y="917"/>
                  </a:cubicBezTo>
                  <a:lnTo>
                    <a:pt x="409" y="917"/>
                  </a:lnTo>
                  <a:cubicBezTo>
                    <a:pt x="426" y="917"/>
                    <a:pt x="377" y="901"/>
                    <a:pt x="409" y="901"/>
                  </a:cubicBezTo>
                  <a:lnTo>
                    <a:pt x="426" y="901"/>
                  </a:lnTo>
                  <a:cubicBezTo>
                    <a:pt x="409" y="901"/>
                    <a:pt x="426" y="884"/>
                    <a:pt x="393" y="884"/>
                  </a:cubicBezTo>
                  <a:cubicBezTo>
                    <a:pt x="409" y="884"/>
                    <a:pt x="377" y="868"/>
                    <a:pt x="393" y="868"/>
                  </a:cubicBezTo>
                  <a:cubicBezTo>
                    <a:pt x="360" y="851"/>
                    <a:pt x="409" y="851"/>
                    <a:pt x="360" y="835"/>
                  </a:cubicBezTo>
                  <a:lnTo>
                    <a:pt x="360" y="835"/>
                  </a:lnTo>
                  <a:cubicBezTo>
                    <a:pt x="379" y="840"/>
                    <a:pt x="392" y="842"/>
                    <a:pt x="399" y="842"/>
                  </a:cubicBezTo>
                  <a:cubicBezTo>
                    <a:pt x="416" y="842"/>
                    <a:pt x="405" y="830"/>
                    <a:pt x="393" y="819"/>
                  </a:cubicBezTo>
                  <a:lnTo>
                    <a:pt x="393" y="819"/>
                  </a:lnTo>
                  <a:cubicBezTo>
                    <a:pt x="398" y="824"/>
                    <a:pt x="402" y="826"/>
                    <a:pt x="405" y="826"/>
                  </a:cubicBezTo>
                  <a:cubicBezTo>
                    <a:pt x="411" y="826"/>
                    <a:pt x="415" y="819"/>
                    <a:pt x="426" y="819"/>
                  </a:cubicBezTo>
                  <a:cubicBezTo>
                    <a:pt x="426" y="819"/>
                    <a:pt x="409" y="802"/>
                    <a:pt x="393" y="802"/>
                  </a:cubicBezTo>
                  <a:cubicBezTo>
                    <a:pt x="458" y="802"/>
                    <a:pt x="344" y="786"/>
                    <a:pt x="426" y="786"/>
                  </a:cubicBezTo>
                  <a:cubicBezTo>
                    <a:pt x="393" y="753"/>
                    <a:pt x="377" y="737"/>
                    <a:pt x="360" y="720"/>
                  </a:cubicBezTo>
                  <a:cubicBezTo>
                    <a:pt x="426" y="720"/>
                    <a:pt x="377" y="737"/>
                    <a:pt x="426" y="737"/>
                  </a:cubicBezTo>
                  <a:cubicBezTo>
                    <a:pt x="409" y="720"/>
                    <a:pt x="360" y="704"/>
                    <a:pt x="377" y="688"/>
                  </a:cubicBezTo>
                  <a:lnTo>
                    <a:pt x="377" y="688"/>
                  </a:lnTo>
                  <a:cubicBezTo>
                    <a:pt x="377" y="688"/>
                    <a:pt x="393" y="704"/>
                    <a:pt x="409" y="704"/>
                  </a:cubicBezTo>
                  <a:cubicBezTo>
                    <a:pt x="377" y="688"/>
                    <a:pt x="409" y="671"/>
                    <a:pt x="377" y="655"/>
                  </a:cubicBezTo>
                  <a:lnTo>
                    <a:pt x="393" y="655"/>
                  </a:lnTo>
                  <a:cubicBezTo>
                    <a:pt x="366" y="655"/>
                    <a:pt x="327" y="632"/>
                    <a:pt x="306" y="625"/>
                  </a:cubicBezTo>
                  <a:lnTo>
                    <a:pt x="306" y="625"/>
                  </a:lnTo>
                  <a:cubicBezTo>
                    <a:pt x="314" y="626"/>
                    <a:pt x="319" y="627"/>
                    <a:pt x="323" y="627"/>
                  </a:cubicBezTo>
                  <a:cubicBezTo>
                    <a:pt x="340" y="627"/>
                    <a:pt x="337" y="618"/>
                    <a:pt x="364" y="618"/>
                  </a:cubicBezTo>
                  <a:cubicBezTo>
                    <a:pt x="374" y="618"/>
                    <a:pt x="389" y="619"/>
                    <a:pt x="409" y="622"/>
                  </a:cubicBezTo>
                  <a:cubicBezTo>
                    <a:pt x="401" y="614"/>
                    <a:pt x="389" y="614"/>
                    <a:pt x="379" y="614"/>
                  </a:cubicBezTo>
                  <a:cubicBezTo>
                    <a:pt x="368" y="614"/>
                    <a:pt x="360" y="614"/>
                    <a:pt x="360" y="606"/>
                  </a:cubicBezTo>
                  <a:lnTo>
                    <a:pt x="393" y="606"/>
                  </a:lnTo>
                  <a:cubicBezTo>
                    <a:pt x="377" y="606"/>
                    <a:pt x="344" y="590"/>
                    <a:pt x="360" y="590"/>
                  </a:cubicBezTo>
                  <a:lnTo>
                    <a:pt x="377" y="590"/>
                  </a:lnTo>
                  <a:cubicBezTo>
                    <a:pt x="377" y="573"/>
                    <a:pt x="328" y="557"/>
                    <a:pt x="344" y="557"/>
                  </a:cubicBezTo>
                  <a:cubicBezTo>
                    <a:pt x="377" y="557"/>
                    <a:pt x="373" y="550"/>
                    <a:pt x="381" y="550"/>
                  </a:cubicBezTo>
                  <a:cubicBezTo>
                    <a:pt x="386" y="550"/>
                    <a:pt x="393" y="551"/>
                    <a:pt x="409" y="557"/>
                  </a:cubicBezTo>
                  <a:lnTo>
                    <a:pt x="393" y="540"/>
                  </a:lnTo>
                  <a:lnTo>
                    <a:pt x="377" y="540"/>
                  </a:lnTo>
                  <a:cubicBezTo>
                    <a:pt x="377" y="540"/>
                    <a:pt x="344" y="524"/>
                    <a:pt x="360" y="524"/>
                  </a:cubicBezTo>
                  <a:lnTo>
                    <a:pt x="377" y="524"/>
                  </a:lnTo>
                  <a:lnTo>
                    <a:pt x="360" y="508"/>
                  </a:lnTo>
                  <a:lnTo>
                    <a:pt x="344" y="524"/>
                  </a:lnTo>
                  <a:cubicBezTo>
                    <a:pt x="328" y="508"/>
                    <a:pt x="295" y="508"/>
                    <a:pt x="311" y="508"/>
                  </a:cubicBezTo>
                  <a:cubicBezTo>
                    <a:pt x="311" y="508"/>
                    <a:pt x="311" y="491"/>
                    <a:pt x="328" y="491"/>
                  </a:cubicBezTo>
                  <a:lnTo>
                    <a:pt x="377" y="491"/>
                  </a:lnTo>
                  <a:cubicBezTo>
                    <a:pt x="344" y="491"/>
                    <a:pt x="360" y="475"/>
                    <a:pt x="328" y="459"/>
                  </a:cubicBezTo>
                  <a:cubicBezTo>
                    <a:pt x="344" y="459"/>
                    <a:pt x="360" y="475"/>
                    <a:pt x="360" y="475"/>
                  </a:cubicBezTo>
                  <a:lnTo>
                    <a:pt x="344" y="459"/>
                  </a:lnTo>
                  <a:lnTo>
                    <a:pt x="377" y="459"/>
                  </a:lnTo>
                  <a:cubicBezTo>
                    <a:pt x="377" y="459"/>
                    <a:pt x="358" y="459"/>
                    <a:pt x="346" y="456"/>
                  </a:cubicBezTo>
                  <a:lnTo>
                    <a:pt x="346" y="456"/>
                  </a:lnTo>
                  <a:cubicBezTo>
                    <a:pt x="357" y="441"/>
                    <a:pt x="328" y="426"/>
                    <a:pt x="344" y="426"/>
                  </a:cubicBezTo>
                  <a:lnTo>
                    <a:pt x="393" y="426"/>
                  </a:lnTo>
                  <a:cubicBezTo>
                    <a:pt x="393" y="409"/>
                    <a:pt x="344" y="393"/>
                    <a:pt x="360" y="377"/>
                  </a:cubicBezTo>
                  <a:cubicBezTo>
                    <a:pt x="295" y="377"/>
                    <a:pt x="377" y="377"/>
                    <a:pt x="360" y="360"/>
                  </a:cubicBezTo>
                  <a:lnTo>
                    <a:pt x="377" y="360"/>
                  </a:lnTo>
                  <a:cubicBezTo>
                    <a:pt x="393" y="360"/>
                    <a:pt x="377" y="344"/>
                    <a:pt x="360" y="328"/>
                  </a:cubicBezTo>
                  <a:lnTo>
                    <a:pt x="377" y="328"/>
                  </a:lnTo>
                  <a:cubicBezTo>
                    <a:pt x="377" y="328"/>
                    <a:pt x="377" y="311"/>
                    <a:pt x="393" y="311"/>
                  </a:cubicBezTo>
                  <a:cubicBezTo>
                    <a:pt x="377" y="295"/>
                    <a:pt x="377" y="295"/>
                    <a:pt x="344" y="295"/>
                  </a:cubicBezTo>
                  <a:cubicBezTo>
                    <a:pt x="442" y="279"/>
                    <a:pt x="311" y="246"/>
                    <a:pt x="377" y="246"/>
                  </a:cubicBezTo>
                  <a:lnTo>
                    <a:pt x="393" y="246"/>
                  </a:lnTo>
                  <a:lnTo>
                    <a:pt x="393" y="229"/>
                  </a:lnTo>
                  <a:lnTo>
                    <a:pt x="344" y="229"/>
                  </a:lnTo>
                  <a:cubicBezTo>
                    <a:pt x="328" y="229"/>
                    <a:pt x="311" y="229"/>
                    <a:pt x="328" y="213"/>
                  </a:cubicBezTo>
                  <a:lnTo>
                    <a:pt x="328" y="213"/>
                  </a:lnTo>
                  <a:cubicBezTo>
                    <a:pt x="336" y="221"/>
                    <a:pt x="344" y="225"/>
                    <a:pt x="352" y="225"/>
                  </a:cubicBezTo>
                  <a:cubicBezTo>
                    <a:pt x="360" y="225"/>
                    <a:pt x="368" y="221"/>
                    <a:pt x="377" y="213"/>
                  </a:cubicBezTo>
                  <a:lnTo>
                    <a:pt x="360" y="213"/>
                  </a:lnTo>
                  <a:cubicBezTo>
                    <a:pt x="388" y="213"/>
                    <a:pt x="364" y="213"/>
                    <a:pt x="344" y="210"/>
                  </a:cubicBezTo>
                  <a:lnTo>
                    <a:pt x="344" y="210"/>
                  </a:lnTo>
                  <a:cubicBezTo>
                    <a:pt x="342" y="197"/>
                    <a:pt x="328" y="197"/>
                    <a:pt x="328" y="197"/>
                  </a:cubicBezTo>
                  <a:lnTo>
                    <a:pt x="328" y="197"/>
                  </a:lnTo>
                  <a:cubicBezTo>
                    <a:pt x="328" y="197"/>
                    <a:pt x="328" y="197"/>
                    <a:pt x="328" y="197"/>
                  </a:cubicBezTo>
                  <a:lnTo>
                    <a:pt x="360" y="197"/>
                  </a:lnTo>
                  <a:cubicBezTo>
                    <a:pt x="360" y="197"/>
                    <a:pt x="311" y="180"/>
                    <a:pt x="344" y="180"/>
                  </a:cubicBezTo>
                  <a:cubicBezTo>
                    <a:pt x="344" y="180"/>
                    <a:pt x="344" y="180"/>
                    <a:pt x="360" y="197"/>
                  </a:cubicBezTo>
                  <a:cubicBezTo>
                    <a:pt x="393" y="180"/>
                    <a:pt x="377" y="180"/>
                    <a:pt x="393" y="180"/>
                  </a:cubicBezTo>
                  <a:cubicBezTo>
                    <a:pt x="311" y="164"/>
                    <a:pt x="377" y="148"/>
                    <a:pt x="328" y="148"/>
                  </a:cubicBezTo>
                  <a:lnTo>
                    <a:pt x="426" y="148"/>
                  </a:lnTo>
                  <a:cubicBezTo>
                    <a:pt x="409" y="139"/>
                    <a:pt x="413" y="139"/>
                    <a:pt x="418" y="139"/>
                  </a:cubicBezTo>
                  <a:cubicBezTo>
                    <a:pt x="422" y="139"/>
                    <a:pt x="426" y="139"/>
                    <a:pt x="409" y="131"/>
                  </a:cubicBezTo>
                  <a:cubicBezTo>
                    <a:pt x="377" y="115"/>
                    <a:pt x="458" y="115"/>
                    <a:pt x="409" y="98"/>
                  </a:cubicBezTo>
                  <a:cubicBezTo>
                    <a:pt x="393" y="82"/>
                    <a:pt x="360" y="66"/>
                    <a:pt x="344" y="4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16"/>
            <p:cNvSpPr/>
            <p:nvPr/>
          </p:nvSpPr>
          <p:spPr>
            <a:xfrm>
              <a:off x="150546" y="5605315"/>
              <a:ext cx="0" cy="189"/>
            </a:xfrm>
            <a:custGeom>
              <a:avLst/>
              <a:gdLst/>
              <a:ahLst/>
              <a:cxnLst/>
              <a:rect l="l" t="t" r="r" b="b"/>
              <a:pathLst>
                <a:path w="120000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16"/>
            <p:cNvSpPr/>
            <p:nvPr/>
          </p:nvSpPr>
          <p:spPr>
            <a:xfrm>
              <a:off x="184527" y="530873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6" y="0"/>
                  </a:lnTo>
                  <a:cubicBezTo>
                    <a:pt x="16" y="0"/>
                    <a:pt x="16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16"/>
            <p:cNvSpPr/>
            <p:nvPr/>
          </p:nvSpPr>
          <p:spPr>
            <a:xfrm>
              <a:off x="199818" y="555585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16"/>
            <p:cNvSpPr/>
            <p:nvPr/>
          </p:nvSpPr>
          <p:spPr>
            <a:xfrm>
              <a:off x="212278" y="528400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16"/>
            <p:cNvSpPr/>
            <p:nvPr/>
          </p:nvSpPr>
          <p:spPr>
            <a:xfrm>
              <a:off x="212278" y="527777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16"/>
            <p:cNvSpPr/>
            <p:nvPr/>
          </p:nvSpPr>
          <p:spPr>
            <a:xfrm>
              <a:off x="212278" y="537367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0"/>
                  </a:lnTo>
                  <a:cubicBezTo>
                    <a:pt x="17" y="16"/>
                    <a:pt x="17" y="1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16"/>
            <p:cNvSpPr/>
            <p:nvPr/>
          </p:nvSpPr>
          <p:spPr>
            <a:xfrm>
              <a:off x="199818" y="5345739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1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34" y="1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16"/>
            <p:cNvSpPr/>
            <p:nvPr/>
          </p:nvSpPr>
          <p:spPr>
            <a:xfrm>
              <a:off x="218508" y="540766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16"/>
            <p:cNvSpPr/>
            <p:nvPr/>
          </p:nvSpPr>
          <p:spPr>
            <a:xfrm>
              <a:off x="203027" y="5345739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0" y="17"/>
                    <a:pt x="0" y="17"/>
                  </a:cubicBezTo>
                  <a:cubicBezTo>
                    <a:pt x="17" y="17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16"/>
            <p:cNvSpPr/>
            <p:nvPr/>
          </p:nvSpPr>
          <p:spPr>
            <a:xfrm>
              <a:off x="218508" y="525304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16"/>
            <p:cNvSpPr/>
            <p:nvPr/>
          </p:nvSpPr>
          <p:spPr>
            <a:xfrm>
              <a:off x="218508" y="525304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16"/>
            <p:cNvSpPr/>
            <p:nvPr/>
          </p:nvSpPr>
          <p:spPr>
            <a:xfrm>
              <a:off x="215298" y="525304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7" y="1"/>
                  </a:ln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16"/>
            <p:cNvSpPr/>
            <p:nvPr/>
          </p:nvSpPr>
          <p:spPr>
            <a:xfrm>
              <a:off x="212278" y="5262297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33" y="1"/>
                  </a:moveTo>
                  <a:cubicBezTo>
                    <a:pt x="49" y="1"/>
                    <a:pt x="0" y="1"/>
                    <a:pt x="17" y="1"/>
                  </a:cubicBezTo>
                  <a:cubicBezTo>
                    <a:pt x="17" y="1"/>
                    <a:pt x="49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16"/>
            <p:cNvSpPr/>
            <p:nvPr/>
          </p:nvSpPr>
          <p:spPr>
            <a:xfrm>
              <a:off x="179807" y="5268527"/>
              <a:ext cx="10949" cy="3209"/>
            </a:xfrm>
            <a:custGeom>
              <a:avLst/>
              <a:gdLst/>
              <a:ahLst/>
              <a:cxnLst/>
              <a:rect l="l" t="t" r="r" b="b"/>
              <a:pathLst>
                <a:path w="58" h="17" extrusionOk="0">
                  <a:moveTo>
                    <a:pt x="25" y="0"/>
                  </a:moveTo>
                  <a:cubicBezTo>
                    <a:pt x="1" y="9"/>
                    <a:pt x="5" y="9"/>
                    <a:pt x="15" y="9"/>
                  </a:cubicBezTo>
                  <a:cubicBezTo>
                    <a:pt x="25" y="9"/>
                    <a:pt x="41" y="9"/>
                    <a:pt x="41" y="17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16"/>
            <p:cNvSpPr/>
            <p:nvPr/>
          </p:nvSpPr>
          <p:spPr>
            <a:xfrm>
              <a:off x="178297" y="527645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21" y="0"/>
                  </a:moveTo>
                  <a:cubicBezTo>
                    <a:pt x="15" y="0"/>
                    <a:pt x="11" y="8"/>
                    <a:pt x="0" y="8"/>
                  </a:cubicBezTo>
                  <a:lnTo>
                    <a:pt x="33" y="8"/>
                  </a:lnTo>
                  <a:cubicBezTo>
                    <a:pt x="28" y="2"/>
                    <a:pt x="24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16"/>
            <p:cNvSpPr/>
            <p:nvPr/>
          </p:nvSpPr>
          <p:spPr>
            <a:xfrm>
              <a:off x="175087" y="532100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" y="1"/>
                    <a:pt x="1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16"/>
            <p:cNvSpPr/>
            <p:nvPr/>
          </p:nvSpPr>
          <p:spPr>
            <a:xfrm>
              <a:off x="206048" y="5333468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17" y="0"/>
                  </a:moveTo>
                  <a:lnTo>
                    <a:pt x="3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16"/>
            <p:cNvSpPr/>
            <p:nvPr/>
          </p:nvSpPr>
          <p:spPr>
            <a:xfrm>
              <a:off x="165837" y="5333468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16"/>
            <p:cNvSpPr/>
            <p:nvPr/>
          </p:nvSpPr>
          <p:spPr>
            <a:xfrm>
              <a:off x="159796" y="5410680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cubicBezTo>
                    <a:pt x="49" y="0"/>
                    <a:pt x="0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16"/>
            <p:cNvSpPr/>
            <p:nvPr/>
          </p:nvSpPr>
          <p:spPr>
            <a:xfrm>
              <a:off x="159796" y="5444661"/>
              <a:ext cx="6230" cy="189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cubicBezTo>
                    <a:pt x="16" y="0"/>
                    <a:pt x="0" y="0"/>
                    <a:pt x="16" y="0"/>
                  </a:cubicBezTo>
                  <a:cubicBezTo>
                    <a:pt x="33" y="0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16"/>
            <p:cNvSpPr/>
            <p:nvPr/>
          </p:nvSpPr>
          <p:spPr>
            <a:xfrm>
              <a:off x="144316" y="554037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16"/>
            <p:cNvSpPr/>
            <p:nvPr/>
          </p:nvSpPr>
          <p:spPr>
            <a:xfrm>
              <a:off x="1374048" y="5163376"/>
              <a:ext cx="9628" cy="3398"/>
            </a:xfrm>
            <a:custGeom>
              <a:avLst/>
              <a:gdLst/>
              <a:ahLst/>
              <a:cxnLst/>
              <a:rect l="l" t="t" r="r" b="b"/>
              <a:pathLst>
                <a:path w="51" h="18" extrusionOk="0">
                  <a:moveTo>
                    <a:pt x="34" y="1"/>
                  </a:moveTo>
                  <a:cubicBezTo>
                    <a:pt x="34" y="1"/>
                    <a:pt x="1" y="1"/>
                    <a:pt x="17" y="17"/>
                  </a:cubicBezTo>
                  <a:lnTo>
                    <a:pt x="50" y="17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16"/>
            <p:cNvSpPr/>
            <p:nvPr/>
          </p:nvSpPr>
          <p:spPr>
            <a:xfrm>
              <a:off x="1368007" y="5166585"/>
              <a:ext cx="18689" cy="9439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33" y="0"/>
                  </a:moveTo>
                  <a:cubicBezTo>
                    <a:pt x="6" y="14"/>
                    <a:pt x="1" y="27"/>
                    <a:pt x="18" y="32"/>
                  </a:cubicBezTo>
                  <a:lnTo>
                    <a:pt x="18" y="32"/>
                  </a:lnTo>
                  <a:cubicBezTo>
                    <a:pt x="23" y="27"/>
                    <a:pt x="36" y="17"/>
                    <a:pt x="49" y="17"/>
                  </a:cubicBezTo>
                  <a:cubicBezTo>
                    <a:pt x="33" y="17"/>
                    <a:pt x="66" y="0"/>
                    <a:pt x="33" y="0"/>
                  </a:cubicBezTo>
                  <a:close/>
                  <a:moveTo>
                    <a:pt x="18" y="32"/>
                  </a:moveTo>
                  <a:cubicBezTo>
                    <a:pt x="17" y="32"/>
                    <a:pt x="17" y="33"/>
                    <a:pt x="17" y="33"/>
                  </a:cubicBezTo>
                  <a:cubicBezTo>
                    <a:pt x="23" y="33"/>
                    <a:pt x="28" y="33"/>
                    <a:pt x="33" y="33"/>
                  </a:cubicBezTo>
                  <a:lnTo>
                    <a:pt x="33" y="33"/>
                  </a:lnTo>
                  <a:cubicBezTo>
                    <a:pt x="33" y="33"/>
                    <a:pt x="33" y="33"/>
                    <a:pt x="33" y="33"/>
                  </a:cubicBezTo>
                  <a:cubicBezTo>
                    <a:pt x="27" y="33"/>
                    <a:pt x="22" y="33"/>
                    <a:pt x="18" y="32"/>
                  </a:cubicBezTo>
                  <a:close/>
                  <a:moveTo>
                    <a:pt x="0" y="33"/>
                  </a:moveTo>
                  <a:cubicBezTo>
                    <a:pt x="17" y="49"/>
                    <a:pt x="49" y="49"/>
                    <a:pt x="98" y="49"/>
                  </a:cubicBezTo>
                  <a:cubicBezTo>
                    <a:pt x="56" y="35"/>
                    <a:pt x="63" y="33"/>
                    <a:pt x="33" y="33"/>
                  </a:cubicBezTo>
                  <a:lnTo>
                    <a:pt x="33" y="33"/>
                  </a:lnTo>
                  <a:cubicBezTo>
                    <a:pt x="27" y="39"/>
                    <a:pt x="24" y="40"/>
                    <a:pt x="21" y="40"/>
                  </a:cubicBezTo>
                  <a:cubicBezTo>
                    <a:pt x="15" y="40"/>
                    <a:pt x="11" y="33"/>
                    <a:pt x="0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16"/>
            <p:cNvSpPr/>
            <p:nvPr/>
          </p:nvSpPr>
          <p:spPr>
            <a:xfrm>
              <a:off x="1364797" y="538292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7" y="0"/>
                    <a:pt x="17" y="0"/>
                  </a:cubicBez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16"/>
            <p:cNvSpPr/>
            <p:nvPr/>
          </p:nvSpPr>
          <p:spPr>
            <a:xfrm>
              <a:off x="1358756" y="539520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16"/>
            <p:cNvSpPr/>
            <p:nvPr/>
          </p:nvSpPr>
          <p:spPr>
            <a:xfrm>
              <a:off x="1364797" y="530250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16"/>
            <p:cNvSpPr/>
            <p:nvPr/>
          </p:nvSpPr>
          <p:spPr>
            <a:xfrm>
              <a:off x="1386507" y="518810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16"/>
            <p:cNvSpPr/>
            <p:nvPr/>
          </p:nvSpPr>
          <p:spPr>
            <a:xfrm>
              <a:off x="1355547" y="526852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16"/>
            <p:cNvSpPr/>
            <p:nvPr/>
          </p:nvSpPr>
          <p:spPr>
            <a:xfrm>
              <a:off x="1355547" y="524077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1" y="0"/>
                  </a:moveTo>
                  <a:cubicBezTo>
                    <a:pt x="1" y="6"/>
                    <a:pt x="4" y="7"/>
                    <a:pt x="9" y="7"/>
                  </a:cubicBezTo>
                  <a:cubicBezTo>
                    <a:pt x="19" y="7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16"/>
            <p:cNvSpPr/>
            <p:nvPr/>
          </p:nvSpPr>
          <p:spPr>
            <a:xfrm>
              <a:off x="1420488" y="6068776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1"/>
                  </a:moveTo>
                  <a:lnTo>
                    <a:pt x="3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16"/>
            <p:cNvSpPr/>
            <p:nvPr/>
          </p:nvSpPr>
          <p:spPr>
            <a:xfrm>
              <a:off x="1352527" y="541993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16"/>
            <p:cNvSpPr/>
            <p:nvPr/>
          </p:nvSpPr>
          <p:spPr>
            <a:xfrm>
              <a:off x="1374048" y="5647225"/>
              <a:ext cx="12648" cy="2454"/>
            </a:xfrm>
            <a:custGeom>
              <a:avLst/>
              <a:gdLst/>
              <a:ahLst/>
              <a:cxnLst/>
              <a:rect l="l" t="t" r="r" b="b"/>
              <a:pathLst>
                <a:path w="67" h="13" extrusionOk="0">
                  <a:moveTo>
                    <a:pt x="22" y="1"/>
                  </a:moveTo>
                  <a:cubicBezTo>
                    <a:pt x="14" y="1"/>
                    <a:pt x="6" y="2"/>
                    <a:pt x="1" y="8"/>
                  </a:cubicBezTo>
                  <a:cubicBezTo>
                    <a:pt x="8" y="4"/>
                    <a:pt x="13" y="3"/>
                    <a:pt x="18" y="3"/>
                  </a:cubicBezTo>
                  <a:cubicBezTo>
                    <a:pt x="31" y="3"/>
                    <a:pt x="37" y="13"/>
                    <a:pt x="49" y="13"/>
                  </a:cubicBezTo>
                  <a:cubicBezTo>
                    <a:pt x="54" y="13"/>
                    <a:pt x="60" y="11"/>
                    <a:pt x="66" y="8"/>
                  </a:cubicBezTo>
                  <a:cubicBezTo>
                    <a:pt x="56" y="8"/>
                    <a:pt x="37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16"/>
            <p:cNvSpPr/>
            <p:nvPr/>
          </p:nvSpPr>
          <p:spPr>
            <a:xfrm>
              <a:off x="1361777" y="547864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16"/>
            <p:cNvSpPr/>
            <p:nvPr/>
          </p:nvSpPr>
          <p:spPr>
            <a:xfrm>
              <a:off x="1371027" y="550035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6"/>
                  </a:cubicBezTo>
                  <a:cubicBezTo>
                    <a:pt x="1" y="16"/>
                    <a:pt x="1" y="16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16"/>
            <p:cNvSpPr/>
            <p:nvPr/>
          </p:nvSpPr>
          <p:spPr>
            <a:xfrm>
              <a:off x="1374048" y="552187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16"/>
            <p:cNvSpPr/>
            <p:nvPr/>
          </p:nvSpPr>
          <p:spPr>
            <a:xfrm>
              <a:off x="1442198" y="5966833"/>
              <a:ext cx="4531" cy="1699"/>
            </a:xfrm>
            <a:custGeom>
              <a:avLst/>
              <a:gdLst/>
              <a:ahLst/>
              <a:cxnLst/>
              <a:rect l="l" t="t" r="r" b="b"/>
              <a:pathLst>
                <a:path w="24" h="9" extrusionOk="0">
                  <a:moveTo>
                    <a:pt x="0" y="1"/>
                  </a:moveTo>
                  <a:cubicBezTo>
                    <a:pt x="11" y="1"/>
                    <a:pt x="22" y="8"/>
                    <a:pt x="23" y="8"/>
                  </a:cubicBezTo>
                  <a:cubicBezTo>
                    <a:pt x="24" y="8"/>
                    <a:pt x="22" y="6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16"/>
            <p:cNvSpPr/>
            <p:nvPr/>
          </p:nvSpPr>
          <p:spPr>
            <a:xfrm>
              <a:off x="1383487" y="5191315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16"/>
            <p:cNvSpPr/>
            <p:nvPr/>
          </p:nvSpPr>
          <p:spPr>
            <a:xfrm>
              <a:off x="1435969" y="579995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16"/>
            <p:cNvSpPr/>
            <p:nvPr/>
          </p:nvSpPr>
          <p:spPr>
            <a:xfrm>
              <a:off x="1417468" y="5512623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"/>
                  </a:moveTo>
                  <a:cubicBezTo>
                    <a:pt x="16" y="1"/>
                    <a:pt x="0" y="1"/>
                    <a:pt x="0" y="17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16"/>
            <p:cNvSpPr/>
            <p:nvPr/>
          </p:nvSpPr>
          <p:spPr>
            <a:xfrm>
              <a:off x="1346297" y="5178856"/>
              <a:ext cx="111382" cy="893319"/>
            </a:xfrm>
            <a:custGeom>
              <a:avLst/>
              <a:gdLst/>
              <a:ahLst/>
              <a:cxnLst/>
              <a:rect l="l" t="t" r="r" b="b"/>
              <a:pathLst>
                <a:path w="590" h="4732" extrusionOk="0">
                  <a:moveTo>
                    <a:pt x="148" y="1"/>
                  </a:moveTo>
                  <a:lnTo>
                    <a:pt x="148" y="17"/>
                  </a:lnTo>
                  <a:lnTo>
                    <a:pt x="175" y="17"/>
                  </a:lnTo>
                  <a:cubicBezTo>
                    <a:pt x="168" y="12"/>
                    <a:pt x="159" y="6"/>
                    <a:pt x="148" y="1"/>
                  </a:cubicBezTo>
                  <a:close/>
                  <a:moveTo>
                    <a:pt x="175" y="17"/>
                  </a:moveTo>
                  <a:lnTo>
                    <a:pt x="175" y="17"/>
                  </a:lnTo>
                  <a:cubicBezTo>
                    <a:pt x="179" y="20"/>
                    <a:pt x="182" y="23"/>
                    <a:pt x="185" y="26"/>
                  </a:cubicBezTo>
                  <a:lnTo>
                    <a:pt x="185" y="26"/>
                  </a:lnTo>
                  <a:cubicBezTo>
                    <a:pt x="185" y="23"/>
                    <a:pt x="184" y="21"/>
                    <a:pt x="181" y="17"/>
                  </a:cubicBezTo>
                  <a:close/>
                  <a:moveTo>
                    <a:pt x="185" y="26"/>
                  </a:moveTo>
                  <a:cubicBezTo>
                    <a:pt x="184" y="34"/>
                    <a:pt x="161" y="34"/>
                    <a:pt x="148" y="34"/>
                  </a:cubicBezTo>
                  <a:cubicBezTo>
                    <a:pt x="82" y="34"/>
                    <a:pt x="164" y="66"/>
                    <a:pt x="148" y="83"/>
                  </a:cubicBezTo>
                  <a:lnTo>
                    <a:pt x="181" y="83"/>
                  </a:lnTo>
                  <a:cubicBezTo>
                    <a:pt x="181" y="74"/>
                    <a:pt x="172" y="74"/>
                    <a:pt x="166" y="74"/>
                  </a:cubicBezTo>
                  <a:cubicBezTo>
                    <a:pt x="160" y="74"/>
                    <a:pt x="156" y="74"/>
                    <a:pt x="164" y="66"/>
                  </a:cubicBezTo>
                  <a:lnTo>
                    <a:pt x="213" y="66"/>
                  </a:lnTo>
                  <a:cubicBezTo>
                    <a:pt x="197" y="50"/>
                    <a:pt x="181" y="50"/>
                    <a:pt x="164" y="34"/>
                  </a:cubicBezTo>
                  <a:cubicBezTo>
                    <a:pt x="181" y="34"/>
                    <a:pt x="197" y="50"/>
                    <a:pt x="197" y="50"/>
                  </a:cubicBezTo>
                  <a:cubicBezTo>
                    <a:pt x="197" y="42"/>
                    <a:pt x="193" y="34"/>
                    <a:pt x="185" y="26"/>
                  </a:cubicBezTo>
                  <a:close/>
                  <a:moveTo>
                    <a:pt x="105" y="258"/>
                  </a:moveTo>
                  <a:cubicBezTo>
                    <a:pt x="103" y="259"/>
                    <a:pt x="102" y="260"/>
                    <a:pt x="100" y="261"/>
                  </a:cubicBezTo>
                  <a:lnTo>
                    <a:pt x="100" y="261"/>
                  </a:lnTo>
                  <a:cubicBezTo>
                    <a:pt x="103" y="260"/>
                    <a:pt x="104" y="259"/>
                    <a:pt x="105" y="258"/>
                  </a:cubicBezTo>
                  <a:close/>
                  <a:moveTo>
                    <a:pt x="100" y="261"/>
                  </a:moveTo>
                  <a:cubicBezTo>
                    <a:pt x="97" y="262"/>
                    <a:pt x="91" y="263"/>
                    <a:pt x="82" y="263"/>
                  </a:cubicBezTo>
                  <a:cubicBezTo>
                    <a:pt x="86" y="266"/>
                    <a:pt x="89" y="267"/>
                    <a:pt x="91" y="267"/>
                  </a:cubicBezTo>
                  <a:cubicBezTo>
                    <a:pt x="95" y="267"/>
                    <a:pt x="98" y="264"/>
                    <a:pt x="100" y="261"/>
                  </a:cubicBezTo>
                  <a:close/>
                  <a:moveTo>
                    <a:pt x="238" y="290"/>
                  </a:moveTo>
                  <a:cubicBezTo>
                    <a:pt x="239" y="291"/>
                    <a:pt x="242" y="293"/>
                    <a:pt x="246" y="295"/>
                  </a:cubicBezTo>
                  <a:cubicBezTo>
                    <a:pt x="243" y="293"/>
                    <a:pt x="240" y="291"/>
                    <a:pt x="238" y="290"/>
                  </a:cubicBezTo>
                  <a:close/>
                  <a:moveTo>
                    <a:pt x="139" y="543"/>
                  </a:moveTo>
                  <a:cubicBezTo>
                    <a:pt x="150" y="543"/>
                    <a:pt x="159" y="546"/>
                    <a:pt x="164" y="557"/>
                  </a:cubicBezTo>
                  <a:cubicBezTo>
                    <a:pt x="150" y="557"/>
                    <a:pt x="135" y="557"/>
                    <a:pt x="120" y="545"/>
                  </a:cubicBezTo>
                  <a:lnTo>
                    <a:pt x="120" y="545"/>
                  </a:lnTo>
                  <a:cubicBezTo>
                    <a:pt x="127" y="544"/>
                    <a:pt x="133" y="543"/>
                    <a:pt x="139" y="543"/>
                  </a:cubicBezTo>
                  <a:close/>
                  <a:moveTo>
                    <a:pt x="55" y="1331"/>
                  </a:moveTo>
                  <a:lnTo>
                    <a:pt x="55" y="1331"/>
                  </a:lnTo>
                  <a:cubicBezTo>
                    <a:pt x="43" y="1332"/>
                    <a:pt x="33" y="1336"/>
                    <a:pt x="33" y="1343"/>
                  </a:cubicBezTo>
                  <a:cubicBezTo>
                    <a:pt x="33" y="1343"/>
                    <a:pt x="41" y="1336"/>
                    <a:pt x="55" y="1331"/>
                  </a:cubicBezTo>
                  <a:close/>
                  <a:moveTo>
                    <a:pt x="340" y="1336"/>
                  </a:moveTo>
                  <a:cubicBezTo>
                    <a:pt x="337" y="1336"/>
                    <a:pt x="333" y="1338"/>
                    <a:pt x="328" y="1343"/>
                  </a:cubicBezTo>
                  <a:lnTo>
                    <a:pt x="344" y="1343"/>
                  </a:lnTo>
                  <a:cubicBezTo>
                    <a:pt x="344" y="1343"/>
                    <a:pt x="344" y="1336"/>
                    <a:pt x="340" y="1336"/>
                  </a:cubicBezTo>
                  <a:close/>
                  <a:moveTo>
                    <a:pt x="164" y="2063"/>
                  </a:moveTo>
                  <a:cubicBezTo>
                    <a:pt x="164" y="2071"/>
                    <a:pt x="177" y="2071"/>
                    <a:pt x="189" y="2071"/>
                  </a:cubicBezTo>
                  <a:cubicBezTo>
                    <a:pt x="192" y="2071"/>
                    <a:pt x="196" y="2071"/>
                    <a:pt x="199" y="2072"/>
                  </a:cubicBezTo>
                  <a:lnTo>
                    <a:pt x="199" y="2072"/>
                  </a:lnTo>
                  <a:cubicBezTo>
                    <a:pt x="185" y="2063"/>
                    <a:pt x="190" y="2063"/>
                    <a:pt x="164" y="2063"/>
                  </a:cubicBezTo>
                  <a:close/>
                  <a:moveTo>
                    <a:pt x="443" y="2342"/>
                  </a:moveTo>
                  <a:cubicBezTo>
                    <a:pt x="429" y="2342"/>
                    <a:pt x="427" y="2352"/>
                    <a:pt x="426" y="2356"/>
                  </a:cubicBezTo>
                  <a:lnTo>
                    <a:pt x="426" y="2356"/>
                  </a:lnTo>
                  <a:cubicBezTo>
                    <a:pt x="432" y="2355"/>
                    <a:pt x="443" y="2351"/>
                    <a:pt x="443" y="2342"/>
                  </a:cubicBezTo>
                  <a:close/>
                  <a:moveTo>
                    <a:pt x="426" y="2357"/>
                  </a:moveTo>
                  <a:cubicBezTo>
                    <a:pt x="426" y="2357"/>
                    <a:pt x="426" y="2357"/>
                    <a:pt x="426" y="2358"/>
                  </a:cubicBezTo>
                  <a:cubicBezTo>
                    <a:pt x="419" y="2358"/>
                    <a:pt x="421" y="2358"/>
                    <a:pt x="426" y="2357"/>
                  </a:cubicBezTo>
                  <a:close/>
                  <a:moveTo>
                    <a:pt x="426" y="3062"/>
                  </a:moveTo>
                  <a:cubicBezTo>
                    <a:pt x="426" y="3065"/>
                    <a:pt x="428" y="3067"/>
                    <a:pt x="430" y="3069"/>
                  </a:cubicBezTo>
                  <a:lnTo>
                    <a:pt x="430" y="3069"/>
                  </a:lnTo>
                  <a:cubicBezTo>
                    <a:pt x="437" y="3069"/>
                    <a:pt x="438" y="3062"/>
                    <a:pt x="459" y="3062"/>
                  </a:cubicBezTo>
                  <a:close/>
                  <a:moveTo>
                    <a:pt x="476" y="3228"/>
                  </a:moveTo>
                  <a:cubicBezTo>
                    <a:pt x="478" y="3231"/>
                    <a:pt x="482" y="3236"/>
                    <a:pt x="492" y="3242"/>
                  </a:cubicBezTo>
                  <a:cubicBezTo>
                    <a:pt x="484" y="3234"/>
                    <a:pt x="480" y="3230"/>
                    <a:pt x="476" y="3228"/>
                  </a:cubicBezTo>
                  <a:close/>
                  <a:moveTo>
                    <a:pt x="516" y="3726"/>
                  </a:moveTo>
                  <a:cubicBezTo>
                    <a:pt x="506" y="3726"/>
                    <a:pt x="492" y="3733"/>
                    <a:pt x="492" y="3733"/>
                  </a:cubicBezTo>
                  <a:lnTo>
                    <a:pt x="524" y="3733"/>
                  </a:lnTo>
                  <a:cubicBezTo>
                    <a:pt x="524" y="3727"/>
                    <a:pt x="521" y="3726"/>
                    <a:pt x="516" y="3726"/>
                  </a:cubicBezTo>
                  <a:close/>
                  <a:moveTo>
                    <a:pt x="459" y="3831"/>
                  </a:moveTo>
                  <a:lnTo>
                    <a:pt x="459" y="3847"/>
                  </a:lnTo>
                  <a:cubicBezTo>
                    <a:pt x="451" y="3856"/>
                    <a:pt x="447" y="3860"/>
                    <a:pt x="445" y="3860"/>
                  </a:cubicBezTo>
                  <a:cubicBezTo>
                    <a:pt x="443" y="3860"/>
                    <a:pt x="443" y="3856"/>
                    <a:pt x="443" y="3847"/>
                  </a:cubicBezTo>
                  <a:cubicBezTo>
                    <a:pt x="443" y="3847"/>
                    <a:pt x="443" y="3847"/>
                    <a:pt x="459" y="3831"/>
                  </a:cubicBezTo>
                  <a:close/>
                  <a:moveTo>
                    <a:pt x="492" y="3978"/>
                  </a:moveTo>
                  <a:cubicBezTo>
                    <a:pt x="503" y="3978"/>
                    <a:pt x="507" y="3987"/>
                    <a:pt x="508" y="3991"/>
                  </a:cubicBezTo>
                  <a:lnTo>
                    <a:pt x="508" y="3991"/>
                  </a:lnTo>
                  <a:cubicBezTo>
                    <a:pt x="491" y="3986"/>
                    <a:pt x="470" y="3989"/>
                    <a:pt x="492" y="3978"/>
                  </a:cubicBezTo>
                  <a:close/>
                  <a:moveTo>
                    <a:pt x="492" y="4175"/>
                  </a:moveTo>
                  <a:cubicBezTo>
                    <a:pt x="493" y="4175"/>
                    <a:pt x="494" y="4175"/>
                    <a:pt x="494" y="4176"/>
                  </a:cubicBezTo>
                  <a:lnTo>
                    <a:pt x="494" y="4176"/>
                  </a:lnTo>
                  <a:cubicBezTo>
                    <a:pt x="499" y="4175"/>
                    <a:pt x="503" y="4175"/>
                    <a:pt x="508" y="4175"/>
                  </a:cubicBezTo>
                  <a:close/>
                  <a:moveTo>
                    <a:pt x="541" y="4666"/>
                  </a:moveTo>
                  <a:lnTo>
                    <a:pt x="557" y="4682"/>
                  </a:lnTo>
                  <a:cubicBezTo>
                    <a:pt x="574" y="4682"/>
                    <a:pt x="557" y="4666"/>
                    <a:pt x="541" y="4666"/>
                  </a:cubicBezTo>
                  <a:close/>
                  <a:moveTo>
                    <a:pt x="99" y="83"/>
                  </a:moveTo>
                  <a:lnTo>
                    <a:pt x="148" y="99"/>
                  </a:lnTo>
                  <a:lnTo>
                    <a:pt x="99" y="99"/>
                  </a:lnTo>
                  <a:cubicBezTo>
                    <a:pt x="82" y="99"/>
                    <a:pt x="115" y="99"/>
                    <a:pt x="99" y="115"/>
                  </a:cubicBezTo>
                  <a:lnTo>
                    <a:pt x="82" y="115"/>
                  </a:lnTo>
                  <a:lnTo>
                    <a:pt x="99" y="132"/>
                  </a:lnTo>
                  <a:cubicBezTo>
                    <a:pt x="82" y="132"/>
                    <a:pt x="66" y="132"/>
                    <a:pt x="66" y="115"/>
                  </a:cubicBezTo>
                  <a:lnTo>
                    <a:pt x="66" y="115"/>
                  </a:lnTo>
                  <a:cubicBezTo>
                    <a:pt x="50" y="148"/>
                    <a:pt x="115" y="148"/>
                    <a:pt x="66" y="164"/>
                  </a:cubicBezTo>
                  <a:cubicBezTo>
                    <a:pt x="72" y="177"/>
                    <a:pt x="78" y="180"/>
                    <a:pt x="86" y="180"/>
                  </a:cubicBezTo>
                  <a:cubicBezTo>
                    <a:pt x="94" y="180"/>
                    <a:pt x="105" y="176"/>
                    <a:pt x="119" y="176"/>
                  </a:cubicBezTo>
                  <a:cubicBezTo>
                    <a:pt x="127" y="176"/>
                    <a:pt x="137" y="177"/>
                    <a:pt x="148" y="181"/>
                  </a:cubicBezTo>
                  <a:lnTo>
                    <a:pt x="66" y="214"/>
                  </a:lnTo>
                  <a:lnTo>
                    <a:pt x="82" y="214"/>
                  </a:lnTo>
                  <a:cubicBezTo>
                    <a:pt x="88" y="219"/>
                    <a:pt x="92" y="221"/>
                    <a:pt x="95" y="221"/>
                  </a:cubicBezTo>
                  <a:cubicBezTo>
                    <a:pt x="101" y="221"/>
                    <a:pt x="104" y="214"/>
                    <a:pt x="115" y="214"/>
                  </a:cubicBezTo>
                  <a:cubicBezTo>
                    <a:pt x="92" y="236"/>
                    <a:pt x="109" y="251"/>
                    <a:pt x="105" y="258"/>
                  </a:cubicBezTo>
                  <a:lnTo>
                    <a:pt x="105" y="258"/>
                  </a:lnTo>
                  <a:cubicBezTo>
                    <a:pt x="106" y="258"/>
                    <a:pt x="106" y="258"/>
                    <a:pt x="107" y="258"/>
                  </a:cubicBezTo>
                  <a:cubicBezTo>
                    <a:pt x="109" y="258"/>
                    <a:pt x="112" y="259"/>
                    <a:pt x="115" y="263"/>
                  </a:cubicBezTo>
                  <a:cubicBezTo>
                    <a:pt x="50" y="279"/>
                    <a:pt x="132" y="295"/>
                    <a:pt x="99" y="312"/>
                  </a:cubicBezTo>
                  <a:cubicBezTo>
                    <a:pt x="82" y="304"/>
                    <a:pt x="78" y="300"/>
                    <a:pt x="76" y="300"/>
                  </a:cubicBezTo>
                  <a:cubicBezTo>
                    <a:pt x="74" y="300"/>
                    <a:pt x="74" y="304"/>
                    <a:pt x="66" y="312"/>
                  </a:cubicBezTo>
                  <a:cubicBezTo>
                    <a:pt x="115" y="312"/>
                    <a:pt x="50" y="328"/>
                    <a:pt x="66" y="345"/>
                  </a:cubicBezTo>
                  <a:cubicBezTo>
                    <a:pt x="99" y="345"/>
                    <a:pt x="82" y="361"/>
                    <a:pt x="99" y="394"/>
                  </a:cubicBezTo>
                  <a:cubicBezTo>
                    <a:pt x="82" y="394"/>
                    <a:pt x="82" y="426"/>
                    <a:pt x="66" y="443"/>
                  </a:cubicBezTo>
                  <a:lnTo>
                    <a:pt x="50" y="443"/>
                  </a:lnTo>
                  <a:cubicBezTo>
                    <a:pt x="99" y="443"/>
                    <a:pt x="82" y="459"/>
                    <a:pt x="99" y="475"/>
                  </a:cubicBezTo>
                  <a:lnTo>
                    <a:pt x="50" y="475"/>
                  </a:lnTo>
                  <a:cubicBezTo>
                    <a:pt x="66" y="492"/>
                    <a:pt x="82" y="492"/>
                    <a:pt x="82" y="492"/>
                  </a:cubicBezTo>
                  <a:lnTo>
                    <a:pt x="50" y="492"/>
                  </a:lnTo>
                  <a:cubicBezTo>
                    <a:pt x="50" y="508"/>
                    <a:pt x="82" y="525"/>
                    <a:pt x="66" y="557"/>
                  </a:cubicBezTo>
                  <a:cubicBezTo>
                    <a:pt x="81" y="557"/>
                    <a:pt x="99" y="551"/>
                    <a:pt x="116" y="546"/>
                  </a:cubicBezTo>
                  <a:lnTo>
                    <a:pt x="116" y="546"/>
                  </a:lnTo>
                  <a:cubicBezTo>
                    <a:pt x="119" y="557"/>
                    <a:pt x="132" y="557"/>
                    <a:pt x="132" y="557"/>
                  </a:cubicBezTo>
                  <a:lnTo>
                    <a:pt x="115" y="557"/>
                  </a:lnTo>
                  <a:cubicBezTo>
                    <a:pt x="99" y="574"/>
                    <a:pt x="99" y="574"/>
                    <a:pt x="82" y="574"/>
                  </a:cubicBezTo>
                  <a:cubicBezTo>
                    <a:pt x="82" y="574"/>
                    <a:pt x="99" y="557"/>
                    <a:pt x="82" y="557"/>
                  </a:cubicBezTo>
                  <a:cubicBezTo>
                    <a:pt x="82" y="574"/>
                    <a:pt x="66" y="590"/>
                    <a:pt x="50" y="590"/>
                  </a:cubicBezTo>
                  <a:lnTo>
                    <a:pt x="82" y="590"/>
                  </a:lnTo>
                  <a:cubicBezTo>
                    <a:pt x="82" y="606"/>
                    <a:pt x="66" y="606"/>
                    <a:pt x="50" y="606"/>
                  </a:cubicBezTo>
                  <a:cubicBezTo>
                    <a:pt x="66" y="623"/>
                    <a:pt x="50" y="623"/>
                    <a:pt x="82" y="623"/>
                  </a:cubicBezTo>
                  <a:cubicBezTo>
                    <a:pt x="82" y="623"/>
                    <a:pt x="66" y="639"/>
                    <a:pt x="66" y="639"/>
                  </a:cubicBezTo>
                  <a:cubicBezTo>
                    <a:pt x="82" y="639"/>
                    <a:pt x="66" y="672"/>
                    <a:pt x="99" y="672"/>
                  </a:cubicBezTo>
                  <a:cubicBezTo>
                    <a:pt x="148" y="688"/>
                    <a:pt x="82" y="721"/>
                    <a:pt x="115" y="754"/>
                  </a:cubicBezTo>
                  <a:lnTo>
                    <a:pt x="99" y="754"/>
                  </a:lnTo>
                  <a:cubicBezTo>
                    <a:pt x="115" y="770"/>
                    <a:pt x="99" y="786"/>
                    <a:pt x="132" y="803"/>
                  </a:cubicBezTo>
                  <a:cubicBezTo>
                    <a:pt x="132" y="803"/>
                    <a:pt x="115" y="819"/>
                    <a:pt x="99" y="819"/>
                  </a:cubicBezTo>
                  <a:cubicBezTo>
                    <a:pt x="115" y="836"/>
                    <a:pt x="115" y="836"/>
                    <a:pt x="99" y="852"/>
                  </a:cubicBezTo>
                  <a:cubicBezTo>
                    <a:pt x="91" y="844"/>
                    <a:pt x="87" y="844"/>
                    <a:pt x="85" y="844"/>
                  </a:cubicBezTo>
                  <a:cubicBezTo>
                    <a:pt x="82" y="844"/>
                    <a:pt x="82" y="844"/>
                    <a:pt x="82" y="836"/>
                  </a:cubicBezTo>
                  <a:lnTo>
                    <a:pt x="82" y="836"/>
                  </a:lnTo>
                  <a:cubicBezTo>
                    <a:pt x="82" y="852"/>
                    <a:pt x="66" y="868"/>
                    <a:pt x="99" y="868"/>
                  </a:cubicBezTo>
                  <a:cubicBezTo>
                    <a:pt x="66" y="868"/>
                    <a:pt x="50" y="901"/>
                    <a:pt x="66" y="901"/>
                  </a:cubicBezTo>
                  <a:lnTo>
                    <a:pt x="82" y="885"/>
                  </a:lnTo>
                  <a:cubicBezTo>
                    <a:pt x="82" y="901"/>
                    <a:pt x="82" y="901"/>
                    <a:pt x="82" y="917"/>
                  </a:cubicBezTo>
                  <a:lnTo>
                    <a:pt x="50" y="917"/>
                  </a:lnTo>
                  <a:cubicBezTo>
                    <a:pt x="1" y="950"/>
                    <a:pt x="132" y="967"/>
                    <a:pt x="50" y="999"/>
                  </a:cubicBezTo>
                  <a:cubicBezTo>
                    <a:pt x="56" y="1003"/>
                    <a:pt x="61" y="1004"/>
                    <a:pt x="64" y="1004"/>
                  </a:cubicBezTo>
                  <a:cubicBezTo>
                    <a:pt x="78" y="1004"/>
                    <a:pt x="73" y="983"/>
                    <a:pt x="99" y="983"/>
                  </a:cubicBezTo>
                  <a:cubicBezTo>
                    <a:pt x="99" y="999"/>
                    <a:pt x="50" y="1016"/>
                    <a:pt x="50" y="1032"/>
                  </a:cubicBezTo>
                  <a:cubicBezTo>
                    <a:pt x="33" y="1048"/>
                    <a:pt x="99" y="1048"/>
                    <a:pt x="99" y="1065"/>
                  </a:cubicBezTo>
                  <a:cubicBezTo>
                    <a:pt x="99" y="1065"/>
                    <a:pt x="148" y="1065"/>
                    <a:pt x="164" y="1081"/>
                  </a:cubicBezTo>
                  <a:cubicBezTo>
                    <a:pt x="148" y="1097"/>
                    <a:pt x="99" y="1097"/>
                    <a:pt x="82" y="1097"/>
                  </a:cubicBezTo>
                  <a:cubicBezTo>
                    <a:pt x="82" y="1081"/>
                    <a:pt x="82" y="1081"/>
                    <a:pt x="99" y="1081"/>
                  </a:cubicBezTo>
                  <a:lnTo>
                    <a:pt x="82" y="1081"/>
                  </a:lnTo>
                  <a:cubicBezTo>
                    <a:pt x="66" y="1097"/>
                    <a:pt x="66" y="1114"/>
                    <a:pt x="50" y="1114"/>
                  </a:cubicBezTo>
                  <a:cubicBezTo>
                    <a:pt x="55" y="1119"/>
                    <a:pt x="58" y="1121"/>
                    <a:pt x="61" y="1121"/>
                  </a:cubicBezTo>
                  <a:cubicBezTo>
                    <a:pt x="68" y="1121"/>
                    <a:pt x="71" y="1109"/>
                    <a:pt x="82" y="1097"/>
                  </a:cubicBezTo>
                  <a:lnTo>
                    <a:pt x="82" y="1097"/>
                  </a:lnTo>
                  <a:cubicBezTo>
                    <a:pt x="66" y="1130"/>
                    <a:pt x="82" y="1130"/>
                    <a:pt x="66" y="1163"/>
                  </a:cubicBezTo>
                  <a:cubicBezTo>
                    <a:pt x="77" y="1163"/>
                    <a:pt x="88" y="1156"/>
                    <a:pt x="94" y="1156"/>
                  </a:cubicBezTo>
                  <a:cubicBezTo>
                    <a:pt x="97" y="1156"/>
                    <a:pt x="99" y="1158"/>
                    <a:pt x="99" y="1163"/>
                  </a:cubicBezTo>
                  <a:cubicBezTo>
                    <a:pt x="91" y="1179"/>
                    <a:pt x="95" y="1179"/>
                    <a:pt x="103" y="1179"/>
                  </a:cubicBezTo>
                  <a:cubicBezTo>
                    <a:pt x="111" y="1179"/>
                    <a:pt x="123" y="1179"/>
                    <a:pt x="132" y="1196"/>
                  </a:cubicBezTo>
                  <a:cubicBezTo>
                    <a:pt x="115" y="1196"/>
                    <a:pt x="82" y="1196"/>
                    <a:pt x="99" y="1212"/>
                  </a:cubicBezTo>
                  <a:cubicBezTo>
                    <a:pt x="93" y="1218"/>
                    <a:pt x="88" y="1219"/>
                    <a:pt x="82" y="1219"/>
                  </a:cubicBezTo>
                  <a:cubicBezTo>
                    <a:pt x="72" y="1219"/>
                    <a:pt x="61" y="1212"/>
                    <a:pt x="50" y="1212"/>
                  </a:cubicBezTo>
                  <a:cubicBezTo>
                    <a:pt x="82" y="1228"/>
                    <a:pt x="33" y="1245"/>
                    <a:pt x="33" y="1261"/>
                  </a:cubicBezTo>
                  <a:cubicBezTo>
                    <a:pt x="39" y="1267"/>
                    <a:pt x="46" y="1268"/>
                    <a:pt x="55" y="1268"/>
                  </a:cubicBezTo>
                  <a:cubicBezTo>
                    <a:pt x="72" y="1268"/>
                    <a:pt x="93" y="1261"/>
                    <a:pt x="115" y="1261"/>
                  </a:cubicBezTo>
                  <a:cubicBezTo>
                    <a:pt x="99" y="1278"/>
                    <a:pt x="132" y="1294"/>
                    <a:pt x="82" y="1294"/>
                  </a:cubicBezTo>
                  <a:cubicBezTo>
                    <a:pt x="86" y="1290"/>
                    <a:pt x="87" y="1289"/>
                    <a:pt x="85" y="1289"/>
                  </a:cubicBezTo>
                  <a:cubicBezTo>
                    <a:pt x="82" y="1289"/>
                    <a:pt x="72" y="1293"/>
                    <a:pt x="64" y="1293"/>
                  </a:cubicBezTo>
                  <a:cubicBezTo>
                    <a:pt x="56" y="1293"/>
                    <a:pt x="50" y="1290"/>
                    <a:pt x="50" y="1278"/>
                  </a:cubicBezTo>
                  <a:cubicBezTo>
                    <a:pt x="50" y="1278"/>
                    <a:pt x="50" y="1294"/>
                    <a:pt x="50" y="1294"/>
                  </a:cubicBezTo>
                  <a:lnTo>
                    <a:pt x="33" y="1294"/>
                  </a:lnTo>
                  <a:cubicBezTo>
                    <a:pt x="1" y="1327"/>
                    <a:pt x="82" y="1310"/>
                    <a:pt x="82" y="1327"/>
                  </a:cubicBezTo>
                  <a:cubicBezTo>
                    <a:pt x="72" y="1327"/>
                    <a:pt x="62" y="1328"/>
                    <a:pt x="55" y="1331"/>
                  </a:cubicBezTo>
                  <a:lnTo>
                    <a:pt x="55" y="1331"/>
                  </a:lnTo>
                  <a:cubicBezTo>
                    <a:pt x="57" y="1331"/>
                    <a:pt x="58" y="1331"/>
                    <a:pt x="60" y="1331"/>
                  </a:cubicBezTo>
                  <a:cubicBezTo>
                    <a:pt x="74" y="1331"/>
                    <a:pt x="91" y="1335"/>
                    <a:pt x="99" y="1343"/>
                  </a:cubicBezTo>
                  <a:cubicBezTo>
                    <a:pt x="82" y="1359"/>
                    <a:pt x="99" y="1359"/>
                    <a:pt x="99" y="1376"/>
                  </a:cubicBezTo>
                  <a:lnTo>
                    <a:pt x="115" y="1359"/>
                  </a:lnTo>
                  <a:cubicBezTo>
                    <a:pt x="132" y="1359"/>
                    <a:pt x="132" y="1376"/>
                    <a:pt x="132" y="1376"/>
                  </a:cubicBezTo>
                  <a:lnTo>
                    <a:pt x="115" y="1376"/>
                  </a:lnTo>
                  <a:cubicBezTo>
                    <a:pt x="148" y="1392"/>
                    <a:pt x="82" y="1408"/>
                    <a:pt x="115" y="1425"/>
                  </a:cubicBezTo>
                  <a:lnTo>
                    <a:pt x="66" y="1425"/>
                  </a:lnTo>
                  <a:cubicBezTo>
                    <a:pt x="82" y="1458"/>
                    <a:pt x="33" y="1458"/>
                    <a:pt x="50" y="1474"/>
                  </a:cubicBezTo>
                  <a:lnTo>
                    <a:pt x="99" y="1474"/>
                  </a:lnTo>
                  <a:lnTo>
                    <a:pt x="82" y="1441"/>
                  </a:lnTo>
                  <a:lnTo>
                    <a:pt x="132" y="1458"/>
                  </a:lnTo>
                  <a:cubicBezTo>
                    <a:pt x="132" y="1458"/>
                    <a:pt x="115" y="1441"/>
                    <a:pt x="115" y="1441"/>
                  </a:cubicBezTo>
                  <a:lnTo>
                    <a:pt x="148" y="1441"/>
                  </a:lnTo>
                  <a:cubicBezTo>
                    <a:pt x="115" y="1458"/>
                    <a:pt x="181" y="1474"/>
                    <a:pt x="148" y="1490"/>
                  </a:cubicBezTo>
                  <a:lnTo>
                    <a:pt x="82" y="1490"/>
                  </a:lnTo>
                  <a:cubicBezTo>
                    <a:pt x="50" y="1523"/>
                    <a:pt x="115" y="1523"/>
                    <a:pt x="99" y="1556"/>
                  </a:cubicBezTo>
                  <a:lnTo>
                    <a:pt x="115" y="1556"/>
                  </a:lnTo>
                  <a:cubicBezTo>
                    <a:pt x="148" y="1556"/>
                    <a:pt x="115" y="1572"/>
                    <a:pt x="132" y="1589"/>
                  </a:cubicBezTo>
                  <a:lnTo>
                    <a:pt x="82" y="1589"/>
                  </a:lnTo>
                  <a:cubicBezTo>
                    <a:pt x="99" y="1589"/>
                    <a:pt x="82" y="1621"/>
                    <a:pt x="132" y="1621"/>
                  </a:cubicBezTo>
                  <a:lnTo>
                    <a:pt x="99" y="1638"/>
                  </a:lnTo>
                  <a:cubicBezTo>
                    <a:pt x="99" y="1654"/>
                    <a:pt x="181" y="1654"/>
                    <a:pt x="164" y="1687"/>
                  </a:cubicBezTo>
                  <a:cubicBezTo>
                    <a:pt x="156" y="1679"/>
                    <a:pt x="148" y="1679"/>
                    <a:pt x="140" y="1679"/>
                  </a:cubicBezTo>
                  <a:cubicBezTo>
                    <a:pt x="132" y="1679"/>
                    <a:pt x="123" y="1679"/>
                    <a:pt x="115" y="1670"/>
                  </a:cubicBezTo>
                  <a:cubicBezTo>
                    <a:pt x="115" y="1687"/>
                    <a:pt x="99" y="1687"/>
                    <a:pt x="115" y="1687"/>
                  </a:cubicBezTo>
                  <a:cubicBezTo>
                    <a:pt x="99" y="1687"/>
                    <a:pt x="148" y="1703"/>
                    <a:pt x="132" y="1719"/>
                  </a:cubicBezTo>
                  <a:cubicBezTo>
                    <a:pt x="148" y="1719"/>
                    <a:pt x="164" y="1719"/>
                    <a:pt x="164" y="1736"/>
                  </a:cubicBezTo>
                  <a:lnTo>
                    <a:pt x="197" y="1736"/>
                  </a:lnTo>
                  <a:cubicBezTo>
                    <a:pt x="115" y="1769"/>
                    <a:pt x="197" y="1801"/>
                    <a:pt x="148" y="1834"/>
                  </a:cubicBezTo>
                  <a:cubicBezTo>
                    <a:pt x="148" y="1850"/>
                    <a:pt x="164" y="1867"/>
                    <a:pt x="164" y="1883"/>
                  </a:cubicBezTo>
                  <a:lnTo>
                    <a:pt x="148" y="1883"/>
                  </a:lnTo>
                  <a:cubicBezTo>
                    <a:pt x="132" y="1916"/>
                    <a:pt x="213" y="1900"/>
                    <a:pt x="197" y="1916"/>
                  </a:cubicBezTo>
                  <a:cubicBezTo>
                    <a:pt x="186" y="1921"/>
                    <a:pt x="181" y="1923"/>
                    <a:pt x="178" y="1923"/>
                  </a:cubicBezTo>
                  <a:cubicBezTo>
                    <a:pt x="172" y="1923"/>
                    <a:pt x="175" y="1916"/>
                    <a:pt x="164" y="1916"/>
                  </a:cubicBezTo>
                  <a:cubicBezTo>
                    <a:pt x="82" y="1916"/>
                    <a:pt x="181" y="1949"/>
                    <a:pt x="132" y="1965"/>
                  </a:cubicBezTo>
                  <a:cubicBezTo>
                    <a:pt x="99" y="1981"/>
                    <a:pt x="164" y="1998"/>
                    <a:pt x="148" y="2014"/>
                  </a:cubicBezTo>
                  <a:cubicBezTo>
                    <a:pt x="179" y="2030"/>
                    <a:pt x="195" y="2045"/>
                    <a:pt x="211" y="2074"/>
                  </a:cubicBezTo>
                  <a:lnTo>
                    <a:pt x="211" y="2074"/>
                  </a:lnTo>
                  <a:cubicBezTo>
                    <a:pt x="208" y="2073"/>
                    <a:pt x="204" y="2072"/>
                    <a:pt x="199" y="2072"/>
                  </a:cubicBezTo>
                  <a:lnTo>
                    <a:pt x="199" y="2072"/>
                  </a:lnTo>
                  <a:cubicBezTo>
                    <a:pt x="202" y="2074"/>
                    <a:pt x="207" y="2076"/>
                    <a:pt x="213" y="2080"/>
                  </a:cubicBezTo>
                  <a:cubicBezTo>
                    <a:pt x="213" y="2078"/>
                    <a:pt x="212" y="2076"/>
                    <a:pt x="211" y="2074"/>
                  </a:cubicBezTo>
                  <a:lnTo>
                    <a:pt x="211" y="2074"/>
                  </a:lnTo>
                  <a:cubicBezTo>
                    <a:pt x="212" y="2076"/>
                    <a:pt x="213" y="2077"/>
                    <a:pt x="213" y="2080"/>
                  </a:cubicBezTo>
                  <a:cubicBezTo>
                    <a:pt x="197" y="2096"/>
                    <a:pt x="197" y="2096"/>
                    <a:pt x="164" y="2112"/>
                  </a:cubicBezTo>
                  <a:lnTo>
                    <a:pt x="148" y="2096"/>
                  </a:lnTo>
                  <a:cubicBezTo>
                    <a:pt x="115" y="2096"/>
                    <a:pt x="164" y="2112"/>
                    <a:pt x="148" y="2129"/>
                  </a:cubicBezTo>
                  <a:lnTo>
                    <a:pt x="132" y="2129"/>
                  </a:lnTo>
                  <a:cubicBezTo>
                    <a:pt x="148" y="2145"/>
                    <a:pt x="181" y="2145"/>
                    <a:pt x="181" y="2178"/>
                  </a:cubicBezTo>
                  <a:lnTo>
                    <a:pt x="197" y="2178"/>
                  </a:lnTo>
                  <a:cubicBezTo>
                    <a:pt x="246" y="2178"/>
                    <a:pt x="181" y="2194"/>
                    <a:pt x="213" y="2194"/>
                  </a:cubicBezTo>
                  <a:lnTo>
                    <a:pt x="164" y="2211"/>
                  </a:lnTo>
                  <a:cubicBezTo>
                    <a:pt x="181" y="2227"/>
                    <a:pt x="213" y="2243"/>
                    <a:pt x="230" y="2260"/>
                  </a:cubicBezTo>
                  <a:cubicBezTo>
                    <a:pt x="181" y="2260"/>
                    <a:pt x="164" y="2227"/>
                    <a:pt x="148" y="2227"/>
                  </a:cubicBezTo>
                  <a:cubicBezTo>
                    <a:pt x="148" y="2227"/>
                    <a:pt x="148" y="2260"/>
                    <a:pt x="181" y="2260"/>
                  </a:cubicBezTo>
                  <a:cubicBezTo>
                    <a:pt x="164" y="2260"/>
                    <a:pt x="164" y="2243"/>
                    <a:pt x="164" y="2243"/>
                  </a:cubicBezTo>
                  <a:lnTo>
                    <a:pt x="164" y="2243"/>
                  </a:lnTo>
                  <a:cubicBezTo>
                    <a:pt x="197" y="2260"/>
                    <a:pt x="213" y="2276"/>
                    <a:pt x="230" y="2292"/>
                  </a:cubicBezTo>
                  <a:cubicBezTo>
                    <a:pt x="132" y="2292"/>
                    <a:pt x="197" y="2342"/>
                    <a:pt x="132" y="2358"/>
                  </a:cubicBezTo>
                  <a:cubicBezTo>
                    <a:pt x="164" y="2407"/>
                    <a:pt x="132" y="2440"/>
                    <a:pt x="132" y="2472"/>
                  </a:cubicBezTo>
                  <a:cubicBezTo>
                    <a:pt x="145" y="2469"/>
                    <a:pt x="153" y="2468"/>
                    <a:pt x="157" y="2468"/>
                  </a:cubicBezTo>
                  <a:cubicBezTo>
                    <a:pt x="177" y="2468"/>
                    <a:pt x="148" y="2489"/>
                    <a:pt x="213" y="2489"/>
                  </a:cubicBezTo>
                  <a:cubicBezTo>
                    <a:pt x="213" y="2489"/>
                    <a:pt x="213" y="2489"/>
                    <a:pt x="213" y="2505"/>
                  </a:cubicBezTo>
                  <a:lnTo>
                    <a:pt x="164" y="2538"/>
                  </a:lnTo>
                  <a:cubicBezTo>
                    <a:pt x="148" y="2538"/>
                    <a:pt x="148" y="2522"/>
                    <a:pt x="132" y="2522"/>
                  </a:cubicBezTo>
                  <a:cubicBezTo>
                    <a:pt x="132" y="2554"/>
                    <a:pt x="99" y="2538"/>
                    <a:pt x="82" y="2554"/>
                  </a:cubicBezTo>
                  <a:cubicBezTo>
                    <a:pt x="115" y="2554"/>
                    <a:pt x="115" y="2554"/>
                    <a:pt x="115" y="2571"/>
                  </a:cubicBezTo>
                  <a:lnTo>
                    <a:pt x="148" y="2554"/>
                  </a:lnTo>
                  <a:lnTo>
                    <a:pt x="148" y="2554"/>
                  </a:lnTo>
                  <a:cubicBezTo>
                    <a:pt x="181" y="2571"/>
                    <a:pt x="82" y="2587"/>
                    <a:pt x="132" y="2603"/>
                  </a:cubicBezTo>
                  <a:lnTo>
                    <a:pt x="99" y="2603"/>
                  </a:lnTo>
                  <a:cubicBezTo>
                    <a:pt x="115" y="2620"/>
                    <a:pt x="115" y="2653"/>
                    <a:pt x="164" y="2669"/>
                  </a:cubicBezTo>
                  <a:lnTo>
                    <a:pt x="132" y="2669"/>
                  </a:lnTo>
                  <a:cubicBezTo>
                    <a:pt x="132" y="2702"/>
                    <a:pt x="197" y="2751"/>
                    <a:pt x="164" y="2783"/>
                  </a:cubicBezTo>
                  <a:lnTo>
                    <a:pt x="148" y="2783"/>
                  </a:lnTo>
                  <a:cubicBezTo>
                    <a:pt x="148" y="2783"/>
                    <a:pt x="181" y="2783"/>
                    <a:pt x="164" y="2800"/>
                  </a:cubicBezTo>
                  <a:lnTo>
                    <a:pt x="148" y="2800"/>
                  </a:lnTo>
                  <a:cubicBezTo>
                    <a:pt x="148" y="2800"/>
                    <a:pt x="181" y="2816"/>
                    <a:pt x="164" y="2833"/>
                  </a:cubicBezTo>
                  <a:lnTo>
                    <a:pt x="148" y="2816"/>
                  </a:lnTo>
                  <a:lnTo>
                    <a:pt x="148" y="2816"/>
                  </a:lnTo>
                  <a:cubicBezTo>
                    <a:pt x="132" y="2865"/>
                    <a:pt x="197" y="2882"/>
                    <a:pt x="213" y="2898"/>
                  </a:cubicBezTo>
                  <a:cubicBezTo>
                    <a:pt x="164" y="2914"/>
                    <a:pt x="148" y="2931"/>
                    <a:pt x="148" y="2947"/>
                  </a:cubicBezTo>
                  <a:lnTo>
                    <a:pt x="132" y="2947"/>
                  </a:lnTo>
                  <a:cubicBezTo>
                    <a:pt x="132" y="2996"/>
                    <a:pt x="181" y="3013"/>
                    <a:pt x="197" y="3062"/>
                  </a:cubicBezTo>
                  <a:cubicBezTo>
                    <a:pt x="148" y="3078"/>
                    <a:pt x="181" y="3144"/>
                    <a:pt x="148" y="3176"/>
                  </a:cubicBezTo>
                  <a:cubicBezTo>
                    <a:pt x="164" y="3176"/>
                    <a:pt x="197" y="3176"/>
                    <a:pt x="197" y="3193"/>
                  </a:cubicBezTo>
                  <a:cubicBezTo>
                    <a:pt x="197" y="3193"/>
                    <a:pt x="230" y="3209"/>
                    <a:pt x="197" y="3209"/>
                  </a:cubicBezTo>
                  <a:cubicBezTo>
                    <a:pt x="148" y="3209"/>
                    <a:pt x="164" y="3242"/>
                    <a:pt x="164" y="3242"/>
                  </a:cubicBezTo>
                  <a:lnTo>
                    <a:pt x="213" y="3242"/>
                  </a:lnTo>
                  <a:cubicBezTo>
                    <a:pt x="132" y="3291"/>
                    <a:pt x="263" y="3340"/>
                    <a:pt x="181" y="3373"/>
                  </a:cubicBezTo>
                  <a:cubicBezTo>
                    <a:pt x="197" y="3389"/>
                    <a:pt x="197" y="3389"/>
                    <a:pt x="213" y="3405"/>
                  </a:cubicBezTo>
                  <a:lnTo>
                    <a:pt x="181" y="3405"/>
                  </a:lnTo>
                  <a:cubicBezTo>
                    <a:pt x="181" y="3422"/>
                    <a:pt x="164" y="3438"/>
                    <a:pt x="181" y="3471"/>
                  </a:cubicBezTo>
                  <a:lnTo>
                    <a:pt x="148" y="3471"/>
                  </a:lnTo>
                  <a:cubicBezTo>
                    <a:pt x="148" y="3487"/>
                    <a:pt x="246" y="3487"/>
                    <a:pt x="263" y="3504"/>
                  </a:cubicBezTo>
                  <a:lnTo>
                    <a:pt x="213" y="3504"/>
                  </a:lnTo>
                  <a:cubicBezTo>
                    <a:pt x="213" y="3536"/>
                    <a:pt x="164" y="3569"/>
                    <a:pt x="213" y="3602"/>
                  </a:cubicBezTo>
                  <a:lnTo>
                    <a:pt x="197" y="3602"/>
                  </a:lnTo>
                  <a:cubicBezTo>
                    <a:pt x="197" y="3618"/>
                    <a:pt x="164" y="3651"/>
                    <a:pt x="230" y="3651"/>
                  </a:cubicBezTo>
                  <a:cubicBezTo>
                    <a:pt x="181" y="3651"/>
                    <a:pt x="230" y="3684"/>
                    <a:pt x="246" y="3700"/>
                  </a:cubicBezTo>
                  <a:lnTo>
                    <a:pt x="213" y="3700"/>
                  </a:lnTo>
                  <a:cubicBezTo>
                    <a:pt x="263" y="3700"/>
                    <a:pt x="263" y="3700"/>
                    <a:pt x="279" y="3733"/>
                  </a:cubicBezTo>
                  <a:lnTo>
                    <a:pt x="263" y="3733"/>
                  </a:lnTo>
                  <a:cubicBezTo>
                    <a:pt x="254" y="3741"/>
                    <a:pt x="263" y="3741"/>
                    <a:pt x="271" y="3741"/>
                  </a:cubicBezTo>
                  <a:cubicBezTo>
                    <a:pt x="279" y="3741"/>
                    <a:pt x="287" y="3741"/>
                    <a:pt x="279" y="3749"/>
                  </a:cubicBezTo>
                  <a:lnTo>
                    <a:pt x="263" y="3749"/>
                  </a:lnTo>
                  <a:cubicBezTo>
                    <a:pt x="263" y="3766"/>
                    <a:pt x="263" y="3766"/>
                    <a:pt x="295" y="3766"/>
                  </a:cubicBezTo>
                  <a:cubicBezTo>
                    <a:pt x="312" y="3782"/>
                    <a:pt x="295" y="3798"/>
                    <a:pt x="263" y="3798"/>
                  </a:cubicBezTo>
                  <a:cubicBezTo>
                    <a:pt x="279" y="3798"/>
                    <a:pt x="295" y="3815"/>
                    <a:pt x="295" y="3831"/>
                  </a:cubicBezTo>
                  <a:cubicBezTo>
                    <a:pt x="279" y="3831"/>
                    <a:pt x="279" y="3831"/>
                    <a:pt x="279" y="3815"/>
                  </a:cubicBezTo>
                  <a:lnTo>
                    <a:pt x="279" y="3815"/>
                  </a:lnTo>
                  <a:cubicBezTo>
                    <a:pt x="246" y="3847"/>
                    <a:pt x="312" y="3864"/>
                    <a:pt x="279" y="3880"/>
                  </a:cubicBezTo>
                  <a:lnTo>
                    <a:pt x="263" y="3880"/>
                  </a:lnTo>
                  <a:cubicBezTo>
                    <a:pt x="263" y="3864"/>
                    <a:pt x="263" y="3847"/>
                    <a:pt x="263" y="3847"/>
                  </a:cubicBezTo>
                  <a:cubicBezTo>
                    <a:pt x="241" y="3847"/>
                    <a:pt x="233" y="3855"/>
                    <a:pt x="221" y="3855"/>
                  </a:cubicBezTo>
                  <a:cubicBezTo>
                    <a:pt x="215" y="3855"/>
                    <a:pt x="208" y="3853"/>
                    <a:pt x="197" y="3847"/>
                  </a:cubicBezTo>
                  <a:lnTo>
                    <a:pt x="197" y="3847"/>
                  </a:lnTo>
                  <a:cubicBezTo>
                    <a:pt x="213" y="3864"/>
                    <a:pt x="263" y="3880"/>
                    <a:pt x="246" y="3913"/>
                  </a:cubicBezTo>
                  <a:cubicBezTo>
                    <a:pt x="246" y="3929"/>
                    <a:pt x="230" y="3929"/>
                    <a:pt x="230" y="3929"/>
                  </a:cubicBezTo>
                  <a:cubicBezTo>
                    <a:pt x="213" y="3929"/>
                    <a:pt x="230" y="3946"/>
                    <a:pt x="230" y="3962"/>
                  </a:cubicBezTo>
                  <a:lnTo>
                    <a:pt x="279" y="3962"/>
                  </a:lnTo>
                  <a:cubicBezTo>
                    <a:pt x="279" y="3962"/>
                    <a:pt x="279" y="3946"/>
                    <a:pt x="279" y="3946"/>
                  </a:cubicBezTo>
                  <a:lnTo>
                    <a:pt x="263" y="3946"/>
                  </a:lnTo>
                  <a:cubicBezTo>
                    <a:pt x="263" y="3946"/>
                    <a:pt x="263" y="3929"/>
                    <a:pt x="263" y="3929"/>
                  </a:cubicBezTo>
                  <a:cubicBezTo>
                    <a:pt x="279" y="3929"/>
                    <a:pt x="295" y="3929"/>
                    <a:pt x="279" y="3946"/>
                  </a:cubicBezTo>
                  <a:cubicBezTo>
                    <a:pt x="295" y="3946"/>
                    <a:pt x="328" y="3946"/>
                    <a:pt x="328" y="3962"/>
                  </a:cubicBezTo>
                  <a:cubicBezTo>
                    <a:pt x="295" y="3962"/>
                    <a:pt x="263" y="3995"/>
                    <a:pt x="230" y="3995"/>
                  </a:cubicBezTo>
                  <a:cubicBezTo>
                    <a:pt x="263" y="4027"/>
                    <a:pt x="246" y="4060"/>
                    <a:pt x="312" y="4077"/>
                  </a:cubicBezTo>
                  <a:cubicBezTo>
                    <a:pt x="328" y="4077"/>
                    <a:pt x="295" y="4077"/>
                    <a:pt x="295" y="4093"/>
                  </a:cubicBezTo>
                  <a:cubicBezTo>
                    <a:pt x="280" y="4078"/>
                    <a:pt x="279" y="4077"/>
                    <a:pt x="279" y="4077"/>
                  </a:cubicBezTo>
                  <a:lnTo>
                    <a:pt x="279" y="4077"/>
                  </a:lnTo>
                  <a:cubicBezTo>
                    <a:pt x="295" y="4093"/>
                    <a:pt x="279" y="4126"/>
                    <a:pt x="328" y="4126"/>
                  </a:cubicBezTo>
                  <a:cubicBezTo>
                    <a:pt x="324" y="4129"/>
                    <a:pt x="321" y="4131"/>
                    <a:pt x="317" y="4131"/>
                  </a:cubicBezTo>
                  <a:cubicBezTo>
                    <a:pt x="311" y="4131"/>
                    <a:pt x="305" y="4127"/>
                    <a:pt x="301" y="4127"/>
                  </a:cubicBezTo>
                  <a:cubicBezTo>
                    <a:pt x="297" y="4127"/>
                    <a:pt x="295" y="4130"/>
                    <a:pt x="295" y="4142"/>
                  </a:cubicBezTo>
                  <a:lnTo>
                    <a:pt x="279" y="4142"/>
                  </a:lnTo>
                  <a:cubicBezTo>
                    <a:pt x="213" y="4191"/>
                    <a:pt x="393" y="4208"/>
                    <a:pt x="312" y="4273"/>
                  </a:cubicBezTo>
                  <a:lnTo>
                    <a:pt x="328" y="4273"/>
                  </a:lnTo>
                  <a:cubicBezTo>
                    <a:pt x="295" y="4338"/>
                    <a:pt x="377" y="4404"/>
                    <a:pt x="312" y="4469"/>
                  </a:cubicBezTo>
                  <a:cubicBezTo>
                    <a:pt x="312" y="4486"/>
                    <a:pt x="328" y="4486"/>
                    <a:pt x="361" y="4486"/>
                  </a:cubicBezTo>
                  <a:lnTo>
                    <a:pt x="328" y="4502"/>
                  </a:lnTo>
                  <a:lnTo>
                    <a:pt x="361" y="4519"/>
                  </a:lnTo>
                  <a:cubicBezTo>
                    <a:pt x="393" y="4535"/>
                    <a:pt x="279" y="4568"/>
                    <a:pt x="344" y="4600"/>
                  </a:cubicBezTo>
                  <a:lnTo>
                    <a:pt x="361" y="4584"/>
                  </a:lnTo>
                  <a:lnTo>
                    <a:pt x="361" y="4584"/>
                  </a:lnTo>
                  <a:cubicBezTo>
                    <a:pt x="361" y="4600"/>
                    <a:pt x="377" y="4633"/>
                    <a:pt x="344" y="4633"/>
                  </a:cubicBezTo>
                  <a:lnTo>
                    <a:pt x="377" y="4666"/>
                  </a:lnTo>
                  <a:cubicBezTo>
                    <a:pt x="369" y="4682"/>
                    <a:pt x="353" y="4682"/>
                    <a:pt x="336" y="4682"/>
                  </a:cubicBezTo>
                  <a:cubicBezTo>
                    <a:pt x="320" y="4682"/>
                    <a:pt x="303" y="4682"/>
                    <a:pt x="295" y="4699"/>
                  </a:cubicBezTo>
                  <a:cubicBezTo>
                    <a:pt x="312" y="4715"/>
                    <a:pt x="361" y="4731"/>
                    <a:pt x="377" y="4731"/>
                  </a:cubicBezTo>
                  <a:cubicBezTo>
                    <a:pt x="377" y="4715"/>
                    <a:pt x="377" y="4715"/>
                    <a:pt x="393" y="4715"/>
                  </a:cubicBezTo>
                  <a:lnTo>
                    <a:pt x="410" y="4731"/>
                  </a:lnTo>
                  <a:cubicBezTo>
                    <a:pt x="459" y="4715"/>
                    <a:pt x="524" y="4731"/>
                    <a:pt x="557" y="4699"/>
                  </a:cubicBezTo>
                  <a:lnTo>
                    <a:pt x="524" y="4682"/>
                  </a:lnTo>
                  <a:lnTo>
                    <a:pt x="541" y="4666"/>
                  </a:lnTo>
                  <a:cubicBezTo>
                    <a:pt x="557" y="4666"/>
                    <a:pt x="557" y="4666"/>
                    <a:pt x="557" y="4649"/>
                  </a:cubicBezTo>
                  <a:lnTo>
                    <a:pt x="521" y="4638"/>
                  </a:lnTo>
                  <a:lnTo>
                    <a:pt x="521" y="4638"/>
                  </a:lnTo>
                  <a:cubicBezTo>
                    <a:pt x="520" y="4638"/>
                    <a:pt x="519" y="4638"/>
                    <a:pt x="518" y="4638"/>
                  </a:cubicBezTo>
                  <a:cubicBezTo>
                    <a:pt x="515" y="4638"/>
                    <a:pt x="512" y="4637"/>
                    <a:pt x="508" y="4633"/>
                  </a:cubicBezTo>
                  <a:lnTo>
                    <a:pt x="508" y="4633"/>
                  </a:lnTo>
                  <a:lnTo>
                    <a:pt x="521" y="4638"/>
                  </a:lnTo>
                  <a:lnTo>
                    <a:pt x="521" y="4638"/>
                  </a:lnTo>
                  <a:cubicBezTo>
                    <a:pt x="523" y="4637"/>
                    <a:pt x="524" y="4637"/>
                    <a:pt x="526" y="4636"/>
                  </a:cubicBezTo>
                  <a:lnTo>
                    <a:pt x="526" y="4636"/>
                  </a:lnTo>
                  <a:cubicBezTo>
                    <a:pt x="534" y="4638"/>
                    <a:pt x="542" y="4640"/>
                    <a:pt x="548" y="4640"/>
                  </a:cubicBezTo>
                  <a:cubicBezTo>
                    <a:pt x="554" y="4640"/>
                    <a:pt x="557" y="4639"/>
                    <a:pt x="557" y="4633"/>
                  </a:cubicBezTo>
                  <a:cubicBezTo>
                    <a:pt x="554" y="4630"/>
                    <a:pt x="550" y="4628"/>
                    <a:pt x="547" y="4628"/>
                  </a:cubicBezTo>
                  <a:cubicBezTo>
                    <a:pt x="540" y="4628"/>
                    <a:pt x="533" y="4633"/>
                    <a:pt x="526" y="4636"/>
                  </a:cubicBezTo>
                  <a:lnTo>
                    <a:pt x="526" y="4636"/>
                  </a:lnTo>
                  <a:cubicBezTo>
                    <a:pt x="519" y="4635"/>
                    <a:pt x="513" y="4633"/>
                    <a:pt x="508" y="4633"/>
                  </a:cubicBezTo>
                  <a:cubicBezTo>
                    <a:pt x="524" y="4617"/>
                    <a:pt x="541" y="4617"/>
                    <a:pt x="524" y="4617"/>
                  </a:cubicBezTo>
                  <a:lnTo>
                    <a:pt x="557" y="4617"/>
                  </a:lnTo>
                  <a:cubicBezTo>
                    <a:pt x="541" y="4600"/>
                    <a:pt x="541" y="4584"/>
                    <a:pt x="508" y="4584"/>
                  </a:cubicBezTo>
                  <a:cubicBezTo>
                    <a:pt x="541" y="4568"/>
                    <a:pt x="508" y="4551"/>
                    <a:pt x="557" y="4551"/>
                  </a:cubicBezTo>
                  <a:cubicBezTo>
                    <a:pt x="541" y="4551"/>
                    <a:pt x="508" y="4535"/>
                    <a:pt x="508" y="4535"/>
                  </a:cubicBezTo>
                  <a:cubicBezTo>
                    <a:pt x="590" y="4519"/>
                    <a:pt x="524" y="4486"/>
                    <a:pt x="590" y="4486"/>
                  </a:cubicBezTo>
                  <a:cubicBezTo>
                    <a:pt x="541" y="4469"/>
                    <a:pt x="557" y="4437"/>
                    <a:pt x="524" y="4420"/>
                  </a:cubicBezTo>
                  <a:lnTo>
                    <a:pt x="541" y="4420"/>
                  </a:lnTo>
                  <a:cubicBezTo>
                    <a:pt x="541" y="4404"/>
                    <a:pt x="557" y="4404"/>
                    <a:pt x="574" y="4404"/>
                  </a:cubicBezTo>
                  <a:cubicBezTo>
                    <a:pt x="524" y="4404"/>
                    <a:pt x="508" y="4371"/>
                    <a:pt x="492" y="4371"/>
                  </a:cubicBezTo>
                  <a:cubicBezTo>
                    <a:pt x="503" y="4366"/>
                    <a:pt x="512" y="4364"/>
                    <a:pt x="521" y="4364"/>
                  </a:cubicBezTo>
                  <a:cubicBezTo>
                    <a:pt x="539" y="4364"/>
                    <a:pt x="557" y="4371"/>
                    <a:pt x="590" y="4371"/>
                  </a:cubicBezTo>
                  <a:cubicBezTo>
                    <a:pt x="541" y="4371"/>
                    <a:pt x="541" y="4355"/>
                    <a:pt x="508" y="4355"/>
                  </a:cubicBezTo>
                  <a:cubicBezTo>
                    <a:pt x="541" y="4338"/>
                    <a:pt x="524" y="4338"/>
                    <a:pt x="557" y="4338"/>
                  </a:cubicBezTo>
                  <a:cubicBezTo>
                    <a:pt x="508" y="4338"/>
                    <a:pt x="557" y="4322"/>
                    <a:pt x="524" y="4322"/>
                  </a:cubicBezTo>
                  <a:cubicBezTo>
                    <a:pt x="541" y="4306"/>
                    <a:pt x="574" y="4306"/>
                    <a:pt x="557" y="4289"/>
                  </a:cubicBezTo>
                  <a:lnTo>
                    <a:pt x="590" y="4289"/>
                  </a:lnTo>
                  <a:cubicBezTo>
                    <a:pt x="590" y="4284"/>
                    <a:pt x="584" y="4282"/>
                    <a:pt x="577" y="4282"/>
                  </a:cubicBezTo>
                  <a:cubicBezTo>
                    <a:pt x="561" y="4282"/>
                    <a:pt x="535" y="4289"/>
                    <a:pt x="524" y="4289"/>
                  </a:cubicBezTo>
                  <a:cubicBezTo>
                    <a:pt x="508" y="4273"/>
                    <a:pt x="557" y="4273"/>
                    <a:pt x="574" y="4273"/>
                  </a:cubicBezTo>
                  <a:cubicBezTo>
                    <a:pt x="557" y="4257"/>
                    <a:pt x="524" y="4257"/>
                    <a:pt x="524" y="4240"/>
                  </a:cubicBezTo>
                  <a:lnTo>
                    <a:pt x="541" y="4240"/>
                  </a:lnTo>
                  <a:cubicBezTo>
                    <a:pt x="509" y="4224"/>
                    <a:pt x="540" y="4192"/>
                    <a:pt x="494" y="4176"/>
                  </a:cubicBezTo>
                  <a:lnTo>
                    <a:pt x="494" y="4176"/>
                  </a:lnTo>
                  <a:cubicBezTo>
                    <a:pt x="470" y="4179"/>
                    <a:pt x="457" y="4191"/>
                    <a:pt x="443" y="4191"/>
                  </a:cubicBezTo>
                  <a:cubicBezTo>
                    <a:pt x="443" y="4175"/>
                    <a:pt x="410" y="4175"/>
                    <a:pt x="443" y="4158"/>
                  </a:cubicBezTo>
                  <a:cubicBezTo>
                    <a:pt x="443" y="4175"/>
                    <a:pt x="459" y="4175"/>
                    <a:pt x="459" y="4175"/>
                  </a:cubicBezTo>
                  <a:lnTo>
                    <a:pt x="459" y="4158"/>
                  </a:lnTo>
                  <a:cubicBezTo>
                    <a:pt x="492" y="4158"/>
                    <a:pt x="459" y="4175"/>
                    <a:pt x="492" y="4175"/>
                  </a:cubicBezTo>
                  <a:cubicBezTo>
                    <a:pt x="492" y="4158"/>
                    <a:pt x="443" y="4142"/>
                    <a:pt x="459" y="4126"/>
                  </a:cubicBezTo>
                  <a:cubicBezTo>
                    <a:pt x="485" y="4126"/>
                    <a:pt x="480" y="4147"/>
                    <a:pt x="494" y="4147"/>
                  </a:cubicBezTo>
                  <a:cubicBezTo>
                    <a:pt x="497" y="4147"/>
                    <a:pt x="502" y="4145"/>
                    <a:pt x="508" y="4142"/>
                  </a:cubicBezTo>
                  <a:lnTo>
                    <a:pt x="508" y="4142"/>
                  </a:lnTo>
                  <a:lnTo>
                    <a:pt x="492" y="4158"/>
                  </a:lnTo>
                  <a:cubicBezTo>
                    <a:pt x="507" y="4155"/>
                    <a:pt x="515" y="4154"/>
                    <a:pt x="519" y="4154"/>
                  </a:cubicBezTo>
                  <a:cubicBezTo>
                    <a:pt x="527" y="4154"/>
                    <a:pt x="523" y="4157"/>
                    <a:pt x="525" y="4157"/>
                  </a:cubicBezTo>
                  <a:cubicBezTo>
                    <a:pt x="527" y="4157"/>
                    <a:pt x="533" y="4154"/>
                    <a:pt x="557" y="4142"/>
                  </a:cubicBezTo>
                  <a:cubicBezTo>
                    <a:pt x="574" y="4126"/>
                    <a:pt x="541" y="4126"/>
                    <a:pt x="541" y="4093"/>
                  </a:cubicBezTo>
                  <a:lnTo>
                    <a:pt x="492" y="4093"/>
                  </a:lnTo>
                  <a:cubicBezTo>
                    <a:pt x="443" y="4060"/>
                    <a:pt x="590" y="4060"/>
                    <a:pt x="541" y="4027"/>
                  </a:cubicBezTo>
                  <a:cubicBezTo>
                    <a:pt x="508" y="4027"/>
                    <a:pt x="459" y="4027"/>
                    <a:pt x="475" y="4011"/>
                  </a:cubicBezTo>
                  <a:lnTo>
                    <a:pt x="524" y="4011"/>
                  </a:lnTo>
                  <a:cubicBezTo>
                    <a:pt x="524" y="4001"/>
                    <a:pt x="518" y="3995"/>
                    <a:pt x="510" y="3992"/>
                  </a:cubicBezTo>
                  <a:lnTo>
                    <a:pt x="510" y="3992"/>
                  </a:lnTo>
                  <a:cubicBezTo>
                    <a:pt x="538" y="3963"/>
                    <a:pt x="492" y="3978"/>
                    <a:pt x="492" y="3962"/>
                  </a:cubicBezTo>
                  <a:lnTo>
                    <a:pt x="524" y="3962"/>
                  </a:lnTo>
                  <a:cubicBezTo>
                    <a:pt x="508" y="3929"/>
                    <a:pt x="492" y="3897"/>
                    <a:pt x="475" y="3880"/>
                  </a:cubicBezTo>
                  <a:cubicBezTo>
                    <a:pt x="492" y="3880"/>
                    <a:pt x="492" y="3880"/>
                    <a:pt x="508" y="3864"/>
                  </a:cubicBezTo>
                  <a:cubicBezTo>
                    <a:pt x="492" y="3831"/>
                    <a:pt x="508" y="3782"/>
                    <a:pt x="524" y="3749"/>
                  </a:cubicBezTo>
                  <a:lnTo>
                    <a:pt x="492" y="3733"/>
                  </a:lnTo>
                  <a:cubicBezTo>
                    <a:pt x="475" y="3716"/>
                    <a:pt x="508" y="3716"/>
                    <a:pt x="508" y="3716"/>
                  </a:cubicBezTo>
                  <a:cubicBezTo>
                    <a:pt x="492" y="3700"/>
                    <a:pt x="443" y="3651"/>
                    <a:pt x="475" y="3618"/>
                  </a:cubicBezTo>
                  <a:lnTo>
                    <a:pt x="475" y="3618"/>
                  </a:lnTo>
                  <a:lnTo>
                    <a:pt x="492" y="3635"/>
                  </a:lnTo>
                  <a:cubicBezTo>
                    <a:pt x="508" y="3602"/>
                    <a:pt x="426" y="3618"/>
                    <a:pt x="459" y="3586"/>
                  </a:cubicBezTo>
                  <a:lnTo>
                    <a:pt x="459" y="3586"/>
                  </a:lnTo>
                  <a:lnTo>
                    <a:pt x="459" y="3602"/>
                  </a:lnTo>
                  <a:cubicBezTo>
                    <a:pt x="475" y="3553"/>
                    <a:pt x="443" y="3504"/>
                    <a:pt x="492" y="3471"/>
                  </a:cubicBezTo>
                  <a:cubicBezTo>
                    <a:pt x="443" y="3455"/>
                    <a:pt x="508" y="3422"/>
                    <a:pt x="443" y="3422"/>
                  </a:cubicBezTo>
                  <a:cubicBezTo>
                    <a:pt x="475" y="3389"/>
                    <a:pt x="475" y="3405"/>
                    <a:pt x="508" y="3356"/>
                  </a:cubicBezTo>
                  <a:cubicBezTo>
                    <a:pt x="508" y="3356"/>
                    <a:pt x="459" y="3340"/>
                    <a:pt x="443" y="3340"/>
                  </a:cubicBezTo>
                  <a:lnTo>
                    <a:pt x="492" y="3340"/>
                  </a:lnTo>
                  <a:lnTo>
                    <a:pt x="443" y="3324"/>
                  </a:lnTo>
                  <a:lnTo>
                    <a:pt x="492" y="3307"/>
                  </a:lnTo>
                  <a:lnTo>
                    <a:pt x="475" y="3291"/>
                  </a:lnTo>
                  <a:cubicBezTo>
                    <a:pt x="475" y="3307"/>
                    <a:pt x="459" y="3307"/>
                    <a:pt x="459" y="3307"/>
                  </a:cubicBezTo>
                  <a:cubicBezTo>
                    <a:pt x="443" y="3291"/>
                    <a:pt x="475" y="3258"/>
                    <a:pt x="492" y="3258"/>
                  </a:cubicBezTo>
                  <a:lnTo>
                    <a:pt x="459" y="3225"/>
                  </a:lnTo>
                  <a:cubicBezTo>
                    <a:pt x="468" y="3225"/>
                    <a:pt x="472" y="3225"/>
                    <a:pt x="476" y="3228"/>
                  </a:cubicBezTo>
                  <a:lnTo>
                    <a:pt x="476" y="3228"/>
                  </a:lnTo>
                  <a:cubicBezTo>
                    <a:pt x="469" y="3214"/>
                    <a:pt x="518" y="3222"/>
                    <a:pt x="492" y="3209"/>
                  </a:cubicBezTo>
                  <a:lnTo>
                    <a:pt x="459" y="3209"/>
                  </a:lnTo>
                  <a:cubicBezTo>
                    <a:pt x="475" y="3193"/>
                    <a:pt x="475" y="3176"/>
                    <a:pt x="475" y="3160"/>
                  </a:cubicBezTo>
                  <a:lnTo>
                    <a:pt x="492" y="3160"/>
                  </a:lnTo>
                  <a:cubicBezTo>
                    <a:pt x="508" y="3127"/>
                    <a:pt x="475" y="3094"/>
                    <a:pt x="475" y="3062"/>
                  </a:cubicBezTo>
                  <a:cubicBezTo>
                    <a:pt x="475" y="3070"/>
                    <a:pt x="463" y="3074"/>
                    <a:pt x="451" y="3074"/>
                  </a:cubicBezTo>
                  <a:cubicBezTo>
                    <a:pt x="443" y="3074"/>
                    <a:pt x="435" y="3072"/>
                    <a:pt x="430" y="3069"/>
                  </a:cubicBezTo>
                  <a:lnTo>
                    <a:pt x="430" y="3069"/>
                  </a:lnTo>
                  <a:cubicBezTo>
                    <a:pt x="430" y="3069"/>
                    <a:pt x="430" y="3069"/>
                    <a:pt x="430" y="3069"/>
                  </a:cubicBezTo>
                  <a:cubicBezTo>
                    <a:pt x="426" y="3069"/>
                    <a:pt x="421" y="3067"/>
                    <a:pt x="410" y="3062"/>
                  </a:cubicBezTo>
                  <a:cubicBezTo>
                    <a:pt x="418" y="3054"/>
                    <a:pt x="430" y="3049"/>
                    <a:pt x="443" y="3049"/>
                  </a:cubicBezTo>
                  <a:cubicBezTo>
                    <a:pt x="455" y="3049"/>
                    <a:pt x="467" y="3054"/>
                    <a:pt x="475" y="3062"/>
                  </a:cubicBezTo>
                  <a:lnTo>
                    <a:pt x="459" y="3045"/>
                  </a:lnTo>
                  <a:lnTo>
                    <a:pt x="492" y="3045"/>
                  </a:lnTo>
                  <a:cubicBezTo>
                    <a:pt x="459" y="3045"/>
                    <a:pt x="524" y="3013"/>
                    <a:pt x="492" y="3013"/>
                  </a:cubicBezTo>
                  <a:cubicBezTo>
                    <a:pt x="492" y="2980"/>
                    <a:pt x="475" y="2964"/>
                    <a:pt x="475" y="2931"/>
                  </a:cubicBezTo>
                  <a:cubicBezTo>
                    <a:pt x="443" y="2931"/>
                    <a:pt x="443" y="2914"/>
                    <a:pt x="426" y="2914"/>
                  </a:cubicBezTo>
                  <a:cubicBezTo>
                    <a:pt x="426" y="2898"/>
                    <a:pt x="459" y="2865"/>
                    <a:pt x="459" y="2849"/>
                  </a:cubicBezTo>
                  <a:cubicBezTo>
                    <a:pt x="426" y="2833"/>
                    <a:pt x="426" y="2833"/>
                    <a:pt x="410" y="2833"/>
                  </a:cubicBezTo>
                  <a:cubicBezTo>
                    <a:pt x="423" y="2833"/>
                    <a:pt x="426" y="2812"/>
                    <a:pt x="434" y="2812"/>
                  </a:cubicBezTo>
                  <a:cubicBezTo>
                    <a:pt x="437" y="2812"/>
                    <a:pt x="439" y="2813"/>
                    <a:pt x="443" y="2816"/>
                  </a:cubicBezTo>
                  <a:cubicBezTo>
                    <a:pt x="443" y="2783"/>
                    <a:pt x="443" y="2783"/>
                    <a:pt x="410" y="2751"/>
                  </a:cubicBezTo>
                  <a:lnTo>
                    <a:pt x="393" y="2751"/>
                  </a:lnTo>
                  <a:cubicBezTo>
                    <a:pt x="377" y="2751"/>
                    <a:pt x="393" y="2734"/>
                    <a:pt x="410" y="2734"/>
                  </a:cubicBezTo>
                  <a:cubicBezTo>
                    <a:pt x="377" y="2702"/>
                    <a:pt x="492" y="2636"/>
                    <a:pt x="426" y="2603"/>
                  </a:cubicBezTo>
                  <a:lnTo>
                    <a:pt x="443" y="2603"/>
                  </a:lnTo>
                  <a:lnTo>
                    <a:pt x="410" y="2571"/>
                  </a:lnTo>
                  <a:cubicBezTo>
                    <a:pt x="410" y="2567"/>
                    <a:pt x="411" y="2566"/>
                    <a:pt x="412" y="2566"/>
                  </a:cubicBezTo>
                  <a:cubicBezTo>
                    <a:pt x="415" y="2566"/>
                    <a:pt x="423" y="2575"/>
                    <a:pt x="432" y="2575"/>
                  </a:cubicBezTo>
                  <a:cubicBezTo>
                    <a:pt x="436" y="2575"/>
                    <a:pt x="439" y="2574"/>
                    <a:pt x="443" y="2571"/>
                  </a:cubicBezTo>
                  <a:cubicBezTo>
                    <a:pt x="393" y="2538"/>
                    <a:pt x="443" y="2505"/>
                    <a:pt x="410" y="2472"/>
                  </a:cubicBezTo>
                  <a:cubicBezTo>
                    <a:pt x="492" y="2456"/>
                    <a:pt x="393" y="2391"/>
                    <a:pt x="459" y="2358"/>
                  </a:cubicBezTo>
                  <a:lnTo>
                    <a:pt x="426" y="2358"/>
                  </a:lnTo>
                  <a:cubicBezTo>
                    <a:pt x="426" y="2358"/>
                    <a:pt x="426" y="2357"/>
                    <a:pt x="426" y="2356"/>
                  </a:cubicBezTo>
                  <a:lnTo>
                    <a:pt x="426" y="2356"/>
                  </a:lnTo>
                  <a:cubicBezTo>
                    <a:pt x="426" y="2356"/>
                    <a:pt x="426" y="2357"/>
                    <a:pt x="426" y="2357"/>
                  </a:cubicBezTo>
                  <a:lnTo>
                    <a:pt x="426" y="2357"/>
                  </a:lnTo>
                  <a:cubicBezTo>
                    <a:pt x="394" y="2275"/>
                    <a:pt x="443" y="2210"/>
                    <a:pt x="459" y="2129"/>
                  </a:cubicBezTo>
                  <a:cubicBezTo>
                    <a:pt x="459" y="2112"/>
                    <a:pt x="344" y="2129"/>
                    <a:pt x="393" y="2080"/>
                  </a:cubicBezTo>
                  <a:lnTo>
                    <a:pt x="393" y="2080"/>
                  </a:lnTo>
                  <a:lnTo>
                    <a:pt x="426" y="2096"/>
                  </a:lnTo>
                  <a:cubicBezTo>
                    <a:pt x="377" y="2047"/>
                    <a:pt x="426" y="1981"/>
                    <a:pt x="377" y="1932"/>
                  </a:cubicBezTo>
                  <a:lnTo>
                    <a:pt x="410" y="1932"/>
                  </a:lnTo>
                  <a:cubicBezTo>
                    <a:pt x="426" y="1932"/>
                    <a:pt x="393" y="1900"/>
                    <a:pt x="377" y="1900"/>
                  </a:cubicBezTo>
                  <a:lnTo>
                    <a:pt x="410" y="1900"/>
                  </a:lnTo>
                  <a:cubicBezTo>
                    <a:pt x="426" y="1883"/>
                    <a:pt x="377" y="1867"/>
                    <a:pt x="393" y="1867"/>
                  </a:cubicBezTo>
                  <a:cubicBezTo>
                    <a:pt x="399" y="1862"/>
                    <a:pt x="402" y="1860"/>
                    <a:pt x="404" y="1860"/>
                  </a:cubicBezTo>
                  <a:lnTo>
                    <a:pt x="404" y="1860"/>
                  </a:lnTo>
                  <a:cubicBezTo>
                    <a:pt x="406" y="1862"/>
                    <a:pt x="407" y="1864"/>
                    <a:pt x="410" y="1867"/>
                  </a:cubicBezTo>
                  <a:cubicBezTo>
                    <a:pt x="410" y="1867"/>
                    <a:pt x="410" y="1860"/>
                    <a:pt x="405" y="1860"/>
                  </a:cubicBezTo>
                  <a:cubicBezTo>
                    <a:pt x="405" y="1860"/>
                    <a:pt x="405" y="1860"/>
                    <a:pt x="404" y="1860"/>
                  </a:cubicBezTo>
                  <a:lnTo>
                    <a:pt x="404" y="1860"/>
                  </a:lnTo>
                  <a:cubicBezTo>
                    <a:pt x="397" y="1846"/>
                    <a:pt x="405" y="1834"/>
                    <a:pt x="377" y="1834"/>
                  </a:cubicBezTo>
                  <a:cubicBezTo>
                    <a:pt x="393" y="1818"/>
                    <a:pt x="361" y="1801"/>
                    <a:pt x="377" y="1785"/>
                  </a:cubicBezTo>
                  <a:cubicBezTo>
                    <a:pt x="344" y="1785"/>
                    <a:pt x="393" y="1752"/>
                    <a:pt x="344" y="1752"/>
                  </a:cubicBezTo>
                  <a:cubicBezTo>
                    <a:pt x="393" y="1752"/>
                    <a:pt x="393" y="1719"/>
                    <a:pt x="361" y="1703"/>
                  </a:cubicBezTo>
                  <a:cubicBezTo>
                    <a:pt x="377" y="1703"/>
                    <a:pt x="377" y="1687"/>
                    <a:pt x="393" y="1687"/>
                  </a:cubicBezTo>
                  <a:cubicBezTo>
                    <a:pt x="393" y="1687"/>
                    <a:pt x="393" y="1670"/>
                    <a:pt x="361" y="1670"/>
                  </a:cubicBezTo>
                  <a:cubicBezTo>
                    <a:pt x="426" y="1638"/>
                    <a:pt x="312" y="1621"/>
                    <a:pt x="393" y="1605"/>
                  </a:cubicBezTo>
                  <a:cubicBezTo>
                    <a:pt x="361" y="1556"/>
                    <a:pt x="328" y="1523"/>
                    <a:pt x="328" y="1490"/>
                  </a:cubicBezTo>
                  <a:cubicBezTo>
                    <a:pt x="377" y="1490"/>
                    <a:pt x="328" y="1523"/>
                    <a:pt x="377" y="1523"/>
                  </a:cubicBezTo>
                  <a:cubicBezTo>
                    <a:pt x="361" y="1490"/>
                    <a:pt x="312" y="1474"/>
                    <a:pt x="328" y="1441"/>
                  </a:cubicBezTo>
                  <a:cubicBezTo>
                    <a:pt x="328" y="1436"/>
                    <a:pt x="330" y="1434"/>
                    <a:pt x="333" y="1434"/>
                  </a:cubicBezTo>
                  <a:cubicBezTo>
                    <a:pt x="339" y="1434"/>
                    <a:pt x="350" y="1441"/>
                    <a:pt x="361" y="1441"/>
                  </a:cubicBezTo>
                  <a:cubicBezTo>
                    <a:pt x="328" y="1408"/>
                    <a:pt x="361" y="1376"/>
                    <a:pt x="328" y="1343"/>
                  </a:cubicBezTo>
                  <a:cubicBezTo>
                    <a:pt x="321" y="1346"/>
                    <a:pt x="315" y="1348"/>
                    <a:pt x="308" y="1348"/>
                  </a:cubicBezTo>
                  <a:cubicBezTo>
                    <a:pt x="282" y="1348"/>
                    <a:pt x="256" y="1327"/>
                    <a:pt x="230" y="1327"/>
                  </a:cubicBezTo>
                  <a:cubicBezTo>
                    <a:pt x="312" y="1327"/>
                    <a:pt x="246" y="1294"/>
                    <a:pt x="344" y="1294"/>
                  </a:cubicBezTo>
                  <a:lnTo>
                    <a:pt x="312" y="1294"/>
                  </a:lnTo>
                  <a:cubicBezTo>
                    <a:pt x="312" y="1294"/>
                    <a:pt x="319" y="1287"/>
                    <a:pt x="329" y="1287"/>
                  </a:cubicBezTo>
                  <a:cubicBezTo>
                    <a:pt x="333" y="1287"/>
                    <a:pt x="339" y="1288"/>
                    <a:pt x="344" y="1294"/>
                  </a:cubicBezTo>
                  <a:cubicBezTo>
                    <a:pt x="328" y="1261"/>
                    <a:pt x="295" y="1278"/>
                    <a:pt x="295" y="1261"/>
                  </a:cubicBezTo>
                  <a:lnTo>
                    <a:pt x="328" y="1261"/>
                  </a:lnTo>
                  <a:cubicBezTo>
                    <a:pt x="312" y="1245"/>
                    <a:pt x="279" y="1245"/>
                    <a:pt x="295" y="1228"/>
                  </a:cubicBezTo>
                  <a:lnTo>
                    <a:pt x="312" y="1228"/>
                  </a:lnTo>
                  <a:cubicBezTo>
                    <a:pt x="295" y="1196"/>
                    <a:pt x="246" y="1179"/>
                    <a:pt x="263" y="1147"/>
                  </a:cubicBezTo>
                  <a:lnTo>
                    <a:pt x="263" y="1147"/>
                  </a:lnTo>
                  <a:cubicBezTo>
                    <a:pt x="272" y="1150"/>
                    <a:pt x="279" y="1151"/>
                    <a:pt x="283" y="1151"/>
                  </a:cubicBezTo>
                  <a:cubicBezTo>
                    <a:pt x="302" y="1151"/>
                    <a:pt x="289" y="1130"/>
                    <a:pt x="328" y="1130"/>
                  </a:cubicBezTo>
                  <a:lnTo>
                    <a:pt x="312" y="1114"/>
                  </a:lnTo>
                  <a:lnTo>
                    <a:pt x="279" y="1130"/>
                  </a:lnTo>
                  <a:cubicBezTo>
                    <a:pt x="279" y="1114"/>
                    <a:pt x="246" y="1097"/>
                    <a:pt x="263" y="1081"/>
                  </a:cubicBezTo>
                  <a:lnTo>
                    <a:pt x="263" y="1081"/>
                  </a:lnTo>
                  <a:lnTo>
                    <a:pt x="279" y="1097"/>
                  </a:lnTo>
                  <a:lnTo>
                    <a:pt x="279" y="1065"/>
                  </a:lnTo>
                  <a:lnTo>
                    <a:pt x="263" y="1081"/>
                  </a:lnTo>
                  <a:cubicBezTo>
                    <a:pt x="255" y="1077"/>
                    <a:pt x="248" y="1076"/>
                    <a:pt x="241" y="1076"/>
                  </a:cubicBezTo>
                  <a:cubicBezTo>
                    <a:pt x="229" y="1076"/>
                    <a:pt x="218" y="1080"/>
                    <a:pt x="213" y="1080"/>
                  </a:cubicBezTo>
                  <a:cubicBezTo>
                    <a:pt x="208" y="1080"/>
                    <a:pt x="207" y="1077"/>
                    <a:pt x="213" y="1065"/>
                  </a:cubicBezTo>
                  <a:cubicBezTo>
                    <a:pt x="213" y="1068"/>
                    <a:pt x="213" y="1069"/>
                    <a:pt x="214" y="1069"/>
                  </a:cubicBezTo>
                  <a:cubicBezTo>
                    <a:pt x="214" y="1069"/>
                    <a:pt x="217" y="1048"/>
                    <a:pt x="230" y="1048"/>
                  </a:cubicBezTo>
                  <a:cubicBezTo>
                    <a:pt x="230" y="1032"/>
                    <a:pt x="213" y="1032"/>
                    <a:pt x="213" y="1016"/>
                  </a:cubicBezTo>
                  <a:lnTo>
                    <a:pt x="279" y="1016"/>
                  </a:lnTo>
                  <a:cubicBezTo>
                    <a:pt x="230" y="1016"/>
                    <a:pt x="263" y="983"/>
                    <a:pt x="230" y="967"/>
                  </a:cubicBezTo>
                  <a:lnTo>
                    <a:pt x="263" y="967"/>
                  </a:lnTo>
                  <a:cubicBezTo>
                    <a:pt x="263" y="954"/>
                    <a:pt x="256" y="951"/>
                    <a:pt x="248" y="951"/>
                  </a:cubicBezTo>
                  <a:cubicBezTo>
                    <a:pt x="240" y="951"/>
                    <a:pt x="230" y="955"/>
                    <a:pt x="227" y="955"/>
                  </a:cubicBezTo>
                  <a:cubicBezTo>
                    <a:pt x="226" y="955"/>
                    <a:pt x="226" y="954"/>
                    <a:pt x="230" y="950"/>
                  </a:cubicBezTo>
                  <a:lnTo>
                    <a:pt x="246" y="950"/>
                  </a:lnTo>
                  <a:cubicBezTo>
                    <a:pt x="246" y="917"/>
                    <a:pt x="213" y="901"/>
                    <a:pt x="230" y="868"/>
                  </a:cubicBezTo>
                  <a:cubicBezTo>
                    <a:pt x="269" y="868"/>
                    <a:pt x="256" y="889"/>
                    <a:pt x="266" y="889"/>
                  </a:cubicBezTo>
                  <a:cubicBezTo>
                    <a:pt x="268" y="889"/>
                    <a:pt x="272" y="888"/>
                    <a:pt x="279" y="885"/>
                  </a:cubicBezTo>
                  <a:cubicBezTo>
                    <a:pt x="279" y="852"/>
                    <a:pt x="230" y="819"/>
                    <a:pt x="230" y="786"/>
                  </a:cubicBezTo>
                  <a:cubicBezTo>
                    <a:pt x="164" y="786"/>
                    <a:pt x="263" y="770"/>
                    <a:pt x="230" y="754"/>
                  </a:cubicBezTo>
                  <a:lnTo>
                    <a:pt x="263" y="754"/>
                  </a:lnTo>
                  <a:cubicBezTo>
                    <a:pt x="263" y="737"/>
                    <a:pt x="230" y="705"/>
                    <a:pt x="213" y="672"/>
                  </a:cubicBezTo>
                  <a:lnTo>
                    <a:pt x="230" y="672"/>
                  </a:lnTo>
                  <a:cubicBezTo>
                    <a:pt x="246" y="672"/>
                    <a:pt x="230" y="639"/>
                    <a:pt x="246" y="623"/>
                  </a:cubicBezTo>
                  <a:lnTo>
                    <a:pt x="213" y="623"/>
                  </a:lnTo>
                  <a:cubicBezTo>
                    <a:pt x="295" y="574"/>
                    <a:pt x="148" y="541"/>
                    <a:pt x="230" y="508"/>
                  </a:cubicBezTo>
                  <a:lnTo>
                    <a:pt x="246" y="508"/>
                  </a:lnTo>
                  <a:lnTo>
                    <a:pt x="230" y="475"/>
                  </a:lnTo>
                  <a:cubicBezTo>
                    <a:pt x="197" y="475"/>
                    <a:pt x="213" y="475"/>
                    <a:pt x="181" y="492"/>
                  </a:cubicBezTo>
                  <a:cubicBezTo>
                    <a:pt x="164" y="492"/>
                    <a:pt x="164" y="475"/>
                    <a:pt x="148" y="475"/>
                  </a:cubicBezTo>
                  <a:cubicBezTo>
                    <a:pt x="181" y="475"/>
                    <a:pt x="197" y="459"/>
                    <a:pt x="213" y="459"/>
                  </a:cubicBezTo>
                  <a:lnTo>
                    <a:pt x="181" y="459"/>
                  </a:lnTo>
                  <a:cubicBezTo>
                    <a:pt x="205" y="451"/>
                    <a:pt x="193" y="451"/>
                    <a:pt x="179" y="451"/>
                  </a:cubicBezTo>
                  <a:cubicBezTo>
                    <a:pt x="164" y="451"/>
                    <a:pt x="148" y="451"/>
                    <a:pt x="164" y="443"/>
                  </a:cubicBezTo>
                  <a:lnTo>
                    <a:pt x="181" y="443"/>
                  </a:lnTo>
                  <a:cubicBezTo>
                    <a:pt x="164" y="426"/>
                    <a:pt x="148" y="426"/>
                    <a:pt x="148" y="410"/>
                  </a:cubicBezTo>
                  <a:cubicBezTo>
                    <a:pt x="181" y="410"/>
                    <a:pt x="164" y="426"/>
                    <a:pt x="197" y="426"/>
                  </a:cubicBezTo>
                  <a:cubicBezTo>
                    <a:pt x="197" y="410"/>
                    <a:pt x="132" y="394"/>
                    <a:pt x="164" y="377"/>
                  </a:cubicBezTo>
                  <a:lnTo>
                    <a:pt x="164" y="377"/>
                  </a:lnTo>
                  <a:cubicBezTo>
                    <a:pt x="164" y="394"/>
                    <a:pt x="164" y="394"/>
                    <a:pt x="181" y="394"/>
                  </a:cubicBezTo>
                  <a:cubicBezTo>
                    <a:pt x="213" y="377"/>
                    <a:pt x="213" y="377"/>
                    <a:pt x="213" y="377"/>
                  </a:cubicBezTo>
                  <a:lnTo>
                    <a:pt x="230" y="345"/>
                  </a:lnTo>
                  <a:lnTo>
                    <a:pt x="213" y="361"/>
                  </a:lnTo>
                  <a:cubicBezTo>
                    <a:pt x="132" y="345"/>
                    <a:pt x="197" y="328"/>
                    <a:pt x="148" y="295"/>
                  </a:cubicBezTo>
                  <a:lnTo>
                    <a:pt x="148" y="295"/>
                  </a:lnTo>
                  <a:cubicBezTo>
                    <a:pt x="169" y="309"/>
                    <a:pt x="175" y="314"/>
                    <a:pt x="179" y="314"/>
                  </a:cubicBezTo>
                  <a:cubicBezTo>
                    <a:pt x="184" y="314"/>
                    <a:pt x="185" y="305"/>
                    <a:pt x="213" y="295"/>
                  </a:cubicBezTo>
                  <a:cubicBezTo>
                    <a:pt x="213" y="295"/>
                    <a:pt x="221" y="288"/>
                    <a:pt x="230" y="288"/>
                  </a:cubicBezTo>
                  <a:cubicBezTo>
                    <a:pt x="233" y="288"/>
                    <a:pt x="235" y="289"/>
                    <a:pt x="238" y="290"/>
                  </a:cubicBezTo>
                  <a:lnTo>
                    <a:pt x="238" y="290"/>
                  </a:lnTo>
                  <a:cubicBezTo>
                    <a:pt x="224" y="275"/>
                    <a:pt x="257" y="263"/>
                    <a:pt x="213" y="263"/>
                  </a:cubicBezTo>
                  <a:cubicBezTo>
                    <a:pt x="230" y="263"/>
                    <a:pt x="213" y="246"/>
                    <a:pt x="246" y="246"/>
                  </a:cubicBezTo>
                  <a:cubicBezTo>
                    <a:pt x="241" y="241"/>
                    <a:pt x="237" y="239"/>
                    <a:pt x="234" y="239"/>
                  </a:cubicBezTo>
                  <a:cubicBezTo>
                    <a:pt x="228" y="239"/>
                    <a:pt x="224" y="246"/>
                    <a:pt x="213" y="246"/>
                  </a:cubicBezTo>
                  <a:cubicBezTo>
                    <a:pt x="164" y="230"/>
                    <a:pt x="246" y="197"/>
                    <a:pt x="197" y="164"/>
                  </a:cubicBezTo>
                  <a:cubicBezTo>
                    <a:pt x="181" y="148"/>
                    <a:pt x="132" y="148"/>
                    <a:pt x="115" y="115"/>
                  </a:cubicBezTo>
                  <a:cubicBezTo>
                    <a:pt x="132" y="115"/>
                    <a:pt x="164" y="132"/>
                    <a:pt x="164" y="132"/>
                  </a:cubicBezTo>
                  <a:cubicBezTo>
                    <a:pt x="181" y="115"/>
                    <a:pt x="164" y="99"/>
                    <a:pt x="148" y="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16"/>
            <p:cNvSpPr/>
            <p:nvPr/>
          </p:nvSpPr>
          <p:spPr>
            <a:xfrm>
              <a:off x="1398778" y="5920582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0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16"/>
            <p:cNvSpPr/>
            <p:nvPr/>
          </p:nvSpPr>
          <p:spPr>
            <a:xfrm>
              <a:off x="1368007" y="530250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16"/>
            <p:cNvSpPr/>
            <p:nvPr/>
          </p:nvSpPr>
          <p:spPr>
            <a:xfrm>
              <a:off x="1435969" y="580920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0" y="1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16"/>
            <p:cNvSpPr/>
            <p:nvPr/>
          </p:nvSpPr>
          <p:spPr>
            <a:xfrm>
              <a:off x="1386507" y="52437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16"/>
            <p:cNvSpPr/>
            <p:nvPr/>
          </p:nvSpPr>
          <p:spPr>
            <a:xfrm>
              <a:off x="1386507" y="523454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16"/>
            <p:cNvSpPr/>
            <p:nvPr/>
          </p:nvSpPr>
          <p:spPr>
            <a:xfrm>
              <a:off x="1408029" y="5432390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16"/>
            <p:cNvSpPr/>
            <p:nvPr/>
          </p:nvSpPr>
          <p:spPr>
            <a:xfrm>
              <a:off x="1389528" y="537367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cubicBezTo>
                    <a:pt x="1" y="0"/>
                    <a:pt x="17" y="0"/>
                    <a:pt x="17" y="16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16"/>
            <p:cNvSpPr/>
            <p:nvPr/>
          </p:nvSpPr>
          <p:spPr>
            <a:xfrm>
              <a:off x="1420488" y="549714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16"/>
            <p:cNvSpPr/>
            <p:nvPr/>
          </p:nvSpPr>
          <p:spPr>
            <a:xfrm>
              <a:off x="1392737" y="537670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0"/>
                    <a:pt x="0" y="17"/>
                  </a:cubicBezTo>
                  <a:cubicBezTo>
                    <a:pt x="1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16"/>
            <p:cNvSpPr/>
            <p:nvPr/>
          </p:nvSpPr>
          <p:spPr>
            <a:xfrm>
              <a:off x="1386507" y="51788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16"/>
            <p:cNvSpPr/>
            <p:nvPr/>
          </p:nvSpPr>
          <p:spPr>
            <a:xfrm>
              <a:off x="1386507" y="517885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16"/>
            <p:cNvSpPr/>
            <p:nvPr/>
          </p:nvSpPr>
          <p:spPr>
            <a:xfrm>
              <a:off x="1383487" y="517583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16" y="17"/>
                  </a:lnTo>
                  <a:cubicBezTo>
                    <a:pt x="16" y="17"/>
                    <a:pt x="16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16"/>
            <p:cNvSpPr/>
            <p:nvPr/>
          </p:nvSpPr>
          <p:spPr>
            <a:xfrm>
              <a:off x="1383487" y="5197545"/>
              <a:ext cx="9439" cy="3209"/>
            </a:xfrm>
            <a:custGeom>
              <a:avLst/>
              <a:gdLst/>
              <a:ahLst/>
              <a:cxnLst/>
              <a:rect l="l" t="t" r="r" b="b"/>
              <a:pathLst>
                <a:path w="50" h="17" extrusionOk="0">
                  <a:moveTo>
                    <a:pt x="16" y="0"/>
                  </a:moveTo>
                  <a:cubicBezTo>
                    <a:pt x="49" y="0"/>
                    <a:pt x="0" y="16"/>
                    <a:pt x="16" y="16"/>
                  </a:cubicBezTo>
                  <a:cubicBezTo>
                    <a:pt x="16" y="16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16"/>
            <p:cNvSpPr/>
            <p:nvPr/>
          </p:nvSpPr>
          <p:spPr>
            <a:xfrm>
              <a:off x="1352527" y="5219066"/>
              <a:ext cx="9439" cy="6419"/>
            </a:xfrm>
            <a:custGeom>
              <a:avLst/>
              <a:gdLst/>
              <a:ahLst/>
              <a:cxnLst/>
              <a:rect l="l" t="t" r="r" b="b"/>
              <a:pathLst>
                <a:path w="50" h="34" extrusionOk="0">
                  <a:moveTo>
                    <a:pt x="49" y="1"/>
                  </a:moveTo>
                  <a:cubicBezTo>
                    <a:pt x="39" y="1"/>
                    <a:pt x="28" y="8"/>
                    <a:pt x="22" y="8"/>
                  </a:cubicBezTo>
                  <a:cubicBezTo>
                    <a:pt x="19" y="8"/>
                    <a:pt x="17" y="6"/>
                    <a:pt x="17" y="1"/>
                  </a:cubicBezTo>
                  <a:lnTo>
                    <a:pt x="17" y="1"/>
                  </a:lnTo>
                  <a:cubicBezTo>
                    <a:pt x="0" y="17"/>
                    <a:pt x="9" y="17"/>
                    <a:pt x="19" y="17"/>
                  </a:cubicBezTo>
                  <a:cubicBezTo>
                    <a:pt x="29" y="17"/>
                    <a:pt x="41" y="17"/>
                    <a:pt x="33" y="33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16"/>
            <p:cNvSpPr/>
            <p:nvPr/>
          </p:nvSpPr>
          <p:spPr>
            <a:xfrm>
              <a:off x="1352527" y="5236246"/>
              <a:ext cx="6419" cy="151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17" y="1"/>
                  </a:moveTo>
                  <a:cubicBezTo>
                    <a:pt x="8" y="1"/>
                    <a:pt x="0" y="8"/>
                    <a:pt x="0" y="8"/>
                  </a:cubicBezTo>
                  <a:lnTo>
                    <a:pt x="33" y="8"/>
                  </a:lnTo>
                  <a:cubicBezTo>
                    <a:pt x="28" y="2"/>
                    <a:pt x="22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16"/>
            <p:cNvSpPr/>
            <p:nvPr/>
          </p:nvSpPr>
          <p:spPr>
            <a:xfrm>
              <a:off x="1358756" y="5330259"/>
              <a:ext cx="6230" cy="1699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0" y="1"/>
                  </a:moveTo>
                  <a:cubicBezTo>
                    <a:pt x="0" y="6"/>
                    <a:pt x="2" y="8"/>
                    <a:pt x="5" y="8"/>
                  </a:cubicBezTo>
                  <a:cubicBezTo>
                    <a:pt x="11" y="8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16"/>
            <p:cNvSpPr/>
            <p:nvPr/>
          </p:nvSpPr>
          <p:spPr>
            <a:xfrm>
              <a:off x="1392737" y="5345739"/>
              <a:ext cx="6230" cy="3398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0" y="1"/>
                  </a:moveTo>
                  <a:lnTo>
                    <a:pt x="0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16"/>
            <p:cNvSpPr/>
            <p:nvPr/>
          </p:nvSpPr>
          <p:spPr>
            <a:xfrm>
              <a:off x="1352527" y="536121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16"/>
            <p:cNvSpPr/>
            <p:nvPr/>
          </p:nvSpPr>
          <p:spPr>
            <a:xfrm>
              <a:off x="1364797" y="5518853"/>
              <a:ext cx="9439" cy="189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7" y="0"/>
                  </a:moveTo>
                  <a:lnTo>
                    <a:pt x="50" y="0"/>
                  </a:lnTo>
                  <a:cubicBezTo>
                    <a:pt x="50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16"/>
            <p:cNvSpPr/>
            <p:nvPr/>
          </p:nvSpPr>
          <p:spPr>
            <a:xfrm>
              <a:off x="1374048" y="5586814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cubicBezTo>
                    <a:pt x="1" y="17"/>
                    <a:pt x="1" y="17"/>
                    <a:pt x="17" y="33"/>
                  </a:cubicBezTo>
                  <a:cubicBezTo>
                    <a:pt x="17" y="1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16"/>
            <p:cNvSpPr/>
            <p:nvPr/>
          </p:nvSpPr>
          <p:spPr>
            <a:xfrm>
              <a:off x="1380278" y="579390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16"/>
            <p:cNvSpPr/>
            <p:nvPr/>
          </p:nvSpPr>
          <p:spPr>
            <a:xfrm>
              <a:off x="2483525" y="5175835"/>
              <a:ext cx="9439" cy="6419"/>
            </a:xfrm>
            <a:custGeom>
              <a:avLst/>
              <a:gdLst/>
              <a:ahLst/>
              <a:cxnLst/>
              <a:rect l="l" t="t" r="r" b="b"/>
              <a:pathLst>
                <a:path w="50" h="34" extrusionOk="0">
                  <a:moveTo>
                    <a:pt x="33" y="0"/>
                  </a:moveTo>
                  <a:cubicBezTo>
                    <a:pt x="33" y="17"/>
                    <a:pt x="0" y="33"/>
                    <a:pt x="17" y="33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16"/>
            <p:cNvSpPr/>
            <p:nvPr/>
          </p:nvSpPr>
          <p:spPr>
            <a:xfrm>
              <a:off x="2480316" y="5178856"/>
              <a:ext cx="15669" cy="9439"/>
            </a:xfrm>
            <a:custGeom>
              <a:avLst/>
              <a:gdLst/>
              <a:ahLst/>
              <a:cxnLst/>
              <a:rect l="l" t="t" r="r" b="b"/>
              <a:pathLst>
                <a:path w="83" h="50" extrusionOk="0">
                  <a:moveTo>
                    <a:pt x="83" y="1"/>
                  </a:moveTo>
                  <a:cubicBezTo>
                    <a:pt x="50" y="17"/>
                    <a:pt x="66" y="17"/>
                    <a:pt x="17" y="34"/>
                  </a:cubicBezTo>
                  <a:cubicBezTo>
                    <a:pt x="17" y="34"/>
                    <a:pt x="34" y="17"/>
                    <a:pt x="34" y="17"/>
                  </a:cubicBezTo>
                  <a:cubicBezTo>
                    <a:pt x="34" y="17"/>
                    <a:pt x="41" y="10"/>
                    <a:pt x="36" y="10"/>
                  </a:cubicBezTo>
                  <a:cubicBezTo>
                    <a:pt x="34" y="10"/>
                    <a:pt x="28" y="12"/>
                    <a:pt x="17" y="17"/>
                  </a:cubicBezTo>
                  <a:cubicBezTo>
                    <a:pt x="6" y="29"/>
                    <a:pt x="2" y="40"/>
                    <a:pt x="13" y="40"/>
                  </a:cubicBezTo>
                  <a:cubicBezTo>
                    <a:pt x="15" y="40"/>
                    <a:pt x="17" y="40"/>
                    <a:pt x="20" y="39"/>
                  </a:cubicBezTo>
                  <a:lnTo>
                    <a:pt x="20" y="39"/>
                  </a:lnTo>
                  <a:cubicBezTo>
                    <a:pt x="15" y="44"/>
                    <a:pt x="11" y="50"/>
                    <a:pt x="1" y="50"/>
                  </a:cubicBezTo>
                  <a:cubicBezTo>
                    <a:pt x="17" y="50"/>
                    <a:pt x="50" y="34"/>
                    <a:pt x="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16"/>
            <p:cNvSpPr/>
            <p:nvPr/>
          </p:nvSpPr>
          <p:spPr>
            <a:xfrm>
              <a:off x="2526756" y="527777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16"/>
            <p:cNvSpPr/>
            <p:nvPr/>
          </p:nvSpPr>
          <p:spPr>
            <a:xfrm>
              <a:off x="2523736" y="5287028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16"/>
            <p:cNvSpPr/>
            <p:nvPr/>
          </p:nvSpPr>
          <p:spPr>
            <a:xfrm>
              <a:off x="2508256" y="52437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16"/>
            <p:cNvSpPr/>
            <p:nvPr/>
          </p:nvSpPr>
          <p:spPr>
            <a:xfrm>
              <a:off x="2499005" y="5185085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16"/>
            <p:cNvSpPr/>
            <p:nvPr/>
          </p:nvSpPr>
          <p:spPr>
            <a:xfrm>
              <a:off x="2489566" y="523454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16"/>
            <p:cNvSpPr/>
            <p:nvPr/>
          </p:nvSpPr>
          <p:spPr>
            <a:xfrm>
              <a:off x="2483525" y="5219066"/>
              <a:ext cx="9439" cy="6419"/>
            </a:xfrm>
            <a:custGeom>
              <a:avLst/>
              <a:gdLst/>
              <a:ahLst/>
              <a:cxnLst/>
              <a:rect l="l" t="t" r="r" b="b"/>
              <a:pathLst>
                <a:path w="50" h="34" extrusionOk="0">
                  <a:moveTo>
                    <a:pt x="49" y="1"/>
                  </a:moveTo>
                  <a:lnTo>
                    <a:pt x="49" y="1"/>
                  </a:lnTo>
                  <a:cubicBezTo>
                    <a:pt x="43" y="7"/>
                    <a:pt x="35" y="13"/>
                    <a:pt x="27" y="18"/>
                  </a:cubicBezTo>
                  <a:lnTo>
                    <a:pt x="27" y="18"/>
                  </a:lnTo>
                  <a:cubicBezTo>
                    <a:pt x="29" y="17"/>
                    <a:pt x="31" y="17"/>
                    <a:pt x="33" y="17"/>
                  </a:cubicBezTo>
                  <a:cubicBezTo>
                    <a:pt x="33" y="17"/>
                    <a:pt x="33" y="17"/>
                    <a:pt x="49" y="1"/>
                  </a:cubicBezTo>
                  <a:close/>
                  <a:moveTo>
                    <a:pt x="27" y="18"/>
                  </a:moveTo>
                  <a:cubicBezTo>
                    <a:pt x="24" y="19"/>
                    <a:pt x="21" y="21"/>
                    <a:pt x="19" y="23"/>
                  </a:cubicBezTo>
                  <a:lnTo>
                    <a:pt x="19" y="23"/>
                  </a:lnTo>
                  <a:cubicBezTo>
                    <a:pt x="21" y="21"/>
                    <a:pt x="24" y="20"/>
                    <a:pt x="27" y="18"/>
                  </a:cubicBezTo>
                  <a:close/>
                  <a:moveTo>
                    <a:pt x="19" y="23"/>
                  </a:moveTo>
                  <a:cubicBezTo>
                    <a:pt x="8" y="29"/>
                    <a:pt x="0" y="33"/>
                    <a:pt x="0" y="33"/>
                  </a:cubicBezTo>
                  <a:cubicBezTo>
                    <a:pt x="10" y="33"/>
                    <a:pt x="14" y="28"/>
                    <a:pt x="19" y="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16"/>
            <p:cNvSpPr/>
            <p:nvPr/>
          </p:nvSpPr>
          <p:spPr>
            <a:xfrm>
              <a:off x="2727621" y="554037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16"/>
            <p:cNvSpPr/>
            <p:nvPr/>
          </p:nvSpPr>
          <p:spPr>
            <a:xfrm>
              <a:off x="2523736" y="530250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lnTo>
                    <a:pt x="16" y="1"/>
                  </a:ln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16"/>
            <p:cNvSpPr/>
            <p:nvPr/>
          </p:nvSpPr>
          <p:spPr>
            <a:xfrm>
              <a:off x="2594718" y="5382929"/>
              <a:ext cx="9439" cy="6230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0"/>
                  </a:moveTo>
                  <a:cubicBezTo>
                    <a:pt x="33" y="0"/>
                    <a:pt x="1" y="16"/>
                    <a:pt x="1" y="33"/>
                  </a:cubicBezTo>
                  <a:cubicBezTo>
                    <a:pt x="17" y="16"/>
                    <a:pt x="33" y="16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16"/>
            <p:cNvSpPr/>
            <p:nvPr/>
          </p:nvSpPr>
          <p:spPr>
            <a:xfrm>
              <a:off x="2545257" y="5321009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16"/>
            <p:cNvSpPr/>
            <p:nvPr/>
          </p:nvSpPr>
          <p:spPr>
            <a:xfrm>
              <a:off x="2557717" y="532723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16"/>
            <p:cNvSpPr/>
            <p:nvPr/>
          </p:nvSpPr>
          <p:spPr>
            <a:xfrm>
              <a:off x="2563758" y="533346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16"/>
            <p:cNvSpPr/>
            <p:nvPr/>
          </p:nvSpPr>
          <p:spPr>
            <a:xfrm>
              <a:off x="2721391" y="5484872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cubicBezTo>
                    <a:pt x="17" y="0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16"/>
            <p:cNvSpPr/>
            <p:nvPr/>
          </p:nvSpPr>
          <p:spPr>
            <a:xfrm>
              <a:off x="2499005" y="518508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7"/>
                    <a:pt x="0" y="17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16"/>
            <p:cNvSpPr/>
            <p:nvPr/>
          </p:nvSpPr>
          <p:spPr>
            <a:xfrm>
              <a:off x="2597739" y="5302508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cubicBezTo>
                    <a:pt x="17" y="9"/>
                    <a:pt x="17" y="13"/>
                    <a:pt x="15" y="17"/>
                  </a:cubicBezTo>
                  <a:lnTo>
                    <a:pt x="15" y="17"/>
                  </a:lnTo>
                  <a:cubicBezTo>
                    <a:pt x="16" y="17"/>
                    <a:pt x="17" y="17"/>
                    <a:pt x="17" y="17"/>
                  </a:cubicBezTo>
                  <a:lnTo>
                    <a:pt x="17" y="1"/>
                  </a:lnTo>
                  <a:close/>
                  <a:moveTo>
                    <a:pt x="15" y="17"/>
                  </a:moveTo>
                  <a:cubicBezTo>
                    <a:pt x="11" y="18"/>
                    <a:pt x="1" y="21"/>
                    <a:pt x="1" y="33"/>
                  </a:cubicBezTo>
                  <a:cubicBezTo>
                    <a:pt x="9" y="25"/>
                    <a:pt x="13" y="21"/>
                    <a:pt x="15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16"/>
            <p:cNvSpPr/>
            <p:nvPr/>
          </p:nvSpPr>
          <p:spPr>
            <a:xfrm>
              <a:off x="2480316" y="5180555"/>
              <a:ext cx="278454" cy="366238"/>
            </a:xfrm>
            <a:custGeom>
              <a:avLst/>
              <a:gdLst/>
              <a:ahLst/>
              <a:cxnLst/>
              <a:rect l="l" t="t" r="r" b="b"/>
              <a:pathLst>
                <a:path w="1475" h="1940" extrusionOk="0">
                  <a:moveTo>
                    <a:pt x="50" y="18"/>
                  </a:moveTo>
                  <a:cubicBezTo>
                    <a:pt x="45" y="21"/>
                    <a:pt x="43" y="25"/>
                    <a:pt x="50" y="25"/>
                  </a:cubicBezTo>
                  <a:lnTo>
                    <a:pt x="50" y="18"/>
                  </a:lnTo>
                  <a:close/>
                  <a:moveTo>
                    <a:pt x="99" y="25"/>
                  </a:moveTo>
                  <a:cubicBezTo>
                    <a:pt x="90" y="25"/>
                    <a:pt x="76" y="35"/>
                    <a:pt x="68" y="41"/>
                  </a:cubicBezTo>
                  <a:lnTo>
                    <a:pt x="68" y="41"/>
                  </a:lnTo>
                  <a:cubicBezTo>
                    <a:pt x="83" y="41"/>
                    <a:pt x="83" y="40"/>
                    <a:pt x="99" y="25"/>
                  </a:cubicBezTo>
                  <a:close/>
                  <a:moveTo>
                    <a:pt x="68" y="41"/>
                  </a:moveTo>
                  <a:cubicBezTo>
                    <a:pt x="67" y="41"/>
                    <a:pt x="67" y="41"/>
                    <a:pt x="66" y="41"/>
                  </a:cubicBezTo>
                  <a:cubicBezTo>
                    <a:pt x="67" y="41"/>
                    <a:pt x="67" y="41"/>
                    <a:pt x="68" y="41"/>
                  </a:cubicBezTo>
                  <a:lnTo>
                    <a:pt x="68" y="41"/>
                  </a:lnTo>
                  <a:cubicBezTo>
                    <a:pt x="68" y="41"/>
                    <a:pt x="68" y="41"/>
                    <a:pt x="68" y="41"/>
                  </a:cubicBezTo>
                  <a:close/>
                  <a:moveTo>
                    <a:pt x="74" y="1"/>
                  </a:moveTo>
                  <a:cubicBezTo>
                    <a:pt x="68" y="1"/>
                    <a:pt x="61" y="3"/>
                    <a:pt x="50" y="8"/>
                  </a:cubicBezTo>
                  <a:lnTo>
                    <a:pt x="50" y="18"/>
                  </a:lnTo>
                  <a:lnTo>
                    <a:pt x="50" y="18"/>
                  </a:lnTo>
                  <a:cubicBezTo>
                    <a:pt x="56" y="13"/>
                    <a:pt x="66" y="8"/>
                    <a:pt x="66" y="8"/>
                  </a:cubicBezTo>
                  <a:cubicBezTo>
                    <a:pt x="73" y="5"/>
                    <a:pt x="77" y="4"/>
                    <a:pt x="79" y="4"/>
                  </a:cubicBezTo>
                  <a:cubicBezTo>
                    <a:pt x="87" y="4"/>
                    <a:pt x="63" y="25"/>
                    <a:pt x="50" y="25"/>
                  </a:cubicBezTo>
                  <a:cubicBezTo>
                    <a:pt x="29" y="46"/>
                    <a:pt x="29" y="52"/>
                    <a:pt x="36" y="52"/>
                  </a:cubicBezTo>
                  <a:cubicBezTo>
                    <a:pt x="45" y="52"/>
                    <a:pt x="66" y="41"/>
                    <a:pt x="66" y="41"/>
                  </a:cubicBezTo>
                  <a:lnTo>
                    <a:pt x="66" y="41"/>
                  </a:lnTo>
                  <a:lnTo>
                    <a:pt x="66" y="41"/>
                  </a:lnTo>
                  <a:cubicBezTo>
                    <a:pt x="83" y="25"/>
                    <a:pt x="99" y="8"/>
                    <a:pt x="99" y="8"/>
                  </a:cubicBezTo>
                  <a:lnTo>
                    <a:pt x="99" y="8"/>
                  </a:lnTo>
                  <a:cubicBezTo>
                    <a:pt x="99" y="8"/>
                    <a:pt x="66" y="25"/>
                    <a:pt x="66" y="25"/>
                  </a:cubicBezTo>
                  <a:cubicBezTo>
                    <a:pt x="83" y="8"/>
                    <a:pt x="83" y="8"/>
                    <a:pt x="99" y="8"/>
                  </a:cubicBezTo>
                  <a:cubicBezTo>
                    <a:pt x="88" y="8"/>
                    <a:pt x="85" y="1"/>
                    <a:pt x="74" y="1"/>
                  </a:cubicBezTo>
                  <a:close/>
                  <a:moveTo>
                    <a:pt x="181" y="74"/>
                  </a:moveTo>
                  <a:cubicBezTo>
                    <a:pt x="148" y="74"/>
                    <a:pt x="165" y="74"/>
                    <a:pt x="148" y="90"/>
                  </a:cubicBezTo>
                  <a:cubicBezTo>
                    <a:pt x="165" y="74"/>
                    <a:pt x="165" y="74"/>
                    <a:pt x="181" y="74"/>
                  </a:cubicBezTo>
                  <a:close/>
                  <a:moveTo>
                    <a:pt x="58" y="180"/>
                  </a:moveTo>
                  <a:cubicBezTo>
                    <a:pt x="57" y="181"/>
                    <a:pt x="55" y="183"/>
                    <a:pt x="50" y="188"/>
                  </a:cubicBezTo>
                  <a:cubicBezTo>
                    <a:pt x="53" y="185"/>
                    <a:pt x="56" y="182"/>
                    <a:pt x="58" y="180"/>
                  </a:cubicBezTo>
                  <a:close/>
                  <a:moveTo>
                    <a:pt x="83" y="248"/>
                  </a:moveTo>
                  <a:lnTo>
                    <a:pt x="83" y="248"/>
                  </a:lnTo>
                  <a:cubicBezTo>
                    <a:pt x="78" y="250"/>
                    <a:pt x="73" y="252"/>
                    <a:pt x="66" y="254"/>
                  </a:cubicBezTo>
                  <a:lnTo>
                    <a:pt x="83" y="254"/>
                  </a:lnTo>
                  <a:cubicBezTo>
                    <a:pt x="83" y="252"/>
                    <a:pt x="83" y="250"/>
                    <a:pt x="83" y="248"/>
                  </a:cubicBezTo>
                  <a:close/>
                  <a:moveTo>
                    <a:pt x="197" y="237"/>
                  </a:moveTo>
                  <a:cubicBezTo>
                    <a:pt x="186" y="248"/>
                    <a:pt x="175" y="260"/>
                    <a:pt x="164" y="266"/>
                  </a:cubicBezTo>
                  <a:lnTo>
                    <a:pt x="164" y="266"/>
                  </a:lnTo>
                  <a:cubicBezTo>
                    <a:pt x="163" y="264"/>
                    <a:pt x="162" y="263"/>
                    <a:pt x="160" y="263"/>
                  </a:cubicBezTo>
                  <a:cubicBezTo>
                    <a:pt x="155" y="263"/>
                    <a:pt x="148" y="270"/>
                    <a:pt x="148" y="270"/>
                  </a:cubicBezTo>
                  <a:lnTo>
                    <a:pt x="141" y="270"/>
                  </a:lnTo>
                  <a:cubicBezTo>
                    <a:pt x="160" y="253"/>
                    <a:pt x="179" y="237"/>
                    <a:pt x="197" y="237"/>
                  </a:cubicBezTo>
                  <a:close/>
                  <a:moveTo>
                    <a:pt x="164" y="266"/>
                  </a:moveTo>
                  <a:cubicBezTo>
                    <a:pt x="164" y="267"/>
                    <a:pt x="165" y="268"/>
                    <a:pt x="165" y="270"/>
                  </a:cubicBezTo>
                  <a:lnTo>
                    <a:pt x="148" y="270"/>
                  </a:lnTo>
                  <a:cubicBezTo>
                    <a:pt x="153" y="270"/>
                    <a:pt x="159" y="268"/>
                    <a:pt x="164" y="266"/>
                  </a:cubicBezTo>
                  <a:close/>
                  <a:moveTo>
                    <a:pt x="459" y="466"/>
                  </a:moveTo>
                  <a:cubicBezTo>
                    <a:pt x="459" y="466"/>
                    <a:pt x="447" y="466"/>
                    <a:pt x="444" y="477"/>
                  </a:cubicBezTo>
                  <a:lnTo>
                    <a:pt x="444" y="477"/>
                  </a:lnTo>
                  <a:cubicBezTo>
                    <a:pt x="448" y="476"/>
                    <a:pt x="454" y="472"/>
                    <a:pt x="459" y="466"/>
                  </a:cubicBezTo>
                  <a:close/>
                  <a:moveTo>
                    <a:pt x="476" y="483"/>
                  </a:moveTo>
                  <a:cubicBezTo>
                    <a:pt x="476" y="483"/>
                    <a:pt x="466" y="483"/>
                    <a:pt x="462" y="490"/>
                  </a:cubicBezTo>
                  <a:lnTo>
                    <a:pt x="462" y="490"/>
                  </a:lnTo>
                  <a:cubicBezTo>
                    <a:pt x="466" y="488"/>
                    <a:pt x="470" y="486"/>
                    <a:pt x="476" y="483"/>
                  </a:cubicBezTo>
                  <a:close/>
                  <a:moveTo>
                    <a:pt x="462" y="490"/>
                  </a:moveTo>
                  <a:cubicBezTo>
                    <a:pt x="461" y="490"/>
                    <a:pt x="460" y="491"/>
                    <a:pt x="459" y="491"/>
                  </a:cubicBezTo>
                  <a:lnTo>
                    <a:pt x="459" y="491"/>
                  </a:lnTo>
                  <a:cubicBezTo>
                    <a:pt x="459" y="493"/>
                    <a:pt x="459" y="496"/>
                    <a:pt x="459" y="499"/>
                  </a:cubicBezTo>
                  <a:cubicBezTo>
                    <a:pt x="459" y="495"/>
                    <a:pt x="460" y="492"/>
                    <a:pt x="462" y="490"/>
                  </a:cubicBezTo>
                  <a:close/>
                  <a:moveTo>
                    <a:pt x="487" y="492"/>
                  </a:moveTo>
                  <a:cubicBezTo>
                    <a:pt x="485" y="492"/>
                    <a:pt x="481" y="494"/>
                    <a:pt x="476" y="499"/>
                  </a:cubicBezTo>
                  <a:lnTo>
                    <a:pt x="492" y="499"/>
                  </a:lnTo>
                  <a:cubicBezTo>
                    <a:pt x="492" y="499"/>
                    <a:pt x="492" y="492"/>
                    <a:pt x="487" y="492"/>
                  </a:cubicBezTo>
                  <a:close/>
                  <a:moveTo>
                    <a:pt x="255" y="613"/>
                  </a:moveTo>
                  <a:cubicBezTo>
                    <a:pt x="252" y="613"/>
                    <a:pt x="249" y="614"/>
                    <a:pt x="246" y="614"/>
                  </a:cubicBezTo>
                  <a:cubicBezTo>
                    <a:pt x="253" y="614"/>
                    <a:pt x="254" y="614"/>
                    <a:pt x="255" y="613"/>
                  </a:cubicBezTo>
                  <a:close/>
                  <a:moveTo>
                    <a:pt x="312" y="581"/>
                  </a:moveTo>
                  <a:cubicBezTo>
                    <a:pt x="304" y="589"/>
                    <a:pt x="308" y="589"/>
                    <a:pt x="310" y="589"/>
                  </a:cubicBezTo>
                  <a:cubicBezTo>
                    <a:pt x="312" y="589"/>
                    <a:pt x="312" y="589"/>
                    <a:pt x="296" y="597"/>
                  </a:cubicBezTo>
                  <a:cubicBezTo>
                    <a:pt x="296" y="595"/>
                    <a:pt x="295" y="594"/>
                    <a:pt x="294" y="594"/>
                  </a:cubicBezTo>
                  <a:cubicBezTo>
                    <a:pt x="288" y="594"/>
                    <a:pt x="271" y="615"/>
                    <a:pt x="257" y="617"/>
                  </a:cubicBezTo>
                  <a:lnTo>
                    <a:pt x="257" y="617"/>
                  </a:lnTo>
                  <a:cubicBezTo>
                    <a:pt x="254" y="615"/>
                    <a:pt x="251" y="614"/>
                    <a:pt x="246" y="614"/>
                  </a:cubicBezTo>
                  <a:lnTo>
                    <a:pt x="263" y="597"/>
                  </a:lnTo>
                  <a:lnTo>
                    <a:pt x="263" y="597"/>
                  </a:lnTo>
                  <a:cubicBezTo>
                    <a:pt x="253" y="607"/>
                    <a:pt x="255" y="611"/>
                    <a:pt x="255" y="613"/>
                  </a:cubicBezTo>
                  <a:lnTo>
                    <a:pt x="255" y="613"/>
                  </a:lnTo>
                  <a:cubicBezTo>
                    <a:pt x="269" y="608"/>
                    <a:pt x="285" y="595"/>
                    <a:pt x="312" y="581"/>
                  </a:cubicBezTo>
                  <a:close/>
                  <a:moveTo>
                    <a:pt x="345" y="647"/>
                  </a:moveTo>
                  <a:cubicBezTo>
                    <a:pt x="328" y="647"/>
                    <a:pt x="312" y="663"/>
                    <a:pt x="312" y="679"/>
                  </a:cubicBezTo>
                  <a:cubicBezTo>
                    <a:pt x="315" y="676"/>
                    <a:pt x="316" y="675"/>
                    <a:pt x="317" y="675"/>
                  </a:cubicBezTo>
                  <a:lnTo>
                    <a:pt x="317" y="675"/>
                  </a:lnTo>
                  <a:cubicBezTo>
                    <a:pt x="317" y="675"/>
                    <a:pt x="299" y="696"/>
                    <a:pt x="312" y="696"/>
                  </a:cubicBezTo>
                  <a:cubicBezTo>
                    <a:pt x="328" y="679"/>
                    <a:pt x="328" y="679"/>
                    <a:pt x="345" y="663"/>
                  </a:cubicBezTo>
                  <a:lnTo>
                    <a:pt x="328" y="663"/>
                  </a:lnTo>
                  <a:lnTo>
                    <a:pt x="361" y="647"/>
                  </a:lnTo>
                  <a:close/>
                  <a:moveTo>
                    <a:pt x="377" y="712"/>
                  </a:moveTo>
                  <a:cubicBezTo>
                    <a:pt x="377" y="712"/>
                    <a:pt x="377" y="712"/>
                    <a:pt x="377" y="712"/>
                  </a:cubicBezTo>
                  <a:lnTo>
                    <a:pt x="377" y="712"/>
                  </a:lnTo>
                  <a:close/>
                  <a:moveTo>
                    <a:pt x="621" y="942"/>
                  </a:moveTo>
                  <a:cubicBezTo>
                    <a:pt x="610" y="943"/>
                    <a:pt x="596" y="947"/>
                    <a:pt x="575" y="957"/>
                  </a:cubicBezTo>
                  <a:lnTo>
                    <a:pt x="575" y="957"/>
                  </a:lnTo>
                  <a:cubicBezTo>
                    <a:pt x="587" y="956"/>
                    <a:pt x="601" y="952"/>
                    <a:pt x="621" y="942"/>
                  </a:cubicBezTo>
                  <a:close/>
                  <a:moveTo>
                    <a:pt x="590" y="958"/>
                  </a:moveTo>
                  <a:cubicBezTo>
                    <a:pt x="582" y="958"/>
                    <a:pt x="578" y="961"/>
                    <a:pt x="576" y="963"/>
                  </a:cubicBezTo>
                  <a:lnTo>
                    <a:pt x="576" y="963"/>
                  </a:lnTo>
                  <a:cubicBezTo>
                    <a:pt x="580" y="962"/>
                    <a:pt x="585" y="960"/>
                    <a:pt x="590" y="958"/>
                  </a:cubicBezTo>
                  <a:close/>
                  <a:moveTo>
                    <a:pt x="575" y="957"/>
                  </a:moveTo>
                  <a:lnTo>
                    <a:pt x="575" y="957"/>
                  </a:lnTo>
                  <a:cubicBezTo>
                    <a:pt x="569" y="958"/>
                    <a:pt x="563" y="958"/>
                    <a:pt x="557" y="958"/>
                  </a:cubicBezTo>
                  <a:cubicBezTo>
                    <a:pt x="557" y="958"/>
                    <a:pt x="557" y="965"/>
                    <a:pt x="567" y="965"/>
                  </a:cubicBezTo>
                  <a:cubicBezTo>
                    <a:pt x="569" y="965"/>
                    <a:pt x="571" y="965"/>
                    <a:pt x="574" y="964"/>
                  </a:cubicBezTo>
                  <a:lnTo>
                    <a:pt x="574" y="964"/>
                  </a:lnTo>
                  <a:cubicBezTo>
                    <a:pt x="574" y="965"/>
                    <a:pt x="574" y="965"/>
                    <a:pt x="574" y="965"/>
                  </a:cubicBezTo>
                  <a:cubicBezTo>
                    <a:pt x="575" y="965"/>
                    <a:pt x="575" y="964"/>
                    <a:pt x="576" y="963"/>
                  </a:cubicBezTo>
                  <a:lnTo>
                    <a:pt x="576" y="963"/>
                  </a:lnTo>
                  <a:cubicBezTo>
                    <a:pt x="575" y="964"/>
                    <a:pt x="575" y="964"/>
                    <a:pt x="574" y="964"/>
                  </a:cubicBezTo>
                  <a:lnTo>
                    <a:pt x="574" y="964"/>
                  </a:lnTo>
                  <a:cubicBezTo>
                    <a:pt x="574" y="963"/>
                    <a:pt x="574" y="961"/>
                    <a:pt x="574" y="958"/>
                  </a:cubicBezTo>
                  <a:cubicBezTo>
                    <a:pt x="574" y="957"/>
                    <a:pt x="575" y="957"/>
                    <a:pt x="575" y="957"/>
                  </a:cubicBezTo>
                  <a:close/>
                  <a:moveTo>
                    <a:pt x="868" y="1056"/>
                  </a:moveTo>
                  <a:cubicBezTo>
                    <a:pt x="868" y="1070"/>
                    <a:pt x="856" y="1072"/>
                    <a:pt x="853" y="1083"/>
                  </a:cubicBezTo>
                  <a:lnTo>
                    <a:pt x="853" y="1083"/>
                  </a:lnTo>
                  <a:cubicBezTo>
                    <a:pt x="854" y="1077"/>
                    <a:pt x="858" y="1066"/>
                    <a:pt x="868" y="1056"/>
                  </a:cubicBezTo>
                  <a:close/>
                  <a:moveTo>
                    <a:pt x="790" y="1358"/>
                  </a:moveTo>
                  <a:lnTo>
                    <a:pt x="790" y="1358"/>
                  </a:lnTo>
                  <a:cubicBezTo>
                    <a:pt x="788" y="1361"/>
                    <a:pt x="787" y="1364"/>
                    <a:pt x="787" y="1367"/>
                  </a:cubicBezTo>
                  <a:cubicBezTo>
                    <a:pt x="788" y="1364"/>
                    <a:pt x="789" y="1360"/>
                    <a:pt x="790" y="1358"/>
                  </a:cubicBezTo>
                  <a:close/>
                  <a:moveTo>
                    <a:pt x="1143" y="1396"/>
                  </a:moveTo>
                  <a:cubicBezTo>
                    <a:pt x="1140" y="1396"/>
                    <a:pt x="1135" y="1397"/>
                    <a:pt x="1130" y="1399"/>
                  </a:cubicBezTo>
                  <a:lnTo>
                    <a:pt x="1147" y="1399"/>
                  </a:lnTo>
                  <a:cubicBezTo>
                    <a:pt x="1147" y="1397"/>
                    <a:pt x="1145" y="1396"/>
                    <a:pt x="1143" y="1396"/>
                  </a:cubicBezTo>
                  <a:close/>
                  <a:moveTo>
                    <a:pt x="867" y="1480"/>
                  </a:moveTo>
                  <a:lnTo>
                    <a:pt x="867" y="1480"/>
                  </a:lnTo>
                  <a:cubicBezTo>
                    <a:pt x="866" y="1480"/>
                    <a:pt x="865" y="1481"/>
                    <a:pt x="864" y="1481"/>
                  </a:cubicBezTo>
                  <a:lnTo>
                    <a:pt x="868" y="1481"/>
                  </a:lnTo>
                  <a:cubicBezTo>
                    <a:pt x="868" y="1481"/>
                    <a:pt x="867" y="1480"/>
                    <a:pt x="867" y="1480"/>
                  </a:cubicBezTo>
                  <a:close/>
                  <a:moveTo>
                    <a:pt x="852" y="1481"/>
                  </a:moveTo>
                  <a:cubicBezTo>
                    <a:pt x="852" y="1483"/>
                    <a:pt x="853" y="1484"/>
                    <a:pt x="855" y="1484"/>
                  </a:cubicBezTo>
                  <a:cubicBezTo>
                    <a:pt x="857" y="1484"/>
                    <a:pt x="860" y="1483"/>
                    <a:pt x="864" y="1481"/>
                  </a:cubicBezTo>
                  <a:close/>
                  <a:moveTo>
                    <a:pt x="999" y="1547"/>
                  </a:moveTo>
                  <a:cubicBezTo>
                    <a:pt x="1005" y="1552"/>
                    <a:pt x="1008" y="1554"/>
                    <a:pt x="1011" y="1554"/>
                  </a:cubicBezTo>
                  <a:cubicBezTo>
                    <a:pt x="1018" y="1554"/>
                    <a:pt x="1021" y="1547"/>
                    <a:pt x="1032" y="1547"/>
                  </a:cubicBezTo>
                  <a:close/>
                  <a:moveTo>
                    <a:pt x="1039" y="1558"/>
                  </a:moveTo>
                  <a:cubicBezTo>
                    <a:pt x="1033" y="1562"/>
                    <a:pt x="1024" y="1571"/>
                    <a:pt x="1016" y="1580"/>
                  </a:cubicBezTo>
                  <a:cubicBezTo>
                    <a:pt x="1028" y="1574"/>
                    <a:pt x="1035" y="1566"/>
                    <a:pt x="1039" y="1558"/>
                  </a:cubicBezTo>
                  <a:close/>
                  <a:moveTo>
                    <a:pt x="1278" y="1629"/>
                  </a:moveTo>
                  <a:lnTo>
                    <a:pt x="1278" y="1629"/>
                  </a:lnTo>
                  <a:cubicBezTo>
                    <a:pt x="1261" y="1645"/>
                    <a:pt x="1245" y="1645"/>
                    <a:pt x="1229" y="1661"/>
                  </a:cubicBezTo>
                  <a:cubicBezTo>
                    <a:pt x="1229" y="1661"/>
                    <a:pt x="1229" y="1645"/>
                    <a:pt x="1245" y="1645"/>
                  </a:cubicBezTo>
                  <a:lnTo>
                    <a:pt x="1229" y="1645"/>
                  </a:lnTo>
                  <a:cubicBezTo>
                    <a:pt x="1245" y="1637"/>
                    <a:pt x="1249" y="1637"/>
                    <a:pt x="1253" y="1637"/>
                  </a:cubicBezTo>
                  <a:cubicBezTo>
                    <a:pt x="1257" y="1637"/>
                    <a:pt x="1261" y="1637"/>
                    <a:pt x="1278" y="1629"/>
                  </a:cubicBezTo>
                  <a:close/>
                  <a:moveTo>
                    <a:pt x="1359" y="1661"/>
                  </a:moveTo>
                  <a:cubicBezTo>
                    <a:pt x="1347" y="1668"/>
                    <a:pt x="1341" y="1672"/>
                    <a:pt x="1339" y="1675"/>
                  </a:cubicBezTo>
                  <a:lnTo>
                    <a:pt x="1339" y="1675"/>
                  </a:lnTo>
                  <a:cubicBezTo>
                    <a:pt x="1342" y="1673"/>
                    <a:pt x="1348" y="1669"/>
                    <a:pt x="1359" y="1661"/>
                  </a:cubicBezTo>
                  <a:close/>
                  <a:moveTo>
                    <a:pt x="999" y="1661"/>
                  </a:moveTo>
                  <a:cubicBezTo>
                    <a:pt x="999" y="1661"/>
                    <a:pt x="999" y="1678"/>
                    <a:pt x="999" y="1678"/>
                  </a:cubicBezTo>
                  <a:cubicBezTo>
                    <a:pt x="999" y="1661"/>
                    <a:pt x="1016" y="1661"/>
                    <a:pt x="1016" y="1661"/>
                  </a:cubicBezTo>
                  <a:close/>
                  <a:moveTo>
                    <a:pt x="1425" y="1710"/>
                  </a:moveTo>
                  <a:cubicBezTo>
                    <a:pt x="1414" y="1716"/>
                    <a:pt x="1407" y="1720"/>
                    <a:pt x="1402" y="1723"/>
                  </a:cubicBezTo>
                  <a:lnTo>
                    <a:pt x="1402" y="1723"/>
                  </a:lnTo>
                  <a:cubicBezTo>
                    <a:pt x="1408" y="1721"/>
                    <a:pt x="1415" y="1717"/>
                    <a:pt x="1425" y="1710"/>
                  </a:cubicBezTo>
                  <a:close/>
                  <a:moveTo>
                    <a:pt x="1409" y="1743"/>
                  </a:moveTo>
                  <a:lnTo>
                    <a:pt x="1409" y="1743"/>
                  </a:lnTo>
                  <a:cubicBezTo>
                    <a:pt x="1403" y="1749"/>
                    <a:pt x="1399" y="1753"/>
                    <a:pt x="1397" y="1756"/>
                  </a:cubicBezTo>
                  <a:lnTo>
                    <a:pt x="1397" y="1756"/>
                  </a:lnTo>
                  <a:cubicBezTo>
                    <a:pt x="1403" y="1754"/>
                    <a:pt x="1409" y="1750"/>
                    <a:pt x="1409" y="1743"/>
                  </a:cubicBezTo>
                  <a:close/>
                  <a:moveTo>
                    <a:pt x="1441" y="1776"/>
                  </a:moveTo>
                  <a:lnTo>
                    <a:pt x="1441" y="1776"/>
                  </a:lnTo>
                  <a:cubicBezTo>
                    <a:pt x="1430" y="1782"/>
                    <a:pt x="1423" y="1787"/>
                    <a:pt x="1417" y="1792"/>
                  </a:cubicBezTo>
                  <a:lnTo>
                    <a:pt x="1417" y="1792"/>
                  </a:lnTo>
                  <a:cubicBezTo>
                    <a:pt x="1425" y="1788"/>
                    <a:pt x="1433" y="1784"/>
                    <a:pt x="1441" y="1776"/>
                  </a:cubicBezTo>
                  <a:close/>
                  <a:moveTo>
                    <a:pt x="1441" y="1792"/>
                  </a:moveTo>
                  <a:cubicBezTo>
                    <a:pt x="1441" y="1792"/>
                    <a:pt x="1435" y="1792"/>
                    <a:pt x="1431" y="1796"/>
                  </a:cubicBezTo>
                  <a:lnTo>
                    <a:pt x="1431" y="1796"/>
                  </a:lnTo>
                  <a:lnTo>
                    <a:pt x="1441" y="1792"/>
                  </a:lnTo>
                  <a:close/>
                  <a:moveTo>
                    <a:pt x="1404" y="1805"/>
                  </a:moveTo>
                  <a:lnTo>
                    <a:pt x="1404" y="1805"/>
                  </a:lnTo>
                  <a:cubicBezTo>
                    <a:pt x="1400" y="1807"/>
                    <a:pt x="1397" y="1809"/>
                    <a:pt x="1392" y="1809"/>
                  </a:cubicBezTo>
                  <a:lnTo>
                    <a:pt x="1404" y="1805"/>
                  </a:lnTo>
                  <a:close/>
                  <a:moveTo>
                    <a:pt x="68" y="41"/>
                  </a:moveTo>
                  <a:cubicBezTo>
                    <a:pt x="64" y="44"/>
                    <a:pt x="62" y="45"/>
                    <a:pt x="62" y="45"/>
                  </a:cubicBezTo>
                  <a:cubicBezTo>
                    <a:pt x="62" y="45"/>
                    <a:pt x="63" y="44"/>
                    <a:pt x="66" y="41"/>
                  </a:cubicBezTo>
                  <a:lnTo>
                    <a:pt x="66" y="41"/>
                  </a:lnTo>
                  <a:lnTo>
                    <a:pt x="34" y="74"/>
                  </a:lnTo>
                  <a:cubicBezTo>
                    <a:pt x="25" y="82"/>
                    <a:pt x="30" y="82"/>
                    <a:pt x="34" y="82"/>
                  </a:cubicBezTo>
                  <a:cubicBezTo>
                    <a:pt x="38" y="82"/>
                    <a:pt x="42" y="82"/>
                    <a:pt x="34" y="90"/>
                  </a:cubicBezTo>
                  <a:cubicBezTo>
                    <a:pt x="34" y="90"/>
                    <a:pt x="1" y="106"/>
                    <a:pt x="17" y="106"/>
                  </a:cubicBezTo>
                  <a:cubicBezTo>
                    <a:pt x="9" y="115"/>
                    <a:pt x="17" y="115"/>
                    <a:pt x="23" y="115"/>
                  </a:cubicBezTo>
                  <a:cubicBezTo>
                    <a:pt x="30" y="115"/>
                    <a:pt x="34" y="115"/>
                    <a:pt x="17" y="123"/>
                  </a:cubicBezTo>
                  <a:cubicBezTo>
                    <a:pt x="50" y="123"/>
                    <a:pt x="50" y="106"/>
                    <a:pt x="83" y="90"/>
                  </a:cubicBezTo>
                  <a:lnTo>
                    <a:pt x="83" y="90"/>
                  </a:lnTo>
                  <a:lnTo>
                    <a:pt x="50" y="123"/>
                  </a:lnTo>
                  <a:lnTo>
                    <a:pt x="50" y="123"/>
                  </a:lnTo>
                  <a:cubicBezTo>
                    <a:pt x="50" y="123"/>
                    <a:pt x="50" y="139"/>
                    <a:pt x="34" y="139"/>
                  </a:cubicBezTo>
                  <a:cubicBezTo>
                    <a:pt x="66" y="139"/>
                    <a:pt x="50" y="139"/>
                    <a:pt x="66" y="123"/>
                  </a:cubicBezTo>
                  <a:lnTo>
                    <a:pt x="66" y="123"/>
                  </a:lnTo>
                  <a:cubicBezTo>
                    <a:pt x="50" y="155"/>
                    <a:pt x="99" y="123"/>
                    <a:pt x="50" y="172"/>
                  </a:cubicBezTo>
                  <a:cubicBezTo>
                    <a:pt x="58" y="168"/>
                    <a:pt x="63" y="165"/>
                    <a:pt x="66" y="162"/>
                  </a:cubicBezTo>
                  <a:lnTo>
                    <a:pt x="66" y="162"/>
                  </a:lnTo>
                  <a:cubicBezTo>
                    <a:pt x="70" y="162"/>
                    <a:pt x="76" y="160"/>
                    <a:pt x="81" y="160"/>
                  </a:cubicBezTo>
                  <a:cubicBezTo>
                    <a:pt x="85" y="160"/>
                    <a:pt x="88" y="162"/>
                    <a:pt x="83" y="172"/>
                  </a:cubicBezTo>
                  <a:cubicBezTo>
                    <a:pt x="73" y="177"/>
                    <a:pt x="67" y="179"/>
                    <a:pt x="64" y="180"/>
                  </a:cubicBezTo>
                  <a:lnTo>
                    <a:pt x="64" y="180"/>
                  </a:lnTo>
                  <a:cubicBezTo>
                    <a:pt x="65" y="178"/>
                    <a:pt x="65" y="177"/>
                    <a:pt x="64" y="177"/>
                  </a:cubicBezTo>
                  <a:lnTo>
                    <a:pt x="64" y="177"/>
                  </a:lnTo>
                  <a:cubicBezTo>
                    <a:pt x="63" y="177"/>
                    <a:pt x="61" y="178"/>
                    <a:pt x="58" y="180"/>
                  </a:cubicBezTo>
                  <a:lnTo>
                    <a:pt x="58" y="180"/>
                  </a:lnTo>
                  <a:cubicBezTo>
                    <a:pt x="59" y="180"/>
                    <a:pt x="59" y="180"/>
                    <a:pt x="60" y="180"/>
                  </a:cubicBezTo>
                  <a:cubicBezTo>
                    <a:pt x="61" y="180"/>
                    <a:pt x="62" y="180"/>
                    <a:pt x="64" y="180"/>
                  </a:cubicBezTo>
                  <a:lnTo>
                    <a:pt x="64" y="180"/>
                  </a:lnTo>
                  <a:cubicBezTo>
                    <a:pt x="62" y="186"/>
                    <a:pt x="50" y="205"/>
                    <a:pt x="50" y="205"/>
                  </a:cubicBezTo>
                  <a:cubicBezTo>
                    <a:pt x="61" y="199"/>
                    <a:pt x="68" y="197"/>
                    <a:pt x="74" y="197"/>
                  </a:cubicBezTo>
                  <a:cubicBezTo>
                    <a:pt x="85" y="197"/>
                    <a:pt x="88" y="205"/>
                    <a:pt x="99" y="205"/>
                  </a:cubicBezTo>
                  <a:cubicBezTo>
                    <a:pt x="85" y="219"/>
                    <a:pt x="83" y="234"/>
                    <a:pt x="83" y="248"/>
                  </a:cubicBezTo>
                  <a:lnTo>
                    <a:pt x="83" y="248"/>
                  </a:lnTo>
                  <a:cubicBezTo>
                    <a:pt x="112" y="237"/>
                    <a:pt x="101" y="237"/>
                    <a:pt x="115" y="237"/>
                  </a:cubicBezTo>
                  <a:cubicBezTo>
                    <a:pt x="99" y="254"/>
                    <a:pt x="83" y="270"/>
                    <a:pt x="83" y="270"/>
                  </a:cubicBezTo>
                  <a:lnTo>
                    <a:pt x="99" y="270"/>
                  </a:lnTo>
                  <a:lnTo>
                    <a:pt x="83" y="286"/>
                  </a:lnTo>
                  <a:cubicBezTo>
                    <a:pt x="83" y="286"/>
                    <a:pt x="91" y="282"/>
                    <a:pt x="97" y="282"/>
                  </a:cubicBezTo>
                  <a:cubicBezTo>
                    <a:pt x="103" y="282"/>
                    <a:pt x="107" y="286"/>
                    <a:pt x="99" y="303"/>
                  </a:cubicBezTo>
                  <a:cubicBezTo>
                    <a:pt x="111" y="297"/>
                    <a:pt x="122" y="287"/>
                    <a:pt x="134" y="277"/>
                  </a:cubicBezTo>
                  <a:lnTo>
                    <a:pt x="134" y="277"/>
                  </a:lnTo>
                  <a:cubicBezTo>
                    <a:pt x="135" y="277"/>
                    <a:pt x="135" y="277"/>
                    <a:pt x="136" y="277"/>
                  </a:cubicBezTo>
                  <a:cubicBezTo>
                    <a:pt x="141" y="277"/>
                    <a:pt x="148" y="270"/>
                    <a:pt x="148" y="270"/>
                  </a:cubicBezTo>
                  <a:lnTo>
                    <a:pt x="148" y="270"/>
                  </a:lnTo>
                  <a:cubicBezTo>
                    <a:pt x="132" y="286"/>
                    <a:pt x="148" y="286"/>
                    <a:pt x="132" y="286"/>
                  </a:cubicBezTo>
                  <a:cubicBezTo>
                    <a:pt x="132" y="303"/>
                    <a:pt x="115" y="303"/>
                    <a:pt x="99" y="319"/>
                  </a:cubicBezTo>
                  <a:cubicBezTo>
                    <a:pt x="115" y="319"/>
                    <a:pt x="132" y="303"/>
                    <a:pt x="132" y="303"/>
                  </a:cubicBezTo>
                  <a:lnTo>
                    <a:pt x="132" y="303"/>
                  </a:lnTo>
                  <a:cubicBezTo>
                    <a:pt x="132" y="303"/>
                    <a:pt x="115" y="319"/>
                    <a:pt x="99" y="336"/>
                  </a:cubicBezTo>
                  <a:cubicBezTo>
                    <a:pt x="107" y="327"/>
                    <a:pt x="107" y="327"/>
                    <a:pt x="109" y="327"/>
                  </a:cubicBezTo>
                  <a:cubicBezTo>
                    <a:pt x="111" y="327"/>
                    <a:pt x="115" y="327"/>
                    <a:pt x="132" y="319"/>
                  </a:cubicBezTo>
                  <a:lnTo>
                    <a:pt x="132" y="319"/>
                  </a:lnTo>
                  <a:cubicBezTo>
                    <a:pt x="132" y="319"/>
                    <a:pt x="115" y="336"/>
                    <a:pt x="115" y="336"/>
                  </a:cubicBezTo>
                  <a:cubicBezTo>
                    <a:pt x="124" y="336"/>
                    <a:pt x="128" y="340"/>
                    <a:pt x="134" y="340"/>
                  </a:cubicBezTo>
                  <a:cubicBezTo>
                    <a:pt x="140" y="340"/>
                    <a:pt x="148" y="336"/>
                    <a:pt x="165" y="319"/>
                  </a:cubicBezTo>
                  <a:cubicBezTo>
                    <a:pt x="197" y="319"/>
                    <a:pt x="165" y="352"/>
                    <a:pt x="181" y="352"/>
                  </a:cubicBezTo>
                  <a:lnTo>
                    <a:pt x="181" y="368"/>
                  </a:lnTo>
                  <a:lnTo>
                    <a:pt x="214" y="368"/>
                  </a:lnTo>
                  <a:cubicBezTo>
                    <a:pt x="214" y="368"/>
                    <a:pt x="197" y="385"/>
                    <a:pt x="197" y="385"/>
                  </a:cubicBezTo>
                  <a:cubicBezTo>
                    <a:pt x="197" y="385"/>
                    <a:pt x="214" y="385"/>
                    <a:pt x="197" y="401"/>
                  </a:cubicBezTo>
                  <a:cubicBezTo>
                    <a:pt x="186" y="401"/>
                    <a:pt x="190" y="408"/>
                    <a:pt x="189" y="408"/>
                  </a:cubicBezTo>
                  <a:cubicBezTo>
                    <a:pt x="188" y="408"/>
                    <a:pt x="186" y="406"/>
                    <a:pt x="181" y="401"/>
                  </a:cubicBezTo>
                  <a:cubicBezTo>
                    <a:pt x="181" y="413"/>
                    <a:pt x="173" y="424"/>
                    <a:pt x="180" y="424"/>
                  </a:cubicBezTo>
                  <a:cubicBezTo>
                    <a:pt x="182" y="424"/>
                    <a:pt x="188" y="422"/>
                    <a:pt x="197" y="417"/>
                  </a:cubicBezTo>
                  <a:lnTo>
                    <a:pt x="197" y="417"/>
                  </a:lnTo>
                  <a:cubicBezTo>
                    <a:pt x="181" y="434"/>
                    <a:pt x="181" y="450"/>
                    <a:pt x="181" y="450"/>
                  </a:cubicBezTo>
                  <a:lnTo>
                    <a:pt x="197" y="434"/>
                  </a:lnTo>
                  <a:lnTo>
                    <a:pt x="214" y="434"/>
                  </a:lnTo>
                  <a:lnTo>
                    <a:pt x="181" y="466"/>
                  </a:lnTo>
                  <a:cubicBezTo>
                    <a:pt x="174" y="474"/>
                    <a:pt x="174" y="476"/>
                    <a:pt x="178" y="476"/>
                  </a:cubicBezTo>
                  <a:cubicBezTo>
                    <a:pt x="185" y="476"/>
                    <a:pt x="203" y="469"/>
                    <a:pt x="213" y="469"/>
                  </a:cubicBezTo>
                  <a:cubicBezTo>
                    <a:pt x="221" y="469"/>
                    <a:pt x="221" y="475"/>
                    <a:pt x="197" y="499"/>
                  </a:cubicBezTo>
                  <a:cubicBezTo>
                    <a:pt x="230" y="483"/>
                    <a:pt x="214" y="483"/>
                    <a:pt x="246" y="466"/>
                  </a:cubicBezTo>
                  <a:lnTo>
                    <a:pt x="246" y="466"/>
                  </a:lnTo>
                  <a:cubicBezTo>
                    <a:pt x="246" y="467"/>
                    <a:pt x="197" y="516"/>
                    <a:pt x="197" y="516"/>
                  </a:cubicBezTo>
                  <a:cubicBezTo>
                    <a:pt x="197" y="518"/>
                    <a:pt x="198" y="519"/>
                    <a:pt x="200" y="519"/>
                  </a:cubicBezTo>
                  <a:cubicBezTo>
                    <a:pt x="209" y="519"/>
                    <a:pt x="235" y="496"/>
                    <a:pt x="244" y="496"/>
                  </a:cubicBezTo>
                  <a:cubicBezTo>
                    <a:pt x="245" y="496"/>
                    <a:pt x="246" y="497"/>
                    <a:pt x="246" y="499"/>
                  </a:cubicBezTo>
                  <a:cubicBezTo>
                    <a:pt x="263" y="499"/>
                    <a:pt x="279" y="466"/>
                    <a:pt x="296" y="466"/>
                  </a:cubicBezTo>
                  <a:cubicBezTo>
                    <a:pt x="296" y="483"/>
                    <a:pt x="263" y="516"/>
                    <a:pt x="246" y="516"/>
                  </a:cubicBezTo>
                  <a:cubicBezTo>
                    <a:pt x="230" y="532"/>
                    <a:pt x="246" y="532"/>
                    <a:pt x="214" y="548"/>
                  </a:cubicBezTo>
                  <a:cubicBezTo>
                    <a:pt x="230" y="548"/>
                    <a:pt x="246" y="532"/>
                    <a:pt x="246" y="532"/>
                  </a:cubicBezTo>
                  <a:lnTo>
                    <a:pt x="246" y="532"/>
                  </a:lnTo>
                  <a:cubicBezTo>
                    <a:pt x="238" y="540"/>
                    <a:pt x="238" y="540"/>
                    <a:pt x="240" y="540"/>
                  </a:cubicBezTo>
                  <a:cubicBezTo>
                    <a:pt x="242" y="540"/>
                    <a:pt x="246" y="540"/>
                    <a:pt x="246" y="548"/>
                  </a:cubicBezTo>
                  <a:cubicBezTo>
                    <a:pt x="246" y="548"/>
                    <a:pt x="263" y="532"/>
                    <a:pt x="263" y="532"/>
                  </a:cubicBezTo>
                  <a:cubicBezTo>
                    <a:pt x="263" y="543"/>
                    <a:pt x="266" y="547"/>
                    <a:pt x="271" y="547"/>
                  </a:cubicBezTo>
                  <a:cubicBezTo>
                    <a:pt x="281" y="547"/>
                    <a:pt x="295" y="532"/>
                    <a:pt x="296" y="532"/>
                  </a:cubicBezTo>
                  <a:lnTo>
                    <a:pt x="296" y="532"/>
                  </a:lnTo>
                  <a:cubicBezTo>
                    <a:pt x="296" y="548"/>
                    <a:pt x="263" y="565"/>
                    <a:pt x="279" y="565"/>
                  </a:cubicBezTo>
                  <a:cubicBezTo>
                    <a:pt x="279" y="581"/>
                    <a:pt x="246" y="581"/>
                    <a:pt x="246" y="581"/>
                  </a:cubicBezTo>
                  <a:cubicBezTo>
                    <a:pt x="263" y="581"/>
                    <a:pt x="230" y="614"/>
                    <a:pt x="230" y="614"/>
                  </a:cubicBezTo>
                  <a:cubicBezTo>
                    <a:pt x="230" y="614"/>
                    <a:pt x="230" y="614"/>
                    <a:pt x="230" y="630"/>
                  </a:cubicBezTo>
                  <a:lnTo>
                    <a:pt x="246" y="614"/>
                  </a:lnTo>
                  <a:lnTo>
                    <a:pt x="246" y="614"/>
                  </a:lnTo>
                  <a:cubicBezTo>
                    <a:pt x="249" y="616"/>
                    <a:pt x="252" y="617"/>
                    <a:pt x="254" y="617"/>
                  </a:cubicBezTo>
                  <a:cubicBezTo>
                    <a:pt x="255" y="617"/>
                    <a:pt x="256" y="617"/>
                    <a:pt x="257" y="617"/>
                  </a:cubicBezTo>
                  <a:lnTo>
                    <a:pt x="257" y="617"/>
                  </a:lnTo>
                  <a:cubicBezTo>
                    <a:pt x="263" y="622"/>
                    <a:pt x="263" y="630"/>
                    <a:pt x="263" y="630"/>
                  </a:cubicBezTo>
                  <a:lnTo>
                    <a:pt x="246" y="630"/>
                  </a:lnTo>
                  <a:cubicBezTo>
                    <a:pt x="242" y="638"/>
                    <a:pt x="242" y="641"/>
                    <a:pt x="245" y="641"/>
                  </a:cubicBezTo>
                  <a:cubicBezTo>
                    <a:pt x="253" y="641"/>
                    <a:pt x="283" y="614"/>
                    <a:pt x="296" y="614"/>
                  </a:cubicBezTo>
                  <a:lnTo>
                    <a:pt x="296" y="614"/>
                  </a:lnTo>
                  <a:cubicBezTo>
                    <a:pt x="279" y="630"/>
                    <a:pt x="263" y="647"/>
                    <a:pt x="263" y="647"/>
                  </a:cubicBezTo>
                  <a:cubicBezTo>
                    <a:pt x="263" y="647"/>
                    <a:pt x="295" y="630"/>
                    <a:pt x="312" y="614"/>
                  </a:cubicBezTo>
                  <a:lnTo>
                    <a:pt x="312" y="614"/>
                  </a:lnTo>
                  <a:cubicBezTo>
                    <a:pt x="306" y="619"/>
                    <a:pt x="306" y="621"/>
                    <a:pt x="309" y="621"/>
                  </a:cubicBezTo>
                  <a:cubicBezTo>
                    <a:pt x="314" y="621"/>
                    <a:pt x="328" y="614"/>
                    <a:pt x="328" y="614"/>
                  </a:cubicBezTo>
                  <a:cubicBezTo>
                    <a:pt x="334" y="608"/>
                    <a:pt x="337" y="607"/>
                    <a:pt x="340" y="607"/>
                  </a:cubicBezTo>
                  <a:cubicBezTo>
                    <a:pt x="344" y="607"/>
                    <a:pt x="347" y="609"/>
                    <a:pt x="351" y="611"/>
                  </a:cubicBezTo>
                  <a:lnTo>
                    <a:pt x="351" y="611"/>
                  </a:lnTo>
                  <a:cubicBezTo>
                    <a:pt x="352" y="611"/>
                    <a:pt x="353" y="610"/>
                    <a:pt x="353" y="610"/>
                  </a:cubicBezTo>
                  <a:lnTo>
                    <a:pt x="353" y="610"/>
                  </a:lnTo>
                  <a:cubicBezTo>
                    <a:pt x="354" y="610"/>
                    <a:pt x="354" y="611"/>
                    <a:pt x="354" y="613"/>
                  </a:cubicBezTo>
                  <a:lnTo>
                    <a:pt x="354" y="613"/>
                  </a:lnTo>
                  <a:cubicBezTo>
                    <a:pt x="352" y="612"/>
                    <a:pt x="351" y="612"/>
                    <a:pt x="351" y="611"/>
                  </a:cubicBezTo>
                  <a:lnTo>
                    <a:pt x="351" y="611"/>
                  </a:lnTo>
                  <a:cubicBezTo>
                    <a:pt x="349" y="612"/>
                    <a:pt x="347" y="613"/>
                    <a:pt x="345" y="614"/>
                  </a:cubicBezTo>
                  <a:lnTo>
                    <a:pt x="353" y="614"/>
                  </a:lnTo>
                  <a:cubicBezTo>
                    <a:pt x="353" y="613"/>
                    <a:pt x="353" y="613"/>
                    <a:pt x="354" y="613"/>
                  </a:cubicBezTo>
                  <a:lnTo>
                    <a:pt x="354" y="613"/>
                  </a:lnTo>
                  <a:cubicBezTo>
                    <a:pt x="356" y="613"/>
                    <a:pt x="358" y="614"/>
                    <a:pt x="361" y="614"/>
                  </a:cubicBezTo>
                  <a:lnTo>
                    <a:pt x="353" y="614"/>
                  </a:lnTo>
                  <a:cubicBezTo>
                    <a:pt x="347" y="623"/>
                    <a:pt x="322" y="647"/>
                    <a:pt x="345" y="647"/>
                  </a:cubicBezTo>
                  <a:cubicBezTo>
                    <a:pt x="353" y="638"/>
                    <a:pt x="357" y="638"/>
                    <a:pt x="361" y="638"/>
                  </a:cubicBezTo>
                  <a:cubicBezTo>
                    <a:pt x="365" y="638"/>
                    <a:pt x="369" y="638"/>
                    <a:pt x="377" y="630"/>
                  </a:cubicBezTo>
                  <a:lnTo>
                    <a:pt x="377" y="630"/>
                  </a:lnTo>
                  <a:cubicBezTo>
                    <a:pt x="365" y="642"/>
                    <a:pt x="367" y="645"/>
                    <a:pt x="372" y="645"/>
                  </a:cubicBezTo>
                  <a:cubicBezTo>
                    <a:pt x="378" y="645"/>
                    <a:pt x="390" y="642"/>
                    <a:pt x="394" y="642"/>
                  </a:cubicBezTo>
                  <a:cubicBezTo>
                    <a:pt x="397" y="642"/>
                    <a:pt x="397" y="643"/>
                    <a:pt x="394" y="647"/>
                  </a:cubicBezTo>
                  <a:lnTo>
                    <a:pt x="328" y="696"/>
                  </a:lnTo>
                  <a:cubicBezTo>
                    <a:pt x="325" y="699"/>
                    <a:pt x="325" y="701"/>
                    <a:pt x="328" y="701"/>
                  </a:cubicBezTo>
                  <a:cubicBezTo>
                    <a:pt x="333" y="701"/>
                    <a:pt x="347" y="697"/>
                    <a:pt x="358" y="697"/>
                  </a:cubicBezTo>
                  <a:cubicBezTo>
                    <a:pt x="368" y="697"/>
                    <a:pt x="377" y="700"/>
                    <a:pt x="377" y="712"/>
                  </a:cubicBezTo>
                  <a:lnTo>
                    <a:pt x="377" y="696"/>
                  </a:lnTo>
                  <a:cubicBezTo>
                    <a:pt x="383" y="690"/>
                    <a:pt x="385" y="688"/>
                    <a:pt x="385" y="688"/>
                  </a:cubicBezTo>
                  <a:lnTo>
                    <a:pt x="385" y="688"/>
                  </a:lnTo>
                  <a:cubicBezTo>
                    <a:pt x="386" y="688"/>
                    <a:pt x="383" y="696"/>
                    <a:pt x="394" y="696"/>
                  </a:cubicBezTo>
                  <a:cubicBezTo>
                    <a:pt x="377" y="712"/>
                    <a:pt x="377" y="712"/>
                    <a:pt x="361" y="728"/>
                  </a:cubicBezTo>
                  <a:cubicBezTo>
                    <a:pt x="365" y="725"/>
                    <a:pt x="367" y="723"/>
                    <a:pt x="368" y="723"/>
                  </a:cubicBezTo>
                  <a:cubicBezTo>
                    <a:pt x="371" y="723"/>
                    <a:pt x="372" y="727"/>
                    <a:pt x="378" y="727"/>
                  </a:cubicBezTo>
                  <a:cubicBezTo>
                    <a:pt x="378" y="727"/>
                    <a:pt x="379" y="727"/>
                    <a:pt x="380" y="727"/>
                  </a:cubicBezTo>
                  <a:lnTo>
                    <a:pt x="380" y="727"/>
                  </a:lnTo>
                  <a:lnTo>
                    <a:pt x="377" y="728"/>
                  </a:lnTo>
                  <a:cubicBezTo>
                    <a:pt x="377" y="732"/>
                    <a:pt x="380" y="733"/>
                    <a:pt x="385" y="733"/>
                  </a:cubicBezTo>
                  <a:cubicBezTo>
                    <a:pt x="397" y="733"/>
                    <a:pt x="423" y="724"/>
                    <a:pt x="435" y="724"/>
                  </a:cubicBezTo>
                  <a:cubicBezTo>
                    <a:pt x="440" y="724"/>
                    <a:pt x="443" y="725"/>
                    <a:pt x="443" y="728"/>
                  </a:cubicBezTo>
                  <a:cubicBezTo>
                    <a:pt x="426" y="728"/>
                    <a:pt x="410" y="745"/>
                    <a:pt x="394" y="761"/>
                  </a:cubicBezTo>
                  <a:lnTo>
                    <a:pt x="410" y="761"/>
                  </a:lnTo>
                  <a:cubicBezTo>
                    <a:pt x="399" y="761"/>
                    <a:pt x="417" y="754"/>
                    <a:pt x="426" y="754"/>
                  </a:cubicBezTo>
                  <a:cubicBezTo>
                    <a:pt x="430" y="754"/>
                    <a:pt x="432" y="756"/>
                    <a:pt x="426" y="761"/>
                  </a:cubicBezTo>
                  <a:cubicBezTo>
                    <a:pt x="443" y="761"/>
                    <a:pt x="459" y="745"/>
                    <a:pt x="459" y="745"/>
                  </a:cubicBezTo>
                  <a:lnTo>
                    <a:pt x="443" y="745"/>
                  </a:lnTo>
                  <a:cubicBezTo>
                    <a:pt x="459" y="745"/>
                    <a:pt x="459" y="745"/>
                    <a:pt x="476" y="728"/>
                  </a:cubicBezTo>
                  <a:lnTo>
                    <a:pt x="476" y="728"/>
                  </a:lnTo>
                  <a:cubicBezTo>
                    <a:pt x="427" y="777"/>
                    <a:pt x="508" y="761"/>
                    <a:pt x="459" y="794"/>
                  </a:cubicBezTo>
                  <a:cubicBezTo>
                    <a:pt x="476" y="794"/>
                    <a:pt x="476" y="810"/>
                    <a:pt x="492" y="810"/>
                  </a:cubicBezTo>
                  <a:lnTo>
                    <a:pt x="476" y="810"/>
                  </a:lnTo>
                  <a:cubicBezTo>
                    <a:pt x="476" y="817"/>
                    <a:pt x="478" y="820"/>
                    <a:pt x="483" y="820"/>
                  </a:cubicBezTo>
                  <a:cubicBezTo>
                    <a:pt x="495" y="820"/>
                    <a:pt x="519" y="801"/>
                    <a:pt x="525" y="801"/>
                  </a:cubicBezTo>
                  <a:cubicBezTo>
                    <a:pt x="528" y="801"/>
                    <a:pt x="528" y="803"/>
                    <a:pt x="525" y="810"/>
                  </a:cubicBezTo>
                  <a:cubicBezTo>
                    <a:pt x="508" y="818"/>
                    <a:pt x="504" y="818"/>
                    <a:pt x="502" y="818"/>
                  </a:cubicBezTo>
                  <a:cubicBezTo>
                    <a:pt x="500" y="818"/>
                    <a:pt x="500" y="818"/>
                    <a:pt x="492" y="827"/>
                  </a:cubicBezTo>
                  <a:cubicBezTo>
                    <a:pt x="473" y="846"/>
                    <a:pt x="471" y="850"/>
                    <a:pt x="474" y="850"/>
                  </a:cubicBezTo>
                  <a:cubicBezTo>
                    <a:pt x="477" y="850"/>
                    <a:pt x="482" y="847"/>
                    <a:pt x="484" y="847"/>
                  </a:cubicBezTo>
                  <a:lnTo>
                    <a:pt x="484" y="847"/>
                  </a:lnTo>
                  <a:cubicBezTo>
                    <a:pt x="486" y="847"/>
                    <a:pt x="485" y="850"/>
                    <a:pt x="476" y="859"/>
                  </a:cubicBezTo>
                  <a:cubicBezTo>
                    <a:pt x="467" y="868"/>
                    <a:pt x="476" y="868"/>
                    <a:pt x="486" y="868"/>
                  </a:cubicBezTo>
                  <a:cubicBezTo>
                    <a:pt x="496" y="868"/>
                    <a:pt x="508" y="868"/>
                    <a:pt x="508" y="876"/>
                  </a:cubicBezTo>
                  <a:cubicBezTo>
                    <a:pt x="541" y="859"/>
                    <a:pt x="557" y="859"/>
                    <a:pt x="574" y="859"/>
                  </a:cubicBezTo>
                  <a:cubicBezTo>
                    <a:pt x="541" y="876"/>
                    <a:pt x="557" y="876"/>
                    <a:pt x="525" y="892"/>
                  </a:cubicBezTo>
                  <a:cubicBezTo>
                    <a:pt x="541" y="892"/>
                    <a:pt x="574" y="859"/>
                    <a:pt x="590" y="859"/>
                  </a:cubicBezTo>
                  <a:cubicBezTo>
                    <a:pt x="574" y="876"/>
                    <a:pt x="557" y="892"/>
                    <a:pt x="541" y="908"/>
                  </a:cubicBezTo>
                  <a:lnTo>
                    <a:pt x="525" y="908"/>
                  </a:lnTo>
                  <a:cubicBezTo>
                    <a:pt x="516" y="917"/>
                    <a:pt x="521" y="917"/>
                    <a:pt x="527" y="917"/>
                  </a:cubicBezTo>
                  <a:cubicBezTo>
                    <a:pt x="533" y="917"/>
                    <a:pt x="541" y="917"/>
                    <a:pt x="541" y="925"/>
                  </a:cubicBezTo>
                  <a:lnTo>
                    <a:pt x="525" y="925"/>
                  </a:lnTo>
                  <a:cubicBezTo>
                    <a:pt x="528" y="928"/>
                    <a:pt x="532" y="930"/>
                    <a:pt x="537" y="930"/>
                  </a:cubicBezTo>
                  <a:cubicBezTo>
                    <a:pt x="549" y="930"/>
                    <a:pt x="563" y="920"/>
                    <a:pt x="570" y="920"/>
                  </a:cubicBezTo>
                  <a:cubicBezTo>
                    <a:pt x="572" y="920"/>
                    <a:pt x="574" y="921"/>
                    <a:pt x="574" y="925"/>
                  </a:cubicBezTo>
                  <a:lnTo>
                    <a:pt x="590" y="908"/>
                  </a:lnTo>
                  <a:cubicBezTo>
                    <a:pt x="597" y="905"/>
                    <a:pt x="600" y="904"/>
                    <a:pt x="601" y="904"/>
                  </a:cubicBezTo>
                  <a:lnTo>
                    <a:pt x="601" y="904"/>
                  </a:lnTo>
                  <a:cubicBezTo>
                    <a:pt x="607" y="904"/>
                    <a:pt x="580" y="925"/>
                    <a:pt x="607" y="925"/>
                  </a:cubicBezTo>
                  <a:lnTo>
                    <a:pt x="557" y="941"/>
                  </a:lnTo>
                  <a:lnTo>
                    <a:pt x="623" y="941"/>
                  </a:lnTo>
                  <a:cubicBezTo>
                    <a:pt x="622" y="941"/>
                    <a:pt x="622" y="942"/>
                    <a:pt x="621" y="942"/>
                  </a:cubicBezTo>
                  <a:lnTo>
                    <a:pt x="621" y="942"/>
                  </a:lnTo>
                  <a:cubicBezTo>
                    <a:pt x="628" y="941"/>
                    <a:pt x="634" y="941"/>
                    <a:pt x="639" y="941"/>
                  </a:cubicBezTo>
                  <a:cubicBezTo>
                    <a:pt x="557" y="1007"/>
                    <a:pt x="623" y="990"/>
                    <a:pt x="574" y="1023"/>
                  </a:cubicBezTo>
                  <a:cubicBezTo>
                    <a:pt x="607" y="1023"/>
                    <a:pt x="590" y="1072"/>
                    <a:pt x="607" y="1072"/>
                  </a:cubicBezTo>
                  <a:cubicBezTo>
                    <a:pt x="622" y="1057"/>
                    <a:pt x="628" y="1053"/>
                    <a:pt x="630" y="1053"/>
                  </a:cubicBezTo>
                  <a:cubicBezTo>
                    <a:pt x="633" y="1053"/>
                    <a:pt x="632" y="1059"/>
                    <a:pt x="638" y="1059"/>
                  </a:cubicBezTo>
                  <a:cubicBezTo>
                    <a:pt x="642" y="1059"/>
                    <a:pt x="652" y="1055"/>
                    <a:pt x="672" y="1039"/>
                  </a:cubicBezTo>
                  <a:lnTo>
                    <a:pt x="672" y="1039"/>
                  </a:lnTo>
                  <a:lnTo>
                    <a:pt x="639" y="1088"/>
                  </a:lnTo>
                  <a:cubicBezTo>
                    <a:pt x="623" y="1088"/>
                    <a:pt x="623" y="1088"/>
                    <a:pt x="607" y="1105"/>
                  </a:cubicBezTo>
                  <a:cubicBezTo>
                    <a:pt x="623" y="1105"/>
                    <a:pt x="590" y="1121"/>
                    <a:pt x="574" y="1138"/>
                  </a:cubicBezTo>
                  <a:cubicBezTo>
                    <a:pt x="607" y="1121"/>
                    <a:pt x="607" y="1121"/>
                    <a:pt x="607" y="1121"/>
                  </a:cubicBezTo>
                  <a:lnTo>
                    <a:pt x="623" y="1105"/>
                  </a:lnTo>
                  <a:cubicBezTo>
                    <a:pt x="628" y="1103"/>
                    <a:pt x="632" y="1102"/>
                    <a:pt x="635" y="1102"/>
                  </a:cubicBezTo>
                  <a:cubicBezTo>
                    <a:pt x="652" y="1102"/>
                    <a:pt x="608" y="1140"/>
                    <a:pt x="616" y="1140"/>
                  </a:cubicBezTo>
                  <a:cubicBezTo>
                    <a:pt x="617" y="1140"/>
                    <a:pt x="619" y="1139"/>
                    <a:pt x="623" y="1138"/>
                  </a:cubicBezTo>
                  <a:lnTo>
                    <a:pt x="623" y="1138"/>
                  </a:lnTo>
                  <a:lnTo>
                    <a:pt x="607" y="1154"/>
                  </a:lnTo>
                  <a:cubicBezTo>
                    <a:pt x="610" y="1150"/>
                    <a:pt x="613" y="1149"/>
                    <a:pt x="616" y="1149"/>
                  </a:cubicBezTo>
                  <a:cubicBezTo>
                    <a:pt x="621" y="1149"/>
                    <a:pt x="626" y="1153"/>
                    <a:pt x="634" y="1153"/>
                  </a:cubicBezTo>
                  <a:cubicBezTo>
                    <a:pt x="642" y="1153"/>
                    <a:pt x="654" y="1150"/>
                    <a:pt x="672" y="1138"/>
                  </a:cubicBezTo>
                  <a:lnTo>
                    <a:pt x="672" y="1138"/>
                  </a:lnTo>
                  <a:cubicBezTo>
                    <a:pt x="672" y="1154"/>
                    <a:pt x="656" y="1154"/>
                    <a:pt x="656" y="1154"/>
                  </a:cubicBezTo>
                  <a:cubicBezTo>
                    <a:pt x="656" y="1170"/>
                    <a:pt x="672" y="1170"/>
                    <a:pt x="686" y="1170"/>
                  </a:cubicBezTo>
                  <a:cubicBezTo>
                    <a:pt x="701" y="1170"/>
                    <a:pt x="713" y="1170"/>
                    <a:pt x="705" y="1187"/>
                  </a:cubicBezTo>
                  <a:lnTo>
                    <a:pt x="688" y="1203"/>
                  </a:lnTo>
                  <a:cubicBezTo>
                    <a:pt x="688" y="1203"/>
                    <a:pt x="703" y="1196"/>
                    <a:pt x="708" y="1196"/>
                  </a:cubicBezTo>
                  <a:cubicBezTo>
                    <a:pt x="710" y="1196"/>
                    <a:pt x="710" y="1198"/>
                    <a:pt x="705" y="1203"/>
                  </a:cubicBezTo>
                  <a:lnTo>
                    <a:pt x="721" y="1203"/>
                  </a:lnTo>
                  <a:lnTo>
                    <a:pt x="705" y="1219"/>
                  </a:lnTo>
                  <a:cubicBezTo>
                    <a:pt x="701" y="1223"/>
                    <a:pt x="701" y="1224"/>
                    <a:pt x="704" y="1224"/>
                  </a:cubicBezTo>
                  <a:cubicBezTo>
                    <a:pt x="713" y="1224"/>
                    <a:pt x="757" y="1203"/>
                    <a:pt x="770" y="1203"/>
                  </a:cubicBezTo>
                  <a:cubicBezTo>
                    <a:pt x="737" y="1236"/>
                    <a:pt x="721" y="1269"/>
                    <a:pt x="721" y="1269"/>
                  </a:cubicBezTo>
                  <a:cubicBezTo>
                    <a:pt x="721" y="1285"/>
                    <a:pt x="733" y="1289"/>
                    <a:pt x="750" y="1289"/>
                  </a:cubicBezTo>
                  <a:cubicBezTo>
                    <a:pt x="766" y="1289"/>
                    <a:pt x="787" y="1285"/>
                    <a:pt x="803" y="1285"/>
                  </a:cubicBezTo>
                  <a:cubicBezTo>
                    <a:pt x="759" y="1314"/>
                    <a:pt x="794" y="1331"/>
                    <a:pt x="790" y="1358"/>
                  </a:cubicBezTo>
                  <a:lnTo>
                    <a:pt x="790" y="1358"/>
                  </a:lnTo>
                  <a:cubicBezTo>
                    <a:pt x="798" y="1345"/>
                    <a:pt x="819" y="1334"/>
                    <a:pt x="819" y="1334"/>
                  </a:cubicBezTo>
                  <a:cubicBezTo>
                    <a:pt x="819" y="1342"/>
                    <a:pt x="832" y="1342"/>
                    <a:pt x="838" y="1342"/>
                  </a:cubicBezTo>
                  <a:cubicBezTo>
                    <a:pt x="844" y="1342"/>
                    <a:pt x="844" y="1342"/>
                    <a:pt x="819" y="1350"/>
                  </a:cubicBezTo>
                  <a:cubicBezTo>
                    <a:pt x="787" y="1383"/>
                    <a:pt x="803" y="1383"/>
                    <a:pt x="803" y="1383"/>
                  </a:cubicBezTo>
                  <a:lnTo>
                    <a:pt x="852" y="1350"/>
                  </a:lnTo>
                  <a:lnTo>
                    <a:pt x="852" y="1350"/>
                  </a:lnTo>
                  <a:cubicBezTo>
                    <a:pt x="803" y="1416"/>
                    <a:pt x="918" y="1383"/>
                    <a:pt x="852" y="1432"/>
                  </a:cubicBezTo>
                  <a:lnTo>
                    <a:pt x="885" y="1432"/>
                  </a:lnTo>
                  <a:lnTo>
                    <a:pt x="852" y="1449"/>
                  </a:lnTo>
                  <a:cubicBezTo>
                    <a:pt x="852" y="1464"/>
                    <a:pt x="852" y="1465"/>
                    <a:pt x="867" y="1480"/>
                  </a:cubicBezTo>
                  <a:lnTo>
                    <a:pt x="867" y="1480"/>
                  </a:lnTo>
                  <a:cubicBezTo>
                    <a:pt x="888" y="1470"/>
                    <a:pt x="924" y="1446"/>
                    <a:pt x="942" y="1446"/>
                  </a:cubicBezTo>
                  <a:cubicBezTo>
                    <a:pt x="946" y="1446"/>
                    <a:pt x="948" y="1447"/>
                    <a:pt x="950" y="1449"/>
                  </a:cubicBezTo>
                  <a:lnTo>
                    <a:pt x="901" y="1481"/>
                  </a:lnTo>
                  <a:cubicBezTo>
                    <a:pt x="915" y="1481"/>
                    <a:pt x="893" y="1517"/>
                    <a:pt x="917" y="1517"/>
                  </a:cubicBezTo>
                  <a:lnTo>
                    <a:pt x="917" y="1517"/>
                  </a:lnTo>
                  <a:cubicBezTo>
                    <a:pt x="916" y="1527"/>
                    <a:pt x="912" y="1540"/>
                    <a:pt x="918" y="1540"/>
                  </a:cubicBezTo>
                  <a:cubicBezTo>
                    <a:pt x="922" y="1540"/>
                    <a:pt x="931" y="1533"/>
                    <a:pt x="950" y="1514"/>
                  </a:cubicBezTo>
                  <a:lnTo>
                    <a:pt x="950" y="1514"/>
                  </a:lnTo>
                  <a:cubicBezTo>
                    <a:pt x="934" y="1530"/>
                    <a:pt x="938" y="1535"/>
                    <a:pt x="948" y="1535"/>
                  </a:cubicBezTo>
                  <a:cubicBezTo>
                    <a:pt x="958" y="1535"/>
                    <a:pt x="975" y="1530"/>
                    <a:pt x="983" y="1530"/>
                  </a:cubicBezTo>
                  <a:lnTo>
                    <a:pt x="950" y="1547"/>
                  </a:lnTo>
                  <a:cubicBezTo>
                    <a:pt x="979" y="1537"/>
                    <a:pt x="991" y="1533"/>
                    <a:pt x="999" y="1532"/>
                  </a:cubicBezTo>
                  <a:lnTo>
                    <a:pt x="999" y="1532"/>
                  </a:lnTo>
                  <a:cubicBezTo>
                    <a:pt x="1000" y="1536"/>
                    <a:pt x="1001" y="1538"/>
                    <a:pt x="1004" y="1538"/>
                  </a:cubicBezTo>
                  <a:cubicBezTo>
                    <a:pt x="1006" y="1538"/>
                    <a:pt x="1010" y="1535"/>
                    <a:pt x="1012" y="1533"/>
                  </a:cubicBezTo>
                  <a:lnTo>
                    <a:pt x="1012" y="1533"/>
                  </a:lnTo>
                  <a:cubicBezTo>
                    <a:pt x="1009" y="1534"/>
                    <a:pt x="1006" y="1535"/>
                    <a:pt x="1004" y="1535"/>
                  </a:cubicBezTo>
                  <a:cubicBezTo>
                    <a:pt x="1001" y="1535"/>
                    <a:pt x="1000" y="1534"/>
                    <a:pt x="999" y="1532"/>
                  </a:cubicBezTo>
                  <a:lnTo>
                    <a:pt x="999" y="1532"/>
                  </a:lnTo>
                  <a:cubicBezTo>
                    <a:pt x="999" y="1532"/>
                    <a:pt x="999" y="1532"/>
                    <a:pt x="999" y="1532"/>
                  </a:cubicBezTo>
                  <a:lnTo>
                    <a:pt x="999" y="1532"/>
                  </a:lnTo>
                  <a:cubicBezTo>
                    <a:pt x="999" y="1531"/>
                    <a:pt x="999" y="1531"/>
                    <a:pt x="999" y="1530"/>
                  </a:cubicBezTo>
                  <a:lnTo>
                    <a:pt x="999" y="1530"/>
                  </a:lnTo>
                  <a:cubicBezTo>
                    <a:pt x="999" y="1531"/>
                    <a:pt x="999" y="1531"/>
                    <a:pt x="999" y="1532"/>
                  </a:cubicBezTo>
                  <a:lnTo>
                    <a:pt x="999" y="1532"/>
                  </a:lnTo>
                  <a:cubicBezTo>
                    <a:pt x="1005" y="1530"/>
                    <a:pt x="1009" y="1530"/>
                    <a:pt x="1016" y="1530"/>
                  </a:cubicBezTo>
                  <a:cubicBezTo>
                    <a:pt x="1016" y="1530"/>
                    <a:pt x="1014" y="1532"/>
                    <a:pt x="1012" y="1533"/>
                  </a:cubicBezTo>
                  <a:lnTo>
                    <a:pt x="1012" y="1533"/>
                  </a:lnTo>
                  <a:cubicBezTo>
                    <a:pt x="1016" y="1532"/>
                    <a:pt x="1019" y="1532"/>
                    <a:pt x="1022" y="1532"/>
                  </a:cubicBezTo>
                  <a:cubicBezTo>
                    <a:pt x="1028" y="1532"/>
                    <a:pt x="1032" y="1535"/>
                    <a:pt x="1032" y="1547"/>
                  </a:cubicBezTo>
                  <a:cubicBezTo>
                    <a:pt x="1035" y="1544"/>
                    <a:pt x="1038" y="1542"/>
                    <a:pt x="1040" y="1542"/>
                  </a:cubicBezTo>
                  <a:cubicBezTo>
                    <a:pt x="1044" y="1542"/>
                    <a:pt x="1044" y="1550"/>
                    <a:pt x="1039" y="1558"/>
                  </a:cubicBezTo>
                  <a:lnTo>
                    <a:pt x="1039" y="1558"/>
                  </a:lnTo>
                  <a:cubicBezTo>
                    <a:pt x="1041" y="1557"/>
                    <a:pt x="1043" y="1556"/>
                    <a:pt x="1045" y="1556"/>
                  </a:cubicBezTo>
                  <a:cubicBezTo>
                    <a:pt x="1047" y="1556"/>
                    <a:pt x="1048" y="1558"/>
                    <a:pt x="1048" y="1563"/>
                  </a:cubicBezTo>
                  <a:cubicBezTo>
                    <a:pt x="1048" y="1563"/>
                    <a:pt x="1032" y="1580"/>
                    <a:pt x="1032" y="1580"/>
                  </a:cubicBezTo>
                  <a:cubicBezTo>
                    <a:pt x="1028" y="1583"/>
                    <a:pt x="1029" y="1584"/>
                    <a:pt x="1031" y="1584"/>
                  </a:cubicBezTo>
                  <a:cubicBezTo>
                    <a:pt x="1036" y="1584"/>
                    <a:pt x="1047" y="1581"/>
                    <a:pt x="1054" y="1581"/>
                  </a:cubicBezTo>
                  <a:cubicBezTo>
                    <a:pt x="1059" y="1581"/>
                    <a:pt x="1061" y="1584"/>
                    <a:pt x="1048" y="1596"/>
                  </a:cubicBezTo>
                  <a:cubicBezTo>
                    <a:pt x="1048" y="1596"/>
                    <a:pt x="1048" y="1596"/>
                    <a:pt x="1032" y="1612"/>
                  </a:cubicBezTo>
                  <a:cubicBezTo>
                    <a:pt x="1032" y="1596"/>
                    <a:pt x="1032" y="1596"/>
                    <a:pt x="1032" y="1596"/>
                  </a:cubicBezTo>
                  <a:cubicBezTo>
                    <a:pt x="1016" y="1612"/>
                    <a:pt x="1016" y="1612"/>
                    <a:pt x="967" y="1629"/>
                  </a:cubicBezTo>
                  <a:cubicBezTo>
                    <a:pt x="988" y="1629"/>
                    <a:pt x="1018" y="1621"/>
                    <a:pt x="1030" y="1621"/>
                  </a:cubicBezTo>
                  <a:cubicBezTo>
                    <a:pt x="1036" y="1621"/>
                    <a:pt x="1038" y="1623"/>
                    <a:pt x="1032" y="1629"/>
                  </a:cubicBezTo>
                  <a:cubicBezTo>
                    <a:pt x="1032" y="1645"/>
                    <a:pt x="1016" y="1645"/>
                    <a:pt x="1016" y="1645"/>
                  </a:cubicBezTo>
                  <a:cubicBezTo>
                    <a:pt x="999" y="1661"/>
                    <a:pt x="1016" y="1661"/>
                    <a:pt x="1016" y="1661"/>
                  </a:cubicBezTo>
                  <a:cubicBezTo>
                    <a:pt x="1048" y="1645"/>
                    <a:pt x="1048" y="1645"/>
                    <a:pt x="1065" y="1629"/>
                  </a:cubicBezTo>
                  <a:lnTo>
                    <a:pt x="1048" y="1629"/>
                  </a:lnTo>
                  <a:cubicBezTo>
                    <a:pt x="1057" y="1620"/>
                    <a:pt x="1065" y="1616"/>
                    <a:pt x="1069" y="1616"/>
                  </a:cubicBezTo>
                  <a:cubicBezTo>
                    <a:pt x="1073" y="1616"/>
                    <a:pt x="1073" y="1620"/>
                    <a:pt x="1065" y="1629"/>
                  </a:cubicBezTo>
                  <a:cubicBezTo>
                    <a:pt x="1081" y="1612"/>
                    <a:pt x="1098" y="1596"/>
                    <a:pt x="1114" y="1596"/>
                  </a:cubicBezTo>
                  <a:cubicBezTo>
                    <a:pt x="1081" y="1629"/>
                    <a:pt x="1065" y="1661"/>
                    <a:pt x="1048" y="1678"/>
                  </a:cubicBezTo>
                  <a:cubicBezTo>
                    <a:pt x="1057" y="1678"/>
                    <a:pt x="1061" y="1682"/>
                    <a:pt x="1071" y="1682"/>
                  </a:cubicBezTo>
                  <a:cubicBezTo>
                    <a:pt x="1081" y="1682"/>
                    <a:pt x="1098" y="1678"/>
                    <a:pt x="1130" y="1661"/>
                  </a:cubicBezTo>
                  <a:lnTo>
                    <a:pt x="1130" y="1661"/>
                  </a:lnTo>
                  <a:cubicBezTo>
                    <a:pt x="1130" y="1661"/>
                    <a:pt x="1114" y="1678"/>
                    <a:pt x="1098" y="1678"/>
                  </a:cubicBezTo>
                  <a:cubicBezTo>
                    <a:pt x="1108" y="1678"/>
                    <a:pt x="1112" y="1685"/>
                    <a:pt x="1123" y="1685"/>
                  </a:cubicBezTo>
                  <a:cubicBezTo>
                    <a:pt x="1128" y="1685"/>
                    <a:pt x="1136" y="1683"/>
                    <a:pt x="1147" y="1678"/>
                  </a:cubicBezTo>
                  <a:lnTo>
                    <a:pt x="1147" y="1678"/>
                  </a:lnTo>
                  <a:cubicBezTo>
                    <a:pt x="1130" y="1694"/>
                    <a:pt x="1114" y="1694"/>
                    <a:pt x="1114" y="1694"/>
                  </a:cubicBezTo>
                  <a:lnTo>
                    <a:pt x="1114" y="1710"/>
                  </a:lnTo>
                  <a:cubicBezTo>
                    <a:pt x="1101" y="1723"/>
                    <a:pt x="1103" y="1727"/>
                    <a:pt x="1111" y="1727"/>
                  </a:cubicBezTo>
                  <a:cubicBezTo>
                    <a:pt x="1124" y="1727"/>
                    <a:pt x="1155" y="1717"/>
                    <a:pt x="1170" y="1717"/>
                  </a:cubicBezTo>
                  <a:cubicBezTo>
                    <a:pt x="1182" y="1717"/>
                    <a:pt x="1184" y="1722"/>
                    <a:pt x="1163" y="1743"/>
                  </a:cubicBezTo>
                  <a:cubicBezTo>
                    <a:pt x="1163" y="1743"/>
                    <a:pt x="1163" y="1743"/>
                    <a:pt x="1179" y="1727"/>
                  </a:cubicBezTo>
                  <a:lnTo>
                    <a:pt x="1179" y="1727"/>
                  </a:lnTo>
                  <a:cubicBezTo>
                    <a:pt x="1163" y="1776"/>
                    <a:pt x="1245" y="1760"/>
                    <a:pt x="1212" y="1825"/>
                  </a:cubicBezTo>
                  <a:cubicBezTo>
                    <a:pt x="1212" y="1831"/>
                    <a:pt x="1214" y="1832"/>
                    <a:pt x="1217" y="1832"/>
                  </a:cubicBezTo>
                  <a:cubicBezTo>
                    <a:pt x="1223" y="1832"/>
                    <a:pt x="1234" y="1825"/>
                    <a:pt x="1245" y="1825"/>
                  </a:cubicBezTo>
                  <a:lnTo>
                    <a:pt x="1229" y="1841"/>
                  </a:lnTo>
                  <a:lnTo>
                    <a:pt x="1229" y="1841"/>
                  </a:lnTo>
                  <a:lnTo>
                    <a:pt x="1261" y="1825"/>
                  </a:lnTo>
                  <a:cubicBezTo>
                    <a:pt x="1290" y="1825"/>
                    <a:pt x="1216" y="1877"/>
                    <a:pt x="1245" y="1877"/>
                  </a:cubicBezTo>
                  <a:cubicBezTo>
                    <a:pt x="1249" y="1877"/>
                    <a:pt x="1254" y="1876"/>
                    <a:pt x="1261" y="1874"/>
                  </a:cubicBezTo>
                  <a:lnTo>
                    <a:pt x="1278" y="1858"/>
                  </a:lnTo>
                  <a:cubicBezTo>
                    <a:pt x="1278" y="1858"/>
                    <a:pt x="1294" y="1858"/>
                    <a:pt x="1278" y="1874"/>
                  </a:cubicBezTo>
                  <a:lnTo>
                    <a:pt x="1294" y="1874"/>
                  </a:lnTo>
                  <a:lnTo>
                    <a:pt x="1278" y="1891"/>
                  </a:lnTo>
                  <a:lnTo>
                    <a:pt x="1310" y="1874"/>
                  </a:lnTo>
                  <a:lnTo>
                    <a:pt x="1310" y="1874"/>
                  </a:lnTo>
                  <a:cubicBezTo>
                    <a:pt x="1310" y="1891"/>
                    <a:pt x="1245" y="1923"/>
                    <a:pt x="1261" y="1940"/>
                  </a:cubicBezTo>
                  <a:cubicBezTo>
                    <a:pt x="1261" y="1940"/>
                    <a:pt x="1310" y="1923"/>
                    <a:pt x="1327" y="1907"/>
                  </a:cubicBezTo>
                  <a:cubicBezTo>
                    <a:pt x="1327" y="1907"/>
                    <a:pt x="1327" y="1891"/>
                    <a:pt x="1343" y="1891"/>
                  </a:cubicBezTo>
                  <a:cubicBezTo>
                    <a:pt x="1392" y="1858"/>
                    <a:pt x="1441" y="1825"/>
                    <a:pt x="1474" y="1792"/>
                  </a:cubicBezTo>
                  <a:lnTo>
                    <a:pt x="1474" y="1792"/>
                  </a:lnTo>
                  <a:lnTo>
                    <a:pt x="1441" y="1809"/>
                  </a:lnTo>
                  <a:cubicBezTo>
                    <a:pt x="1447" y="1803"/>
                    <a:pt x="1449" y="1801"/>
                    <a:pt x="1448" y="1801"/>
                  </a:cubicBezTo>
                  <a:lnTo>
                    <a:pt x="1448" y="1801"/>
                  </a:lnTo>
                  <a:cubicBezTo>
                    <a:pt x="1447" y="1801"/>
                    <a:pt x="1436" y="1809"/>
                    <a:pt x="1425" y="1809"/>
                  </a:cubicBezTo>
                  <a:cubicBezTo>
                    <a:pt x="1425" y="1802"/>
                    <a:pt x="1428" y="1798"/>
                    <a:pt x="1431" y="1796"/>
                  </a:cubicBezTo>
                  <a:lnTo>
                    <a:pt x="1431" y="1796"/>
                  </a:lnTo>
                  <a:lnTo>
                    <a:pt x="1404" y="1805"/>
                  </a:lnTo>
                  <a:lnTo>
                    <a:pt x="1404" y="1805"/>
                  </a:lnTo>
                  <a:cubicBezTo>
                    <a:pt x="1408" y="1802"/>
                    <a:pt x="1411" y="1797"/>
                    <a:pt x="1417" y="1792"/>
                  </a:cubicBezTo>
                  <a:lnTo>
                    <a:pt x="1417" y="1792"/>
                  </a:lnTo>
                  <a:cubicBezTo>
                    <a:pt x="1409" y="1796"/>
                    <a:pt x="1401" y="1800"/>
                    <a:pt x="1392" y="1809"/>
                  </a:cubicBezTo>
                  <a:cubicBezTo>
                    <a:pt x="1398" y="1803"/>
                    <a:pt x="1404" y="1797"/>
                    <a:pt x="1409" y="1792"/>
                  </a:cubicBezTo>
                  <a:cubicBezTo>
                    <a:pt x="1409" y="1776"/>
                    <a:pt x="1425" y="1776"/>
                    <a:pt x="1425" y="1776"/>
                  </a:cubicBezTo>
                  <a:cubicBezTo>
                    <a:pt x="1409" y="1776"/>
                    <a:pt x="1409" y="1776"/>
                    <a:pt x="1392" y="1792"/>
                  </a:cubicBezTo>
                  <a:cubicBezTo>
                    <a:pt x="1406" y="1765"/>
                    <a:pt x="1385" y="1772"/>
                    <a:pt x="1397" y="1756"/>
                  </a:cubicBezTo>
                  <a:lnTo>
                    <a:pt x="1397" y="1756"/>
                  </a:lnTo>
                  <a:cubicBezTo>
                    <a:pt x="1388" y="1760"/>
                    <a:pt x="1376" y="1760"/>
                    <a:pt x="1376" y="1760"/>
                  </a:cubicBezTo>
                  <a:cubicBezTo>
                    <a:pt x="1417" y="1732"/>
                    <a:pt x="1378" y="1739"/>
                    <a:pt x="1402" y="1723"/>
                  </a:cubicBezTo>
                  <a:lnTo>
                    <a:pt x="1402" y="1723"/>
                  </a:lnTo>
                  <a:cubicBezTo>
                    <a:pt x="1399" y="1725"/>
                    <a:pt x="1396" y="1725"/>
                    <a:pt x="1393" y="1725"/>
                  </a:cubicBezTo>
                  <a:cubicBezTo>
                    <a:pt x="1381" y="1725"/>
                    <a:pt x="1381" y="1710"/>
                    <a:pt x="1359" y="1710"/>
                  </a:cubicBezTo>
                  <a:cubicBezTo>
                    <a:pt x="1359" y="1694"/>
                    <a:pt x="1376" y="1694"/>
                    <a:pt x="1376" y="1678"/>
                  </a:cubicBezTo>
                  <a:lnTo>
                    <a:pt x="1376" y="1678"/>
                  </a:lnTo>
                  <a:cubicBezTo>
                    <a:pt x="1343" y="1710"/>
                    <a:pt x="1327" y="1710"/>
                    <a:pt x="1310" y="1710"/>
                  </a:cubicBezTo>
                  <a:cubicBezTo>
                    <a:pt x="1343" y="1678"/>
                    <a:pt x="1359" y="1694"/>
                    <a:pt x="1392" y="1661"/>
                  </a:cubicBezTo>
                  <a:lnTo>
                    <a:pt x="1392" y="1661"/>
                  </a:lnTo>
                  <a:cubicBezTo>
                    <a:pt x="1359" y="1678"/>
                    <a:pt x="1343" y="1678"/>
                    <a:pt x="1327" y="1694"/>
                  </a:cubicBezTo>
                  <a:cubicBezTo>
                    <a:pt x="1337" y="1684"/>
                    <a:pt x="1335" y="1680"/>
                    <a:pt x="1339" y="1675"/>
                  </a:cubicBezTo>
                  <a:lnTo>
                    <a:pt x="1339" y="1675"/>
                  </a:lnTo>
                  <a:cubicBezTo>
                    <a:pt x="1337" y="1676"/>
                    <a:pt x="1336" y="1677"/>
                    <a:pt x="1335" y="1677"/>
                  </a:cubicBezTo>
                  <a:cubicBezTo>
                    <a:pt x="1334" y="1677"/>
                    <a:pt x="1337" y="1673"/>
                    <a:pt x="1331" y="1673"/>
                  </a:cubicBezTo>
                  <a:cubicBezTo>
                    <a:pt x="1328" y="1673"/>
                    <a:pt x="1321" y="1674"/>
                    <a:pt x="1310" y="1678"/>
                  </a:cubicBezTo>
                  <a:cubicBezTo>
                    <a:pt x="1343" y="1661"/>
                    <a:pt x="1359" y="1645"/>
                    <a:pt x="1343" y="1645"/>
                  </a:cubicBezTo>
                  <a:cubicBezTo>
                    <a:pt x="1359" y="1629"/>
                    <a:pt x="1376" y="1629"/>
                    <a:pt x="1376" y="1629"/>
                  </a:cubicBezTo>
                  <a:cubicBezTo>
                    <a:pt x="1376" y="1626"/>
                    <a:pt x="1375" y="1624"/>
                    <a:pt x="1372" y="1624"/>
                  </a:cubicBezTo>
                  <a:cubicBezTo>
                    <a:pt x="1363" y="1624"/>
                    <a:pt x="1337" y="1648"/>
                    <a:pt x="1310" y="1661"/>
                  </a:cubicBezTo>
                  <a:cubicBezTo>
                    <a:pt x="1294" y="1661"/>
                    <a:pt x="1343" y="1645"/>
                    <a:pt x="1359" y="1629"/>
                  </a:cubicBezTo>
                  <a:cubicBezTo>
                    <a:pt x="1343" y="1629"/>
                    <a:pt x="1310" y="1645"/>
                    <a:pt x="1310" y="1645"/>
                  </a:cubicBezTo>
                  <a:cubicBezTo>
                    <a:pt x="1310" y="1639"/>
                    <a:pt x="1310" y="1636"/>
                    <a:pt x="1311" y="1633"/>
                  </a:cubicBezTo>
                  <a:lnTo>
                    <a:pt x="1311" y="1633"/>
                  </a:lnTo>
                  <a:cubicBezTo>
                    <a:pt x="1311" y="1633"/>
                    <a:pt x="1311" y="1633"/>
                    <a:pt x="1311" y="1633"/>
                  </a:cubicBezTo>
                  <a:cubicBezTo>
                    <a:pt x="1315" y="1633"/>
                    <a:pt x="1320" y="1632"/>
                    <a:pt x="1327" y="1629"/>
                  </a:cubicBezTo>
                  <a:cubicBezTo>
                    <a:pt x="1316" y="1629"/>
                    <a:pt x="1312" y="1629"/>
                    <a:pt x="1311" y="1633"/>
                  </a:cubicBezTo>
                  <a:lnTo>
                    <a:pt x="1311" y="1633"/>
                  </a:lnTo>
                  <a:cubicBezTo>
                    <a:pt x="1302" y="1633"/>
                    <a:pt x="1300" y="1624"/>
                    <a:pt x="1285" y="1624"/>
                  </a:cubicBezTo>
                  <a:cubicBezTo>
                    <a:pt x="1279" y="1624"/>
                    <a:pt x="1272" y="1625"/>
                    <a:pt x="1261" y="1629"/>
                  </a:cubicBezTo>
                  <a:lnTo>
                    <a:pt x="1278" y="1629"/>
                  </a:lnTo>
                  <a:cubicBezTo>
                    <a:pt x="1267" y="1629"/>
                    <a:pt x="1249" y="1636"/>
                    <a:pt x="1238" y="1636"/>
                  </a:cubicBezTo>
                  <a:cubicBezTo>
                    <a:pt x="1232" y="1636"/>
                    <a:pt x="1229" y="1634"/>
                    <a:pt x="1229" y="1629"/>
                  </a:cubicBezTo>
                  <a:cubicBezTo>
                    <a:pt x="1245" y="1620"/>
                    <a:pt x="1249" y="1620"/>
                    <a:pt x="1253" y="1620"/>
                  </a:cubicBezTo>
                  <a:cubicBezTo>
                    <a:pt x="1257" y="1620"/>
                    <a:pt x="1261" y="1620"/>
                    <a:pt x="1278" y="1612"/>
                  </a:cubicBezTo>
                  <a:lnTo>
                    <a:pt x="1278" y="1612"/>
                  </a:lnTo>
                  <a:lnTo>
                    <a:pt x="1261" y="1629"/>
                  </a:lnTo>
                  <a:cubicBezTo>
                    <a:pt x="1280" y="1610"/>
                    <a:pt x="1285" y="1605"/>
                    <a:pt x="1286" y="1605"/>
                  </a:cubicBezTo>
                  <a:lnTo>
                    <a:pt x="1286" y="1605"/>
                  </a:lnTo>
                  <a:cubicBezTo>
                    <a:pt x="1286" y="1605"/>
                    <a:pt x="1285" y="1608"/>
                    <a:pt x="1287" y="1608"/>
                  </a:cubicBezTo>
                  <a:cubicBezTo>
                    <a:pt x="1290" y="1608"/>
                    <a:pt x="1296" y="1606"/>
                    <a:pt x="1310" y="1596"/>
                  </a:cubicBezTo>
                  <a:cubicBezTo>
                    <a:pt x="1310" y="1588"/>
                    <a:pt x="1306" y="1588"/>
                    <a:pt x="1302" y="1588"/>
                  </a:cubicBezTo>
                  <a:cubicBezTo>
                    <a:pt x="1298" y="1588"/>
                    <a:pt x="1294" y="1588"/>
                    <a:pt x="1294" y="1580"/>
                  </a:cubicBezTo>
                  <a:cubicBezTo>
                    <a:pt x="1278" y="1580"/>
                    <a:pt x="1261" y="1596"/>
                    <a:pt x="1245" y="1596"/>
                  </a:cubicBezTo>
                  <a:cubicBezTo>
                    <a:pt x="1242" y="1597"/>
                    <a:pt x="1240" y="1598"/>
                    <a:pt x="1239" y="1598"/>
                  </a:cubicBezTo>
                  <a:cubicBezTo>
                    <a:pt x="1233" y="1598"/>
                    <a:pt x="1305" y="1545"/>
                    <a:pt x="1287" y="1545"/>
                  </a:cubicBezTo>
                  <a:cubicBezTo>
                    <a:pt x="1285" y="1545"/>
                    <a:pt x="1282" y="1545"/>
                    <a:pt x="1278" y="1547"/>
                  </a:cubicBezTo>
                  <a:cubicBezTo>
                    <a:pt x="1251" y="1560"/>
                    <a:pt x="1225" y="1584"/>
                    <a:pt x="1224" y="1584"/>
                  </a:cubicBezTo>
                  <a:cubicBezTo>
                    <a:pt x="1224" y="1584"/>
                    <a:pt x="1225" y="1583"/>
                    <a:pt x="1229" y="1580"/>
                  </a:cubicBezTo>
                  <a:lnTo>
                    <a:pt x="1261" y="1547"/>
                  </a:lnTo>
                  <a:cubicBezTo>
                    <a:pt x="1261" y="1544"/>
                    <a:pt x="1260" y="1543"/>
                    <a:pt x="1257" y="1543"/>
                  </a:cubicBezTo>
                  <a:cubicBezTo>
                    <a:pt x="1248" y="1543"/>
                    <a:pt x="1224" y="1558"/>
                    <a:pt x="1220" y="1558"/>
                  </a:cubicBezTo>
                  <a:cubicBezTo>
                    <a:pt x="1218" y="1558"/>
                    <a:pt x="1220" y="1555"/>
                    <a:pt x="1229" y="1547"/>
                  </a:cubicBezTo>
                  <a:lnTo>
                    <a:pt x="1245" y="1547"/>
                  </a:lnTo>
                  <a:cubicBezTo>
                    <a:pt x="1249" y="1538"/>
                    <a:pt x="1249" y="1535"/>
                    <a:pt x="1246" y="1535"/>
                  </a:cubicBezTo>
                  <a:cubicBezTo>
                    <a:pt x="1240" y="1535"/>
                    <a:pt x="1222" y="1550"/>
                    <a:pt x="1215" y="1550"/>
                  </a:cubicBezTo>
                  <a:cubicBezTo>
                    <a:pt x="1213" y="1550"/>
                    <a:pt x="1212" y="1549"/>
                    <a:pt x="1212" y="1547"/>
                  </a:cubicBezTo>
                  <a:lnTo>
                    <a:pt x="1245" y="1530"/>
                  </a:lnTo>
                  <a:cubicBezTo>
                    <a:pt x="1237" y="1522"/>
                    <a:pt x="1224" y="1522"/>
                    <a:pt x="1212" y="1522"/>
                  </a:cubicBezTo>
                  <a:cubicBezTo>
                    <a:pt x="1200" y="1522"/>
                    <a:pt x="1188" y="1522"/>
                    <a:pt x="1179" y="1514"/>
                  </a:cubicBezTo>
                  <a:cubicBezTo>
                    <a:pt x="1196" y="1514"/>
                    <a:pt x="1212" y="1498"/>
                    <a:pt x="1212" y="1498"/>
                  </a:cubicBezTo>
                  <a:cubicBezTo>
                    <a:pt x="1179" y="1481"/>
                    <a:pt x="1196" y="1465"/>
                    <a:pt x="1196" y="1432"/>
                  </a:cubicBezTo>
                  <a:lnTo>
                    <a:pt x="1196" y="1432"/>
                  </a:lnTo>
                  <a:lnTo>
                    <a:pt x="1163" y="1449"/>
                  </a:lnTo>
                  <a:cubicBezTo>
                    <a:pt x="1147" y="1449"/>
                    <a:pt x="1163" y="1432"/>
                    <a:pt x="1179" y="1432"/>
                  </a:cubicBezTo>
                  <a:cubicBezTo>
                    <a:pt x="1147" y="1432"/>
                    <a:pt x="1114" y="1432"/>
                    <a:pt x="1130" y="1399"/>
                  </a:cubicBezTo>
                  <a:lnTo>
                    <a:pt x="1130" y="1399"/>
                  </a:lnTo>
                  <a:cubicBezTo>
                    <a:pt x="1119" y="1404"/>
                    <a:pt x="1106" y="1411"/>
                    <a:pt x="1099" y="1411"/>
                  </a:cubicBezTo>
                  <a:cubicBezTo>
                    <a:pt x="1095" y="1411"/>
                    <a:pt x="1093" y="1408"/>
                    <a:pt x="1098" y="1399"/>
                  </a:cubicBezTo>
                  <a:cubicBezTo>
                    <a:pt x="1098" y="1383"/>
                    <a:pt x="1065" y="1383"/>
                    <a:pt x="1098" y="1334"/>
                  </a:cubicBezTo>
                  <a:lnTo>
                    <a:pt x="1098" y="1334"/>
                  </a:lnTo>
                  <a:cubicBezTo>
                    <a:pt x="1090" y="1336"/>
                    <a:pt x="1085" y="1337"/>
                    <a:pt x="1081" y="1337"/>
                  </a:cubicBezTo>
                  <a:cubicBezTo>
                    <a:pt x="1067" y="1337"/>
                    <a:pt x="1077" y="1322"/>
                    <a:pt x="1070" y="1322"/>
                  </a:cubicBezTo>
                  <a:cubicBezTo>
                    <a:pt x="1067" y="1322"/>
                    <a:pt x="1061" y="1325"/>
                    <a:pt x="1048" y="1334"/>
                  </a:cubicBezTo>
                  <a:cubicBezTo>
                    <a:pt x="1065" y="1301"/>
                    <a:pt x="1081" y="1301"/>
                    <a:pt x="1081" y="1285"/>
                  </a:cubicBezTo>
                  <a:cubicBezTo>
                    <a:pt x="1081" y="1282"/>
                    <a:pt x="1080" y="1280"/>
                    <a:pt x="1078" y="1280"/>
                  </a:cubicBezTo>
                  <a:cubicBezTo>
                    <a:pt x="1069" y="1280"/>
                    <a:pt x="1045" y="1301"/>
                    <a:pt x="1032" y="1301"/>
                  </a:cubicBezTo>
                  <a:lnTo>
                    <a:pt x="1065" y="1269"/>
                  </a:lnTo>
                  <a:lnTo>
                    <a:pt x="1048" y="1269"/>
                  </a:lnTo>
                  <a:cubicBezTo>
                    <a:pt x="1048" y="1269"/>
                    <a:pt x="1048" y="1285"/>
                    <a:pt x="1032" y="1285"/>
                  </a:cubicBezTo>
                  <a:cubicBezTo>
                    <a:pt x="1016" y="1285"/>
                    <a:pt x="1048" y="1252"/>
                    <a:pt x="1048" y="1236"/>
                  </a:cubicBezTo>
                  <a:cubicBezTo>
                    <a:pt x="1022" y="1236"/>
                    <a:pt x="1059" y="1215"/>
                    <a:pt x="1058" y="1215"/>
                  </a:cubicBezTo>
                  <a:lnTo>
                    <a:pt x="1058" y="1215"/>
                  </a:lnTo>
                  <a:cubicBezTo>
                    <a:pt x="1058" y="1215"/>
                    <a:pt x="1055" y="1216"/>
                    <a:pt x="1048" y="1219"/>
                  </a:cubicBezTo>
                  <a:cubicBezTo>
                    <a:pt x="1032" y="1219"/>
                    <a:pt x="1016" y="1236"/>
                    <a:pt x="1016" y="1236"/>
                  </a:cubicBezTo>
                  <a:cubicBezTo>
                    <a:pt x="1032" y="1219"/>
                    <a:pt x="1032" y="1203"/>
                    <a:pt x="1016" y="1203"/>
                  </a:cubicBezTo>
                  <a:lnTo>
                    <a:pt x="1032" y="1203"/>
                  </a:lnTo>
                  <a:cubicBezTo>
                    <a:pt x="1032" y="1187"/>
                    <a:pt x="999" y="1170"/>
                    <a:pt x="999" y="1170"/>
                  </a:cubicBezTo>
                  <a:cubicBezTo>
                    <a:pt x="983" y="1170"/>
                    <a:pt x="950" y="1203"/>
                    <a:pt x="950" y="1203"/>
                  </a:cubicBezTo>
                  <a:cubicBezTo>
                    <a:pt x="950" y="1187"/>
                    <a:pt x="983" y="1170"/>
                    <a:pt x="983" y="1170"/>
                  </a:cubicBezTo>
                  <a:lnTo>
                    <a:pt x="983" y="1170"/>
                  </a:lnTo>
                  <a:lnTo>
                    <a:pt x="983" y="1170"/>
                  </a:lnTo>
                  <a:lnTo>
                    <a:pt x="967" y="1170"/>
                  </a:lnTo>
                  <a:cubicBezTo>
                    <a:pt x="983" y="1154"/>
                    <a:pt x="983" y="1154"/>
                    <a:pt x="999" y="1154"/>
                  </a:cubicBezTo>
                  <a:cubicBezTo>
                    <a:pt x="990" y="1154"/>
                    <a:pt x="996" y="1144"/>
                    <a:pt x="998" y="1138"/>
                  </a:cubicBezTo>
                  <a:lnTo>
                    <a:pt x="999" y="1138"/>
                  </a:lnTo>
                  <a:cubicBezTo>
                    <a:pt x="999" y="1137"/>
                    <a:pt x="999" y="1137"/>
                    <a:pt x="998" y="1136"/>
                  </a:cubicBezTo>
                  <a:lnTo>
                    <a:pt x="998" y="1136"/>
                  </a:lnTo>
                  <a:cubicBezTo>
                    <a:pt x="998" y="1134"/>
                    <a:pt x="998" y="1133"/>
                    <a:pt x="996" y="1133"/>
                  </a:cubicBezTo>
                  <a:cubicBezTo>
                    <a:pt x="995" y="1133"/>
                    <a:pt x="995" y="1133"/>
                    <a:pt x="994" y="1133"/>
                  </a:cubicBezTo>
                  <a:lnTo>
                    <a:pt x="994" y="1133"/>
                  </a:lnTo>
                  <a:cubicBezTo>
                    <a:pt x="980" y="1121"/>
                    <a:pt x="967" y="1120"/>
                    <a:pt x="967" y="1105"/>
                  </a:cubicBezTo>
                  <a:cubicBezTo>
                    <a:pt x="934" y="1121"/>
                    <a:pt x="934" y="1121"/>
                    <a:pt x="918" y="1138"/>
                  </a:cubicBezTo>
                  <a:cubicBezTo>
                    <a:pt x="918" y="1121"/>
                    <a:pt x="934" y="1088"/>
                    <a:pt x="918" y="1088"/>
                  </a:cubicBezTo>
                  <a:cubicBezTo>
                    <a:pt x="901" y="1088"/>
                    <a:pt x="901" y="1105"/>
                    <a:pt x="885" y="1105"/>
                  </a:cubicBezTo>
                  <a:cubicBezTo>
                    <a:pt x="901" y="1088"/>
                    <a:pt x="901" y="1088"/>
                    <a:pt x="918" y="1072"/>
                  </a:cubicBezTo>
                  <a:cubicBezTo>
                    <a:pt x="901" y="1072"/>
                    <a:pt x="901" y="1056"/>
                    <a:pt x="868" y="1056"/>
                  </a:cubicBezTo>
                  <a:cubicBezTo>
                    <a:pt x="868" y="1056"/>
                    <a:pt x="868" y="1056"/>
                    <a:pt x="868" y="1056"/>
                  </a:cubicBezTo>
                  <a:lnTo>
                    <a:pt x="868" y="1056"/>
                  </a:lnTo>
                  <a:cubicBezTo>
                    <a:pt x="865" y="1057"/>
                    <a:pt x="862" y="1058"/>
                    <a:pt x="860" y="1058"/>
                  </a:cubicBezTo>
                  <a:cubicBezTo>
                    <a:pt x="836" y="1058"/>
                    <a:pt x="900" y="988"/>
                    <a:pt x="864" y="988"/>
                  </a:cubicBezTo>
                  <a:cubicBezTo>
                    <a:pt x="861" y="988"/>
                    <a:pt x="857" y="989"/>
                    <a:pt x="852" y="990"/>
                  </a:cubicBezTo>
                  <a:lnTo>
                    <a:pt x="819" y="990"/>
                  </a:lnTo>
                  <a:cubicBezTo>
                    <a:pt x="819" y="990"/>
                    <a:pt x="836" y="990"/>
                    <a:pt x="852" y="974"/>
                  </a:cubicBezTo>
                  <a:lnTo>
                    <a:pt x="852" y="974"/>
                  </a:lnTo>
                  <a:cubicBezTo>
                    <a:pt x="845" y="976"/>
                    <a:pt x="839" y="977"/>
                    <a:pt x="835" y="977"/>
                  </a:cubicBezTo>
                  <a:cubicBezTo>
                    <a:pt x="815" y="977"/>
                    <a:pt x="825" y="954"/>
                    <a:pt x="814" y="954"/>
                  </a:cubicBezTo>
                  <a:cubicBezTo>
                    <a:pt x="811" y="954"/>
                    <a:pt x="808" y="955"/>
                    <a:pt x="803" y="958"/>
                  </a:cubicBezTo>
                  <a:cubicBezTo>
                    <a:pt x="868" y="892"/>
                    <a:pt x="770" y="925"/>
                    <a:pt x="819" y="876"/>
                  </a:cubicBezTo>
                  <a:lnTo>
                    <a:pt x="819" y="876"/>
                  </a:lnTo>
                  <a:lnTo>
                    <a:pt x="803" y="892"/>
                  </a:lnTo>
                  <a:cubicBezTo>
                    <a:pt x="787" y="892"/>
                    <a:pt x="803" y="876"/>
                    <a:pt x="803" y="876"/>
                  </a:cubicBezTo>
                  <a:cubicBezTo>
                    <a:pt x="787" y="876"/>
                    <a:pt x="787" y="892"/>
                    <a:pt x="787" y="892"/>
                  </a:cubicBezTo>
                  <a:cubicBezTo>
                    <a:pt x="737" y="876"/>
                    <a:pt x="770" y="810"/>
                    <a:pt x="754" y="777"/>
                  </a:cubicBezTo>
                  <a:cubicBezTo>
                    <a:pt x="754" y="776"/>
                    <a:pt x="753" y="775"/>
                    <a:pt x="751" y="775"/>
                  </a:cubicBezTo>
                  <a:cubicBezTo>
                    <a:pt x="740" y="775"/>
                    <a:pt x="701" y="803"/>
                    <a:pt x="697" y="803"/>
                  </a:cubicBezTo>
                  <a:cubicBezTo>
                    <a:pt x="696" y="803"/>
                    <a:pt x="698" y="801"/>
                    <a:pt x="705" y="794"/>
                  </a:cubicBezTo>
                  <a:lnTo>
                    <a:pt x="737" y="777"/>
                  </a:lnTo>
                  <a:cubicBezTo>
                    <a:pt x="688" y="777"/>
                    <a:pt x="705" y="728"/>
                    <a:pt x="656" y="728"/>
                  </a:cubicBezTo>
                  <a:cubicBezTo>
                    <a:pt x="667" y="728"/>
                    <a:pt x="670" y="721"/>
                    <a:pt x="671" y="721"/>
                  </a:cubicBezTo>
                  <a:cubicBezTo>
                    <a:pt x="672" y="721"/>
                    <a:pt x="672" y="723"/>
                    <a:pt x="672" y="728"/>
                  </a:cubicBezTo>
                  <a:cubicBezTo>
                    <a:pt x="688" y="712"/>
                    <a:pt x="688" y="708"/>
                    <a:pt x="682" y="708"/>
                  </a:cubicBezTo>
                  <a:cubicBezTo>
                    <a:pt x="676" y="708"/>
                    <a:pt x="664" y="712"/>
                    <a:pt x="656" y="712"/>
                  </a:cubicBezTo>
                  <a:cubicBezTo>
                    <a:pt x="656" y="712"/>
                    <a:pt x="672" y="712"/>
                    <a:pt x="672" y="696"/>
                  </a:cubicBezTo>
                  <a:cubicBezTo>
                    <a:pt x="676" y="692"/>
                    <a:pt x="676" y="691"/>
                    <a:pt x="675" y="691"/>
                  </a:cubicBezTo>
                  <a:lnTo>
                    <a:pt x="675" y="691"/>
                  </a:lnTo>
                  <a:cubicBezTo>
                    <a:pt x="672" y="691"/>
                    <a:pt x="663" y="695"/>
                    <a:pt x="658" y="695"/>
                  </a:cubicBezTo>
                  <a:cubicBezTo>
                    <a:pt x="652" y="695"/>
                    <a:pt x="650" y="691"/>
                    <a:pt x="656" y="679"/>
                  </a:cubicBezTo>
                  <a:lnTo>
                    <a:pt x="672" y="679"/>
                  </a:lnTo>
                  <a:cubicBezTo>
                    <a:pt x="661" y="679"/>
                    <a:pt x="657" y="672"/>
                    <a:pt x="651" y="672"/>
                  </a:cubicBezTo>
                  <a:cubicBezTo>
                    <a:pt x="648" y="672"/>
                    <a:pt x="645" y="674"/>
                    <a:pt x="639" y="679"/>
                  </a:cubicBezTo>
                  <a:cubicBezTo>
                    <a:pt x="639" y="671"/>
                    <a:pt x="631" y="671"/>
                    <a:pt x="625" y="671"/>
                  </a:cubicBezTo>
                  <a:cubicBezTo>
                    <a:pt x="619" y="671"/>
                    <a:pt x="615" y="671"/>
                    <a:pt x="623" y="663"/>
                  </a:cubicBezTo>
                  <a:lnTo>
                    <a:pt x="623" y="663"/>
                  </a:lnTo>
                  <a:cubicBezTo>
                    <a:pt x="616" y="666"/>
                    <a:pt x="612" y="668"/>
                    <a:pt x="610" y="668"/>
                  </a:cubicBezTo>
                  <a:cubicBezTo>
                    <a:pt x="603" y="668"/>
                    <a:pt x="610" y="658"/>
                    <a:pt x="603" y="658"/>
                  </a:cubicBezTo>
                  <a:cubicBezTo>
                    <a:pt x="601" y="658"/>
                    <a:pt x="597" y="659"/>
                    <a:pt x="590" y="663"/>
                  </a:cubicBezTo>
                  <a:cubicBezTo>
                    <a:pt x="609" y="644"/>
                    <a:pt x="612" y="636"/>
                    <a:pt x="607" y="636"/>
                  </a:cubicBezTo>
                  <a:cubicBezTo>
                    <a:pt x="604" y="636"/>
                    <a:pt x="597" y="640"/>
                    <a:pt x="590" y="647"/>
                  </a:cubicBezTo>
                  <a:cubicBezTo>
                    <a:pt x="607" y="630"/>
                    <a:pt x="607" y="630"/>
                    <a:pt x="623" y="614"/>
                  </a:cubicBezTo>
                  <a:lnTo>
                    <a:pt x="623" y="614"/>
                  </a:lnTo>
                  <a:cubicBezTo>
                    <a:pt x="623" y="614"/>
                    <a:pt x="607" y="614"/>
                    <a:pt x="590" y="630"/>
                  </a:cubicBezTo>
                  <a:cubicBezTo>
                    <a:pt x="601" y="614"/>
                    <a:pt x="597" y="610"/>
                    <a:pt x="590" y="610"/>
                  </a:cubicBezTo>
                  <a:cubicBezTo>
                    <a:pt x="584" y="610"/>
                    <a:pt x="576" y="612"/>
                    <a:pt x="571" y="612"/>
                  </a:cubicBezTo>
                  <a:cubicBezTo>
                    <a:pt x="564" y="612"/>
                    <a:pt x="564" y="607"/>
                    <a:pt x="590" y="581"/>
                  </a:cubicBezTo>
                  <a:cubicBezTo>
                    <a:pt x="557" y="581"/>
                    <a:pt x="525" y="581"/>
                    <a:pt x="508" y="565"/>
                  </a:cubicBezTo>
                  <a:cubicBezTo>
                    <a:pt x="522" y="556"/>
                    <a:pt x="529" y="553"/>
                    <a:pt x="534" y="553"/>
                  </a:cubicBezTo>
                  <a:cubicBezTo>
                    <a:pt x="541" y="553"/>
                    <a:pt x="541" y="560"/>
                    <a:pt x="548" y="560"/>
                  </a:cubicBezTo>
                  <a:cubicBezTo>
                    <a:pt x="553" y="560"/>
                    <a:pt x="560" y="557"/>
                    <a:pt x="574" y="548"/>
                  </a:cubicBezTo>
                  <a:cubicBezTo>
                    <a:pt x="552" y="548"/>
                    <a:pt x="523" y="556"/>
                    <a:pt x="506" y="556"/>
                  </a:cubicBezTo>
                  <a:cubicBezTo>
                    <a:pt x="497" y="556"/>
                    <a:pt x="492" y="554"/>
                    <a:pt x="492" y="548"/>
                  </a:cubicBezTo>
                  <a:cubicBezTo>
                    <a:pt x="508" y="532"/>
                    <a:pt x="525" y="532"/>
                    <a:pt x="525" y="532"/>
                  </a:cubicBezTo>
                  <a:cubicBezTo>
                    <a:pt x="492" y="532"/>
                    <a:pt x="508" y="499"/>
                    <a:pt x="476" y="499"/>
                  </a:cubicBezTo>
                  <a:cubicBezTo>
                    <a:pt x="461" y="529"/>
                    <a:pt x="420" y="532"/>
                    <a:pt x="400" y="544"/>
                  </a:cubicBezTo>
                  <a:lnTo>
                    <a:pt x="400" y="544"/>
                  </a:lnTo>
                  <a:cubicBezTo>
                    <a:pt x="450" y="505"/>
                    <a:pt x="420" y="512"/>
                    <a:pt x="459" y="491"/>
                  </a:cubicBezTo>
                  <a:lnTo>
                    <a:pt x="459" y="491"/>
                  </a:lnTo>
                  <a:cubicBezTo>
                    <a:pt x="460" y="482"/>
                    <a:pt x="462" y="480"/>
                    <a:pt x="476" y="466"/>
                  </a:cubicBezTo>
                  <a:cubicBezTo>
                    <a:pt x="459" y="466"/>
                    <a:pt x="443" y="483"/>
                    <a:pt x="443" y="483"/>
                  </a:cubicBezTo>
                  <a:cubicBezTo>
                    <a:pt x="443" y="481"/>
                    <a:pt x="443" y="479"/>
                    <a:pt x="444" y="477"/>
                  </a:cubicBezTo>
                  <a:lnTo>
                    <a:pt x="444" y="477"/>
                  </a:lnTo>
                  <a:cubicBezTo>
                    <a:pt x="441" y="478"/>
                    <a:pt x="439" y="479"/>
                    <a:pt x="437" y="479"/>
                  </a:cubicBezTo>
                  <a:cubicBezTo>
                    <a:pt x="431" y="479"/>
                    <a:pt x="426" y="475"/>
                    <a:pt x="426" y="466"/>
                  </a:cubicBezTo>
                  <a:lnTo>
                    <a:pt x="443" y="466"/>
                  </a:lnTo>
                  <a:cubicBezTo>
                    <a:pt x="439" y="463"/>
                    <a:pt x="434" y="462"/>
                    <a:pt x="428" y="462"/>
                  </a:cubicBezTo>
                  <a:cubicBezTo>
                    <a:pt x="417" y="462"/>
                    <a:pt x="403" y="465"/>
                    <a:pt x="393" y="465"/>
                  </a:cubicBezTo>
                  <a:cubicBezTo>
                    <a:pt x="384" y="465"/>
                    <a:pt x="377" y="462"/>
                    <a:pt x="377" y="450"/>
                  </a:cubicBezTo>
                  <a:cubicBezTo>
                    <a:pt x="426" y="434"/>
                    <a:pt x="394" y="434"/>
                    <a:pt x="426" y="417"/>
                  </a:cubicBezTo>
                  <a:lnTo>
                    <a:pt x="410" y="417"/>
                  </a:lnTo>
                  <a:lnTo>
                    <a:pt x="394" y="434"/>
                  </a:lnTo>
                  <a:cubicBezTo>
                    <a:pt x="394" y="426"/>
                    <a:pt x="386" y="426"/>
                    <a:pt x="379" y="426"/>
                  </a:cubicBezTo>
                  <a:cubicBezTo>
                    <a:pt x="373" y="426"/>
                    <a:pt x="369" y="426"/>
                    <a:pt x="377" y="417"/>
                  </a:cubicBezTo>
                  <a:lnTo>
                    <a:pt x="394" y="417"/>
                  </a:lnTo>
                  <a:lnTo>
                    <a:pt x="377" y="401"/>
                  </a:lnTo>
                  <a:lnTo>
                    <a:pt x="361" y="417"/>
                  </a:lnTo>
                  <a:cubicBezTo>
                    <a:pt x="345" y="434"/>
                    <a:pt x="328" y="450"/>
                    <a:pt x="328" y="450"/>
                  </a:cubicBezTo>
                  <a:cubicBezTo>
                    <a:pt x="328" y="450"/>
                    <a:pt x="328" y="434"/>
                    <a:pt x="345" y="417"/>
                  </a:cubicBezTo>
                  <a:cubicBezTo>
                    <a:pt x="334" y="417"/>
                    <a:pt x="323" y="425"/>
                    <a:pt x="317" y="425"/>
                  </a:cubicBezTo>
                  <a:cubicBezTo>
                    <a:pt x="314" y="425"/>
                    <a:pt x="312" y="423"/>
                    <a:pt x="312" y="417"/>
                  </a:cubicBezTo>
                  <a:cubicBezTo>
                    <a:pt x="328" y="401"/>
                    <a:pt x="360" y="385"/>
                    <a:pt x="361" y="385"/>
                  </a:cubicBezTo>
                  <a:lnTo>
                    <a:pt x="361" y="385"/>
                  </a:lnTo>
                  <a:cubicBezTo>
                    <a:pt x="345" y="393"/>
                    <a:pt x="341" y="393"/>
                    <a:pt x="336" y="393"/>
                  </a:cubicBezTo>
                  <a:cubicBezTo>
                    <a:pt x="332" y="393"/>
                    <a:pt x="328" y="393"/>
                    <a:pt x="312" y="401"/>
                  </a:cubicBezTo>
                  <a:cubicBezTo>
                    <a:pt x="328" y="385"/>
                    <a:pt x="345" y="385"/>
                    <a:pt x="345" y="368"/>
                  </a:cubicBezTo>
                  <a:cubicBezTo>
                    <a:pt x="345" y="366"/>
                    <a:pt x="344" y="365"/>
                    <a:pt x="342" y="365"/>
                  </a:cubicBezTo>
                  <a:cubicBezTo>
                    <a:pt x="336" y="365"/>
                    <a:pt x="321" y="377"/>
                    <a:pt x="313" y="384"/>
                  </a:cubicBezTo>
                  <a:lnTo>
                    <a:pt x="313" y="384"/>
                  </a:lnTo>
                  <a:lnTo>
                    <a:pt x="312" y="385"/>
                  </a:lnTo>
                  <a:cubicBezTo>
                    <a:pt x="312" y="385"/>
                    <a:pt x="312" y="385"/>
                    <a:pt x="312" y="385"/>
                  </a:cubicBezTo>
                  <a:lnTo>
                    <a:pt x="312" y="385"/>
                  </a:lnTo>
                  <a:cubicBezTo>
                    <a:pt x="310" y="387"/>
                    <a:pt x="309" y="388"/>
                    <a:pt x="309" y="388"/>
                  </a:cubicBezTo>
                  <a:cubicBezTo>
                    <a:pt x="308" y="388"/>
                    <a:pt x="309" y="387"/>
                    <a:pt x="312" y="385"/>
                  </a:cubicBezTo>
                  <a:cubicBezTo>
                    <a:pt x="312" y="385"/>
                    <a:pt x="312" y="368"/>
                    <a:pt x="328" y="368"/>
                  </a:cubicBezTo>
                  <a:cubicBezTo>
                    <a:pt x="328" y="360"/>
                    <a:pt x="320" y="360"/>
                    <a:pt x="312" y="360"/>
                  </a:cubicBezTo>
                  <a:cubicBezTo>
                    <a:pt x="304" y="360"/>
                    <a:pt x="296" y="360"/>
                    <a:pt x="296" y="352"/>
                  </a:cubicBezTo>
                  <a:cubicBezTo>
                    <a:pt x="312" y="336"/>
                    <a:pt x="316" y="336"/>
                    <a:pt x="320" y="336"/>
                  </a:cubicBezTo>
                  <a:cubicBezTo>
                    <a:pt x="324" y="336"/>
                    <a:pt x="328" y="336"/>
                    <a:pt x="345" y="319"/>
                  </a:cubicBezTo>
                  <a:cubicBezTo>
                    <a:pt x="336" y="319"/>
                    <a:pt x="320" y="323"/>
                    <a:pt x="306" y="323"/>
                  </a:cubicBezTo>
                  <a:cubicBezTo>
                    <a:pt x="291" y="323"/>
                    <a:pt x="279" y="319"/>
                    <a:pt x="279" y="303"/>
                  </a:cubicBezTo>
                  <a:lnTo>
                    <a:pt x="279" y="319"/>
                  </a:lnTo>
                  <a:cubicBezTo>
                    <a:pt x="269" y="326"/>
                    <a:pt x="264" y="328"/>
                    <a:pt x="262" y="328"/>
                  </a:cubicBezTo>
                  <a:cubicBezTo>
                    <a:pt x="254" y="328"/>
                    <a:pt x="279" y="300"/>
                    <a:pt x="270" y="300"/>
                  </a:cubicBezTo>
                  <a:cubicBezTo>
                    <a:pt x="269" y="300"/>
                    <a:pt x="267" y="301"/>
                    <a:pt x="263" y="303"/>
                  </a:cubicBezTo>
                  <a:cubicBezTo>
                    <a:pt x="263" y="303"/>
                    <a:pt x="296" y="286"/>
                    <a:pt x="296" y="286"/>
                  </a:cubicBezTo>
                  <a:cubicBezTo>
                    <a:pt x="296" y="270"/>
                    <a:pt x="263" y="270"/>
                    <a:pt x="246" y="270"/>
                  </a:cubicBezTo>
                  <a:cubicBezTo>
                    <a:pt x="263" y="254"/>
                    <a:pt x="246" y="254"/>
                    <a:pt x="246" y="237"/>
                  </a:cubicBezTo>
                  <a:cubicBezTo>
                    <a:pt x="238" y="246"/>
                    <a:pt x="234" y="246"/>
                    <a:pt x="230" y="246"/>
                  </a:cubicBezTo>
                  <a:cubicBezTo>
                    <a:pt x="226" y="246"/>
                    <a:pt x="222" y="246"/>
                    <a:pt x="214" y="254"/>
                  </a:cubicBezTo>
                  <a:cubicBezTo>
                    <a:pt x="246" y="221"/>
                    <a:pt x="230" y="221"/>
                    <a:pt x="214" y="221"/>
                  </a:cubicBezTo>
                  <a:cubicBezTo>
                    <a:pt x="197" y="221"/>
                    <a:pt x="181" y="221"/>
                    <a:pt x="214" y="188"/>
                  </a:cubicBezTo>
                  <a:lnTo>
                    <a:pt x="197" y="188"/>
                  </a:lnTo>
                  <a:cubicBezTo>
                    <a:pt x="189" y="196"/>
                    <a:pt x="185" y="196"/>
                    <a:pt x="183" y="196"/>
                  </a:cubicBezTo>
                  <a:cubicBezTo>
                    <a:pt x="181" y="196"/>
                    <a:pt x="181" y="196"/>
                    <a:pt x="181" y="205"/>
                  </a:cubicBezTo>
                  <a:cubicBezTo>
                    <a:pt x="168" y="218"/>
                    <a:pt x="155" y="220"/>
                    <a:pt x="150" y="221"/>
                  </a:cubicBezTo>
                  <a:lnTo>
                    <a:pt x="150" y="221"/>
                  </a:lnTo>
                  <a:cubicBezTo>
                    <a:pt x="166" y="219"/>
                    <a:pt x="182" y="188"/>
                    <a:pt x="197" y="188"/>
                  </a:cubicBezTo>
                  <a:lnTo>
                    <a:pt x="165" y="188"/>
                  </a:lnTo>
                  <a:cubicBezTo>
                    <a:pt x="171" y="181"/>
                    <a:pt x="174" y="179"/>
                    <a:pt x="174" y="179"/>
                  </a:cubicBezTo>
                  <a:lnTo>
                    <a:pt x="174" y="179"/>
                  </a:lnTo>
                  <a:cubicBezTo>
                    <a:pt x="173" y="179"/>
                    <a:pt x="153" y="198"/>
                    <a:pt x="147" y="198"/>
                  </a:cubicBezTo>
                  <a:cubicBezTo>
                    <a:pt x="145" y="198"/>
                    <a:pt x="145" y="195"/>
                    <a:pt x="148" y="188"/>
                  </a:cubicBezTo>
                  <a:lnTo>
                    <a:pt x="132" y="188"/>
                  </a:lnTo>
                  <a:cubicBezTo>
                    <a:pt x="148" y="180"/>
                    <a:pt x="152" y="180"/>
                    <a:pt x="154" y="180"/>
                  </a:cubicBezTo>
                  <a:cubicBezTo>
                    <a:pt x="156" y="180"/>
                    <a:pt x="156" y="180"/>
                    <a:pt x="165" y="172"/>
                  </a:cubicBezTo>
                  <a:lnTo>
                    <a:pt x="165" y="172"/>
                  </a:lnTo>
                  <a:cubicBezTo>
                    <a:pt x="165" y="172"/>
                    <a:pt x="143" y="179"/>
                    <a:pt x="133" y="179"/>
                  </a:cubicBezTo>
                  <a:cubicBezTo>
                    <a:pt x="128" y="179"/>
                    <a:pt x="126" y="177"/>
                    <a:pt x="132" y="172"/>
                  </a:cubicBezTo>
                  <a:lnTo>
                    <a:pt x="148" y="172"/>
                  </a:lnTo>
                  <a:cubicBezTo>
                    <a:pt x="181" y="139"/>
                    <a:pt x="181" y="139"/>
                    <a:pt x="181" y="139"/>
                  </a:cubicBezTo>
                  <a:lnTo>
                    <a:pt x="181" y="123"/>
                  </a:lnTo>
                  <a:cubicBezTo>
                    <a:pt x="149" y="142"/>
                    <a:pt x="137" y="146"/>
                    <a:pt x="131" y="146"/>
                  </a:cubicBezTo>
                  <a:cubicBezTo>
                    <a:pt x="127" y="146"/>
                    <a:pt x="126" y="143"/>
                    <a:pt x="123" y="143"/>
                  </a:cubicBezTo>
                  <a:cubicBezTo>
                    <a:pt x="120" y="143"/>
                    <a:pt x="114" y="146"/>
                    <a:pt x="99" y="155"/>
                  </a:cubicBezTo>
                  <a:cubicBezTo>
                    <a:pt x="148" y="123"/>
                    <a:pt x="132" y="139"/>
                    <a:pt x="165" y="106"/>
                  </a:cubicBezTo>
                  <a:cubicBezTo>
                    <a:pt x="165" y="106"/>
                    <a:pt x="165" y="100"/>
                    <a:pt x="169" y="95"/>
                  </a:cubicBezTo>
                  <a:lnTo>
                    <a:pt x="169" y="95"/>
                  </a:lnTo>
                  <a:cubicBezTo>
                    <a:pt x="169" y="95"/>
                    <a:pt x="169" y="95"/>
                    <a:pt x="169" y="95"/>
                  </a:cubicBezTo>
                  <a:cubicBezTo>
                    <a:pt x="171" y="95"/>
                    <a:pt x="174" y="93"/>
                    <a:pt x="181" y="90"/>
                  </a:cubicBezTo>
                  <a:cubicBezTo>
                    <a:pt x="175" y="90"/>
                    <a:pt x="171" y="92"/>
                    <a:pt x="169" y="95"/>
                  </a:cubicBezTo>
                  <a:lnTo>
                    <a:pt x="169" y="95"/>
                  </a:lnTo>
                  <a:cubicBezTo>
                    <a:pt x="167" y="94"/>
                    <a:pt x="176" y="85"/>
                    <a:pt x="168" y="85"/>
                  </a:cubicBezTo>
                  <a:cubicBezTo>
                    <a:pt x="165" y="85"/>
                    <a:pt x="159" y="87"/>
                    <a:pt x="148" y="90"/>
                  </a:cubicBezTo>
                  <a:cubicBezTo>
                    <a:pt x="145" y="92"/>
                    <a:pt x="142" y="93"/>
                    <a:pt x="141" y="93"/>
                  </a:cubicBezTo>
                  <a:cubicBezTo>
                    <a:pt x="130" y="93"/>
                    <a:pt x="163" y="55"/>
                    <a:pt x="133" y="55"/>
                  </a:cubicBezTo>
                  <a:cubicBezTo>
                    <a:pt x="129" y="55"/>
                    <a:pt x="123" y="55"/>
                    <a:pt x="115" y="57"/>
                  </a:cubicBezTo>
                  <a:cubicBezTo>
                    <a:pt x="99" y="57"/>
                    <a:pt x="66" y="90"/>
                    <a:pt x="50" y="90"/>
                  </a:cubicBezTo>
                  <a:cubicBezTo>
                    <a:pt x="50" y="74"/>
                    <a:pt x="83" y="57"/>
                    <a:pt x="83" y="57"/>
                  </a:cubicBezTo>
                  <a:cubicBezTo>
                    <a:pt x="83" y="41"/>
                    <a:pt x="83" y="41"/>
                    <a:pt x="68" y="4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16"/>
            <p:cNvSpPr/>
            <p:nvPr/>
          </p:nvSpPr>
          <p:spPr>
            <a:xfrm>
              <a:off x="2675140" y="549110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6" y="0"/>
                  </a:lnTo>
                  <a:cubicBezTo>
                    <a:pt x="16" y="0"/>
                    <a:pt x="16" y="0"/>
                    <a:pt x="1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16"/>
            <p:cNvSpPr/>
            <p:nvPr/>
          </p:nvSpPr>
          <p:spPr>
            <a:xfrm>
              <a:off x="2508256" y="52437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16"/>
            <p:cNvSpPr/>
            <p:nvPr/>
          </p:nvSpPr>
          <p:spPr>
            <a:xfrm>
              <a:off x="2681181" y="541993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16"/>
            <p:cNvSpPr/>
            <p:nvPr/>
          </p:nvSpPr>
          <p:spPr>
            <a:xfrm>
              <a:off x="2511276" y="520679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16"/>
                  </a:moveTo>
                  <a:lnTo>
                    <a:pt x="17" y="0"/>
                  </a:lnTo>
                  <a:cubicBezTo>
                    <a:pt x="1" y="16"/>
                    <a:pt x="1" y="16"/>
                    <a:pt x="1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16"/>
            <p:cNvSpPr/>
            <p:nvPr/>
          </p:nvSpPr>
          <p:spPr>
            <a:xfrm>
              <a:off x="2508256" y="520358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17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16"/>
            <p:cNvSpPr/>
            <p:nvPr/>
          </p:nvSpPr>
          <p:spPr>
            <a:xfrm>
              <a:off x="2573008" y="527777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16"/>
            <p:cNvSpPr/>
            <p:nvPr/>
          </p:nvSpPr>
          <p:spPr>
            <a:xfrm>
              <a:off x="2545257" y="52592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17"/>
                  </a:moveTo>
                  <a:cubicBezTo>
                    <a:pt x="1" y="17"/>
                    <a:pt x="17" y="0"/>
                    <a:pt x="17" y="0"/>
                  </a:cubicBezTo>
                  <a:cubicBezTo>
                    <a:pt x="17" y="0"/>
                    <a:pt x="17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16"/>
            <p:cNvSpPr/>
            <p:nvPr/>
          </p:nvSpPr>
          <p:spPr>
            <a:xfrm>
              <a:off x="2597739" y="529948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16"/>
            <p:cNvSpPr/>
            <p:nvPr/>
          </p:nvSpPr>
          <p:spPr>
            <a:xfrm>
              <a:off x="2548278" y="526229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16"/>
            <p:cNvSpPr/>
            <p:nvPr/>
          </p:nvSpPr>
          <p:spPr>
            <a:xfrm>
              <a:off x="2495796" y="517885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" y="1"/>
                    <a:pt x="1" y="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16"/>
            <p:cNvSpPr/>
            <p:nvPr/>
          </p:nvSpPr>
          <p:spPr>
            <a:xfrm>
              <a:off x="2495796" y="517885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16"/>
            <p:cNvSpPr/>
            <p:nvPr/>
          </p:nvSpPr>
          <p:spPr>
            <a:xfrm>
              <a:off x="2495796" y="517885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16"/>
            <p:cNvSpPr/>
            <p:nvPr/>
          </p:nvSpPr>
          <p:spPr>
            <a:xfrm>
              <a:off x="2499572" y="5185085"/>
              <a:ext cx="5663" cy="6419"/>
            </a:xfrm>
            <a:custGeom>
              <a:avLst/>
              <a:gdLst/>
              <a:ahLst/>
              <a:cxnLst/>
              <a:rect l="l" t="t" r="r" b="b"/>
              <a:pathLst>
                <a:path w="30" h="34" extrusionOk="0">
                  <a:moveTo>
                    <a:pt x="30" y="1"/>
                  </a:moveTo>
                  <a:lnTo>
                    <a:pt x="13" y="17"/>
                  </a:lnTo>
                  <a:cubicBezTo>
                    <a:pt x="17" y="14"/>
                    <a:pt x="18" y="12"/>
                    <a:pt x="18" y="12"/>
                  </a:cubicBezTo>
                  <a:lnTo>
                    <a:pt x="18" y="12"/>
                  </a:lnTo>
                  <a:cubicBezTo>
                    <a:pt x="19" y="12"/>
                    <a:pt x="0" y="33"/>
                    <a:pt x="13" y="33"/>
                  </a:cubicBezTo>
                  <a:cubicBezTo>
                    <a:pt x="13" y="17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16"/>
            <p:cNvSpPr/>
            <p:nvPr/>
          </p:nvSpPr>
          <p:spPr>
            <a:xfrm>
              <a:off x="2479372" y="5212837"/>
              <a:ext cx="7363" cy="5475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39" y="1"/>
                  </a:moveTo>
                  <a:cubicBezTo>
                    <a:pt x="22" y="1"/>
                    <a:pt x="6" y="17"/>
                    <a:pt x="6" y="17"/>
                  </a:cubicBezTo>
                  <a:cubicBezTo>
                    <a:pt x="2" y="26"/>
                    <a:pt x="1" y="29"/>
                    <a:pt x="2" y="29"/>
                  </a:cubicBezTo>
                  <a:cubicBezTo>
                    <a:pt x="5" y="29"/>
                    <a:pt x="19" y="14"/>
                    <a:pt x="30" y="14"/>
                  </a:cubicBezTo>
                  <a:cubicBezTo>
                    <a:pt x="33" y="14"/>
                    <a:pt x="36" y="15"/>
                    <a:pt x="39" y="17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16"/>
            <p:cNvSpPr/>
            <p:nvPr/>
          </p:nvSpPr>
          <p:spPr>
            <a:xfrm>
              <a:off x="2483525" y="5222087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0" y="1"/>
                    <a:pt x="0" y="1"/>
                    <a:pt x="0" y="17"/>
                  </a:cubicBezTo>
                  <a:cubicBezTo>
                    <a:pt x="0" y="17"/>
                    <a:pt x="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16"/>
            <p:cNvSpPr/>
            <p:nvPr/>
          </p:nvSpPr>
          <p:spPr>
            <a:xfrm>
              <a:off x="2508256" y="5259277"/>
              <a:ext cx="6230" cy="3209"/>
            </a:xfrm>
            <a:custGeom>
              <a:avLst/>
              <a:gdLst/>
              <a:ahLst/>
              <a:cxnLst/>
              <a:rect l="l" t="t" r="r" b="b"/>
              <a:pathLst>
                <a:path w="33" h="17" extrusionOk="0">
                  <a:moveTo>
                    <a:pt x="33" y="0"/>
                  </a:moveTo>
                  <a:cubicBezTo>
                    <a:pt x="17" y="0"/>
                    <a:pt x="0" y="17"/>
                    <a:pt x="0" y="17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16"/>
            <p:cNvSpPr/>
            <p:nvPr/>
          </p:nvSpPr>
          <p:spPr>
            <a:xfrm>
              <a:off x="2539027" y="5246817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34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16"/>
            <p:cNvSpPr/>
            <p:nvPr/>
          </p:nvSpPr>
          <p:spPr>
            <a:xfrm>
              <a:off x="2511276" y="527777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" y="1"/>
                  </a:moveTo>
                  <a:lnTo>
                    <a:pt x="1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16"/>
            <p:cNvSpPr/>
            <p:nvPr/>
          </p:nvSpPr>
          <p:spPr>
            <a:xfrm>
              <a:off x="2557717" y="5333468"/>
              <a:ext cx="6230" cy="3209"/>
            </a:xfrm>
            <a:custGeom>
              <a:avLst/>
              <a:gdLst/>
              <a:ahLst/>
              <a:cxnLst/>
              <a:rect l="l" t="t" r="r" b="b"/>
              <a:pathLst>
                <a:path w="33" h="17" extrusionOk="0">
                  <a:moveTo>
                    <a:pt x="0" y="17"/>
                  </a:moveTo>
                  <a:lnTo>
                    <a:pt x="33" y="0"/>
                  </a:lnTo>
                  <a:cubicBezTo>
                    <a:pt x="33" y="0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16"/>
            <p:cNvSpPr/>
            <p:nvPr/>
          </p:nvSpPr>
          <p:spPr>
            <a:xfrm>
              <a:off x="2579238" y="5358199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17" y="17"/>
                  </a:moveTo>
                  <a:cubicBezTo>
                    <a:pt x="17" y="17"/>
                    <a:pt x="1" y="33"/>
                    <a:pt x="17" y="17"/>
                  </a:cubicBezTo>
                  <a:cubicBezTo>
                    <a:pt x="17" y="17"/>
                    <a:pt x="33" y="0"/>
                    <a:pt x="17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16"/>
            <p:cNvSpPr/>
            <p:nvPr/>
          </p:nvSpPr>
          <p:spPr>
            <a:xfrm>
              <a:off x="2631720" y="544768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16"/>
            <p:cNvSpPr/>
            <p:nvPr/>
          </p:nvSpPr>
          <p:spPr>
            <a:xfrm>
              <a:off x="3901851" y="5169605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3" y="1"/>
                  </a:moveTo>
                  <a:lnTo>
                    <a:pt x="0" y="33"/>
                  </a:lnTo>
                  <a:lnTo>
                    <a:pt x="17" y="33"/>
                  </a:lnTo>
                  <a:cubicBezTo>
                    <a:pt x="17" y="33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16"/>
            <p:cNvSpPr/>
            <p:nvPr/>
          </p:nvSpPr>
          <p:spPr>
            <a:xfrm>
              <a:off x="3892601" y="5160355"/>
              <a:ext cx="15669" cy="10383"/>
            </a:xfrm>
            <a:custGeom>
              <a:avLst/>
              <a:gdLst/>
              <a:ahLst/>
              <a:cxnLst/>
              <a:rect l="l" t="t" r="r" b="b"/>
              <a:pathLst>
                <a:path w="83" h="55" extrusionOk="0">
                  <a:moveTo>
                    <a:pt x="66" y="1"/>
                  </a:moveTo>
                  <a:cubicBezTo>
                    <a:pt x="49" y="1"/>
                    <a:pt x="17" y="17"/>
                    <a:pt x="0" y="50"/>
                  </a:cubicBezTo>
                  <a:cubicBezTo>
                    <a:pt x="33" y="33"/>
                    <a:pt x="33" y="50"/>
                    <a:pt x="66" y="17"/>
                  </a:cubicBezTo>
                  <a:lnTo>
                    <a:pt x="66" y="17"/>
                  </a:lnTo>
                  <a:cubicBezTo>
                    <a:pt x="66" y="17"/>
                    <a:pt x="66" y="33"/>
                    <a:pt x="49" y="50"/>
                  </a:cubicBezTo>
                  <a:cubicBezTo>
                    <a:pt x="53" y="46"/>
                    <a:pt x="56" y="45"/>
                    <a:pt x="58" y="45"/>
                  </a:cubicBezTo>
                  <a:cubicBezTo>
                    <a:pt x="64" y="45"/>
                    <a:pt x="67" y="54"/>
                    <a:pt x="74" y="54"/>
                  </a:cubicBezTo>
                  <a:cubicBezTo>
                    <a:pt x="76" y="54"/>
                    <a:pt x="79" y="53"/>
                    <a:pt x="82" y="50"/>
                  </a:cubicBezTo>
                  <a:cubicBezTo>
                    <a:pt x="82" y="26"/>
                    <a:pt x="82" y="11"/>
                    <a:pt x="69" y="11"/>
                  </a:cubicBezTo>
                  <a:cubicBezTo>
                    <a:pt x="65" y="11"/>
                    <a:pt x="58" y="13"/>
                    <a:pt x="49" y="17"/>
                  </a:cubicBezTo>
                  <a:cubicBezTo>
                    <a:pt x="66" y="1"/>
                    <a:pt x="66" y="1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16"/>
            <p:cNvSpPr/>
            <p:nvPr/>
          </p:nvSpPr>
          <p:spPr>
            <a:xfrm>
              <a:off x="3741197" y="499347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16"/>
            <p:cNvSpPr/>
            <p:nvPr/>
          </p:nvSpPr>
          <p:spPr>
            <a:xfrm>
              <a:off x="3734967" y="4974971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16"/>
            <p:cNvSpPr/>
            <p:nvPr/>
          </p:nvSpPr>
          <p:spPr>
            <a:xfrm>
              <a:off x="3802929" y="5052183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" y="1"/>
                    <a:pt x="17" y="17"/>
                    <a:pt x="17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16"/>
            <p:cNvSpPr/>
            <p:nvPr/>
          </p:nvSpPr>
          <p:spPr>
            <a:xfrm>
              <a:off x="3880141" y="515733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16"/>
            <p:cNvSpPr/>
            <p:nvPr/>
          </p:nvSpPr>
          <p:spPr>
            <a:xfrm>
              <a:off x="3840119" y="5073893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17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16"/>
            <p:cNvSpPr/>
            <p:nvPr/>
          </p:nvSpPr>
          <p:spPr>
            <a:xfrm>
              <a:off x="3858620" y="509541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cubicBezTo>
                    <a:pt x="17" y="1"/>
                    <a:pt x="10" y="8"/>
                    <a:pt x="0" y="17"/>
                  </a:cubicBezTo>
                  <a:lnTo>
                    <a:pt x="0" y="17"/>
                  </a:ln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16"/>
            <p:cNvSpPr/>
            <p:nvPr/>
          </p:nvSpPr>
          <p:spPr>
            <a:xfrm>
              <a:off x="3160123" y="45362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16"/>
            <p:cNvSpPr/>
            <p:nvPr/>
          </p:nvSpPr>
          <p:spPr>
            <a:xfrm>
              <a:off x="3154082" y="448677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0" y="17"/>
                  </a:lnTo>
                  <a:lnTo>
                    <a:pt x="17" y="17"/>
                  </a:lnTo>
                  <a:cubicBezTo>
                    <a:pt x="17" y="17"/>
                    <a:pt x="17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16"/>
            <p:cNvSpPr/>
            <p:nvPr/>
          </p:nvSpPr>
          <p:spPr>
            <a:xfrm>
              <a:off x="3719487" y="495326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16"/>
            <p:cNvSpPr/>
            <p:nvPr/>
          </p:nvSpPr>
          <p:spPr>
            <a:xfrm>
              <a:off x="3515601" y="4786566"/>
              <a:ext cx="9439" cy="943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49" y="0"/>
                  </a:moveTo>
                  <a:lnTo>
                    <a:pt x="49" y="0"/>
                  </a:lnTo>
                  <a:cubicBezTo>
                    <a:pt x="49" y="8"/>
                    <a:pt x="41" y="16"/>
                    <a:pt x="31" y="25"/>
                  </a:cubicBezTo>
                  <a:lnTo>
                    <a:pt x="31" y="25"/>
                  </a:lnTo>
                  <a:cubicBezTo>
                    <a:pt x="41" y="20"/>
                    <a:pt x="49" y="16"/>
                    <a:pt x="49" y="0"/>
                  </a:cubicBezTo>
                  <a:close/>
                  <a:moveTo>
                    <a:pt x="31" y="25"/>
                  </a:moveTo>
                  <a:lnTo>
                    <a:pt x="31" y="25"/>
                  </a:lnTo>
                  <a:cubicBezTo>
                    <a:pt x="21" y="29"/>
                    <a:pt x="9" y="33"/>
                    <a:pt x="0" y="49"/>
                  </a:cubicBezTo>
                  <a:cubicBezTo>
                    <a:pt x="9" y="41"/>
                    <a:pt x="21" y="33"/>
                    <a:pt x="31" y="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16"/>
            <p:cNvSpPr/>
            <p:nvPr/>
          </p:nvSpPr>
          <p:spPr>
            <a:xfrm>
              <a:off x="3667005" y="491323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0" y="0"/>
                    <a:pt x="0" y="0"/>
                    <a:pt x="0" y="1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16"/>
            <p:cNvSpPr/>
            <p:nvPr/>
          </p:nvSpPr>
          <p:spPr>
            <a:xfrm>
              <a:off x="3642275" y="490077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cubicBezTo>
                    <a:pt x="17" y="1"/>
                    <a:pt x="17" y="1"/>
                    <a:pt x="17" y="17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16"/>
            <p:cNvSpPr/>
            <p:nvPr/>
          </p:nvSpPr>
          <p:spPr>
            <a:xfrm>
              <a:off x="3623774" y="4885299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17" y="1"/>
                    <a:pt x="17" y="17"/>
                    <a:pt x="17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16"/>
            <p:cNvSpPr/>
            <p:nvPr/>
          </p:nvSpPr>
          <p:spPr>
            <a:xfrm>
              <a:off x="3220534" y="4582492"/>
              <a:ext cx="4720" cy="3398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"/>
                  </a:moveTo>
                  <a:cubicBezTo>
                    <a:pt x="17" y="1"/>
                    <a:pt x="13" y="4"/>
                    <a:pt x="11" y="8"/>
                  </a:cubicBezTo>
                  <a:lnTo>
                    <a:pt x="11" y="8"/>
                  </a:lnTo>
                  <a:cubicBezTo>
                    <a:pt x="15" y="8"/>
                    <a:pt x="20" y="6"/>
                    <a:pt x="25" y="1"/>
                  </a:cubicBezTo>
                  <a:close/>
                  <a:moveTo>
                    <a:pt x="11" y="8"/>
                  </a:moveTo>
                  <a:cubicBezTo>
                    <a:pt x="8" y="9"/>
                    <a:pt x="6" y="9"/>
                    <a:pt x="4" y="9"/>
                  </a:cubicBezTo>
                  <a:cubicBezTo>
                    <a:pt x="0" y="9"/>
                    <a:pt x="0" y="9"/>
                    <a:pt x="8" y="17"/>
                  </a:cubicBezTo>
                  <a:cubicBezTo>
                    <a:pt x="8" y="17"/>
                    <a:pt x="8" y="13"/>
                    <a:pt x="11" y="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16"/>
            <p:cNvSpPr/>
            <p:nvPr/>
          </p:nvSpPr>
          <p:spPr>
            <a:xfrm>
              <a:off x="3880141" y="515733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16"/>
            <p:cNvSpPr/>
            <p:nvPr/>
          </p:nvSpPr>
          <p:spPr>
            <a:xfrm>
              <a:off x="3608294" y="4934760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17" y="17"/>
                    <a:pt x="17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16"/>
            <p:cNvSpPr/>
            <p:nvPr/>
          </p:nvSpPr>
          <p:spPr>
            <a:xfrm>
              <a:off x="3360988" y="47091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16"/>
            <p:cNvSpPr/>
            <p:nvPr/>
          </p:nvSpPr>
          <p:spPr>
            <a:xfrm>
              <a:off x="3599043" y="4922489"/>
              <a:ext cx="189" cy="6230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33"/>
                  </a:moveTo>
                  <a:cubicBezTo>
                    <a:pt x="0" y="17"/>
                    <a:pt x="0" y="17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16"/>
            <p:cNvSpPr/>
            <p:nvPr/>
          </p:nvSpPr>
          <p:spPr>
            <a:xfrm>
              <a:off x="3144832" y="4479228"/>
              <a:ext cx="754186" cy="684337"/>
            </a:xfrm>
            <a:custGeom>
              <a:avLst/>
              <a:gdLst/>
              <a:ahLst/>
              <a:cxnLst/>
              <a:rect l="l" t="t" r="r" b="b"/>
              <a:pathLst>
                <a:path w="3995" h="3625" extrusionOk="0">
                  <a:moveTo>
                    <a:pt x="0" y="188"/>
                  </a:moveTo>
                  <a:cubicBezTo>
                    <a:pt x="0" y="201"/>
                    <a:pt x="3" y="206"/>
                    <a:pt x="8" y="206"/>
                  </a:cubicBezTo>
                  <a:cubicBezTo>
                    <a:pt x="10" y="206"/>
                    <a:pt x="13" y="205"/>
                    <a:pt x="16" y="203"/>
                  </a:cubicBezTo>
                  <a:lnTo>
                    <a:pt x="16" y="203"/>
                  </a:lnTo>
                  <a:lnTo>
                    <a:pt x="16" y="204"/>
                  </a:lnTo>
                  <a:lnTo>
                    <a:pt x="18" y="202"/>
                  </a:lnTo>
                  <a:lnTo>
                    <a:pt x="18" y="202"/>
                  </a:lnTo>
                  <a:cubicBezTo>
                    <a:pt x="17" y="202"/>
                    <a:pt x="16" y="203"/>
                    <a:pt x="16" y="203"/>
                  </a:cubicBezTo>
                  <a:lnTo>
                    <a:pt x="16" y="203"/>
                  </a:lnTo>
                  <a:lnTo>
                    <a:pt x="0" y="188"/>
                  </a:lnTo>
                  <a:close/>
                  <a:moveTo>
                    <a:pt x="802" y="548"/>
                  </a:moveTo>
                  <a:cubicBezTo>
                    <a:pt x="819" y="548"/>
                    <a:pt x="819" y="548"/>
                    <a:pt x="802" y="564"/>
                  </a:cubicBezTo>
                  <a:cubicBezTo>
                    <a:pt x="802" y="548"/>
                    <a:pt x="802" y="548"/>
                    <a:pt x="802" y="548"/>
                  </a:cubicBezTo>
                  <a:close/>
                  <a:moveTo>
                    <a:pt x="874" y="656"/>
                  </a:moveTo>
                  <a:lnTo>
                    <a:pt x="874" y="656"/>
                  </a:lnTo>
                  <a:cubicBezTo>
                    <a:pt x="872" y="658"/>
                    <a:pt x="870" y="660"/>
                    <a:pt x="868" y="662"/>
                  </a:cubicBezTo>
                  <a:cubicBezTo>
                    <a:pt x="874" y="662"/>
                    <a:pt x="875" y="660"/>
                    <a:pt x="874" y="656"/>
                  </a:cubicBezTo>
                  <a:close/>
                  <a:moveTo>
                    <a:pt x="606" y="693"/>
                  </a:moveTo>
                  <a:cubicBezTo>
                    <a:pt x="605" y="694"/>
                    <a:pt x="604" y="694"/>
                    <a:pt x="603" y="695"/>
                  </a:cubicBezTo>
                  <a:lnTo>
                    <a:pt x="606" y="695"/>
                  </a:lnTo>
                  <a:cubicBezTo>
                    <a:pt x="606" y="694"/>
                    <a:pt x="606" y="694"/>
                    <a:pt x="606" y="693"/>
                  </a:cubicBezTo>
                  <a:close/>
                  <a:moveTo>
                    <a:pt x="589" y="695"/>
                  </a:moveTo>
                  <a:cubicBezTo>
                    <a:pt x="585" y="704"/>
                    <a:pt x="584" y="707"/>
                    <a:pt x="585" y="707"/>
                  </a:cubicBezTo>
                  <a:cubicBezTo>
                    <a:pt x="587" y="707"/>
                    <a:pt x="595" y="699"/>
                    <a:pt x="603" y="695"/>
                  </a:cubicBezTo>
                  <a:close/>
                  <a:moveTo>
                    <a:pt x="1097" y="1186"/>
                  </a:moveTo>
                  <a:cubicBezTo>
                    <a:pt x="1097" y="1186"/>
                    <a:pt x="1097" y="1186"/>
                    <a:pt x="1097" y="1186"/>
                  </a:cubicBezTo>
                  <a:cubicBezTo>
                    <a:pt x="1097" y="1186"/>
                    <a:pt x="1097" y="1186"/>
                    <a:pt x="1097" y="1186"/>
                  </a:cubicBezTo>
                  <a:close/>
                  <a:moveTo>
                    <a:pt x="1367" y="1378"/>
                  </a:moveTo>
                  <a:lnTo>
                    <a:pt x="1359" y="1382"/>
                  </a:lnTo>
                  <a:cubicBezTo>
                    <a:pt x="1364" y="1382"/>
                    <a:pt x="1366" y="1381"/>
                    <a:pt x="1367" y="1378"/>
                  </a:cubicBezTo>
                  <a:close/>
                  <a:moveTo>
                    <a:pt x="1784" y="1415"/>
                  </a:moveTo>
                  <a:cubicBezTo>
                    <a:pt x="1784" y="1417"/>
                    <a:pt x="1784" y="1418"/>
                    <a:pt x="1784" y="1419"/>
                  </a:cubicBezTo>
                  <a:lnTo>
                    <a:pt x="1784" y="1419"/>
                  </a:lnTo>
                  <a:cubicBezTo>
                    <a:pt x="1789" y="1417"/>
                    <a:pt x="1795" y="1415"/>
                    <a:pt x="1801" y="1415"/>
                  </a:cubicBezTo>
                  <a:close/>
                  <a:moveTo>
                    <a:pt x="2340" y="1985"/>
                  </a:moveTo>
                  <a:cubicBezTo>
                    <a:pt x="2338" y="1985"/>
                    <a:pt x="2334" y="1991"/>
                    <a:pt x="2328" y="1996"/>
                  </a:cubicBezTo>
                  <a:lnTo>
                    <a:pt x="2328" y="1996"/>
                  </a:lnTo>
                  <a:cubicBezTo>
                    <a:pt x="2329" y="1996"/>
                    <a:pt x="2330" y="1996"/>
                    <a:pt x="2331" y="1996"/>
                  </a:cubicBezTo>
                  <a:cubicBezTo>
                    <a:pt x="2333" y="1996"/>
                    <a:pt x="2333" y="1996"/>
                    <a:pt x="2341" y="1988"/>
                  </a:cubicBezTo>
                  <a:cubicBezTo>
                    <a:pt x="2341" y="1986"/>
                    <a:pt x="2340" y="1985"/>
                    <a:pt x="2340" y="1985"/>
                  </a:cubicBezTo>
                  <a:close/>
                  <a:moveTo>
                    <a:pt x="2328" y="1996"/>
                  </a:moveTo>
                  <a:lnTo>
                    <a:pt x="2328" y="1996"/>
                  </a:lnTo>
                  <a:cubicBezTo>
                    <a:pt x="2326" y="1997"/>
                    <a:pt x="2320" y="1998"/>
                    <a:pt x="2308" y="2004"/>
                  </a:cubicBezTo>
                  <a:cubicBezTo>
                    <a:pt x="2310" y="2005"/>
                    <a:pt x="2311" y="2006"/>
                    <a:pt x="2313" y="2007"/>
                  </a:cubicBezTo>
                  <a:lnTo>
                    <a:pt x="2313" y="2007"/>
                  </a:lnTo>
                  <a:cubicBezTo>
                    <a:pt x="2319" y="2005"/>
                    <a:pt x="2324" y="2001"/>
                    <a:pt x="2328" y="1996"/>
                  </a:cubicBezTo>
                  <a:close/>
                  <a:moveTo>
                    <a:pt x="2619" y="2250"/>
                  </a:moveTo>
                  <a:cubicBezTo>
                    <a:pt x="2619" y="2250"/>
                    <a:pt x="2619" y="2250"/>
                    <a:pt x="2620" y="2251"/>
                  </a:cubicBezTo>
                  <a:lnTo>
                    <a:pt x="2620" y="2251"/>
                  </a:lnTo>
                  <a:cubicBezTo>
                    <a:pt x="2625" y="2250"/>
                    <a:pt x="2630" y="2250"/>
                    <a:pt x="2635" y="2250"/>
                  </a:cubicBezTo>
                  <a:close/>
                  <a:moveTo>
                    <a:pt x="3012" y="2475"/>
                  </a:moveTo>
                  <a:cubicBezTo>
                    <a:pt x="3012" y="2475"/>
                    <a:pt x="3011" y="2477"/>
                    <a:pt x="3011" y="2481"/>
                  </a:cubicBezTo>
                  <a:lnTo>
                    <a:pt x="3011" y="2481"/>
                  </a:lnTo>
                  <a:cubicBezTo>
                    <a:pt x="3011" y="2480"/>
                    <a:pt x="3012" y="2479"/>
                    <a:pt x="3012" y="2479"/>
                  </a:cubicBezTo>
                  <a:cubicBezTo>
                    <a:pt x="3012" y="2476"/>
                    <a:pt x="3012" y="2475"/>
                    <a:pt x="3012" y="2475"/>
                  </a:cubicBezTo>
                  <a:close/>
                  <a:moveTo>
                    <a:pt x="3077" y="2528"/>
                  </a:moveTo>
                  <a:cubicBezTo>
                    <a:pt x="3072" y="2528"/>
                    <a:pt x="3068" y="2530"/>
                    <a:pt x="3067" y="2532"/>
                  </a:cubicBezTo>
                  <a:lnTo>
                    <a:pt x="3067" y="2532"/>
                  </a:lnTo>
                  <a:cubicBezTo>
                    <a:pt x="3070" y="2530"/>
                    <a:pt x="3074" y="2528"/>
                    <a:pt x="3077" y="2528"/>
                  </a:cubicBezTo>
                  <a:close/>
                  <a:moveTo>
                    <a:pt x="2816" y="2659"/>
                  </a:moveTo>
                  <a:cubicBezTo>
                    <a:pt x="2816" y="2659"/>
                    <a:pt x="2823" y="2666"/>
                    <a:pt x="2828" y="2666"/>
                  </a:cubicBezTo>
                  <a:cubicBezTo>
                    <a:pt x="2830" y="2666"/>
                    <a:pt x="2832" y="2665"/>
                    <a:pt x="2832" y="2659"/>
                  </a:cubicBezTo>
                  <a:close/>
                  <a:moveTo>
                    <a:pt x="3061" y="2823"/>
                  </a:moveTo>
                  <a:lnTo>
                    <a:pt x="3094" y="2839"/>
                  </a:lnTo>
                  <a:lnTo>
                    <a:pt x="3077" y="2823"/>
                  </a:lnTo>
                  <a:close/>
                  <a:moveTo>
                    <a:pt x="3699" y="3199"/>
                  </a:moveTo>
                  <a:cubicBezTo>
                    <a:pt x="3701" y="3203"/>
                    <a:pt x="3703" y="3206"/>
                    <a:pt x="3704" y="3209"/>
                  </a:cubicBezTo>
                  <a:lnTo>
                    <a:pt x="3704" y="3209"/>
                  </a:lnTo>
                  <a:cubicBezTo>
                    <a:pt x="3708" y="3207"/>
                    <a:pt x="3712" y="3203"/>
                    <a:pt x="3716" y="3199"/>
                  </a:cubicBezTo>
                  <a:close/>
                  <a:moveTo>
                    <a:pt x="3830" y="3363"/>
                  </a:moveTo>
                  <a:lnTo>
                    <a:pt x="3830" y="3363"/>
                  </a:lnTo>
                  <a:cubicBezTo>
                    <a:pt x="3824" y="3370"/>
                    <a:pt x="3820" y="3374"/>
                    <a:pt x="3819" y="3378"/>
                  </a:cubicBezTo>
                  <a:lnTo>
                    <a:pt x="3819" y="3378"/>
                  </a:lnTo>
                  <a:cubicBezTo>
                    <a:pt x="3822" y="3376"/>
                    <a:pt x="3821" y="3372"/>
                    <a:pt x="3830" y="3363"/>
                  </a:cubicBezTo>
                  <a:close/>
                  <a:moveTo>
                    <a:pt x="3912" y="3429"/>
                  </a:moveTo>
                  <a:cubicBezTo>
                    <a:pt x="3912" y="3429"/>
                    <a:pt x="3912" y="3430"/>
                    <a:pt x="3911" y="3430"/>
                  </a:cubicBezTo>
                  <a:lnTo>
                    <a:pt x="3911" y="3430"/>
                  </a:lnTo>
                  <a:cubicBezTo>
                    <a:pt x="3916" y="3429"/>
                    <a:pt x="3922" y="3429"/>
                    <a:pt x="3929" y="3429"/>
                  </a:cubicBezTo>
                  <a:close/>
                  <a:moveTo>
                    <a:pt x="150" y="1"/>
                  </a:moveTo>
                  <a:cubicBezTo>
                    <a:pt x="131" y="1"/>
                    <a:pt x="98" y="12"/>
                    <a:pt x="98" y="24"/>
                  </a:cubicBezTo>
                  <a:cubicBezTo>
                    <a:pt x="98" y="40"/>
                    <a:pt x="98" y="40"/>
                    <a:pt x="98" y="57"/>
                  </a:cubicBezTo>
                  <a:lnTo>
                    <a:pt x="82" y="57"/>
                  </a:lnTo>
                  <a:cubicBezTo>
                    <a:pt x="33" y="106"/>
                    <a:pt x="0" y="138"/>
                    <a:pt x="0" y="188"/>
                  </a:cubicBezTo>
                  <a:lnTo>
                    <a:pt x="33" y="171"/>
                  </a:lnTo>
                  <a:lnTo>
                    <a:pt x="18" y="202"/>
                  </a:lnTo>
                  <a:lnTo>
                    <a:pt x="18" y="202"/>
                  </a:lnTo>
                  <a:cubicBezTo>
                    <a:pt x="22" y="198"/>
                    <a:pt x="28" y="193"/>
                    <a:pt x="33" y="188"/>
                  </a:cubicBezTo>
                  <a:lnTo>
                    <a:pt x="33" y="188"/>
                  </a:lnTo>
                  <a:cubicBezTo>
                    <a:pt x="16" y="204"/>
                    <a:pt x="16" y="220"/>
                    <a:pt x="16" y="220"/>
                  </a:cubicBezTo>
                  <a:lnTo>
                    <a:pt x="66" y="204"/>
                  </a:lnTo>
                  <a:lnTo>
                    <a:pt x="66" y="204"/>
                  </a:lnTo>
                  <a:cubicBezTo>
                    <a:pt x="66" y="220"/>
                    <a:pt x="33" y="220"/>
                    <a:pt x="33" y="237"/>
                  </a:cubicBezTo>
                  <a:cubicBezTo>
                    <a:pt x="66" y="237"/>
                    <a:pt x="66" y="204"/>
                    <a:pt x="82" y="204"/>
                  </a:cubicBezTo>
                  <a:cubicBezTo>
                    <a:pt x="82" y="220"/>
                    <a:pt x="66" y="237"/>
                    <a:pt x="82" y="237"/>
                  </a:cubicBezTo>
                  <a:cubicBezTo>
                    <a:pt x="82" y="237"/>
                    <a:pt x="66" y="253"/>
                    <a:pt x="66" y="253"/>
                  </a:cubicBezTo>
                  <a:cubicBezTo>
                    <a:pt x="69" y="249"/>
                    <a:pt x="72" y="248"/>
                    <a:pt x="75" y="248"/>
                  </a:cubicBezTo>
                  <a:cubicBezTo>
                    <a:pt x="79" y="248"/>
                    <a:pt x="83" y="252"/>
                    <a:pt x="89" y="252"/>
                  </a:cubicBezTo>
                  <a:cubicBezTo>
                    <a:pt x="95" y="252"/>
                    <a:pt x="103" y="249"/>
                    <a:pt x="115" y="237"/>
                  </a:cubicBezTo>
                  <a:lnTo>
                    <a:pt x="115" y="237"/>
                  </a:lnTo>
                  <a:cubicBezTo>
                    <a:pt x="98" y="269"/>
                    <a:pt x="147" y="269"/>
                    <a:pt x="115" y="302"/>
                  </a:cubicBezTo>
                  <a:cubicBezTo>
                    <a:pt x="115" y="302"/>
                    <a:pt x="147" y="286"/>
                    <a:pt x="164" y="286"/>
                  </a:cubicBezTo>
                  <a:cubicBezTo>
                    <a:pt x="98" y="319"/>
                    <a:pt x="180" y="319"/>
                    <a:pt x="131" y="368"/>
                  </a:cubicBezTo>
                  <a:cubicBezTo>
                    <a:pt x="144" y="359"/>
                    <a:pt x="155" y="356"/>
                    <a:pt x="164" y="356"/>
                  </a:cubicBezTo>
                  <a:cubicBezTo>
                    <a:pt x="184" y="356"/>
                    <a:pt x="197" y="370"/>
                    <a:pt x="213" y="371"/>
                  </a:cubicBezTo>
                  <a:lnTo>
                    <a:pt x="213" y="371"/>
                  </a:lnTo>
                  <a:cubicBezTo>
                    <a:pt x="213" y="370"/>
                    <a:pt x="213" y="369"/>
                    <a:pt x="213" y="368"/>
                  </a:cubicBezTo>
                  <a:lnTo>
                    <a:pt x="213" y="368"/>
                  </a:lnTo>
                  <a:cubicBezTo>
                    <a:pt x="214" y="369"/>
                    <a:pt x="215" y="370"/>
                    <a:pt x="216" y="371"/>
                  </a:cubicBezTo>
                  <a:lnTo>
                    <a:pt x="216" y="371"/>
                  </a:lnTo>
                  <a:cubicBezTo>
                    <a:pt x="220" y="371"/>
                    <a:pt x="225" y="370"/>
                    <a:pt x="229" y="368"/>
                  </a:cubicBezTo>
                  <a:lnTo>
                    <a:pt x="229" y="368"/>
                  </a:lnTo>
                  <a:cubicBezTo>
                    <a:pt x="229" y="368"/>
                    <a:pt x="223" y="374"/>
                    <a:pt x="218" y="375"/>
                  </a:cubicBezTo>
                  <a:lnTo>
                    <a:pt x="218" y="375"/>
                  </a:lnTo>
                  <a:cubicBezTo>
                    <a:pt x="218" y="374"/>
                    <a:pt x="217" y="372"/>
                    <a:pt x="216" y="371"/>
                  </a:cubicBezTo>
                  <a:lnTo>
                    <a:pt x="216" y="371"/>
                  </a:lnTo>
                  <a:cubicBezTo>
                    <a:pt x="216" y="371"/>
                    <a:pt x="216" y="371"/>
                    <a:pt x="215" y="371"/>
                  </a:cubicBezTo>
                  <a:cubicBezTo>
                    <a:pt x="215" y="371"/>
                    <a:pt x="214" y="371"/>
                    <a:pt x="213" y="371"/>
                  </a:cubicBezTo>
                  <a:lnTo>
                    <a:pt x="213" y="371"/>
                  </a:lnTo>
                  <a:cubicBezTo>
                    <a:pt x="214" y="374"/>
                    <a:pt x="215" y="375"/>
                    <a:pt x="217" y="375"/>
                  </a:cubicBezTo>
                  <a:cubicBezTo>
                    <a:pt x="217" y="375"/>
                    <a:pt x="218" y="375"/>
                    <a:pt x="218" y="375"/>
                  </a:cubicBezTo>
                  <a:lnTo>
                    <a:pt x="218" y="375"/>
                  </a:lnTo>
                  <a:cubicBezTo>
                    <a:pt x="225" y="389"/>
                    <a:pt x="213" y="403"/>
                    <a:pt x="213" y="417"/>
                  </a:cubicBezTo>
                  <a:cubicBezTo>
                    <a:pt x="246" y="384"/>
                    <a:pt x="262" y="384"/>
                    <a:pt x="295" y="368"/>
                  </a:cubicBezTo>
                  <a:lnTo>
                    <a:pt x="295" y="368"/>
                  </a:lnTo>
                  <a:cubicBezTo>
                    <a:pt x="278" y="417"/>
                    <a:pt x="246" y="400"/>
                    <a:pt x="229" y="449"/>
                  </a:cubicBezTo>
                  <a:cubicBezTo>
                    <a:pt x="246" y="417"/>
                    <a:pt x="278" y="433"/>
                    <a:pt x="295" y="417"/>
                  </a:cubicBezTo>
                  <a:lnTo>
                    <a:pt x="295" y="417"/>
                  </a:lnTo>
                  <a:cubicBezTo>
                    <a:pt x="278" y="433"/>
                    <a:pt x="295" y="433"/>
                    <a:pt x="278" y="466"/>
                  </a:cubicBezTo>
                  <a:cubicBezTo>
                    <a:pt x="290" y="448"/>
                    <a:pt x="295" y="443"/>
                    <a:pt x="298" y="443"/>
                  </a:cubicBezTo>
                  <a:cubicBezTo>
                    <a:pt x="302" y="443"/>
                    <a:pt x="302" y="453"/>
                    <a:pt x="306" y="453"/>
                  </a:cubicBezTo>
                  <a:cubicBezTo>
                    <a:pt x="307" y="453"/>
                    <a:pt x="309" y="452"/>
                    <a:pt x="311" y="449"/>
                  </a:cubicBezTo>
                  <a:lnTo>
                    <a:pt x="311" y="449"/>
                  </a:lnTo>
                  <a:cubicBezTo>
                    <a:pt x="311" y="482"/>
                    <a:pt x="278" y="482"/>
                    <a:pt x="311" y="482"/>
                  </a:cubicBezTo>
                  <a:cubicBezTo>
                    <a:pt x="311" y="515"/>
                    <a:pt x="278" y="515"/>
                    <a:pt x="278" y="515"/>
                  </a:cubicBezTo>
                  <a:cubicBezTo>
                    <a:pt x="281" y="517"/>
                    <a:pt x="283" y="518"/>
                    <a:pt x="285" y="518"/>
                  </a:cubicBezTo>
                  <a:cubicBezTo>
                    <a:pt x="300" y="518"/>
                    <a:pt x="316" y="480"/>
                    <a:pt x="344" y="466"/>
                  </a:cubicBezTo>
                  <a:lnTo>
                    <a:pt x="344" y="466"/>
                  </a:lnTo>
                  <a:cubicBezTo>
                    <a:pt x="360" y="482"/>
                    <a:pt x="327" y="499"/>
                    <a:pt x="311" y="515"/>
                  </a:cubicBezTo>
                  <a:cubicBezTo>
                    <a:pt x="315" y="518"/>
                    <a:pt x="319" y="520"/>
                    <a:pt x="325" y="520"/>
                  </a:cubicBezTo>
                  <a:cubicBezTo>
                    <a:pt x="340" y="520"/>
                    <a:pt x="361" y="510"/>
                    <a:pt x="371" y="510"/>
                  </a:cubicBezTo>
                  <a:cubicBezTo>
                    <a:pt x="374" y="510"/>
                    <a:pt x="377" y="511"/>
                    <a:pt x="377" y="515"/>
                  </a:cubicBezTo>
                  <a:cubicBezTo>
                    <a:pt x="377" y="515"/>
                    <a:pt x="377" y="515"/>
                    <a:pt x="360" y="531"/>
                  </a:cubicBezTo>
                  <a:cubicBezTo>
                    <a:pt x="367" y="528"/>
                    <a:pt x="373" y="527"/>
                    <a:pt x="379" y="527"/>
                  </a:cubicBezTo>
                  <a:cubicBezTo>
                    <a:pt x="395" y="527"/>
                    <a:pt x="407" y="536"/>
                    <a:pt x="423" y="536"/>
                  </a:cubicBezTo>
                  <a:cubicBezTo>
                    <a:pt x="429" y="536"/>
                    <a:pt x="435" y="535"/>
                    <a:pt x="442" y="531"/>
                  </a:cubicBezTo>
                  <a:cubicBezTo>
                    <a:pt x="442" y="531"/>
                    <a:pt x="442" y="548"/>
                    <a:pt x="442" y="548"/>
                  </a:cubicBezTo>
                  <a:cubicBezTo>
                    <a:pt x="458" y="531"/>
                    <a:pt x="458" y="515"/>
                    <a:pt x="475" y="499"/>
                  </a:cubicBezTo>
                  <a:cubicBezTo>
                    <a:pt x="483" y="499"/>
                    <a:pt x="491" y="494"/>
                    <a:pt x="495" y="494"/>
                  </a:cubicBezTo>
                  <a:cubicBezTo>
                    <a:pt x="499" y="494"/>
                    <a:pt x="499" y="499"/>
                    <a:pt x="491" y="515"/>
                  </a:cubicBezTo>
                  <a:cubicBezTo>
                    <a:pt x="475" y="531"/>
                    <a:pt x="471" y="531"/>
                    <a:pt x="467" y="531"/>
                  </a:cubicBezTo>
                  <a:cubicBezTo>
                    <a:pt x="463" y="531"/>
                    <a:pt x="458" y="531"/>
                    <a:pt x="442" y="548"/>
                  </a:cubicBezTo>
                  <a:cubicBezTo>
                    <a:pt x="464" y="548"/>
                    <a:pt x="486" y="540"/>
                    <a:pt x="498" y="540"/>
                  </a:cubicBezTo>
                  <a:cubicBezTo>
                    <a:pt x="504" y="540"/>
                    <a:pt x="508" y="542"/>
                    <a:pt x="508" y="548"/>
                  </a:cubicBezTo>
                  <a:cubicBezTo>
                    <a:pt x="499" y="564"/>
                    <a:pt x="491" y="564"/>
                    <a:pt x="485" y="564"/>
                  </a:cubicBezTo>
                  <a:cubicBezTo>
                    <a:pt x="479" y="564"/>
                    <a:pt x="475" y="564"/>
                    <a:pt x="475" y="580"/>
                  </a:cubicBezTo>
                  <a:lnTo>
                    <a:pt x="458" y="548"/>
                  </a:lnTo>
                  <a:cubicBezTo>
                    <a:pt x="452" y="574"/>
                    <a:pt x="451" y="579"/>
                    <a:pt x="449" y="579"/>
                  </a:cubicBezTo>
                  <a:cubicBezTo>
                    <a:pt x="448" y="579"/>
                    <a:pt x="448" y="577"/>
                    <a:pt x="445" y="577"/>
                  </a:cubicBezTo>
                  <a:cubicBezTo>
                    <a:pt x="442" y="577"/>
                    <a:pt x="437" y="580"/>
                    <a:pt x="426" y="597"/>
                  </a:cubicBezTo>
                  <a:cubicBezTo>
                    <a:pt x="442" y="630"/>
                    <a:pt x="458" y="613"/>
                    <a:pt x="475" y="630"/>
                  </a:cubicBezTo>
                  <a:cubicBezTo>
                    <a:pt x="491" y="630"/>
                    <a:pt x="491" y="613"/>
                    <a:pt x="508" y="597"/>
                  </a:cubicBezTo>
                  <a:cubicBezTo>
                    <a:pt x="568" y="597"/>
                    <a:pt x="489" y="680"/>
                    <a:pt x="515" y="680"/>
                  </a:cubicBezTo>
                  <a:cubicBezTo>
                    <a:pt x="517" y="680"/>
                    <a:pt x="520" y="680"/>
                    <a:pt x="524" y="679"/>
                  </a:cubicBezTo>
                  <a:cubicBezTo>
                    <a:pt x="546" y="667"/>
                    <a:pt x="569" y="648"/>
                    <a:pt x="581" y="648"/>
                  </a:cubicBezTo>
                  <a:cubicBezTo>
                    <a:pt x="586" y="648"/>
                    <a:pt x="589" y="652"/>
                    <a:pt x="589" y="662"/>
                  </a:cubicBezTo>
                  <a:lnTo>
                    <a:pt x="557" y="695"/>
                  </a:lnTo>
                  <a:cubicBezTo>
                    <a:pt x="559" y="697"/>
                    <a:pt x="561" y="698"/>
                    <a:pt x="563" y="698"/>
                  </a:cubicBezTo>
                  <a:cubicBezTo>
                    <a:pt x="575" y="698"/>
                    <a:pt x="590" y="676"/>
                    <a:pt x="599" y="676"/>
                  </a:cubicBezTo>
                  <a:cubicBezTo>
                    <a:pt x="603" y="676"/>
                    <a:pt x="606" y="681"/>
                    <a:pt x="606" y="693"/>
                  </a:cubicBezTo>
                  <a:lnTo>
                    <a:pt x="606" y="693"/>
                  </a:lnTo>
                  <a:cubicBezTo>
                    <a:pt x="608" y="692"/>
                    <a:pt x="611" y="692"/>
                    <a:pt x="614" y="692"/>
                  </a:cubicBezTo>
                  <a:cubicBezTo>
                    <a:pt x="617" y="692"/>
                    <a:pt x="620" y="693"/>
                    <a:pt x="622" y="695"/>
                  </a:cubicBezTo>
                  <a:lnTo>
                    <a:pt x="606" y="728"/>
                  </a:lnTo>
                  <a:cubicBezTo>
                    <a:pt x="622" y="744"/>
                    <a:pt x="671" y="744"/>
                    <a:pt x="704" y="760"/>
                  </a:cubicBezTo>
                  <a:cubicBezTo>
                    <a:pt x="720" y="760"/>
                    <a:pt x="720" y="744"/>
                    <a:pt x="737" y="744"/>
                  </a:cubicBezTo>
                  <a:cubicBezTo>
                    <a:pt x="720" y="760"/>
                    <a:pt x="720" y="760"/>
                    <a:pt x="720" y="777"/>
                  </a:cubicBezTo>
                  <a:cubicBezTo>
                    <a:pt x="720" y="777"/>
                    <a:pt x="720" y="777"/>
                    <a:pt x="704" y="760"/>
                  </a:cubicBezTo>
                  <a:cubicBezTo>
                    <a:pt x="688" y="777"/>
                    <a:pt x="671" y="777"/>
                    <a:pt x="671" y="793"/>
                  </a:cubicBezTo>
                  <a:cubicBezTo>
                    <a:pt x="720" y="810"/>
                    <a:pt x="737" y="859"/>
                    <a:pt x="753" y="891"/>
                  </a:cubicBezTo>
                  <a:lnTo>
                    <a:pt x="786" y="875"/>
                  </a:lnTo>
                  <a:cubicBezTo>
                    <a:pt x="786" y="891"/>
                    <a:pt x="786" y="891"/>
                    <a:pt x="786" y="908"/>
                  </a:cubicBezTo>
                  <a:cubicBezTo>
                    <a:pt x="786" y="911"/>
                    <a:pt x="786" y="912"/>
                    <a:pt x="786" y="912"/>
                  </a:cubicBezTo>
                  <a:cubicBezTo>
                    <a:pt x="786" y="912"/>
                    <a:pt x="789" y="888"/>
                    <a:pt x="802" y="875"/>
                  </a:cubicBezTo>
                  <a:cubicBezTo>
                    <a:pt x="819" y="891"/>
                    <a:pt x="802" y="908"/>
                    <a:pt x="802" y="908"/>
                  </a:cubicBezTo>
                  <a:cubicBezTo>
                    <a:pt x="835" y="908"/>
                    <a:pt x="900" y="908"/>
                    <a:pt x="900" y="957"/>
                  </a:cubicBezTo>
                  <a:lnTo>
                    <a:pt x="884" y="957"/>
                  </a:lnTo>
                  <a:cubicBezTo>
                    <a:pt x="888" y="964"/>
                    <a:pt x="893" y="966"/>
                    <a:pt x="899" y="966"/>
                  </a:cubicBezTo>
                  <a:cubicBezTo>
                    <a:pt x="912" y="966"/>
                    <a:pt x="928" y="954"/>
                    <a:pt x="939" y="954"/>
                  </a:cubicBezTo>
                  <a:cubicBezTo>
                    <a:pt x="945" y="954"/>
                    <a:pt x="949" y="959"/>
                    <a:pt x="949" y="973"/>
                  </a:cubicBezTo>
                  <a:lnTo>
                    <a:pt x="933" y="973"/>
                  </a:lnTo>
                  <a:cubicBezTo>
                    <a:pt x="966" y="1006"/>
                    <a:pt x="1031" y="1022"/>
                    <a:pt x="1031" y="1088"/>
                  </a:cubicBezTo>
                  <a:cubicBezTo>
                    <a:pt x="1037" y="1082"/>
                    <a:pt x="1041" y="1080"/>
                    <a:pt x="1045" y="1080"/>
                  </a:cubicBezTo>
                  <a:cubicBezTo>
                    <a:pt x="1056" y="1080"/>
                    <a:pt x="1057" y="1104"/>
                    <a:pt x="1071" y="1104"/>
                  </a:cubicBezTo>
                  <a:cubicBezTo>
                    <a:pt x="1077" y="1104"/>
                    <a:pt x="1085" y="1100"/>
                    <a:pt x="1097" y="1088"/>
                  </a:cubicBezTo>
                  <a:lnTo>
                    <a:pt x="1097" y="1088"/>
                  </a:lnTo>
                  <a:cubicBezTo>
                    <a:pt x="1097" y="1137"/>
                    <a:pt x="1080" y="1137"/>
                    <a:pt x="1097" y="1186"/>
                  </a:cubicBezTo>
                  <a:cubicBezTo>
                    <a:pt x="1097" y="1186"/>
                    <a:pt x="1118" y="1165"/>
                    <a:pt x="1135" y="1165"/>
                  </a:cubicBezTo>
                  <a:cubicBezTo>
                    <a:pt x="1139" y="1165"/>
                    <a:pt x="1143" y="1166"/>
                    <a:pt x="1146" y="1170"/>
                  </a:cubicBezTo>
                  <a:lnTo>
                    <a:pt x="1130" y="1186"/>
                  </a:lnTo>
                  <a:lnTo>
                    <a:pt x="1130" y="1186"/>
                  </a:lnTo>
                  <a:lnTo>
                    <a:pt x="1162" y="1170"/>
                  </a:lnTo>
                  <a:lnTo>
                    <a:pt x="1146" y="1219"/>
                  </a:lnTo>
                  <a:lnTo>
                    <a:pt x="1162" y="1219"/>
                  </a:lnTo>
                  <a:cubicBezTo>
                    <a:pt x="1162" y="1202"/>
                    <a:pt x="1162" y="1202"/>
                    <a:pt x="1179" y="1186"/>
                  </a:cubicBezTo>
                  <a:cubicBezTo>
                    <a:pt x="1195" y="1186"/>
                    <a:pt x="1195" y="1235"/>
                    <a:pt x="1179" y="1252"/>
                  </a:cubicBezTo>
                  <a:lnTo>
                    <a:pt x="1228" y="1268"/>
                  </a:lnTo>
                  <a:lnTo>
                    <a:pt x="1195" y="1268"/>
                  </a:lnTo>
                  <a:cubicBezTo>
                    <a:pt x="1244" y="1268"/>
                    <a:pt x="1179" y="1301"/>
                    <a:pt x="1228" y="1301"/>
                  </a:cubicBezTo>
                  <a:cubicBezTo>
                    <a:pt x="1228" y="1290"/>
                    <a:pt x="1235" y="1286"/>
                    <a:pt x="1240" y="1280"/>
                  </a:cubicBezTo>
                  <a:lnTo>
                    <a:pt x="1240" y="1280"/>
                  </a:lnTo>
                  <a:cubicBezTo>
                    <a:pt x="1236" y="1305"/>
                    <a:pt x="1263" y="1317"/>
                    <a:pt x="1277" y="1317"/>
                  </a:cubicBezTo>
                  <a:lnTo>
                    <a:pt x="1260" y="1333"/>
                  </a:lnTo>
                  <a:cubicBezTo>
                    <a:pt x="1277" y="1366"/>
                    <a:pt x="1310" y="1382"/>
                    <a:pt x="1342" y="1399"/>
                  </a:cubicBezTo>
                  <a:cubicBezTo>
                    <a:pt x="1342" y="1386"/>
                    <a:pt x="1364" y="1362"/>
                    <a:pt x="1381" y="1362"/>
                  </a:cubicBezTo>
                  <a:cubicBezTo>
                    <a:pt x="1385" y="1362"/>
                    <a:pt x="1388" y="1363"/>
                    <a:pt x="1391" y="1366"/>
                  </a:cubicBezTo>
                  <a:cubicBezTo>
                    <a:pt x="1370" y="1366"/>
                    <a:pt x="1370" y="1373"/>
                    <a:pt x="1367" y="1378"/>
                  </a:cubicBezTo>
                  <a:lnTo>
                    <a:pt x="1367" y="1378"/>
                  </a:lnTo>
                  <a:lnTo>
                    <a:pt x="1391" y="1366"/>
                  </a:lnTo>
                  <a:lnTo>
                    <a:pt x="1391" y="1366"/>
                  </a:lnTo>
                  <a:cubicBezTo>
                    <a:pt x="1408" y="1366"/>
                    <a:pt x="1375" y="1399"/>
                    <a:pt x="1359" y="1399"/>
                  </a:cubicBezTo>
                  <a:lnTo>
                    <a:pt x="1375" y="1399"/>
                  </a:lnTo>
                  <a:cubicBezTo>
                    <a:pt x="1375" y="1415"/>
                    <a:pt x="1359" y="1415"/>
                    <a:pt x="1359" y="1432"/>
                  </a:cubicBezTo>
                  <a:cubicBezTo>
                    <a:pt x="1361" y="1430"/>
                    <a:pt x="1362" y="1429"/>
                    <a:pt x="1363" y="1429"/>
                  </a:cubicBezTo>
                  <a:cubicBezTo>
                    <a:pt x="1370" y="1429"/>
                    <a:pt x="1366" y="1457"/>
                    <a:pt x="1377" y="1457"/>
                  </a:cubicBezTo>
                  <a:cubicBezTo>
                    <a:pt x="1380" y="1457"/>
                    <a:pt x="1385" y="1455"/>
                    <a:pt x="1391" y="1448"/>
                  </a:cubicBezTo>
                  <a:lnTo>
                    <a:pt x="1391" y="1448"/>
                  </a:lnTo>
                  <a:lnTo>
                    <a:pt x="1375" y="1464"/>
                  </a:lnTo>
                  <a:cubicBezTo>
                    <a:pt x="1408" y="1481"/>
                    <a:pt x="1424" y="1481"/>
                    <a:pt x="1457" y="1497"/>
                  </a:cubicBezTo>
                  <a:cubicBezTo>
                    <a:pt x="1465" y="1489"/>
                    <a:pt x="1473" y="1489"/>
                    <a:pt x="1481" y="1489"/>
                  </a:cubicBezTo>
                  <a:cubicBezTo>
                    <a:pt x="1490" y="1489"/>
                    <a:pt x="1498" y="1489"/>
                    <a:pt x="1506" y="1481"/>
                  </a:cubicBezTo>
                  <a:cubicBezTo>
                    <a:pt x="1522" y="1497"/>
                    <a:pt x="1522" y="1546"/>
                    <a:pt x="1539" y="1563"/>
                  </a:cubicBezTo>
                  <a:cubicBezTo>
                    <a:pt x="1571" y="1563"/>
                    <a:pt x="1571" y="1546"/>
                    <a:pt x="1588" y="1530"/>
                  </a:cubicBezTo>
                  <a:lnTo>
                    <a:pt x="1588" y="1530"/>
                  </a:lnTo>
                  <a:cubicBezTo>
                    <a:pt x="1572" y="1546"/>
                    <a:pt x="1588" y="1563"/>
                    <a:pt x="1571" y="1579"/>
                  </a:cubicBezTo>
                  <a:cubicBezTo>
                    <a:pt x="1588" y="1595"/>
                    <a:pt x="1604" y="1595"/>
                    <a:pt x="1653" y="1612"/>
                  </a:cubicBezTo>
                  <a:cubicBezTo>
                    <a:pt x="1653" y="1595"/>
                    <a:pt x="1653" y="1595"/>
                    <a:pt x="1653" y="1579"/>
                  </a:cubicBezTo>
                  <a:cubicBezTo>
                    <a:pt x="1670" y="1579"/>
                    <a:pt x="1670" y="1595"/>
                    <a:pt x="1653" y="1612"/>
                  </a:cubicBezTo>
                  <a:cubicBezTo>
                    <a:pt x="1712" y="1612"/>
                    <a:pt x="1678" y="1731"/>
                    <a:pt x="1731" y="1731"/>
                  </a:cubicBezTo>
                  <a:cubicBezTo>
                    <a:pt x="1736" y="1731"/>
                    <a:pt x="1743" y="1729"/>
                    <a:pt x="1752" y="1726"/>
                  </a:cubicBezTo>
                  <a:lnTo>
                    <a:pt x="1784" y="1726"/>
                  </a:lnTo>
                  <a:cubicBezTo>
                    <a:pt x="1801" y="1743"/>
                    <a:pt x="1768" y="1743"/>
                    <a:pt x="1768" y="1759"/>
                  </a:cubicBezTo>
                  <a:cubicBezTo>
                    <a:pt x="1833" y="1759"/>
                    <a:pt x="1817" y="1808"/>
                    <a:pt x="1866" y="1808"/>
                  </a:cubicBezTo>
                  <a:cubicBezTo>
                    <a:pt x="1817" y="1890"/>
                    <a:pt x="1932" y="1874"/>
                    <a:pt x="1932" y="1939"/>
                  </a:cubicBezTo>
                  <a:lnTo>
                    <a:pt x="1932" y="1923"/>
                  </a:lnTo>
                  <a:cubicBezTo>
                    <a:pt x="1938" y="1919"/>
                    <a:pt x="1942" y="1918"/>
                    <a:pt x="1944" y="1918"/>
                  </a:cubicBezTo>
                  <a:cubicBezTo>
                    <a:pt x="1953" y="1918"/>
                    <a:pt x="1935" y="1939"/>
                    <a:pt x="1948" y="1939"/>
                  </a:cubicBezTo>
                  <a:cubicBezTo>
                    <a:pt x="1948" y="1939"/>
                    <a:pt x="1948" y="1923"/>
                    <a:pt x="1964" y="1923"/>
                  </a:cubicBezTo>
                  <a:cubicBezTo>
                    <a:pt x="2030" y="1955"/>
                    <a:pt x="2063" y="2054"/>
                    <a:pt x="2112" y="2119"/>
                  </a:cubicBezTo>
                  <a:cubicBezTo>
                    <a:pt x="2114" y="2124"/>
                    <a:pt x="2118" y="2126"/>
                    <a:pt x="2122" y="2126"/>
                  </a:cubicBezTo>
                  <a:cubicBezTo>
                    <a:pt x="2139" y="2126"/>
                    <a:pt x="2167" y="2096"/>
                    <a:pt x="2182" y="2096"/>
                  </a:cubicBezTo>
                  <a:cubicBezTo>
                    <a:pt x="2189" y="2096"/>
                    <a:pt x="2193" y="2102"/>
                    <a:pt x="2193" y="2119"/>
                  </a:cubicBezTo>
                  <a:lnTo>
                    <a:pt x="2161" y="2135"/>
                  </a:lnTo>
                  <a:cubicBezTo>
                    <a:pt x="2226" y="2135"/>
                    <a:pt x="2243" y="2217"/>
                    <a:pt x="2324" y="2234"/>
                  </a:cubicBezTo>
                  <a:lnTo>
                    <a:pt x="2292" y="2234"/>
                  </a:lnTo>
                  <a:cubicBezTo>
                    <a:pt x="2292" y="2253"/>
                    <a:pt x="2303" y="2261"/>
                    <a:pt x="2316" y="2261"/>
                  </a:cubicBezTo>
                  <a:cubicBezTo>
                    <a:pt x="2324" y="2261"/>
                    <a:pt x="2334" y="2257"/>
                    <a:pt x="2341" y="2250"/>
                  </a:cubicBezTo>
                  <a:cubicBezTo>
                    <a:pt x="2357" y="2250"/>
                    <a:pt x="2341" y="2266"/>
                    <a:pt x="2324" y="2283"/>
                  </a:cubicBezTo>
                  <a:cubicBezTo>
                    <a:pt x="2324" y="2286"/>
                    <a:pt x="2327" y="2288"/>
                    <a:pt x="2331" y="2288"/>
                  </a:cubicBezTo>
                  <a:cubicBezTo>
                    <a:pt x="2337" y="2288"/>
                    <a:pt x="2348" y="2284"/>
                    <a:pt x="2354" y="2284"/>
                  </a:cubicBezTo>
                  <a:cubicBezTo>
                    <a:pt x="2360" y="2284"/>
                    <a:pt x="2363" y="2287"/>
                    <a:pt x="2357" y="2299"/>
                  </a:cubicBezTo>
                  <a:cubicBezTo>
                    <a:pt x="2357" y="2299"/>
                    <a:pt x="2364" y="2314"/>
                    <a:pt x="2374" y="2314"/>
                  </a:cubicBezTo>
                  <a:cubicBezTo>
                    <a:pt x="2379" y="2314"/>
                    <a:pt x="2384" y="2310"/>
                    <a:pt x="2390" y="2299"/>
                  </a:cubicBezTo>
                  <a:cubicBezTo>
                    <a:pt x="2390" y="2332"/>
                    <a:pt x="2439" y="2315"/>
                    <a:pt x="2439" y="2348"/>
                  </a:cubicBezTo>
                  <a:cubicBezTo>
                    <a:pt x="2446" y="2341"/>
                    <a:pt x="2451" y="2339"/>
                    <a:pt x="2454" y="2339"/>
                  </a:cubicBezTo>
                  <a:cubicBezTo>
                    <a:pt x="2464" y="2339"/>
                    <a:pt x="2464" y="2358"/>
                    <a:pt x="2473" y="2358"/>
                  </a:cubicBezTo>
                  <a:cubicBezTo>
                    <a:pt x="2476" y="2358"/>
                    <a:pt x="2481" y="2355"/>
                    <a:pt x="2488" y="2348"/>
                  </a:cubicBezTo>
                  <a:lnTo>
                    <a:pt x="2488" y="2348"/>
                  </a:lnTo>
                  <a:cubicBezTo>
                    <a:pt x="2455" y="2381"/>
                    <a:pt x="2488" y="2397"/>
                    <a:pt x="2521" y="2397"/>
                  </a:cubicBezTo>
                  <a:cubicBezTo>
                    <a:pt x="2505" y="2397"/>
                    <a:pt x="2505" y="2414"/>
                    <a:pt x="2488" y="2430"/>
                  </a:cubicBezTo>
                  <a:cubicBezTo>
                    <a:pt x="2505" y="2430"/>
                    <a:pt x="2521" y="2430"/>
                    <a:pt x="2537" y="2414"/>
                  </a:cubicBezTo>
                  <a:lnTo>
                    <a:pt x="2537" y="2414"/>
                  </a:lnTo>
                  <a:cubicBezTo>
                    <a:pt x="2521" y="2479"/>
                    <a:pt x="2619" y="2414"/>
                    <a:pt x="2570" y="2496"/>
                  </a:cubicBezTo>
                  <a:cubicBezTo>
                    <a:pt x="2635" y="2496"/>
                    <a:pt x="2668" y="2512"/>
                    <a:pt x="2717" y="2528"/>
                  </a:cubicBezTo>
                  <a:cubicBezTo>
                    <a:pt x="2708" y="2543"/>
                    <a:pt x="2701" y="2547"/>
                    <a:pt x="2695" y="2547"/>
                  </a:cubicBezTo>
                  <a:cubicBezTo>
                    <a:pt x="2685" y="2547"/>
                    <a:pt x="2677" y="2535"/>
                    <a:pt x="2661" y="2535"/>
                  </a:cubicBezTo>
                  <a:cubicBezTo>
                    <a:pt x="2655" y="2535"/>
                    <a:pt x="2646" y="2537"/>
                    <a:pt x="2635" y="2545"/>
                  </a:cubicBezTo>
                  <a:cubicBezTo>
                    <a:pt x="2685" y="2561"/>
                    <a:pt x="2734" y="2545"/>
                    <a:pt x="2750" y="2577"/>
                  </a:cubicBezTo>
                  <a:cubicBezTo>
                    <a:pt x="2766" y="2594"/>
                    <a:pt x="2734" y="2594"/>
                    <a:pt x="2734" y="2594"/>
                  </a:cubicBezTo>
                  <a:cubicBezTo>
                    <a:pt x="2766" y="2610"/>
                    <a:pt x="2783" y="2643"/>
                    <a:pt x="2832" y="2659"/>
                  </a:cubicBezTo>
                  <a:cubicBezTo>
                    <a:pt x="2844" y="2634"/>
                    <a:pt x="2876" y="2628"/>
                    <a:pt x="2897" y="2620"/>
                  </a:cubicBezTo>
                  <a:lnTo>
                    <a:pt x="2897" y="2620"/>
                  </a:lnTo>
                  <a:cubicBezTo>
                    <a:pt x="2864" y="2643"/>
                    <a:pt x="2921" y="2648"/>
                    <a:pt x="2848" y="2692"/>
                  </a:cubicBezTo>
                  <a:cubicBezTo>
                    <a:pt x="2865" y="2692"/>
                    <a:pt x="2865" y="2692"/>
                    <a:pt x="2881" y="2676"/>
                  </a:cubicBezTo>
                  <a:lnTo>
                    <a:pt x="2881" y="2676"/>
                  </a:lnTo>
                  <a:cubicBezTo>
                    <a:pt x="2881" y="2692"/>
                    <a:pt x="2881" y="2692"/>
                    <a:pt x="2865" y="2708"/>
                  </a:cubicBezTo>
                  <a:cubicBezTo>
                    <a:pt x="2886" y="2708"/>
                    <a:pt x="2894" y="2701"/>
                    <a:pt x="2901" y="2701"/>
                  </a:cubicBezTo>
                  <a:cubicBezTo>
                    <a:pt x="2905" y="2701"/>
                    <a:pt x="2908" y="2703"/>
                    <a:pt x="2914" y="2708"/>
                  </a:cubicBezTo>
                  <a:cubicBezTo>
                    <a:pt x="2914" y="2708"/>
                    <a:pt x="2897" y="2708"/>
                    <a:pt x="2897" y="2725"/>
                  </a:cubicBezTo>
                  <a:cubicBezTo>
                    <a:pt x="2906" y="2717"/>
                    <a:pt x="2918" y="2712"/>
                    <a:pt x="2928" y="2712"/>
                  </a:cubicBezTo>
                  <a:cubicBezTo>
                    <a:pt x="2938" y="2712"/>
                    <a:pt x="2946" y="2717"/>
                    <a:pt x="2946" y="2725"/>
                  </a:cubicBezTo>
                  <a:cubicBezTo>
                    <a:pt x="2946" y="2725"/>
                    <a:pt x="2942" y="2729"/>
                    <a:pt x="2938" y="2731"/>
                  </a:cubicBezTo>
                  <a:lnTo>
                    <a:pt x="2938" y="2731"/>
                  </a:lnTo>
                  <a:cubicBezTo>
                    <a:pt x="2935" y="2729"/>
                    <a:pt x="2933" y="2727"/>
                    <a:pt x="2930" y="2725"/>
                  </a:cubicBezTo>
                  <a:lnTo>
                    <a:pt x="2930" y="2725"/>
                  </a:lnTo>
                  <a:cubicBezTo>
                    <a:pt x="2930" y="2730"/>
                    <a:pt x="2932" y="2732"/>
                    <a:pt x="2934" y="2732"/>
                  </a:cubicBezTo>
                  <a:cubicBezTo>
                    <a:pt x="2935" y="2732"/>
                    <a:pt x="2937" y="2732"/>
                    <a:pt x="2938" y="2731"/>
                  </a:cubicBezTo>
                  <a:lnTo>
                    <a:pt x="2938" y="2731"/>
                  </a:lnTo>
                  <a:cubicBezTo>
                    <a:pt x="2953" y="2741"/>
                    <a:pt x="2970" y="2741"/>
                    <a:pt x="2985" y="2741"/>
                  </a:cubicBezTo>
                  <a:cubicBezTo>
                    <a:pt x="3004" y="2741"/>
                    <a:pt x="3020" y="2741"/>
                    <a:pt x="3028" y="2757"/>
                  </a:cubicBezTo>
                  <a:cubicBezTo>
                    <a:pt x="2996" y="2790"/>
                    <a:pt x="3028" y="2790"/>
                    <a:pt x="2996" y="2823"/>
                  </a:cubicBezTo>
                  <a:lnTo>
                    <a:pt x="3028" y="2823"/>
                  </a:lnTo>
                  <a:lnTo>
                    <a:pt x="3028" y="2807"/>
                  </a:lnTo>
                  <a:cubicBezTo>
                    <a:pt x="3036" y="2815"/>
                    <a:pt x="3049" y="2815"/>
                    <a:pt x="3059" y="2815"/>
                  </a:cubicBezTo>
                  <a:cubicBezTo>
                    <a:pt x="3069" y="2815"/>
                    <a:pt x="3077" y="2815"/>
                    <a:pt x="3077" y="2823"/>
                  </a:cubicBezTo>
                  <a:cubicBezTo>
                    <a:pt x="3104" y="2810"/>
                    <a:pt x="3120" y="2786"/>
                    <a:pt x="3125" y="2786"/>
                  </a:cubicBezTo>
                  <a:cubicBezTo>
                    <a:pt x="3126" y="2786"/>
                    <a:pt x="3127" y="2787"/>
                    <a:pt x="3127" y="2790"/>
                  </a:cubicBezTo>
                  <a:cubicBezTo>
                    <a:pt x="3127" y="2790"/>
                    <a:pt x="3143" y="2807"/>
                    <a:pt x="3127" y="2839"/>
                  </a:cubicBezTo>
                  <a:cubicBezTo>
                    <a:pt x="3135" y="2831"/>
                    <a:pt x="3143" y="2827"/>
                    <a:pt x="3149" y="2827"/>
                  </a:cubicBezTo>
                  <a:cubicBezTo>
                    <a:pt x="3155" y="2827"/>
                    <a:pt x="3159" y="2831"/>
                    <a:pt x="3159" y="2839"/>
                  </a:cubicBezTo>
                  <a:cubicBezTo>
                    <a:pt x="3159" y="2856"/>
                    <a:pt x="3127" y="2872"/>
                    <a:pt x="3127" y="2888"/>
                  </a:cubicBezTo>
                  <a:cubicBezTo>
                    <a:pt x="3135" y="2880"/>
                    <a:pt x="3141" y="2877"/>
                    <a:pt x="3147" y="2877"/>
                  </a:cubicBezTo>
                  <a:cubicBezTo>
                    <a:pt x="3158" y="2877"/>
                    <a:pt x="3165" y="2892"/>
                    <a:pt x="3179" y="2892"/>
                  </a:cubicBezTo>
                  <a:cubicBezTo>
                    <a:pt x="3183" y="2892"/>
                    <a:pt x="3187" y="2891"/>
                    <a:pt x="3192" y="2888"/>
                  </a:cubicBezTo>
                  <a:lnTo>
                    <a:pt x="3192" y="2888"/>
                  </a:lnTo>
                  <a:cubicBezTo>
                    <a:pt x="3192" y="2905"/>
                    <a:pt x="3192" y="2905"/>
                    <a:pt x="3176" y="2921"/>
                  </a:cubicBezTo>
                  <a:cubicBezTo>
                    <a:pt x="3177" y="2923"/>
                    <a:pt x="3179" y="2924"/>
                    <a:pt x="3181" y="2924"/>
                  </a:cubicBezTo>
                  <a:cubicBezTo>
                    <a:pt x="3192" y="2924"/>
                    <a:pt x="3203" y="2895"/>
                    <a:pt x="3215" y="2895"/>
                  </a:cubicBezTo>
                  <a:cubicBezTo>
                    <a:pt x="3218" y="2895"/>
                    <a:pt x="3221" y="2898"/>
                    <a:pt x="3225" y="2905"/>
                  </a:cubicBezTo>
                  <a:lnTo>
                    <a:pt x="3208" y="2905"/>
                  </a:lnTo>
                  <a:cubicBezTo>
                    <a:pt x="3225" y="2937"/>
                    <a:pt x="3257" y="2937"/>
                    <a:pt x="3274" y="2970"/>
                  </a:cubicBezTo>
                  <a:cubicBezTo>
                    <a:pt x="3265" y="2979"/>
                    <a:pt x="3258" y="2982"/>
                    <a:pt x="3253" y="2982"/>
                  </a:cubicBezTo>
                  <a:cubicBezTo>
                    <a:pt x="3245" y="2982"/>
                    <a:pt x="3241" y="2975"/>
                    <a:pt x="3236" y="2975"/>
                  </a:cubicBezTo>
                  <a:cubicBezTo>
                    <a:pt x="3233" y="2975"/>
                    <a:pt x="3229" y="2978"/>
                    <a:pt x="3225" y="2987"/>
                  </a:cubicBezTo>
                  <a:cubicBezTo>
                    <a:pt x="3257" y="3003"/>
                    <a:pt x="3323" y="3003"/>
                    <a:pt x="3339" y="3036"/>
                  </a:cubicBezTo>
                  <a:lnTo>
                    <a:pt x="3339" y="3019"/>
                  </a:lnTo>
                  <a:cubicBezTo>
                    <a:pt x="3348" y="3014"/>
                    <a:pt x="3353" y="3012"/>
                    <a:pt x="3357" y="3012"/>
                  </a:cubicBezTo>
                  <a:cubicBezTo>
                    <a:pt x="3372" y="3012"/>
                    <a:pt x="3351" y="3054"/>
                    <a:pt x="3365" y="3054"/>
                  </a:cubicBezTo>
                  <a:cubicBezTo>
                    <a:pt x="3367" y="3054"/>
                    <a:pt x="3369" y="3054"/>
                    <a:pt x="3372" y="3052"/>
                  </a:cubicBezTo>
                  <a:lnTo>
                    <a:pt x="3372" y="3052"/>
                  </a:lnTo>
                  <a:cubicBezTo>
                    <a:pt x="3372" y="3052"/>
                    <a:pt x="3362" y="3062"/>
                    <a:pt x="3356" y="3068"/>
                  </a:cubicBezTo>
                  <a:cubicBezTo>
                    <a:pt x="3356" y="3101"/>
                    <a:pt x="3405" y="3101"/>
                    <a:pt x="3438" y="3101"/>
                  </a:cubicBezTo>
                  <a:lnTo>
                    <a:pt x="3421" y="3118"/>
                  </a:lnTo>
                  <a:cubicBezTo>
                    <a:pt x="3421" y="3134"/>
                    <a:pt x="3454" y="3150"/>
                    <a:pt x="3454" y="3167"/>
                  </a:cubicBezTo>
                  <a:cubicBezTo>
                    <a:pt x="3462" y="3158"/>
                    <a:pt x="3466" y="3158"/>
                    <a:pt x="3470" y="3158"/>
                  </a:cubicBezTo>
                  <a:cubicBezTo>
                    <a:pt x="3474" y="3158"/>
                    <a:pt x="3478" y="3158"/>
                    <a:pt x="3487" y="3150"/>
                  </a:cubicBezTo>
                  <a:lnTo>
                    <a:pt x="3487" y="3150"/>
                  </a:lnTo>
                  <a:cubicBezTo>
                    <a:pt x="3470" y="3248"/>
                    <a:pt x="3585" y="3167"/>
                    <a:pt x="3568" y="3248"/>
                  </a:cubicBezTo>
                  <a:cubicBezTo>
                    <a:pt x="3568" y="3248"/>
                    <a:pt x="3552" y="3265"/>
                    <a:pt x="3552" y="3265"/>
                  </a:cubicBezTo>
                  <a:lnTo>
                    <a:pt x="3585" y="3281"/>
                  </a:lnTo>
                  <a:cubicBezTo>
                    <a:pt x="3601" y="3248"/>
                    <a:pt x="3601" y="3265"/>
                    <a:pt x="3601" y="3232"/>
                  </a:cubicBezTo>
                  <a:lnTo>
                    <a:pt x="3650" y="3232"/>
                  </a:lnTo>
                  <a:cubicBezTo>
                    <a:pt x="3618" y="3232"/>
                    <a:pt x="3618" y="3265"/>
                    <a:pt x="3618" y="3281"/>
                  </a:cubicBezTo>
                  <a:cubicBezTo>
                    <a:pt x="3618" y="3281"/>
                    <a:pt x="3618" y="3265"/>
                    <a:pt x="3634" y="3265"/>
                  </a:cubicBezTo>
                  <a:cubicBezTo>
                    <a:pt x="3630" y="3277"/>
                    <a:pt x="3630" y="3281"/>
                    <a:pt x="3632" y="3281"/>
                  </a:cubicBezTo>
                  <a:cubicBezTo>
                    <a:pt x="3637" y="3281"/>
                    <a:pt x="3655" y="3257"/>
                    <a:pt x="3663" y="3257"/>
                  </a:cubicBezTo>
                  <a:cubicBezTo>
                    <a:pt x="3665" y="3257"/>
                    <a:pt x="3667" y="3259"/>
                    <a:pt x="3667" y="3265"/>
                  </a:cubicBezTo>
                  <a:lnTo>
                    <a:pt x="3650" y="3281"/>
                  </a:lnTo>
                  <a:cubicBezTo>
                    <a:pt x="3661" y="3281"/>
                    <a:pt x="3672" y="3274"/>
                    <a:pt x="3683" y="3274"/>
                  </a:cubicBezTo>
                  <a:cubicBezTo>
                    <a:pt x="3688" y="3274"/>
                    <a:pt x="3694" y="3276"/>
                    <a:pt x="3699" y="3281"/>
                  </a:cubicBezTo>
                  <a:cubicBezTo>
                    <a:pt x="3693" y="3293"/>
                    <a:pt x="3690" y="3296"/>
                    <a:pt x="3686" y="3296"/>
                  </a:cubicBezTo>
                  <a:cubicBezTo>
                    <a:pt x="3683" y="3296"/>
                    <a:pt x="3680" y="3293"/>
                    <a:pt x="3676" y="3293"/>
                  </a:cubicBezTo>
                  <a:cubicBezTo>
                    <a:pt x="3673" y="3293"/>
                    <a:pt x="3670" y="3294"/>
                    <a:pt x="3667" y="3298"/>
                  </a:cubicBezTo>
                  <a:cubicBezTo>
                    <a:pt x="3667" y="3301"/>
                    <a:pt x="3669" y="3302"/>
                    <a:pt x="3673" y="3302"/>
                  </a:cubicBezTo>
                  <a:cubicBezTo>
                    <a:pt x="3680" y="3302"/>
                    <a:pt x="3691" y="3299"/>
                    <a:pt x="3701" y="3299"/>
                  </a:cubicBezTo>
                  <a:cubicBezTo>
                    <a:pt x="3709" y="3299"/>
                    <a:pt x="3716" y="3302"/>
                    <a:pt x="3716" y="3314"/>
                  </a:cubicBezTo>
                  <a:lnTo>
                    <a:pt x="3683" y="3314"/>
                  </a:lnTo>
                  <a:cubicBezTo>
                    <a:pt x="3667" y="3347"/>
                    <a:pt x="3683" y="3347"/>
                    <a:pt x="3683" y="3347"/>
                  </a:cubicBezTo>
                  <a:lnTo>
                    <a:pt x="3683" y="3363"/>
                  </a:lnTo>
                  <a:cubicBezTo>
                    <a:pt x="3706" y="3349"/>
                    <a:pt x="3720" y="3344"/>
                    <a:pt x="3729" y="3344"/>
                  </a:cubicBezTo>
                  <a:cubicBezTo>
                    <a:pt x="3749" y="3344"/>
                    <a:pt x="3747" y="3366"/>
                    <a:pt x="3767" y="3366"/>
                  </a:cubicBezTo>
                  <a:cubicBezTo>
                    <a:pt x="3771" y="3366"/>
                    <a:pt x="3776" y="3365"/>
                    <a:pt x="3781" y="3363"/>
                  </a:cubicBezTo>
                  <a:lnTo>
                    <a:pt x="3781" y="3363"/>
                  </a:lnTo>
                  <a:cubicBezTo>
                    <a:pt x="3732" y="3379"/>
                    <a:pt x="3765" y="3379"/>
                    <a:pt x="3732" y="3412"/>
                  </a:cubicBezTo>
                  <a:cubicBezTo>
                    <a:pt x="3732" y="3412"/>
                    <a:pt x="3732" y="3429"/>
                    <a:pt x="3732" y="3445"/>
                  </a:cubicBezTo>
                  <a:cubicBezTo>
                    <a:pt x="3736" y="3441"/>
                    <a:pt x="3738" y="3440"/>
                    <a:pt x="3739" y="3440"/>
                  </a:cubicBezTo>
                  <a:cubicBezTo>
                    <a:pt x="3742" y="3440"/>
                    <a:pt x="3741" y="3450"/>
                    <a:pt x="3750" y="3450"/>
                  </a:cubicBezTo>
                  <a:cubicBezTo>
                    <a:pt x="3753" y="3450"/>
                    <a:pt x="3758" y="3448"/>
                    <a:pt x="3765" y="3445"/>
                  </a:cubicBezTo>
                  <a:lnTo>
                    <a:pt x="3765" y="3445"/>
                  </a:lnTo>
                  <a:cubicBezTo>
                    <a:pt x="3765" y="3461"/>
                    <a:pt x="3781" y="3461"/>
                    <a:pt x="3749" y="3478"/>
                  </a:cubicBezTo>
                  <a:cubicBezTo>
                    <a:pt x="3781" y="3478"/>
                    <a:pt x="3765" y="3461"/>
                    <a:pt x="3781" y="3445"/>
                  </a:cubicBezTo>
                  <a:cubicBezTo>
                    <a:pt x="3811" y="3445"/>
                    <a:pt x="3787" y="3513"/>
                    <a:pt x="3831" y="3513"/>
                  </a:cubicBezTo>
                  <a:cubicBezTo>
                    <a:pt x="3836" y="3513"/>
                    <a:pt x="3841" y="3512"/>
                    <a:pt x="3847" y="3510"/>
                  </a:cubicBezTo>
                  <a:cubicBezTo>
                    <a:pt x="3873" y="3510"/>
                    <a:pt x="3899" y="3489"/>
                    <a:pt x="3925" y="3489"/>
                  </a:cubicBezTo>
                  <a:cubicBezTo>
                    <a:pt x="3932" y="3489"/>
                    <a:pt x="3938" y="3491"/>
                    <a:pt x="3945" y="3494"/>
                  </a:cubicBezTo>
                  <a:cubicBezTo>
                    <a:pt x="3945" y="3478"/>
                    <a:pt x="3945" y="3478"/>
                    <a:pt x="3945" y="3478"/>
                  </a:cubicBezTo>
                  <a:lnTo>
                    <a:pt x="3929" y="3478"/>
                  </a:lnTo>
                  <a:cubicBezTo>
                    <a:pt x="3945" y="3478"/>
                    <a:pt x="3945" y="3461"/>
                    <a:pt x="3961" y="3461"/>
                  </a:cubicBezTo>
                  <a:cubicBezTo>
                    <a:pt x="3961" y="3445"/>
                    <a:pt x="3945" y="3445"/>
                    <a:pt x="3931" y="3445"/>
                  </a:cubicBezTo>
                  <a:cubicBezTo>
                    <a:pt x="3917" y="3445"/>
                    <a:pt x="3905" y="3445"/>
                    <a:pt x="3911" y="3430"/>
                  </a:cubicBezTo>
                  <a:lnTo>
                    <a:pt x="3911" y="3430"/>
                  </a:lnTo>
                  <a:cubicBezTo>
                    <a:pt x="3883" y="3437"/>
                    <a:pt x="3889" y="3464"/>
                    <a:pt x="3847" y="3478"/>
                  </a:cubicBezTo>
                  <a:lnTo>
                    <a:pt x="3896" y="3396"/>
                  </a:lnTo>
                  <a:lnTo>
                    <a:pt x="3863" y="3412"/>
                  </a:lnTo>
                  <a:cubicBezTo>
                    <a:pt x="3863" y="3412"/>
                    <a:pt x="3863" y="3412"/>
                    <a:pt x="3863" y="3396"/>
                  </a:cubicBezTo>
                  <a:cubicBezTo>
                    <a:pt x="3847" y="3412"/>
                    <a:pt x="3863" y="3412"/>
                    <a:pt x="3847" y="3429"/>
                  </a:cubicBezTo>
                  <a:cubicBezTo>
                    <a:pt x="3847" y="3389"/>
                    <a:pt x="3816" y="3392"/>
                    <a:pt x="3819" y="3378"/>
                  </a:cubicBezTo>
                  <a:lnTo>
                    <a:pt x="3819" y="3378"/>
                  </a:lnTo>
                  <a:cubicBezTo>
                    <a:pt x="3817" y="3379"/>
                    <a:pt x="3812" y="3379"/>
                    <a:pt x="3798" y="3379"/>
                  </a:cubicBezTo>
                  <a:cubicBezTo>
                    <a:pt x="3817" y="3360"/>
                    <a:pt x="3818" y="3356"/>
                    <a:pt x="3814" y="3356"/>
                  </a:cubicBezTo>
                  <a:cubicBezTo>
                    <a:pt x="3810" y="3356"/>
                    <a:pt x="3801" y="3359"/>
                    <a:pt x="3794" y="3359"/>
                  </a:cubicBezTo>
                  <a:cubicBezTo>
                    <a:pt x="3787" y="3359"/>
                    <a:pt x="3781" y="3356"/>
                    <a:pt x="3781" y="3347"/>
                  </a:cubicBezTo>
                  <a:cubicBezTo>
                    <a:pt x="3814" y="3330"/>
                    <a:pt x="3814" y="3347"/>
                    <a:pt x="3814" y="3314"/>
                  </a:cubicBezTo>
                  <a:lnTo>
                    <a:pt x="3814" y="3314"/>
                  </a:lnTo>
                  <a:cubicBezTo>
                    <a:pt x="3804" y="3321"/>
                    <a:pt x="3798" y="3323"/>
                    <a:pt x="3793" y="3323"/>
                  </a:cubicBezTo>
                  <a:cubicBezTo>
                    <a:pt x="3776" y="3323"/>
                    <a:pt x="3794" y="3281"/>
                    <a:pt x="3781" y="3281"/>
                  </a:cubicBezTo>
                  <a:lnTo>
                    <a:pt x="3781" y="3281"/>
                  </a:lnTo>
                  <a:cubicBezTo>
                    <a:pt x="3770" y="3292"/>
                    <a:pt x="3763" y="3296"/>
                    <a:pt x="3758" y="3296"/>
                  </a:cubicBezTo>
                  <a:cubicBezTo>
                    <a:pt x="3747" y="3296"/>
                    <a:pt x="3743" y="3281"/>
                    <a:pt x="3732" y="3281"/>
                  </a:cubicBezTo>
                  <a:cubicBezTo>
                    <a:pt x="3732" y="3267"/>
                    <a:pt x="3719" y="3239"/>
                    <a:pt x="3704" y="3209"/>
                  </a:cubicBezTo>
                  <a:lnTo>
                    <a:pt x="3704" y="3209"/>
                  </a:lnTo>
                  <a:cubicBezTo>
                    <a:pt x="3696" y="3216"/>
                    <a:pt x="3688" y="3218"/>
                    <a:pt x="3682" y="3218"/>
                  </a:cubicBezTo>
                  <a:cubicBezTo>
                    <a:pt x="3669" y="3218"/>
                    <a:pt x="3660" y="3209"/>
                    <a:pt x="3650" y="3199"/>
                  </a:cubicBezTo>
                  <a:cubicBezTo>
                    <a:pt x="3667" y="3183"/>
                    <a:pt x="3683" y="3183"/>
                    <a:pt x="3699" y="3183"/>
                  </a:cubicBezTo>
                  <a:lnTo>
                    <a:pt x="3683" y="3167"/>
                  </a:lnTo>
                  <a:cubicBezTo>
                    <a:pt x="3672" y="3167"/>
                    <a:pt x="3668" y="3174"/>
                    <a:pt x="3662" y="3174"/>
                  </a:cubicBezTo>
                  <a:cubicBezTo>
                    <a:pt x="3659" y="3174"/>
                    <a:pt x="3656" y="3172"/>
                    <a:pt x="3650" y="3167"/>
                  </a:cubicBezTo>
                  <a:lnTo>
                    <a:pt x="3683" y="3150"/>
                  </a:lnTo>
                  <a:cubicBezTo>
                    <a:pt x="3667" y="3134"/>
                    <a:pt x="3618" y="3150"/>
                    <a:pt x="3618" y="3118"/>
                  </a:cubicBezTo>
                  <a:cubicBezTo>
                    <a:pt x="3601" y="3150"/>
                    <a:pt x="3568" y="3199"/>
                    <a:pt x="3536" y="3199"/>
                  </a:cubicBezTo>
                  <a:cubicBezTo>
                    <a:pt x="3552" y="3183"/>
                    <a:pt x="3568" y="3167"/>
                    <a:pt x="3585" y="3167"/>
                  </a:cubicBezTo>
                  <a:cubicBezTo>
                    <a:pt x="3568" y="3167"/>
                    <a:pt x="3568" y="3167"/>
                    <a:pt x="3568" y="3150"/>
                  </a:cubicBezTo>
                  <a:lnTo>
                    <a:pt x="3585" y="3150"/>
                  </a:lnTo>
                  <a:cubicBezTo>
                    <a:pt x="3585" y="3139"/>
                    <a:pt x="3583" y="3136"/>
                    <a:pt x="3581" y="3136"/>
                  </a:cubicBezTo>
                  <a:cubicBezTo>
                    <a:pt x="3579" y="3136"/>
                    <a:pt x="3578" y="3137"/>
                    <a:pt x="3576" y="3138"/>
                  </a:cubicBezTo>
                  <a:lnTo>
                    <a:pt x="3576" y="3138"/>
                  </a:lnTo>
                  <a:cubicBezTo>
                    <a:pt x="3578" y="3132"/>
                    <a:pt x="3574" y="3129"/>
                    <a:pt x="3585" y="3118"/>
                  </a:cubicBezTo>
                  <a:cubicBezTo>
                    <a:pt x="3585" y="3118"/>
                    <a:pt x="3585" y="3125"/>
                    <a:pt x="3590" y="3125"/>
                  </a:cubicBezTo>
                  <a:cubicBezTo>
                    <a:pt x="3592" y="3125"/>
                    <a:pt x="3596" y="3123"/>
                    <a:pt x="3601" y="3118"/>
                  </a:cubicBezTo>
                  <a:cubicBezTo>
                    <a:pt x="3585" y="3118"/>
                    <a:pt x="3585" y="3101"/>
                    <a:pt x="3601" y="3085"/>
                  </a:cubicBezTo>
                  <a:cubicBezTo>
                    <a:pt x="3585" y="3085"/>
                    <a:pt x="3585" y="3101"/>
                    <a:pt x="3568" y="3101"/>
                  </a:cubicBezTo>
                  <a:cubicBezTo>
                    <a:pt x="3552" y="3085"/>
                    <a:pt x="3585" y="3068"/>
                    <a:pt x="3585" y="3052"/>
                  </a:cubicBezTo>
                  <a:lnTo>
                    <a:pt x="3585" y="3052"/>
                  </a:lnTo>
                  <a:cubicBezTo>
                    <a:pt x="3577" y="3060"/>
                    <a:pt x="3573" y="3060"/>
                    <a:pt x="3568" y="3060"/>
                  </a:cubicBezTo>
                  <a:cubicBezTo>
                    <a:pt x="3564" y="3060"/>
                    <a:pt x="3560" y="3060"/>
                    <a:pt x="3552" y="3068"/>
                  </a:cubicBezTo>
                  <a:cubicBezTo>
                    <a:pt x="3536" y="3068"/>
                    <a:pt x="3552" y="3052"/>
                    <a:pt x="3552" y="3052"/>
                  </a:cubicBezTo>
                  <a:cubicBezTo>
                    <a:pt x="3541" y="3052"/>
                    <a:pt x="3530" y="3038"/>
                    <a:pt x="3519" y="3038"/>
                  </a:cubicBezTo>
                  <a:cubicBezTo>
                    <a:pt x="3514" y="3038"/>
                    <a:pt x="3508" y="3041"/>
                    <a:pt x="3503" y="3052"/>
                  </a:cubicBezTo>
                  <a:cubicBezTo>
                    <a:pt x="3498" y="3054"/>
                    <a:pt x="3493" y="3055"/>
                    <a:pt x="3488" y="3055"/>
                  </a:cubicBezTo>
                  <a:cubicBezTo>
                    <a:pt x="3453" y="3055"/>
                    <a:pt x="3450" y="3001"/>
                    <a:pt x="3421" y="2987"/>
                  </a:cubicBezTo>
                  <a:lnTo>
                    <a:pt x="3438" y="2987"/>
                  </a:lnTo>
                  <a:cubicBezTo>
                    <a:pt x="3414" y="2975"/>
                    <a:pt x="3399" y="2963"/>
                    <a:pt x="3387" y="2963"/>
                  </a:cubicBezTo>
                  <a:cubicBezTo>
                    <a:pt x="3382" y="2963"/>
                    <a:pt x="3377" y="2965"/>
                    <a:pt x="3372" y="2970"/>
                  </a:cubicBezTo>
                  <a:cubicBezTo>
                    <a:pt x="3372" y="2970"/>
                    <a:pt x="3372" y="2937"/>
                    <a:pt x="3388" y="2937"/>
                  </a:cubicBezTo>
                  <a:cubicBezTo>
                    <a:pt x="3372" y="2937"/>
                    <a:pt x="3356" y="2937"/>
                    <a:pt x="3356" y="2905"/>
                  </a:cubicBezTo>
                  <a:cubicBezTo>
                    <a:pt x="3367" y="2905"/>
                    <a:pt x="3363" y="2897"/>
                    <a:pt x="3364" y="2897"/>
                  </a:cubicBezTo>
                  <a:lnTo>
                    <a:pt x="3364" y="2897"/>
                  </a:lnTo>
                  <a:cubicBezTo>
                    <a:pt x="3365" y="2897"/>
                    <a:pt x="3367" y="2899"/>
                    <a:pt x="3372" y="2905"/>
                  </a:cubicBezTo>
                  <a:cubicBezTo>
                    <a:pt x="3372" y="2893"/>
                    <a:pt x="3372" y="2882"/>
                    <a:pt x="3360" y="2882"/>
                  </a:cubicBezTo>
                  <a:cubicBezTo>
                    <a:pt x="3356" y="2882"/>
                    <a:pt x="3349" y="2884"/>
                    <a:pt x="3339" y="2888"/>
                  </a:cubicBezTo>
                  <a:cubicBezTo>
                    <a:pt x="3372" y="2872"/>
                    <a:pt x="3356" y="2839"/>
                    <a:pt x="3339" y="2839"/>
                  </a:cubicBezTo>
                  <a:lnTo>
                    <a:pt x="3339" y="2872"/>
                  </a:lnTo>
                  <a:cubicBezTo>
                    <a:pt x="3323" y="2872"/>
                    <a:pt x="3323" y="2856"/>
                    <a:pt x="3323" y="2856"/>
                  </a:cubicBezTo>
                  <a:lnTo>
                    <a:pt x="3339" y="2823"/>
                  </a:lnTo>
                  <a:cubicBezTo>
                    <a:pt x="3339" y="2800"/>
                    <a:pt x="3327" y="2795"/>
                    <a:pt x="3312" y="2795"/>
                  </a:cubicBezTo>
                  <a:cubicBezTo>
                    <a:pt x="3303" y="2795"/>
                    <a:pt x="3292" y="2797"/>
                    <a:pt x="3284" y="2797"/>
                  </a:cubicBezTo>
                  <a:cubicBezTo>
                    <a:pt x="3269" y="2797"/>
                    <a:pt x="3260" y="2791"/>
                    <a:pt x="3274" y="2757"/>
                  </a:cubicBezTo>
                  <a:lnTo>
                    <a:pt x="3274" y="2757"/>
                  </a:lnTo>
                  <a:cubicBezTo>
                    <a:pt x="3241" y="2774"/>
                    <a:pt x="3274" y="2790"/>
                    <a:pt x="3241" y="2807"/>
                  </a:cubicBezTo>
                  <a:cubicBezTo>
                    <a:pt x="3225" y="2790"/>
                    <a:pt x="3257" y="2725"/>
                    <a:pt x="3257" y="2725"/>
                  </a:cubicBezTo>
                  <a:cubicBezTo>
                    <a:pt x="3254" y="2718"/>
                    <a:pt x="3249" y="2715"/>
                    <a:pt x="3243" y="2715"/>
                  </a:cubicBezTo>
                  <a:cubicBezTo>
                    <a:pt x="3228" y="2715"/>
                    <a:pt x="3206" y="2734"/>
                    <a:pt x="3190" y="2734"/>
                  </a:cubicBezTo>
                  <a:cubicBezTo>
                    <a:pt x="3184" y="2734"/>
                    <a:pt x="3179" y="2732"/>
                    <a:pt x="3176" y="2725"/>
                  </a:cubicBezTo>
                  <a:cubicBezTo>
                    <a:pt x="3176" y="2738"/>
                    <a:pt x="3165" y="2762"/>
                    <a:pt x="3143" y="2762"/>
                  </a:cubicBezTo>
                  <a:cubicBezTo>
                    <a:pt x="3138" y="2762"/>
                    <a:pt x="3133" y="2761"/>
                    <a:pt x="3127" y="2757"/>
                  </a:cubicBezTo>
                  <a:cubicBezTo>
                    <a:pt x="3127" y="2741"/>
                    <a:pt x="3159" y="2708"/>
                    <a:pt x="3176" y="2708"/>
                  </a:cubicBezTo>
                  <a:cubicBezTo>
                    <a:pt x="3192" y="2692"/>
                    <a:pt x="3159" y="2676"/>
                    <a:pt x="3192" y="2659"/>
                  </a:cubicBezTo>
                  <a:cubicBezTo>
                    <a:pt x="3171" y="2659"/>
                    <a:pt x="3164" y="2666"/>
                    <a:pt x="3165" y="2675"/>
                  </a:cubicBezTo>
                  <a:lnTo>
                    <a:pt x="3165" y="2675"/>
                  </a:lnTo>
                  <a:cubicBezTo>
                    <a:pt x="3152" y="2658"/>
                    <a:pt x="3139" y="2656"/>
                    <a:pt x="3127" y="2643"/>
                  </a:cubicBezTo>
                  <a:cubicBezTo>
                    <a:pt x="3127" y="2643"/>
                    <a:pt x="3127" y="2659"/>
                    <a:pt x="3127" y="2659"/>
                  </a:cubicBezTo>
                  <a:cubicBezTo>
                    <a:pt x="3122" y="2651"/>
                    <a:pt x="3118" y="2648"/>
                    <a:pt x="3113" y="2648"/>
                  </a:cubicBezTo>
                  <a:cubicBezTo>
                    <a:pt x="3103" y="2648"/>
                    <a:pt x="3091" y="2663"/>
                    <a:pt x="3075" y="2663"/>
                  </a:cubicBezTo>
                  <a:cubicBezTo>
                    <a:pt x="3071" y="2663"/>
                    <a:pt x="3066" y="2662"/>
                    <a:pt x="3061" y="2659"/>
                  </a:cubicBezTo>
                  <a:cubicBezTo>
                    <a:pt x="3077" y="2626"/>
                    <a:pt x="3110" y="2626"/>
                    <a:pt x="3077" y="2626"/>
                  </a:cubicBezTo>
                  <a:cubicBezTo>
                    <a:pt x="3077" y="2594"/>
                    <a:pt x="3094" y="2594"/>
                    <a:pt x="3110" y="2577"/>
                  </a:cubicBezTo>
                  <a:lnTo>
                    <a:pt x="3110" y="2577"/>
                  </a:lnTo>
                  <a:cubicBezTo>
                    <a:pt x="3106" y="2580"/>
                    <a:pt x="3102" y="2581"/>
                    <a:pt x="3099" y="2581"/>
                  </a:cubicBezTo>
                  <a:cubicBezTo>
                    <a:pt x="3082" y="2581"/>
                    <a:pt x="3094" y="2542"/>
                    <a:pt x="3094" y="2528"/>
                  </a:cubicBezTo>
                  <a:lnTo>
                    <a:pt x="3077" y="2528"/>
                  </a:lnTo>
                  <a:lnTo>
                    <a:pt x="3077" y="2545"/>
                  </a:lnTo>
                  <a:cubicBezTo>
                    <a:pt x="3066" y="2545"/>
                    <a:pt x="3063" y="2537"/>
                    <a:pt x="3067" y="2532"/>
                  </a:cubicBezTo>
                  <a:lnTo>
                    <a:pt x="3067" y="2532"/>
                  </a:lnTo>
                  <a:cubicBezTo>
                    <a:pt x="3053" y="2542"/>
                    <a:pt x="3038" y="2565"/>
                    <a:pt x="3012" y="2577"/>
                  </a:cubicBezTo>
                  <a:cubicBezTo>
                    <a:pt x="3028" y="2561"/>
                    <a:pt x="2996" y="2561"/>
                    <a:pt x="3012" y="2545"/>
                  </a:cubicBezTo>
                  <a:lnTo>
                    <a:pt x="3012" y="2545"/>
                  </a:lnTo>
                  <a:cubicBezTo>
                    <a:pt x="3014" y="2547"/>
                    <a:pt x="3016" y="2548"/>
                    <a:pt x="3018" y="2548"/>
                  </a:cubicBezTo>
                  <a:cubicBezTo>
                    <a:pt x="3029" y="2548"/>
                    <a:pt x="3033" y="2512"/>
                    <a:pt x="3061" y="2512"/>
                  </a:cubicBezTo>
                  <a:lnTo>
                    <a:pt x="3045" y="2512"/>
                  </a:lnTo>
                  <a:cubicBezTo>
                    <a:pt x="3045" y="2496"/>
                    <a:pt x="3045" y="2496"/>
                    <a:pt x="3045" y="2496"/>
                  </a:cubicBezTo>
                  <a:cubicBezTo>
                    <a:pt x="3048" y="2489"/>
                    <a:pt x="3049" y="2486"/>
                    <a:pt x="3047" y="2486"/>
                  </a:cubicBezTo>
                  <a:lnTo>
                    <a:pt x="3047" y="2486"/>
                  </a:lnTo>
                  <a:cubicBezTo>
                    <a:pt x="3043" y="2486"/>
                    <a:pt x="3018" y="2515"/>
                    <a:pt x="3002" y="2515"/>
                  </a:cubicBezTo>
                  <a:cubicBezTo>
                    <a:pt x="3000" y="2515"/>
                    <a:pt x="2997" y="2514"/>
                    <a:pt x="2996" y="2512"/>
                  </a:cubicBezTo>
                  <a:cubicBezTo>
                    <a:pt x="3005" y="2503"/>
                    <a:pt x="3009" y="2489"/>
                    <a:pt x="3011" y="2481"/>
                  </a:cubicBezTo>
                  <a:lnTo>
                    <a:pt x="3011" y="2481"/>
                  </a:lnTo>
                  <a:cubicBezTo>
                    <a:pt x="3006" y="2485"/>
                    <a:pt x="2993" y="2498"/>
                    <a:pt x="2979" y="2512"/>
                  </a:cubicBezTo>
                  <a:cubicBezTo>
                    <a:pt x="2971" y="2496"/>
                    <a:pt x="2963" y="2491"/>
                    <a:pt x="2957" y="2491"/>
                  </a:cubicBezTo>
                  <a:cubicBezTo>
                    <a:pt x="2951" y="2491"/>
                    <a:pt x="2946" y="2496"/>
                    <a:pt x="2946" y="2496"/>
                  </a:cubicBezTo>
                  <a:lnTo>
                    <a:pt x="2946" y="2512"/>
                  </a:lnTo>
                  <a:lnTo>
                    <a:pt x="2914" y="2512"/>
                  </a:lnTo>
                  <a:cubicBezTo>
                    <a:pt x="2922" y="2504"/>
                    <a:pt x="2926" y="2504"/>
                    <a:pt x="2928" y="2504"/>
                  </a:cubicBezTo>
                  <a:cubicBezTo>
                    <a:pt x="2930" y="2504"/>
                    <a:pt x="2930" y="2504"/>
                    <a:pt x="2930" y="2496"/>
                  </a:cubicBezTo>
                  <a:lnTo>
                    <a:pt x="2930" y="2496"/>
                  </a:lnTo>
                  <a:cubicBezTo>
                    <a:pt x="2926" y="2497"/>
                    <a:pt x="2924" y="2498"/>
                    <a:pt x="2921" y="2498"/>
                  </a:cubicBezTo>
                  <a:cubicBezTo>
                    <a:pt x="2906" y="2498"/>
                    <a:pt x="2921" y="2460"/>
                    <a:pt x="2906" y="2460"/>
                  </a:cubicBezTo>
                  <a:cubicBezTo>
                    <a:pt x="2904" y="2460"/>
                    <a:pt x="2901" y="2461"/>
                    <a:pt x="2897" y="2463"/>
                  </a:cubicBezTo>
                  <a:cubicBezTo>
                    <a:pt x="2897" y="2446"/>
                    <a:pt x="2930" y="2430"/>
                    <a:pt x="2930" y="2414"/>
                  </a:cubicBezTo>
                  <a:cubicBezTo>
                    <a:pt x="2897" y="2414"/>
                    <a:pt x="2930" y="2381"/>
                    <a:pt x="2897" y="2381"/>
                  </a:cubicBezTo>
                  <a:cubicBezTo>
                    <a:pt x="2881" y="2397"/>
                    <a:pt x="2881" y="2397"/>
                    <a:pt x="2865" y="2414"/>
                  </a:cubicBezTo>
                  <a:lnTo>
                    <a:pt x="2897" y="2414"/>
                  </a:lnTo>
                  <a:lnTo>
                    <a:pt x="2848" y="2430"/>
                  </a:lnTo>
                  <a:cubicBezTo>
                    <a:pt x="2856" y="2438"/>
                    <a:pt x="2865" y="2438"/>
                    <a:pt x="2871" y="2438"/>
                  </a:cubicBezTo>
                  <a:cubicBezTo>
                    <a:pt x="2877" y="2438"/>
                    <a:pt x="2881" y="2438"/>
                    <a:pt x="2881" y="2446"/>
                  </a:cubicBezTo>
                  <a:cubicBezTo>
                    <a:pt x="2871" y="2446"/>
                    <a:pt x="2867" y="2446"/>
                    <a:pt x="2866" y="2450"/>
                  </a:cubicBezTo>
                  <a:lnTo>
                    <a:pt x="2866" y="2450"/>
                  </a:lnTo>
                  <a:cubicBezTo>
                    <a:pt x="2863" y="2446"/>
                    <a:pt x="2855" y="2446"/>
                    <a:pt x="2846" y="2446"/>
                  </a:cubicBezTo>
                  <a:cubicBezTo>
                    <a:pt x="2832" y="2446"/>
                    <a:pt x="2816" y="2446"/>
                    <a:pt x="2816" y="2430"/>
                  </a:cubicBezTo>
                  <a:lnTo>
                    <a:pt x="2865" y="2381"/>
                  </a:lnTo>
                  <a:cubicBezTo>
                    <a:pt x="2865" y="2348"/>
                    <a:pt x="2816" y="2381"/>
                    <a:pt x="2799" y="2332"/>
                  </a:cubicBezTo>
                  <a:lnTo>
                    <a:pt x="2799" y="2348"/>
                  </a:lnTo>
                  <a:cubicBezTo>
                    <a:pt x="2788" y="2359"/>
                    <a:pt x="2783" y="2363"/>
                    <a:pt x="2780" y="2363"/>
                  </a:cubicBezTo>
                  <a:cubicBezTo>
                    <a:pt x="2774" y="2363"/>
                    <a:pt x="2777" y="2348"/>
                    <a:pt x="2766" y="2348"/>
                  </a:cubicBezTo>
                  <a:cubicBezTo>
                    <a:pt x="2783" y="2332"/>
                    <a:pt x="2783" y="2315"/>
                    <a:pt x="2783" y="2299"/>
                  </a:cubicBezTo>
                  <a:lnTo>
                    <a:pt x="2783" y="2299"/>
                  </a:lnTo>
                  <a:cubicBezTo>
                    <a:pt x="2779" y="2303"/>
                    <a:pt x="2776" y="2304"/>
                    <a:pt x="2774" y="2304"/>
                  </a:cubicBezTo>
                  <a:cubicBezTo>
                    <a:pt x="2769" y="2304"/>
                    <a:pt x="2765" y="2300"/>
                    <a:pt x="2759" y="2300"/>
                  </a:cubicBezTo>
                  <a:cubicBezTo>
                    <a:pt x="2753" y="2300"/>
                    <a:pt x="2746" y="2303"/>
                    <a:pt x="2734" y="2315"/>
                  </a:cubicBezTo>
                  <a:lnTo>
                    <a:pt x="2734" y="2283"/>
                  </a:lnTo>
                  <a:cubicBezTo>
                    <a:pt x="2734" y="2276"/>
                    <a:pt x="2731" y="2273"/>
                    <a:pt x="2726" y="2273"/>
                  </a:cubicBezTo>
                  <a:cubicBezTo>
                    <a:pt x="2713" y="2273"/>
                    <a:pt x="2686" y="2292"/>
                    <a:pt x="2668" y="2292"/>
                  </a:cubicBezTo>
                  <a:cubicBezTo>
                    <a:pt x="2661" y="2292"/>
                    <a:pt x="2655" y="2290"/>
                    <a:pt x="2652" y="2283"/>
                  </a:cubicBezTo>
                  <a:cubicBezTo>
                    <a:pt x="2685" y="2283"/>
                    <a:pt x="2685" y="2250"/>
                    <a:pt x="2701" y="2250"/>
                  </a:cubicBezTo>
                  <a:cubicBezTo>
                    <a:pt x="2701" y="2250"/>
                    <a:pt x="2701" y="2243"/>
                    <a:pt x="2696" y="2243"/>
                  </a:cubicBezTo>
                  <a:cubicBezTo>
                    <a:pt x="2694" y="2243"/>
                    <a:pt x="2690" y="2245"/>
                    <a:pt x="2685" y="2250"/>
                  </a:cubicBezTo>
                  <a:cubicBezTo>
                    <a:pt x="2685" y="2246"/>
                    <a:pt x="2683" y="2245"/>
                    <a:pt x="2680" y="2245"/>
                  </a:cubicBezTo>
                  <a:cubicBezTo>
                    <a:pt x="2676" y="2245"/>
                    <a:pt x="2668" y="2249"/>
                    <a:pt x="2662" y="2249"/>
                  </a:cubicBezTo>
                  <a:cubicBezTo>
                    <a:pt x="2656" y="2249"/>
                    <a:pt x="2652" y="2246"/>
                    <a:pt x="2652" y="2234"/>
                  </a:cubicBezTo>
                  <a:cubicBezTo>
                    <a:pt x="2652" y="2234"/>
                    <a:pt x="2641" y="2255"/>
                    <a:pt x="2629" y="2255"/>
                  </a:cubicBezTo>
                  <a:cubicBezTo>
                    <a:pt x="2626" y="2255"/>
                    <a:pt x="2623" y="2253"/>
                    <a:pt x="2620" y="2251"/>
                  </a:cubicBezTo>
                  <a:lnTo>
                    <a:pt x="2620" y="2251"/>
                  </a:lnTo>
                  <a:cubicBezTo>
                    <a:pt x="2613" y="2251"/>
                    <a:pt x="2607" y="2254"/>
                    <a:pt x="2604" y="2259"/>
                  </a:cubicBezTo>
                  <a:lnTo>
                    <a:pt x="2604" y="2259"/>
                  </a:lnTo>
                  <a:cubicBezTo>
                    <a:pt x="2613" y="2202"/>
                    <a:pt x="2538" y="2215"/>
                    <a:pt x="2554" y="2152"/>
                  </a:cubicBezTo>
                  <a:cubicBezTo>
                    <a:pt x="2537" y="2152"/>
                    <a:pt x="2521" y="2135"/>
                    <a:pt x="2505" y="2135"/>
                  </a:cubicBezTo>
                  <a:cubicBezTo>
                    <a:pt x="2505" y="2119"/>
                    <a:pt x="2505" y="2119"/>
                    <a:pt x="2505" y="2119"/>
                  </a:cubicBezTo>
                  <a:cubicBezTo>
                    <a:pt x="2505" y="2113"/>
                    <a:pt x="2503" y="2111"/>
                    <a:pt x="2500" y="2111"/>
                  </a:cubicBezTo>
                  <a:cubicBezTo>
                    <a:pt x="2492" y="2111"/>
                    <a:pt x="2472" y="2135"/>
                    <a:pt x="2456" y="2135"/>
                  </a:cubicBezTo>
                  <a:cubicBezTo>
                    <a:pt x="2449" y="2135"/>
                    <a:pt x="2443" y="2131"/>
                    <a:pt x="2439" y="2119"/>
                  </a:cubicBezTo>
                  <a:cubicBezTo>
                    <a:pt x="2445" y="2107"/>
                    <a:pt x="2451" y="2104"/>
                    <a:pt x="2456" y="2104"/>
                  </a:cubicBezTo>
                  <a:cubicBezTo>
                    <a:pt x="2462" y="2104"/>
                    <a:pt x="2467" y="2108"/>
                    <a:pt x="2469" y="2108"/>
                  </a:cubicBezTo>
                  <a:cubicBezTo>
                    <a:pt x="2471" y="2108"/>
                    <a:pt x="2472" y="2106"/>
                    <a:pt x="2472" y="2103"/>
                  </a:cubicBezTo>
                  <a:cubicBezTo>
                    <a:pt x="2521" y="2037"/>
                    <a:pt x="2439" y="2086"/>
                    <a:pt x="2455" y="2037"/>
                  </a:cubicBezTo>
                  <a:cubicBezTo>
                    <a:pt x="2464" y="2029"/>
                    <a:pt x="2451" y="2029"/>
                    <a:pt x="2437" y="2029"/>
                  </a:cubicBezTo>
                  <a:cubicBezTo>
                    <a:pt x="2423" y="2029"/>
                    <a:pt x="2406" y="2029"/>
                    <a:pt x="2406" y="2021"/>
                  </a:cubicBezTo>
                  <a:cubicBezTo>
                    <a:pt x="2406" y="2021"/>
                    <a:pt x="2406" y="2021"/>
                    <a:pt x="2406" y="2004"/>
                  </a:cubicBezTo>
                  <a:cubicBezTo>
                    <a:pt x="2392" y="2018"/>
                    <a:pt x="2379" y="2023"/>
                    <a:pt x="2365" y="2023"/>
                  </a:cubicBezTo>
                  <a:cubicBezTo>
                    <a:pt x="2347" y="2023"/>
                    <a:pt x="2330" y="2015"/>
                    <a:pt x="2313" y="2007"/>
                  </a:cubicBezTo>
                  <a:lnTo>
                    <a:pt x="2313" y="2007"/>
                  </a:lnTo>
                  <a:cubicBezTo>
                    <a:pt x="2310" y="2007"/>
                    <a:pt x="2308" y="2008"/>
                    <a:pt x="2305" y="2008"/>
                  </a:cubicBezTo>
                  <a:cubicBezTo>
                    <a:pt x="2301" y="2008"/>
                    <a:pt x="2297" y="2007"/>
                    <a:pt x="2292" y="2004"/>
                  </a:cubicBezTo>
                  <a:cubicBezTo>
                    <a:pt x="2308" y="1988"/>
                    <a:pt x="2308" y="1972"/>
                    <a:pt x="2324" y="1955"/>
                  </a:cubicBezTo>
                  <a:lnTo>
                    <a:pt x="2341" y="1955"/>
                  </a:lnTo>
                  <a:cubicBezTo>
                    <a:pt x="2349" y="1939"/>
                    <a:pt x="2345" y="1935"/>
                    <a:pt x="2337" y="1935"/>
                  </a:cubicBezTo>
                  <a:cubicBezTo>
                    <a:pt x="2329" y="1935"/>
                    <a:pt x="2316" y="1939"/>
                    <a:pt x="2308" y="1939"/>
                  </a:cubicBezTo>
                  <a:lnTo>
                    <a:pt x="2324" y="1923"/>
                  </a:lnTo>
                  <a:cubicBezTo>
                    <a:pt x="2321" y="1919"/>
                    <a:pt x="2317" y="1918"/>
                    <a:pt x="2312" y="1918"/>
                  </a:cubicBezTo>
                  <a:cubicBezTo>
                    <a:pt x="2299" y="1918"/>
                    <a:pt x="2282" y="1927"/>
                    <a:pt x="2263" y="1927"/>
                  </a:cubicBezTo>
                  <a:cubicBezTo>
                    <a:pt x="2256" y="1927"/>
                    <a:pt x="2250" y="1926"/>
                    <a:pt x="2243" y="1923"/>
                  </a:cubicBezTo>
                  <a:cubicBezTo>
                    <a:pt x="2230" y="1931"/>
                    <a:pt x="2224" y="1934"/>
                    <a:pt x="2221" y="1934"/>
                  </a:cubicBezTo>
                  <a:cubicBezTo>
                    <a:pt x="2213" y="1934"/>
                    <a:pt x="2234" y="1906"/>
                    <a:pt x="2210" y="1906"/>
                  </a:cubicBezTo>
                  <a:lnTo>
                    <a:pt x="2243" y="1874"/>
                  </a:lnTo>
                  <a:lnTo>
                    <a:pt x="2161" y="1874"/>
                  </a:lnTo>
                  <a:cubicBezTo>
                    <a:pt x="2193" y="1857"/>
                    <a:pt x="2210" y="1857"/>
                    <a:pt x="2243" y="1857"/>
                  </a:cubicBezTo>
                  <a:cubicBezTo>
                    <a:pt x="2231" y="1846"/>
                    <a:pt x="2219" y="1834"/>
                    <a:pt x="2208" y="1834"/>
                  </a:cubicBezTo>
                  <a:cubicBezTo>
                    <a:pt x="2203" y="1834"/>
                    <a:pt x="2198" y="1836"/>
                    <a:pt x="2193" y="1841"/>
                  </a:cubicBezTo>
                  <a:lnTo>
                    <a:pt x="2210" y="1841"/>
                  </a:lnTo>
                  <a:cubicBezTo>
                    <a:pt x="2191" y="1860"/>
                    <a:pt x="2172" y="1868"/>
                    <a:pt x="2156" y="1868"/>
                  </a:cubicBezTo>
                  <a:cubicBezTo>
                    <a:pt x="2144" y="1868"/>
                    <a:pt x="2135" y="1864"/>
                    <a:pt x="2128" y="1857"/>
                  </a:cubicBezTo>
                  <a:cubicBezTo>
                    <a:pt x="2193" y="1792"/>
                    <a:pt x="2095" y="1792"/>
                    <a:pt x="2128" y="1726"/>
                  </a:cubicBezTo>
                  <a:cubicBezTo>
                    <a:pt x="2079" y="1726"/>
                    <a:pt x="2079" y="1661"/>
                    <a:pt x="2046" y="1644"/>
                  </a:cubicBezTo>
                  <a:cubicBezTo>
                    <a:pt x="2035" y="1666"/>
                    <a:pt x="2030" y="1672"/>
                    <a:pt x="2026" y="1672"/>
                  </a:cubicBezTo>
                  <a:cubicBezTo>
                    <a:pt x="2021" y="1672"/>
                    <a:pt x="2018" y="1666"/>
                    <a:pt x="2012" y="1666"/>
                  </a:cubicBezTo>
                  <a:cubicBezTo>
                    <a:pt x="2006" y="1666"/>
                    <a:pt x="1997" y="1672"/>
                    <a:pt x="1981" y="1693"/>
                  </a:cubicBezTo>
                  <a:cubicBezTo>
                    <a:pt x="1981" y="1677"/>
                    <a:pt x="1964" y="1677"/>
                    <a:pt x="1981" y="1677"/>
                  </a:cubicBezTo>
                  <a:lnTo>
                    <a:pt x="1981" y="1628"/>
                  </a:lnTo>
                  <a:cubicBezTo>
                    <a:pt x="1981" y="1595"/>
                    <a:pt x="1997" y="1612"/>
                    <a:pt x="2013" y="1595"/>
                  </a:cubicBezTo>
                  <a:cubicBezTo>
                    <a:pt x="1997" y="1579"/>
                    <a:pt x="2013" y="1579"/>
                    <a:pt x="2013" y="1546"/>
                  </a:cubicBezTo>
                  <a:lnTo>
                    <a:pt x="2013" y="1546"/>
                  </a:lnTo>
                  <a:cubicBezTo>
                    <a:pt x="2013" y="1554"/>
                    <a:pt x="2009" y="1558"/>
                    <a:pt x="2003" y="1558"/>
                  </a:cubicBezTo>
                  <a:cubicBezTo>
                    <a:pt x="1997" y="1558"/>
                    <a:pt x="1989" y="1554"/>
                    <a:pt x="1981" y="1546"/>
                  </a:cubicBezTo>
                  <a:lnTo>
                    <a:pt x="1981" y="1595"/>
                  </a:lnTo>
                  <a:cubicBezTo>
                    <a:pt x="1932" y="1595"/>
                    <a:pt x="1997" y="1530"/>
                    <a:pt x="1948" y="1530"/>
                  </a:cubicBezTo>
                  <a:lnTo>
                    <a:pt x="1964" y="1513"/>
                  </a:lnTo>
                  <a:cubicBezTo>
                    <a:pt x="1953" y="1513"/>
                    <a:pt x="1935" y="1499"/>
                    <a:pt x="1910" y="1499"/>
                  </a:cubicBezTo>
                  <a:cubicBezTo>
                    <a:pt x="1897" y="1499"/>
                    <a:pt x="1882" y="1503"/>
                    <a:pt x="1866" y="1513"/>
                  </a:cubicBezTo>
                  <a:cubicBezTo>
                    <a:pt x="1866" y="1497"/>
                    <a:pt x="1882" y="1481"/>
                    <a:pt x="1899" y="1481"/>
                  </a:cubicBezTo>
                  <a:cubicBezTo>
                    <a:pt x="1867" y="1449"/>
                    <a:pt x="1789" y="1463"/>
                    <a:pt x="1784" y="1419"/>
                  </a:cubicBezTo>
                  <a:lnTo>
                    <a:pt x="1784" y="1419"/>
                  </a:lnTo>
                  <a:cubicBezTo>
                    <a:pt x="1780" y="1421"/>
                    <a:pt x="1776" y="1422"/>
                    <a:pt x="1773" y="1422"/>
                  </a:cubicBezTo>
                  <a:cubicBezTo>
                    <a:pt x="1770" y="1422"/>
                    <a:pt x="1768" y="1421"/>
                    <a:pt x="1768" y="1415"/>
                  </a:cubicBezTo>
                  <a:cubicBezTo>
                    <a:pt x="1768" y="1399"/>
                    <a:pt x="1784" y="1399"/>
                    <a:pt x="1784" y="1399"/>
                  </a:cubicBezTo>
                  <a:cubicBezTo>
                    <a:pt x="1768" y="1399"/>
                    <a:pt x="1752" y="1399"/>
                    <a:pt x="1752" y="1382"/>
                  </a:cubicBezTo>
                  <a:lnTo>
                    <a:pt x="1768" y="1382"/>
                  </a:lnTo>
                  <a:cubicBezTo>
                    <a:pt x="1761" y="1361"/>
                    <a:pt x="1745" y="1355"/>
                    <a:pt x="1726" y="1355"/>
                  </a:cubicBezTo>
                  <a:cubicBezTo>
                    <a:pt x="1701" y="1355"/>
                    <a:pt x="1672" y="1366"/>
                    <a:pt x="1653" y="1366"/>
                  </a:cubicBezTo>
                  <a:cubicBezTo>
                    <a:pt x="1686" y="1317"/>
                    <a:pt x="1670" y="1284"/>
                    <a:pt x="1670" y="1268"/>
                  </a:cubicBezTo>
                  <a:cubicBezTo>
                    <a:pt x="1637" y="1235"/>
                    <a:pt x="1588" y="1252"/>
                    <a:pt x="1539" y="1235"/>
                  </a:cubicBezTo>
                  <a:cubicBezTo>
                    <a:pt x="1555" y="1170"/>
                    <a:pt x="1490" y="1153"/>
                    <a:pt x="1473" y="1104"/>
                  </a:cubicBezTo>
                  <a:cubicBezTo>
                    <a:pt x="1473" y="1121"/>
                    <a:pt x="1441" y="1137"/>
                    <a:pt x="1441" y="1137"/>
                  </a:cubicBezTo>
                  <a:cubicBezTo>
                    <a:pt x="1441" y="1121"/>
                    <a:pt x="1391" y="1137"/>
                    <a:pt x="1424" y="1104"/>
                  </a:cubicBezTo>
                  <a:cubicBezTo>
                    <a:pt x="1457" y="1071"/>
                    <a:pt x="1424" y="1055"/>
                    <a:pt x="1408" y="1055"/>
                  </a:cubicBezTo>
                  <a:lnTo>
                    <a:pt x="1375" y="1088"/>
                  </a:lnTo>
                  <a:cubicBezTo>
                    <a:pt x="1391" y="1006"/>
                    <a:pt x="1260" y="1039"/>
                    <a:pt x="1310" y="973"/>
                  </a:cubicBezTo>
                  <a:cubicBezTo>
                    <a:pt x="1288" y="973"/>
                    <a:pt x="1280" y="966"/>
                    <a:pt x="1273" y="966"/>
                  </a:cubicBezTo>
                  <a:cubicBezTo>
                    <a:pt x="1270" y="966"/>
                    <a:pt x="1266" y="968"/>
                    <a:pt x="1260" y="973"/>
                  </a:cubicBezTo>
                  <a:lnTo>
                    <a:pt x="1277" y="941"/>
                  </a:lnTo>
                  <a:cubicBezTo>
                    <a:pt x="1260" y="924"/>
                    <a:pt x="1260" y="908"/>
                    <a:pt x="1228" y="891"/>
                  </a:cubicBezTo>
                  <a:lnTo>
                    <a:pt x="1244" y="875"/>
                  </a:lnTo>
                  <a:cubicBezTo>
                    <a:pt x="1242" y="873"/>
                    <a:pt x="1240" y="872"/>
                    <a:pt x="1237" y="872"/>
                  </a:cubicBezTo>
                  <a:cubicBezTo>
                    <a:pt x="1214" y="872"/>
                    <a:pt x="1160" y="924"/>
                    <a:pt x="1146" y="924"/>
                  </a:cubicBezTo>
                  <a:lnTo>
                    <a:pt x="1179" y="875"/>
                  </a:lnTo>
                  <a:cubicBezTo>
                    <a:pt x="1146" y="859"/>
                    <a:pt x="1146" y="810"/>
                    <a:pt x="1097" y="810"/>
                  </a:cubicBezTo>
                  <a:cubicBezTo>
                    <a:pt x="1097" y="810"/>
                    <a:pt x="1113" y="793"/>
                    <a:pt x="1113" y="793"/>
                  </a:cubicBezTo>
                  <a:cubicBezTo>
                    <a:pt x="1102" y="793"/>
                    <a:pt x="1099" y="764"/>
                    <a:pt x="1083" y="764"/>
                  </a:cubicBezTo>
                  <a:cubicBezTo>
                    <a:pt x="1076" y="764"/>
                    <a:pt x="1068" y="769"/>
                    <a:pt x="1056" y="782"/>
                  </a:cubicBezTo>
                  <a:lnTo>
                    <a:pt x="1056" y="782"/>
                  </a:lnTo>
                  <a:cubicBezTo>
                    <a:pt x="1069" y="760"/>
                    <a:pt x="1027" y="760"/>
                    <a:pt x="999" y="760"/>
                  </a:cubicBezTo>
                  <a:lnTo>
                    <a:pt x="1031" y="744"/>
                  </a:lnTo>
                  <a:lnTo>
                    <a:pt x="1031" y="744"/>
                  </a:lnTo>
                  <a:cubicBezTo>
                    <a:pt x="982" y="760"/>
                    <a:pt x="982" y="760"/>
                    <a:pt x="949" y="760"/>
                  </a:cubicBezTo>
                  <a:cubicBezTo>
                    <a:pt x="949" y="760"/>
                    <a:pt x="966" y="744"/>
                    <a:pt x="966" y="744"/>
                  </a:cubicBezTo>
                  <a:cubicBezTo>
                    <a:pt x="966" y="741"/>
                    <a:pt x="964" y="739"/>
                    <a:pt x="962" y="739"/>
                  </a:cubicBezTo>
                  <a:cubicBezTo>
                    <a:pt x="956" y="739"/>
                    <a:pt x="943" y="749"/>
                    <a:pt x="937" y="749"/>
                  </a:cubicBezTo>
                  <a:cubicBezTo>
                    <a:pt x="935" y="749"/>
                    <a:pt x="933" y="748"/>
                    <a:pt x="933" y="744"/>
                  </a:cubicBezTo>
                  <a:lnTo>
                    <a:pt x="949" y="728"/>
                  </a:lnTo>
                  <a:cubicBezTo>
                    <a:pt x="944" y="722"/>
                    <a:pt x="940" y="720"/>
                    <a:pt x="937" y="720"/>
                  </a:cubicBezTo>
                  <a:cubicBezTo>
                    <a:pt x="931" y="720"/>
                    <a:pt x="928" y="728"/>
                    <a:pt x="917" y="728"/>
                  </a:cubicBezTo>
                  <a:cubicBezTo>
                    <a:pt x="900" y="728"/>
                    <a:pt x="884" y="711"/>
                    <a:pt x="917" y="679"/>
                  </a:cubicBezTo>
                  <a:lnTo>
                    <a:pt x="917" y="679"/>
                  </a:lnTo>
                  <a:cubicBezTo>
                    <a:pt x="905" y="690"/>
                    <a:pt x="885" y="702"/>
                    <a:pt x="875" y="702"/>
                  </a:cubicBezTo>
                  <a:cubicBezTo>
                    <a:pt x="870" y="702"/>
                    <a:pt x="868" y="700"/>
                    <a:pt x="868" y="695"/>
                  </a:cubicBezTo>
                  <a:cubicBezTo>
                    <a:pt x="884" y="679"/>
                    <a:pt x="884" y="679"/>
                    <a:pt x="884" y="679"/>
                  </a:cubicBezTo>
                  <a:cubicBezTo>
                    <a:pt x="884" y="662"/>
                    <a:pt x="872" y="662"/>
                    <a:pt x="859" y="662"/>
                  </a:cubicBezTo>
                  <a:cubicBezTo>
                    <a:pt x="847" y="662"/>
                    <a:pt x="835" y="662"/>
                    <a:pt x="835" y="646"/>
                  </a:cubicBezTo>
                  <a:cubicBezTo>
                    <a:pt x="835" y="630"/>
                    <a:pt x="851" y="630"/>
                    <a:pt x="851" y="630"/>
                  </a:cubicBezTo>
                  <a:cubicBezTo>
                    <a:pt x="861" y="639"/>
                    <a:pt x="871" y="649"/>
                    <a:pt x="874" y="656"/>
                  </a:cubicBezTo>
                  <a:lnTo>
                    <a:pt x="874" y="656"/>
                  </a:lnTo>
                  <a:cubicBezTo>
                    <a:pt x="898" y="627"/>
                    <a:pt x="886" y="612"/>
                    <a:pt x="917" y="597"/>
                  </a:cubicBezTo>
                  <a:lnTo>
                    <a:pt x="917" y="597"/>
                  </a:lnTo>
                  <a:cubicBezTo>
                    <a:pt x="906" y="597"/>
                    <a:pt x="880" y="611"/>
                    <a:pt x="860" y="611"/>
                  </a:cubicBezTo>
                  <a:cubicBezTo>
                    <a:pt x="849" y="611"/>
                    <a:pt x="840" y="608"/>
                    <a:pt x="835" y="597"/>
                  </a:cubicBezTo>
                  <a:cubicBezTo>
                    <a:pt x="835" y="597"/>
                    <a:pt x="835" y="597"/>
                    <a:pt x="851" y="580"/>
                  </a:cubicBezTo>
                  <a:lnTo>
                    <a:pt x="835" y="580"/>
                  </a:lnTo>
                  <a:cubicBezTo>
                    <a:pt x="835" y="564"/>
                    <a:pt x="835" y="564"/>
                    <a:pt x="835" y="564"/>
                  </a:cubicBezTo>
                  <a:cubicBezTo>
                    <a:pt x="851" y="548"/>
                    <a:pt x="819" y="531"/>
                    <a:pt x="819" y="531"/>
                  </a:cubicBezTo>
                  <a:cubicBezTo>
                    <a:pt x="802" y="548"/>
                    <a:pt x="786" y="548"/>
                    <a:pt x="786" y="564"/>
                  </a:cubicBezTo>
                  <a:cubicBezTo>
                    <a:pt x="786" y="564"/>
                    <a:pt x="786" y="564"/>
                    <a:pt x="786" y="580"/>
                  </a:cubicBezTo>
                  <a:cubicBezTo>
                    <a:pt x="802" y="580"/>
                    <a:pt x="802" y="580"/>
                    <a:pt x="819" y="597"/>
                  </a:cubicBezTo>
                  <a:cubicBezTo>
                    <a:pt x="802" y="597"/>
                    <a:pt x="786" y="597"/>
                    <a:pt x="786" y="580"/>
                  </a:cubicBezTo>
                  <a:cubicBezTo>
                    <a:pt x="769" y="597"/>
                    <a:pt x="753" y="613"/>
                    <a:pt x="737" y="613"/>
                  </a:cubicBezTo>
                  <a:cubicBezTo>
                    <a:pt x="753" y="564"/>
                    <a:pt x="753" y="531"/>
                    <a:pt x="769" y="515"/>
                  </a:cubicBezTo>
                  <a:cubicBezTo>
                    <a:pt x="750" y="505"/>
                    <a:pt x="736" y="489"/>
                    <a:pt x="713" y="489"/>
                  </a:cubicBezTo>
                  <a:cubicBezTo>
                    <a:pt x="699" y="489"/>
                    <a:pt x="681" y="496"/>
                    <a:pt x="655" y="515"/>
                  </a:cubicBezTo>
                  <a:cubicBezTo>
                    <a:pt x="655" y="515"/>
                    <a:pt x="671" y="482"/>
                    <a:pt x="671" y="482"/>
                  </a:cubicBezTo>
                  <a:lnTo>
                    <a:pt x="688" y="482"/>
                  </a:lnTo>
                  <a:cubicBezTo>
                    <a:pt x="677" y="482"/>
                    <a:pt x="658" y="468"/>
                    <a:pt x="638" y="468"/>
                  </a:cubicBezTo>
                  <a:cubicBezTo>
                    <a:pt x="628" y="468"/>
                    <a:pt x="617" y="471"/>
                    <a:pt x="606" y="482"/>
                  </a:cubicBezTo>
                  <a:cubicBezTo>
                    <a:pt x="606" y="449"/>
                    <a:pt x="655" y="449"/>
                    <a:pt x="622" y="449"/>
                  </a:cubicBezTo>
                  <a:lnTo>
                    <a:pt x="638" y="433"/>
                  </a:lnTo>
                  <a:cubicBezTo>
                    <a:pt x="638" y="403"/>
                    <a:pt x="618" y="397"/>
                    <a:pt x="593" y="397"/>
                  </a:cubicBezTo>
                  <a:cubicBezTo>
                    <a:pt x="579" y="397"/>
                    <a:pt x="564" y="399"/>
                    <a:pt x="550" y="399"/>
                  </a:cubicBezTo>
                  <a:cubicBezTo>
                    <a:pt x="522" y="399"/>
                    <a:pt x="501" y="392"/>
                    <a:pt x="508" y="351"/>
                  </a:cubicBezTo>
                  <a:lnTo>
                    <a:pt x="508" y="351"/>
                  </a:lnTo>
                  <a:cubicBezTo>
                    <a:pt x="508" y="351"/>
                    <a:pt x="507" y="351"/>
                    <a:pt x="491" y="368"/>
                  </a:cubicBezTo>
                  <a:cubicBezTo>
                    <a:pt x="475" y="286"/>
                    <a:pt x="360" y="286"/>
                    <a:pt x="344" y="204"/>
                  </a:cubicBezTo>
                  <a:cubicBezTo>
                    <a:pt x="344" y="190"/>
                    <a:pt x="341" y="185"/>
                    <a:pt x="335" y="185"/>
                  </a:cubicBezTo>
                  <a:cubicBezTo>
                    <a:pt x="327" y="185"/>
                    <a:pt x="314" y="194"/>
                    <a:pt x="295" y="204"/>
                  </a:cubicBezTo>
                  <a:lnTo>
                    <a:pt x="327" y="171"/>
                  </a:lnTo>
                  <a:lnTo>
                    <a:pt x="278" y="188"/>
                  </a:lnTo>
                  <a:cubicBezTo>
                    <a:pt x="233" y="188"/>
                    <a:pt x="285" y="104"/>
                    <a:pt x="242" y="104"/>
                  </a:cubicBezTo>
                  <a:cubicBezTo>
                    <a:pt x="239" y="104"/>
                    <a:pt x="234" y="104"/>
                    <a:pt x="229" y="106"/>
                  </a:cubicBezTo>
                  <a:lnTo>
                    <a:pt x="213" y="122"/>
                  </a:lnTo>
                  <a:cubicBezTo>
                    <a:pt x="213" y="122"/>
                    <a:pt x="180" y="106"/>
                    <a:pt x="197" y="89"/>
                  </a:cubicBezTo>
                  <a:lnTo>
                    <a:pt x="197" y="89"/>
                  </a:lnTo>
                  <a:cubicBezTo>
                    <a:pt x="196" y="90"/>
                    <a:pt x="189" y="97"/>
                    <a:pt x="184" y="97"/>
                  </a:cubicBezTo>
                  <a:cubicBezTo>
                    <a:pt x="182" y="97"/>
                    <a:pt x="180" y="95"/>
                    <a:pt x="180" y="89"/>
                  </a:cubicBezTo>
                  <a:lnTo>
                    <a:pt x="197" y="73"/>
                  </a:lnTo>
                  <a:lnTo>
                    <a:pt x="147" y="73"/>
                  </a:lnTo>
                  <a:cubicBezTo>
                    <a:pt x="131" y="57"/>
                    <a:pt x="197" y="24"/>
                    <a:pt x="164" y="8"/>
                  </a:cubicBezTo>
                  <a:cubicBezTo>
                    <a:pt x="164" y="3"/>
                    <a:pt x="158" y="1"/>
                    <a:pt x="150" y="1"/>
                  </a:cubicBezTo>
                  <a:close/>
                  <a:moveTo>
                    <a:pt x="3945" y="3494"/>
                  </a:moveTo>
                  <a:cubicBezTo>
                    <a:pt x="3945" y="3510"/>
                    <a:pt x="3912" y="3510"/>
                    <a:pt x="3912" y="3510"/>
                  </a:cubicBezTo>
                  <a:cubicBezTo>
                    <a:pt x="3912" y="3532"/>
                    <a:pt x="3919" y="3539"/>
                    <a:pt x="3929" y="3542"/>
                  </a:cubicBezTo>
                  <a:lnTo>
                    <a:pt x="3929" y="3542"/>
                  </a:lnTo>
                  <a:cubicBezTo>
                    <a:pt x="3929" y="3526"/>
                    <a:pt x="3945" y="3510"/>
                    <a:pt x="3961" y="3510"/>
                  </a:cubicBezTo>
                  <a:cubicBezTo>
                    <a:pt x="3961" y="3498"/>
                    <a:pt x="3959" y="3495"/>
                    <a:pt x="3956" y="3495"/>
                  </a:cubicBezTo>
                  <a:cubicBezTo>
                    <a:pt x="3953" y="3495"/>
                    <a:pt x="3949" y="3499"/>
                    <a:pt x="3947" y="3499"/>
                  </a:cubicBezTo>
                  <a:cubicBezTo>
                    <a:pt x="3946" y="3499"/>
                    <a:pt x="3945" y="3498"/>
                    <a:pt x="3945" y="3494"/>
                  </a:cubicBezTo>
                  <a:close/>
                  <a:moveTo>
                    <a:pt x="3978" y="3527"/>
                  </a:moveTo>
                  <a:lnTo>
                    <a:pt x="3931" y="3542"/>
                  </a:lnTo>
                  <a:lnTo>
                    <a:pt x="3931" y="3542"/>
                  </a:lnTo>
                  <a:cubicBezTo>
                    <a:pt x="3930" y="3542"/>
                    <a:pt x="3929" y="3542"/>
                    <a:pt x="3929" y="3542"/>
                  </a:cubicBezTo>
                  <a:lnTo>
                    <a:pt x="3929" y="3542"/>
                  </a:lnTo>
                  <a:cubicBezTo>
                    <a:pt x="3929" y="3542"/>
                    <a:pt x="3929" y="3543"/>
                    <a:pt x="3929" y="3543"/>
                  </a:cubicBezTo>
                  <a:lnTo>
                    <a:pt x="3931" y="3542"/>
                  </a:lnTo>
                  <a:lnTo>
                    <a:pt x="3931" y="3542"/>
                  </a:lnTo>
                  <a:cubicBezTo>
                    <a:pt x="3935" y="3543"/>
                    <a:pt x="3940" y="3543"/>
                    <a:pt x="3945" y="3543"/>
                  </a:cubicBezTo>
                  <a:cubicBezTo>
                    <a:pt x="3945" y="3543"/>
                    <a:pt x="3929" y="3559"/>
                    <a:pt x="3929" y="3559"/>
                  </a:cubicBezTo>
                  <a:lnTo>
                    <a:pt x="3978" y="3527"/>
                  </a:lnTo>
                  <a:close/>
                  <a:moveTo>
                    <a:pt x="3959" y="3555"/>
                  </a:moveTo>
                  <a:cubicBezTo>
                    <a:pt x="3956" y="3555"/>
                    <a:pt x="3948" y="3563"/>
                    <a:pt x="3940" y="3564"/>
                  </a:cubicBezTo>
                  <a:lnTo>
                    <a:pt x="3940" y="3564"/>
                  </a:lnTo>
                  <a:cubicBezTo>
                    <a:pt x="3935" y="3564"/>
                    <a:pt x="3931" y="3562"/>
                    <a:pt x="3929" y="3559"/>
                  </a:cubicBezTo>
                  <a:lnTo>
                    <a:pt x="3929" y="3559"/>
                  </a:lnTo>
                  <a:cubicBezTo>
                    <a:pt x="3932" y="3563"/>
                    <a:pt x="3935" y="3564"/>
                    <a:pt x="3939" y="3564"/>
                  </a:cubicBezTo>
                  <a:cubicBezTo>
                    <a:pt x="3939" y="3564"/>
                    <a:pt x="3940" y="3564"/>
                    <a:pt x="3940" y="3564"/>
                  </a:cubicBezTo>
                  <a:lnTo>
                    <a:pt x="3940" y="3564"/>
                  </a:lnTo>
                  <a:cubicBezTo>
                    <a:pt x="3942" y="3564"/>
                    <a:pt x="3945" y="3565"/>
                    <a:pt x="3948" y="3565"/>
                  </a:cubicBezTo>
                  <a:cubicBezTo>
                    <a:pt x="3950" y="3565"/>
                    <a:pt x="3953" y="3564"/>
                    <a:pt x="3956" y="3564"/>
                  </a:cubicBezTo>
                  <a:lnTo>
                    <a:pt x="3956" y="3564"/>
                  </a:lnTo>
                  <a:cubicBezTo>
                    <a:pt x="3942" y="3576"/>
                    <a:pt x="3929" y="3578"/>
                    <a:pt x="3929" y="3592"/>
                  </a:cubicBezTo>
                  <a:cubicBezTo>
                    <a:pt x="3939" y="3592"/>
                    <a:pt x="3950" y="3585"/>
                    <a:pt x="3961" y="3585"/>
                  </a:cubicBezTo>
                  <a:cubicBezTo>
                    <a:pt x="3967" y="3585"/>
                    <a:pt x="3972" y="3587"/>
                    <a:pt x="3978" y="3592"/>
                  </a:cubicBezTo>
                  <a:cubicBezTo>
                    <a:pt x="3994" y="3568"/>
                    <a:pt x="3986" y="3564"/>
                    <a:pt x="3972" y="3564"/>
                  </a:cubicBezTo>
                  <a:cubicBezTo>
                    <a:pt x="3967" y="3564"/>
                    <a:pt x="3961" y="3564"/>
                    <a:pt x="3956" y="3564"/>
                  </a:cubicBezTo>
                  <a:lnTo>
                    <a:pt x="3956" y="3564"/>
                  </a:lnTo>
                  <a:cubicBezTo>
                    <a:pt x="3958" y="3563"/>
                    <a:pt x="3960" y="3561"/>
                    <a:pt x="3961" y="3559"/>
                  </a:cubicBezTo>
                  <a:cubicBezTo>
                    <a:pt x="3961" y="3556"/>
                    <a:pt x="3961" y="3555"/>
                    <a:pt x="3959" y="3555"/>
                  </a:cubicBezTo>
                  <a:close/>
                  <a:moveTo>
                    <a:pt x="3961" y="3592"/>
                  </a:moveTo>
                  <a:cubicBezTo>
                    <a:pt x="3961" y="3595"/>
                    <a:pt x="3961" y="3598"/>
                    <a:pt x="3960" y="3600"/>
                  </a:cubicBezTo>
                  <a:lnTo>
                    <a:pt x="3960" y="3600"/>
                  </a:lnTo>
                  <a:cubicBezTo>
                    <a:pt x="3965" y="3598"/>
                    <a:pt x="3971" y="3595"/>
                    <a:pt x="3978" y="3592"/>
                  </a:cubicBezTo>
                  <a:close/>
                  <a:moveTo>
                    <a:pt x="3994" y="3592"/>
                  </a:moveTo>
                  <a:cubicBezTo>
                    <a:pt x="3994" y="3592"/>
                    <a:pt x="3987" y="3606"/>
                    <a:pt x="3977" y="3616"/>
                  </a:cubicBezTo>
                  <a:lnTo>
                    <a:pt x="3977" y="3616"/>
                  </a:lnTo>
                  <a:cubicBezTo>
                    <a:pt x="3982" y="3614"/>
                    <a:pt x="3988" y="3612"/>
                    <a:pt x="3994" y="3609"/>
                  </a:cubicBezTo>
                  <a:lnTo>
                    <a:pt x="3994" y="3592"/>
                  </a:lnTo>
                  <a:close/>
                  <a:moveTo>
                    <a:pt x="3960" y="3600"/>
                  </a:moveTo>
                  <a:cubicBezTo>
                    <a:pt x="3939" y="3609"/>
                    <a:pt x="3929" y="3612"/>
                    <a:pt x="3929" y="3625"/>
                  </a:cubicBezTo>
                  <a:cubicBezTo>
                    <a:pt x="3937" y="3625"/>
                    <a:pt x="3945" y="3625"/>
                    <a:pt x="3955" y="3623"/>
                  </a:cubicBezTo>
                  <a:lnTo>
                    <a:pt x="3955" y="3623"/>
                  </a:lnTo>
                  <a:cubicBezTo>
                    <a:pt x="3956" y="3624"/>
                    <a:pt x="3958" y="3625"/>
                    <a:pt x="3961" y="3625"/>
                  </a:cubicBezTo>
                  <a:cubicBezTo>
                    <a:pt x="3967" y="3625"/>
                    <a:pt x="3972" y="3621"/>
                    <a:pt x="3977" y="3616"/>
                  </a:cubicBezTo>
                  <a:lnTo>
                    <a:pt x="3977" y="3616"/>
                  </a:lnTo>
                  <a:cubicBezTo>
                    <a:pt x="3969" y="3620"/>
                    <a:pt x="3961" y="3622"/>
                    <a:pt x="3955" y="3623"/>
                  </a:cubicBezTo>
                  <a:lnTo>
                    <a:pt x="3955" y="3623"/>
                  </a:lnTo>
                  <a:cubicBezTo>
                    <a:pt x="3952" y="3619"/>
                    <a:pt x="3958" y="3610"/>
                    <a:pt x="3960" y="360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16"/>
            <p:cNvSpPr/>
            <p:nvPr/>
          </p:nvSpPr>
          <p:spPr>
            <a:xfrm>
              <a:off x="3290006" y="458872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16"/>
            <p:cNvSpPr/>
            <p:nvPr/>
          </p:nvSpPr>
          <p:spPr>
            <a:xfrm>
              <a:off x="3805949" y="505539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6"/>
                  </a:cubicBezTo>
                  <a:cubicBezTo>
                    <a:pt x="1" y="1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16"/>
            <p:cNvSpPr/>
            <p:nvPr/>
          </p:nvSpPr>
          <p:spPr>
            <a:xfrm>
              <a:off x="3351738" y="4703124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16"/>
                  </a:moveTo>
                  <a:lnTo>
                    <a:pt x="17" y="0"/>
                  </a:lnTo>
                  <a:lnTo>
                    <a:pt x="1" y="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16"/>
            <p:cNvSpPr/>
            <p:nvPr/>
          </p:nvSpPr>
          <p:spPr>
            <a:xfrm>
              <a:off x="3836910" y="5114103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6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16"/>
            <p:cNvSpPr/>
            <p:nvPr/>
          </p:nvSpPr>
          <p:spPr>
            <a:xfrm>
              <a:off x="3843140" y="512335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7"/>
                  </a:moveTo>
                  <a:cubicBezTo>
                    <a:pt x="17" y="0"/>
                    <a:pt x="17" y="0"/>
                    <a:pt x="17" y="0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16"/>
            <p:cNvSpPr/>
            <p:nvPr/>
          </p:nvSpPr>
          <p:spPr>
            <a:xfrm>
              <a:off x="3670403" y="4981201"/>
              <a:ext cx="3021" cy="1510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15" y="0"/>
                  </a:moveTo>
                  <a:cubicBezTo>
                    <a:pt x="4" y="0"/>
                    <a:pt x="1" y="7"/>
                    <a:pt x="4" y="7"/>
                  </a:cubicBezTo>
                  <a:cubicBezTo>
                    <a:pt x="6" y="7"/>
                    <a:pt x="10" y="6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16"/>
            <p:cNvSpPr/>
            <p:nvPr/>
          </p:nvSpPr>
          <p:spPr>
            <a:xfrm>
              <a:off x="3728737" y="5015181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8"/>
                    <a:pt x="1" y="13"/>
                    <a:pt x="3" y="13"/>
                  </a:cubicBezTo>
                  <a:cubicBezTo>
                    <a:pt x="5" y="13"/>
                    <a:pt x="9" y="8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16"/>
            <p:cNvSpPr/>
            <p:nvPr/>
          </p:nvSpPr>
          <p:spPr>
            <a:xfrm>
              <a:off x="3611314" y="493796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16"/>
            <p:cNvSpPr/>
            <p:nvPr/>
          </p:nvSpPr>
          <p:spPr>
            <a:xfrm>
              <a:off x="3725717" y="501518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17"/>
                    <a:pt x="17" y="17"/>
                  </a:cubicBez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16"/>
            <p:cNvSpPr/>
            <p:nvPr/>
          </p:nvSpPr>
          <p:spPr>
            <a:xfrm>
              <a:off x="3889391" y="516658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16"/>
            <p:cNvSpPr/>
            <p:nvPr/>
          </p:nvSpPr>
          <p:spPr>
            <a:xfrm>
              <a:off x="3889391" y="516658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16"/>
            <p:cNvSpPr/>
            <p:nvPr/>
          </p:nvSpPr>
          <p:spPr>
            <a:xfrm>
              <a:off x="3889391" y="5166585"/>
              <a:ext cx="3398" cy="2454"/>
            </a:xfrm>
            <a:custGeom>
              <a:avLst/>
              <a:gdLst/>
              <a:ahLst/>
              <a:cxnLst/>
              <a:rect l="l" t="t" r="r" b="b"/>
              <a:pathLst>
                <a:path w="18" h="13" extrusionOk="0">
                  <a:moveTo>
                    <a:pt x="1" y="0"/>
                  </a:moveTo>
                  <a:cubicBezTo>
                    <a:pt x="1" y="9"/>
                    <a:pt x="5" y="13"/>
                    <a:pt x="9" y="13"/>
                  </a:cubicBezTo>
                  <a:cubicBezTo>
                    <a:pt x="13" y="13"/>
                    <a:pt x="17" y="9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16"/>
            <p:cNvSpPr/>
            <p:nvPr/>
          </p:nvSpPr>
          <p:spPr>
            <a:xfrm>
              <a:off x="3870891" y="5150538"/>
              <a:ext cx="3398" cy="6985"/>
            </a:xfrm>
            <a:custGeom>
              <a:avLst/>
              <a:gdLst/>
              <a:ahLst/>
              <a:cxnLst/>
              <a:rect l="l" t="t" r="r" b="b"/>
              <a:pathLst>
                <a:path w="18" h="37" extrusionOk="0">
                  <a:moveTo>
                    <a:pt x="6" y="0"/>
                  </a:moveTo>
                  <a:cubicBezTo>
                    <a:pt x="5" y="0"/>
                    <a:pt x="3" y="1"/>
                    <a:pt x="1" y="3"/>
                  </a:cubicBezTo>
                  <a:cubicBezTo>
                    <a:pt x="1" y="3"/>
                    <a:pt x="1" y="36"/>
                    <a:pt x="17" y="36"/>
                  </a:cubicBezTo>
                  <a:lnTo>
                    <a:pt x="17" y="20"/>
                  </a:lnTo>
                  <a:cubicBezTo>
                    <a:pt x="15" y="22"/>
                    <a:pt x="13" y="23"/>
                    <a:pt x="12" y="23"/>
                  </a:cubicBezTo>
                  <a:cubicBezTo>
                    <a:pt x="6" y="23"/>
                    <a:pt x="12" y="0"/>
                    <a:pt x="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16"/>
            <p:cNvSpPr/>
            <p:nvPr/>
          </p:nvSpPr>
          <p:spPr>
            <a:xfrm>
              <a:off x="3874100" y="5110516"/>
              <a:ext cx="6230" cy="6796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29" y="0"/>
                  </a:moveTo>
                  <a:cubicBezTo>
                    <a:pt x="24" y="0"/>
                    <a:pt x="15" y="22"/>
                    <a:pt x="6" y="22"/>
                  </a:cubicBezTo>
                  <a:cubicBezTo>
                    <a:pt x="4" y="22"/>
                    <a:pt x="2" y="21"/>
                    <a:pt x="0" y="19"/>
                  </a:cubicBezTo>
                  <a:lnTo>
                    <a:pt x="0" y="35"/>
                  </a:lnTo>
                  <a:cubicBezTo>
                    <a:pt x="0" y="35"/>
                    <a:pt x="16" y="19"/>
                    <a:pt x="33" y="19"/>
                  </a:cubicBezTo>
                  <a:cubicBezTo>
                    <a:pt x="33" y="5"/>
                    <a:pt x="32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16"/>
            <p:cNvSpPr/>
            <p:nvPr/>
          </p:nvSpPr>
          <p:spPr>
            <a:xfrm>
              <a:off x="3864661" y="509862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" y="0"/>
                    <a:pt x="1" y="0"/>
                    <a:pt x="1" y="17"/>
                  </a:cubicBezTo>
                  <a:cubicBezTo>
                    <a:pt x="17" y="17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16"/>
            <p:cNvSpPr/>
            <p:nvPr/>
          </p:nvSpPr>
          <p:spPr>
            <a:xfrm>
              <a:off x="3784428" y="5027452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lnTo>
                    <a:pt x="17" y="1"/>
                  </a:lnTo>
                  <a:cubicBezTo>
                    <a:pt x="17" y="1"/>
                    <a:pt x="17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16"/>
            <p:cNvSpPr/>
            <p:nvPr/>
          </p:nvSpPr>
          <p:spPr>
            <a:xfrm>
              <a:off x="3747238" y="5039912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7" y="0"/>
                  </a:moveTo>
                  <a:lnTo>
                    <a:pt x="1" y="1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16"/>
            <p:cNvSpPr/>
            <p:nvPr/>
          </p:nvSpPr>
          <p:spPr>
            <a:xfrm>
              <a:off x="3765927" y="499970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16"/>
            <p:cNvSpPr/>
            <p:nvPr/>
          </p:nvSpPr>
          <p:spPr>
            <a:xfrm>
              <a:off x="3629815" y="4885299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17" y="1"/>
                  </a:moveTo>
                  <a:lnTo>
                    <a:pt x="1" y="17"/>
                  </a:lnTo>
                  <a:cubicBezTo>
                    <a:pt x="1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16"/>
            <p:cNvSpPr/>
            <p:nvPr/>
          </p:nvSpPr>
          <p:spPr>
            <a:xfrm>
              <a:off x="3568083" y="4832818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1" y="1"/>
                  </a:moveTo>
                  <a:cubicBezTo>
                    <a:pt x="17" y="17"/>
                    <a:pt x="1" y="33"/>
                    <a:pt x="17" y="33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16"/>
            <p:cNvSpPr/>
            <p:nvPr/>
          </p:nvSpPr>
          <p:spPr>
            <a:xfrm>
              <a:off x="3404408" y="467518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16"/>
            <p:cNvSpPr/>
            <p:nvPr/>
          </p:nvSpPr>
          <p:spPr>
            <a:xfrm>
              <a:off x="3877121" y="3939877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33" y="0"/>
                  </a:moveTo>
                  <a:lnTo>
                    <a:pt x="0" y="33"/>
                  </a:lnTo>
                  <a:lnTo>
                    <a:pt x="17" y="33"/>
                  </a:lnTo>
                  <a:cubicBezTo>
                    <a:pt x="17" y="17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16"/>
            <p:cNvSpPr/>
            <p:nvPr/>
          </p:nvSpPr>
          <p:spPr>
            <a:xfrm>
              <a:off x="3874100" y="3930626"/>
              <a:ext cx="12271" cy="15480"/>
            </a:xfrm>
            <a:custGeom>
              <a:avLst/>
              <a:gdLst/>
              <a:ahLst/>
              <a:cxnLst/>
              <a:rect l="l" t="t" r="r" b="b"/>
              <a:pathLst>
                <a:path w="65" h="82" extrusionOk="0">
                  <a:moveTo>
                    <a:pt x="61" y="14"/>
                  </a:moveTo>
                  <a:cubicBezTo>
                    <a:pt x="60" y="14"/>
                    <a:pt x="56" y="19"/>
                    <a:pt x="49" y="33"/>
                  </a:cubicBezTo>
                  <a:cubicBezTo>
                    <a:pt x="59" y="23"/>
                    <a:pt x="63" y="14"/>
                    <a:pt x="61" y="14"/>
                  </a:cubicBezTo>
                  <a:close/>
                  <a:moveTo>
                    <a:pt x="65" y="1"/>
                  </a:moveTo>
                  <a:lnTo>
                    <a:pt x="65" y="1"/>
                  </a:lnTo>
                  <a:cubicBezTo>
                    <a:pt x="48" y="18"/>
                    <a:pt x="16" y="50"/>
                    <a:pt x="0" y="82"/>
                  </a:cubicBezTo>
                  <a:cubicBezTo>
                    <a:pt x="25" y="57"/>
                    <a:pt x="21" y="60"/>
                    <a:pt x="33" y="49"/>
                  </a:cubicBezTo>
                  <a:lnTo>
                    <a:pt x="33" y="49"/>
                  </a:lnTo>
                  <a:cubicBezTo>
                    <a:pt x="41" y="49"/>
                    <a:pt x="41" y="53"/>
                    <a:pt x="41" y="53"/>
                  </a:cubicBezTo>
                  <a:cubicBezTo>
                    <a:pt x="41" y="53"/>
                    <a:pt x="41" y="49"/>
                    <a:pt x="49" y="33"/>
                  </a:cubicBezTo>
                  <a:lnTo>
                    <a:pt x="49" y="33"/>
                  </a:lnTo>
                  <a:cubicBezTo>
                    <a:pt x="49" y="33"/>
                    <a:pt x="49" y="33"/>
                    <a:pt x="49" y="33"/>
                  </a:cubicBezTo>
                  <a:cubicBezTo>
                    <a:pt x="49" y="17"/>
                    <a:pt x="49" y="16"/>
                    <a:pt x="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16"/>
            <p:cNvSpPr/>
            <p:nvPr/>
          </p:nvSpPr>
          <p:spPr>
            <a:xfrm>
              <a:off x="3824639" y="3868706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"/>
                  </a:moveTo>
                  <a:cubicBezTo>
                    <a:pt x="17" y="1"/>
                    <a:pt x="16" y="1"/>
                    <a:pt x="0" y="17"/>
                  </a:cubicBez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16"/>
            <p:cNvSpPr/>
            <p:nvPr/>
          </p:nvSpPr>
          <p:spPr>
            <a:xfrm>
              <a:off x="3827659" y="385945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16"/>
            <p:cNvSpPr/>
            <p:nvPr/>
          </p:nvSpPr>
          <p:spPr>
            <a:xfrm>
              <a:off x="3849369" y="389041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lnTo>
                    <a:pt x="0" y="0"/>
                  </a:lnTo>
                  <a:cubicBezTo>
                    <a:pt x="0" y="0"/>
                    <a:pt x="0" y="0"/>
                    <a:pt x="0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16"/>
            <p:cNvSpPr/>
            <p:nvPr/>
          </p:nvSpPr>
          <p:spPr>
            <a:xfrm>
              <a:off x="3867870" y="39398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cubicBezTo>
                    <a:pt x="17" y="0"/>
                    <a:pt x="17" y="7"/>
                    <a:pt x="12" y="12"/>
                  </a:cubicBezTo>
                  <a:lnTo>
                    <a:pt x="12" y="12"/>
                  </a:lnTo>
                  <a:cubicBezTo>
                    <a:pt x="15" y="9"/>
                    <a:pt x="17" y="6"/>
                    <a:pt x="17" y="0"/>
                  </a:cubicBezTo>
                  <a:close/>
                  <a:moveTo>
                    <a:pt x="12" y="12"/>
                  </a:moveTo>
                  <a:lnTo>
                    <a:pt x="12" y="12"/>
                  </a:lnTo>
                  <a:cubicBezTo>
                    <a:pt x="7" y="16"/>
                    <a:pt x="0" y="16"/>
                    <a:pt x="0" y="16"/>
                  </a:cubicBezTo>
                  <a:cubicBezTo>
                    <a:pt x="6" y="16"/>
                    <a:pt x="10" y="14"/>
                    <a:pt x="12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16"/>
            <p:cNvSpPr/>
            <p:nvPr/>
          </p:nvSpPr>
          <p:spPr>
            <a:xfrm>
              <a:off x="3864661" y="389343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" y="0"/>
                    <a:pt x="1" y="17"/>
                    <a:pt x="1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16"/>
            <p:cNvSpPr/>
            <p:nvPr/>
          </p:nvSpPr>
          <p:spPr>
            <a:xfrm>
              <a:off x="3867870" y="3901932"/>
              <a:ext cx="6419" cy="7174"/>
            </a:xfrm>
            <a:custGeom>
              <a:avLst/>
              <a:gdLst/>
              <a:ahLst/>
              <a:cxnLst/>
              <a:rect l="l" t="t" r="r" b="b"/>
              <a:pathLst>
                <a:path w="34" h="38" extrusionOk="0">
                  <a:moveTo>
                    <a:pt x="31" y="0"/>
                  </a:moveTo>
                  <a:cubicBezTo>
                    <a:pt x="27" y="0"/>
                    <a:pt x="14" y="24"/>
                    <a:pt x="0" y="37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1"/>
                    <a:pt x="32" y="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16"/>
            <p:cNvSpPr/>
            <p:nvPr/>
          </p:nvSpPr>
          <p:spPr>
            <a:xfrm>
              <a:off x="3592813" y="3714282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lnTo>
                    <a:pt x="9" y="16"/>
                  </a:lnTo>
                  <a:cubicBezTo>
                    <a:pt x="13" y="12"/>
                    <a:pt x="17" y="8"/>
                    <a:pt x="17" y="0"/>
                  </a:cubicBezTo>
                  <a:close/>
                  <a:moveTo>
                    <a:pt x="9" y="16"/>
                  </a:moveTo>
                  <a:cubicBezTo>
                    <a:pt x="5" y="21"/>
                    <a:pt x="1" y="25"/>
                    <a:pt x="1" y="33"/>
                  </a:cubicBezTo>
                  <a:lnTo>
                    <a:pt x="9" y="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16"/>
            <p:cNvSpPr/>
            <p:nvPr/>
          </p:nvSpPr>
          <p:spPr>
            <a:xfrm>
              <a:off x="3821430" y="3846996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16"/>
            <p:cNvSpPr/>
            <p:nvPr/>
          </p:nvSpPr>
          <p:spPr>
            <a:xfrm>
              <a:off x="3737988" y="3797724"/>
              <a:ext cx="6419" cy="12460"/>
            </a:xfrm>
            <a:custGeom>
              <a:avLst/>
              <a:gdLst/>
              <a:ahLst/>
              <a:cxnLst/>
              <a:rect l="l" t="t" r="r" b="b"/>
              <a:pathLst>
                <a:path w="34" h="66" extrusionOk="0">
                  <a:moveTo>
                    <a:pt x="34" y="0"/>
                  </a:moveTo>
                  <a:cubicBezTo>
                    <a:pt x="34" y="16"/>
                    <a:pt x="1" y="49"/>
                    <a:pt x="1" y="66"/>
                  </a:cubicBezTo>
                  <a:cubicBezTo>
                    <a:pt x="17" y="33"/>
                    <a:pt x="34" y="33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16"/>
            <p:cNvSpPr/>
            <p:nvPr/>
          </p:nvSpPr>
          <p:spPr>
            <a:xfrm>
              <a:off x="3799908" y="383774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cubicBezTo>
                    <a:pt x="0" y="17"/>
                    <a:pt x="0" y="1"/>
                    <a:pt x="17" y="1"/>
                  </a:cubicBezTo>
                  <a:cubicBezTo>
                    <a:pt x="0" y="1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16"/>
            <p:cNvSpPr/>
            <p:nvPr/>
          </p:nvSpPr>
          <p:spPr>
            <a:xfrm>
              <a:off x="3787449" y="3837746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7" y="11"/>
                    <a:pt x="11" y="7"/>
                    <a:pt x="13" y="6"/>
                  </a:cubicBezTo>
                  <a:lnTo>
                    <a:pt x="13" y="6"/>
                  </a:lnTo>
                  <a:cubicBezTo>
                    <a:pt x="17" y="11"/>
                    <a:pt x="17" y="17"/>
                    <a:pt x="17" y="17"/>
                  </a:cubicBezTo>
                  <a:cubicBezTo>
                    <a:pt x="17" y="9"/>
                    <a:pt x="17" y="5"/>
                    <a:pt x="15" y="5"/>
                  </a:cubicBezTo>
                  <a:cubicBezTo>
                    <a:pt x="15" y="5"/>
                    <a:pt x="14" y="5"/>
                    <a:pt x="13" y="6"/>
                  </a:cubicBezTo>
                  <a:lnTo>
                    <a:pt x="13" y="6"/>
                  </a:lnTo>
                  <a:cubicBezTo>
                    <a:pt x="11" y="3"/>
                    <a:pt x="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16"/>
            <p:cNvSpPr/>
            <p:nvPr/>
          </p:nvSpPr>
          <p:spPr>
            <a:xfrm>
              <a:off x="3781408" y="383472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16"/>
            <p:cNvSpPr/>
            <p:nvPr/>
          </p:nvSpPr>
          <p:spPr>
            <a:xfrm>
              <a:off x="3608294" y="3760534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3" y="1"/>
                  </a:moveTo>
                  <a:cubicBezTo>
                    <a:pt x="17" y="17"/>
                    <a:pt x="0" y="17"/>
                    <a:pt x="0" y="33"/>
                  </a:cubicBezTo>
                  <a:cubicBezTo>
                    <a:pt x="17" y="17"/>
                    <a:pt x="17" y="17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16"/>
            <p:cNvSpPr/>
            <p:nvPr/>
          </p:nvSpPr>
          <p:spPr>
            <a:xfrm>
              <a:off x="3867870" y="3939877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16"/>
            <p:cNvSpPr/>
            <p:nvPr/>
          </p:nvSpPr>
          <p:spPr>
            <a:xfrm>
              <a:off x="3663985" y="38037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16"/>
            <p:cNvSpPr/>
            <p:nvPr/>
          </p:nvSpPr>
          <p:spPr>
            <a:xfrm>
              <a:off x="3756677" y="387172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"/>
                    <a:pt x="0" y="1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16"/>
            <p:cNvSpPr/>
            <p:nvPr/>
          </p:nvSpPr>
          <p:spPr>
            <a:xfrm>
              <a:off x="3574313" y="3705032"/>
              <a:ext cx="306960" cy="238055"/>
            </a:xfrm>
            <a:custGeom>
              <a:avLst/>
              <a:gdLst/>
              <a:ahLst/>
              <a:cxnLst/>
              <a:rect l="l" t="t" r="r" b="b"/>
              <a:pathLst>
                <a:path w="1626" h="1261" extrusionOk="0">
                  <a:moveTo>
                    <a:pt x="279" y="131"/>
                  </a:moveTo>
                  <a:cubicBezTo>
                    <a:pt x="278" y="132"/>
                    <a:pt x="277" y="134"/>
                    <a:pt x="277" y="135"/>
                  </a:cubicBezTo>
                  <a:lnTo>
                    <a:pt x="277" y="135"/>
                  </a:lnTo>
                  <a:cubicBezTo>
                    <a:pt x="278" y="139"/>
                    <a:pt x="279" y="143"/>
                    <a:pt x="279" y="147"/>
                  </a:cubicBezTo>
                  <a:cubicBezTo>
                    <a:pt x="279" y="131"/>
                    <a:pt x="279" y="131"/>
                    <a:pt x="279" y="131"/>
                  </a:cubicBezTo>
                  <a:close/>
                  <a:moveTo>
                    <a:pt x="442" y="147"/>
                  </a:moveTo>
                  <a:cubicBezTo>
                    <a:pt x="426" y="164"/>
                    <a:pt x="426" y="164"/>
                    <a:pt x="426" y="164"/>
                  </a:cubicBezTo>
                  <a:lnTo>
                    <a:pt x="442" y="164"/>
                  </a:lnTo>
                  <a:cubicBezTo>
                    <a:pt x="442" y="164"/>
                    <a:pt x="442" y="147"/>
                    <a:pt x="442" y="147"/>
                  </a:cubicBezTo>
                  <a:close/>
                  <a:moveTo>
                    <a:pt x="426" y="196"/>
                  </a:moveTo>
                  <a:cubicBezTo>
                    <a:pt x="426" y="196"/>
                    <a:pt x="426" y="209"/>
                    <a:pt x="426" y="212"/>
                  </a:cubicBezTo>
                  <a:lnTo>
                    <a:pt x="426" y="212"/>
                  </a:lnTo>
                  <a:cubicBezTo>
                    <a:pt x="421" y="217"/>
                    <a:pt x="412" y="224"/>
                    <a:pt x="408" y="224"/>
                  </a:cubicBezTo>
                  <a:cubicBezTo>
                    <a:pt x="405" y="224"/>
                    <a:pt x="405" y="221"/>
                    <a:pt x="410" y="213"/>
                  </a:cubicBezTo>
                  <a:cubicBezTo>
                    <a:pt x="410" y="196"/>
                    <a:pt x="426" y="196"/>
                    <a:pt x="426" y="196"/>
                  </a:cubicBezTo>
                  <a:close/>
                  <a:moveTo>
                    <a:pt x="442" y="213"/>
                  </a:moveTo>
                  <a:lnTo>
                    <a:pt x="442" y="213"/>
                  </a:lnTo>
                  <a:cubicBezTo>
                    <a:pt x="440" y="218"/>
                    <a:pt x="438" y="222"/>
                    <a:pt x="436" y="226"/>
                  </a:cubicBezTo>
                  <a:lnTo>
                    <a:pt x="436" y="226"/>
                  </a:lnTo>
                  <a:cubicBezTo>
                    <a:pt x="440" y="222"/>
                    <a:pt x="442" y="217"/>
                    <a:pt x="442" y="213"/>
                  </a:cubicBezTo>
                  <a:close/>
                  <a:moveTo>
                    <a:pt x="61" y="227"/>
                  </a:moveTo>
                  <a:cubicBezTo>
                    <a:pt x="55" y="232"/>
                    <a:pt x="49" y="239"/>
                    <a:pt x="49" y="246"/>
                  </a:cubicBezTo>
                  <a:cubicBezTo>
                    <a:pt x="55" y="237"/>
                    <a:pt x="59" y="231"/>
                    <a:pt x="61" y="227"/>
                  </a:cubicBezTo>
                  <a:close/>
                  <a:moveTo>
                    <a:pt x="606" y="229"/>
                  </a:moveTo>
                  <a:lnTo>
                    <a:pt x="590" y="246"/>
                  </a:lnTo>
                  <a:cubicBezTo>
                    <a:pt x="591" y="246"/>
                    <a:pt x="592" y="246"/>
                    <a:pt x="592" y="246"/>
                  </a:cubicBezTo>
                  <a:lnTo>
                    <a:pt x="592" y="246"/>
                  </a:lnTo>
                  <a:cubicBezTo>
                    <a:pt x="600" y="236"/>
                    <a:pt x="606" y="229"/>
                    <a:pt x="606" y="229"/>
                  </a:cubicBezTo>
                  <a:close/>
                  <a:moveTo>
                    <a:pt x="230" y="246"/>
                  </a:moveTo>
                  <a:cubicBezTo>
                    <a:pt x="230" y="246"/>
                    <a:pt x="229" y="261"/>
                    <a:pt x="214" y="262"/>
                  </a:cubicBezTo>
                  <a:lnTo>
                    <a:pt x="214" y="262"/>
                  </a:lnTo>
                  <a:cubicBezTo>
                    <a:pt x="219" y="256"/>
                    <a:pt x="224" y="251"/>
                    <a:pt x="230" y="246"/>
                  </a:cubicBezTo>
                  <a:close/>
                  <a:moveTo>
                    <a:pt x="224" y="272"/>
                  </a:moveTo>
                  <a:cubicBezTo>
                    <a:pt x="221" y="273"/>
                    <a:pt x="218" y="275"/>
                    <a:pt x="214" y="278"/>
                  </a:cubicBezTo>
                  <a:lnTo>
                    <a:pt x="214" y="278"/>
                  </a:lnTo>
                  <a:cubicBezTo>
                    <a:pt x="217" y="278"/>
                    <a:pt x="220" y="278"/>
                    <a:pt x="224" y="272"/>
                  </a:cubicBezTo>
                  <a:close/>
                  <a:moveTo>
                    <a:pt x="123" y="261"/>
                  </a:moveTo>
                  <a:cubicBezTo>
                    <a:pt x="112" y="269"/>
                    <a:pt x="100" y="277"/>
                    <a:pt x="83" y="294"/>
                  </a:cubicBezTo>
                  <a:lnTo>
                    <a:pt x="83" y="294"/>
                  </a:lnTo>
                  <a:cubicBezTo>
                    <a:pt x="108" y="269"/>
                    <a:pt x="114" y="273"/>
                    <a:pt x="123" y="261"/>
                  </a:cubicBezTo>
                  <a:close/>
                  <a:moveTo>
                    <a:pt x="214" y="278"/>
                  </a:moveTo>
                  <a:lnTo>
                    <a:pt x="214" y="278"/>
                  </a:lnTo>
                  <a:cubicBezTo>
                    <a:pt x="214" y="278"/>
                    <a:pt x="213" y="278"/>
                    <a:pt x="213" y="278"/>
                  </a:cubicBezTo>
                  <a:cubicBezTo>
                    <a:pt x="209" y="278"/>
                    <a:pt x="205" y="278"/>
                    <a:pt x="197" y="295"/>
                  </a:cubicBezTo>
                  <a:cubicBezTo>
                    <a:pt x="203" y="289"/>
                    <a:pt x="209" y="283"/>
                    <a:pt x="214" y="278"/>
                  </a:cubicBezTo>
                  <a:close/>
                  <a:moveTo>
                    <a:pt x="197" y="295"/>
                  </a:move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97" y="295"/>
                    <a:pt x="197" y="295"/>
                  </a:cubicBezTo>
                  <a:close/>
                  <a:moveTo>
                    <a:pt x="260" y="340"/>
                  </a:moveTo>
                  <a:cubicBezTo>
                    <a:pt x="259" y="340"/>
                    <a:pt x="257" y="342"/>
                    <a:pt x="254" y="344"/>
                  </a:cubicBezTo>
                  <a:lnTo>
                    <a:pt x="262" y="344"/>
                  </a:lnTo>
                  <a:cubicBezTo>
                    <a:pt x="262" y="341"/>
                    <a:pt x="261" y="340"/>
                    <a:pt x="260" y="340"/>
                  </a:cubicBezTo>
                  <a:close/>
                  <a:moveTo>
                    <a:pt x="246" y="344"/>
                  </a:moveTo>
                  <a:cubicBezTo>
                    <a:pt x="242" y="352"/>
                    <a:pt x="241" y="355"/>
                    <a:pt x="242" y="355"/>
                  </a:cubicBezTo>
                  <a:cubicBezTo>
                    <a:pt x="243" y="355"/>
                    <a:pt x="249" y="348"/>
                    <a:pt x="254" y="344"/>
                  </a:cubicBezTo>
                  <a:close/>
                  <a:moveTo>
                    <a:pt x="313" y="426"/>
                  </a:moveTo>
                  <a:cubicBezTo>
                    <a:pt x="312" y="426"/>
                    <a:pt x="312" y="426"/>
                    <a:pt x="311" y="426"/>
                  </a:cubicBezTo>
                  <a:cubicBezTo>
                    <a:pt x="311" y="429"/>
                    <a:pt x="311" y="430"/>
                    <a:pt x="311" y="430"/>
                  </a:cubicBezTo>
                  <a:cubicBezTo>
                    <a:pt x="312" y="430"/>
                    <a:pt x="312" y="428"/>
                    <a:pt x="313" y="426"/>
                  </a:cubicBezTo>
                  <a:close/>
                  <a:moveTo>
                    <a:pt x="557" y="540"/>
                  </a:moveTo>
                  <a:lnTo>
                    <a:pt x="541" y="573"/>
                  </a:lnTo>
                  <a:cubicBezTo>
                    <a:pt x="557" y="557"/>
                    <a:pt x="541" y="573"/>
                    <a:pt x="557" y="540"/>
                  </a:cubicBezTo>
                  <a:close/>
                  <a:moveTo>
                    <a:pt x="966" y="589"/>
                  </a:moveTo>
                  <a:cubicBezTo>
                    <a:pt x="966" y="589"/>
                    <a:pt x="950" y="589"/>
                    <a:pt x="933" y="606"/>
                  </a:cubicBezTo>
                  <a:cubicBezTo>
                    <a:pt x="944" y="606"/>
                    <a:pt x="948" y="598"/>
                    <a:pt x="949" y="598"/>
                  </a:cubicBezTo>
                  <a:cubicBezTo>
                    <a:pt x="950" y="598"/>
                    <a:pt x="950" y="600"/>
                    <a:pt x="950" y="606"/>
                  </a:cubicBezTo>
                  <a:lnTo>
                    <a:pt x="950" y="606"/>
                  </a:lnTo>
                  <a:cubicBezTo>
                    <a:pt x="955" y="600"/>
                    <a:pt x="961" y="595"/>
                    <a:pt x="966" y="589"/>
                  </a:cubicBezTo>
                  <a:close/>
                  <a:moveTo>
                    <a:pt x="1306" y="760"/>
                  </a:moveTo>
                  <a:cubicBezTo>
                    <a:pt x="1303" y="760"/>
                    <a:pt x="1299" y="764"/>
                    <a:pt x="1295" y="769"/>
                  </a:cubicBezTo>
                  <a:lnTo>
                    <a:pt x="1310" y="769"/>
                  </a:lnTo>
                  <a:cubicBezTo>
                    <a:pt x="1310" y="763"/>
                    <a:pt x="1308" y="760"/>
                    <a:pt x="1306" y="760"/>
                  </a:cubicBezTo>
                  <a:close/>
                  <a:moveTo>
                    <a:pt x="1293" y="769"/>
                  </a:moveTo>
                  <a:cubicBezTo>
                    <a:pt x="1293" y="770"/>
                    <a:pt x="1293" y="771"/>
                    <a:pt x="1293" y="771"/>
                  </a:cubicBezTo>
                  <a:lnTo>
                    <a:pt x="1293" y="771"/>
                  </a:lnTo>
                  <a:cubicBezTo>
                    <a:pt x="1294" y="771"/>
                    <a:pt x="1295" y="770"/>
                    <a:pt x="1295" y="769"/>
                  </a:cubicBezTo>
                  <a:close/>
                  <a:moveTo>
                    <a:pt x="1293" y="753"/>
                  </a:moveTo>
                  <a:cubicBezTo>
                    <a:pt x="1293" y="753"/>
                    <a:pt x="1283" y="763"/>
                    <a:pt x="1279" y="776"/>
                  </a:cubicBezTo>
                  <a:lnTo>
                    <a:pt x="1279" y="776"/>
                  </a:lnTo>
                  <a:cubicBezTo>
                    <a:pt x="1286" y="768"/>
                    <a:pt x="1293" y="761"/>
                    <a:pt x="1293" y="753"/>
                  </a:cubicBezTo>
                  <a:close/>
                  <a:moveTo>
                    <a:pt x="753" y="760"/>
                  </a:moveTo>
                  <a:lnTo>
                    <a:pt x="753" y="786"/>
                  </a:lnTo>
                  <a:cubicBezTo>
                    <a:pt x="753" y="782"/>
                    <a:pt x="754" y="778"/>
                    <a:pt x="755" y="775"/>
                  </a:cubicBezTo>
                  <a:lnTo>
                    <a:pt x="755" y="775"/>
                  </a:lnTo>
                  <a:cubicBezTo>
                    <a:pt x="756" y="768"/>
                    <a:pt x="755" y="763"/>
                    <a:pt x="753" y="760"/>
                  </a:cubicBezTo>
                  <a:close/>
                  <a:moveTo>
                    <a:pt x="1223" y="818"/>
                  </a:moveTo>
                  <a:lnTo>
                    <a:pt x="1223" y="818"/>
                  </a:lnTo>
                  <a:cubicBezTo>
                    <a:pt x="1223" y="820"/>
                    <a:pt x="1223" y="821"/>
                    <a:pt x="1224" y="821"/>
                  </a:cubicBezTo>
                  <a:cubicBezTo>
                    <a:pt x="1225" y="821"/>
                    <a:pt x="1226" y="820"/>
                    <a:pt x="1228" y="818"/>
                  </a:cubicBezTo>
                  <a:close/>
                  <a:moveTo>
                    <a:pt x="917" y="880"/>
                  </a:moveTo>
                  <a:cubicBezTo>
                    <a:pt x="914" y="883"/>
                    <a:pt x="912" y="887"/>
                    <a:pt x="913" y="887"/>
                  </a:cubicBezTo>
                  <a:cubicBezTo>
                    <a:pt x="913" y="887"/>
                    <a:pt x="915" y="886"/>
                    <a:pt x="917" y="884"/>
                  </a:cubicBezTo>
                  <a:cubicBezTo>
                    <a:pt x="917" y="882"/>
                    <a:pt x="917" y="881"/>
                    <a:pt x="917" y="880"/>
                  </a:cubicBezTo>
                  <a:close/>
                  <a:moveTo>
                    <a:pt x="1141" y="983"/>
                  </a:moveTo>
                  <a:lnTo>
                    <a:pt x="1141" y="983"/>
                  </a:lnTo>
                  <a:cubicBezTo>
                    <a:pt x="1138" y="988"/>
                    <a:pt x="1134" y="993"/>
                    <a:pt x="1130" y="998"/>
                  </a:cubicBezTo>
                  <a:cubicBezTo>
                    <a:pt x="1130" y="998"/>
                    <a:pt x="1136" y="992"/>
                    <a:pt x="1141" y="983"/>
                  </a:cubicBezTo>
                  <a:close/>
                  <a:moveTo>
                    <a:pt x="1268" y="979"/>
                  </a:moveTo>
                  <a:cubicBezTo>
                    <a:pt x="1264" y="984"/>
                    <a:pt x="1261" y="991"/>
                    <a:pt x="1261" y="998"/>
                  </a:cubicBezTo>
                  <a:cubicBezTo>
                    <a:pt x="1265" y="990"/>
                    <a:pt x="1267" y="984"/>
                    <a:pt x="1268" y="979"/>
                  </a:cubicBezTo>
                  <a:close/>
                  <a:moveTo>
                    <a:pt x="1482" y="984"/>
                  </a:moveTo>
                  <a:cubicBezTo>
                    <a:pt x="1480" y="987"/>
                    <a:pt x="1477" y="992"/>
                    <a:pt x="1474" y="998"/>
                  </a:cubicBezTo>
                  <a:cubicBezTo>
                    <a:pt x="1474" y="998"/>
                    <a:pt x="1474" y="988"/>
                    <a:pt x="1482" y="984"/>
                  </a:cubicBezTo>
                  <a:close/>
                  <a:moveTo>
                    <a:pt x="1228" y="998"/>
                  </a:moveTo>
                  <a:lnTo>
                    <a:pt x="1212" y="1015"/>
                  </a:lnTo>
                  <a:lnTo>
                    <a:pt x="1228" y="1015"/>
                  </a:lnTo>
                  <a:lnTo>
                    <a:pt x="1228" y="998"/>
                  </a:lnTo>
                  <a:close/>
                  <a:moveTo>
                    <a:pt x="1246" y="1028"/>
                  </a:moveTo>
                  <a:lnTo>
                    <a:pt x="1246" y="1028"/>
                  </a:lnTo>
                  <a:cubicBezTo>
                    <a:pt x="1245" y="1029"/>
                    <a:pt x="1245" y="1030"/>
                    <a:pt x="1244" y="1031"/>
                  </a:cubicBezTo>
                  <a:lnTo>
                    <a:pt x="1244" y="1031"/>
                  </a:lnTo>
                  <a:cubicBezTo>
                    <a:pt x="1244" y="1031"/>
                    <a:pt x="1245" y="1030"/>
                    <a:pt x="1246" y="1028"/>
                  </a:cubicBezTo>
                  <a:close/>
                  <a:moveTo>
                    <a:pt x="1523" y="1015"/>
                  </a:moveTo>
                  <a:cubicBezTo>
                    <a:pt x="1523" y="1031"/>
                    <a:pt x="1523" y="1031"/>
                    <a:pt x="1506" y="1031"/>
                  </a:cubicBezTo>
                  <a:lnTo>
                    <a:pt x="1523" y="1015"/>
                  </a:lnTo>
                  <a:close/>
                  <a:moveTo>
                    <a:pt x="1586" y="1223"/>
                  </a:moveTo>
                  <a:cubicBezTo>
                    <a:pt x="1587" y="1223"/>
                    <a:pt x="1588" y="1224"/>
                    <a:pt x="1588" y="1228"/>
                  </a:cubicBezTo>
                  <a:cubicBezTo>
                    <a:pt x="1585" y="1228"/>
                    <a:pt x="1582" y="1228"/>
                    <a:pt x="1580" y="1229"/>
                  </a:cubicBezTo>
                  <a:lnTo>
                    <a:pt x="1580" y="1229"/>
                  </a:lnTo>
                  <a:cubicBezTo>
                    <a:pt x="1582" y="1226"/>
                    <a:pt x="1585" y="1223"/>
                    <a:pt x="1586" y="1223"/>
                  </a:cubicBezTo>
                  <a:close/>
                  <a:moveTo>
                    <a:pt x="164" y="0"/>
                  </a:moveTo>
                  <a:lnTo>
                    <a:pt x="164" y="0"/>
                  </a:lnTo>
                  <a:cubicBezTo>
                    <a:pt x="148" y="0"/>
                    <a:pt x="115" y="33"/>
                    <a:pt x="115" y="33"/>
                  </a:cubicBezTo>
                  <a:cubicBezTo>
                    <a:pt x="115" y="33"/>
                    <a:pt x="115" y="49"/>
                    <a:pt x="99" y="65"/>
                  </a:cubicBezTo>
                  <a:lnTo>
                    <a:pt x="82" y="65"/>
                  </a:lnTo>
                  <a:cubicBezTo>
                    <a:pt x="49" y="115"/>
                    <a:pt x="17" y="164"/>
                    <a:pt x="0" y="196"/>
                  </a:cubicBezTo>
                  <a:lnTo>
                    <a:pt x="33" y="180"/>
                  </a:lnTo>
                  <a:lnTo>
                    <a:pt x="17" y="196"/>
                  </a:lnTo>
                  <a:cubicBezTo>
                    <a:pt x="11" y="202"/>
                    <a:pt x="9" y="204"/>
                    <a:pt x="10" y="204"/>
                  </a:cubicBezTo>
                  <a:cubicBezTo>
                    <a:pt x="11" y="204"/>
                    <a:pt x="22" y="196"/>
                    <a:pt x="33" y="196"/>
                  </a:cubicBezTo>
                  <a:lnTo>
                    <a:pt x="33" y="196"/>
                  </a:lnTo>
                  <a:cubicBezTo>
                    <a:pt x="17" y="196"/>
                    <a:pt x="17" y="213"/>
                    <a:pt x="17" y="213"/>
                  </a:cubicBezTo>
                  <a:lnTo>
                    <a:pt x="49" y="181"/>
                  </a:lnTo>
                  <a:lnTo>
                    <a:pt x="49" y="181"/>
                  </a:lnTo>
                  <a:cubicBezTo>
                    <a:pt x="33" y="197"/>
                    <a:pt x="17" y="213"/>
                    <a:pt x="17" y="229"/>
                  </a:cubicBezTo>
                  <a:cubicBezTo>
                    <a:pt x="33" y="213"/>
                    <a:pt x="49" y="180"/>
                    <a:pt x="66" y="180"/>
                  </a:cubicBezTo>
                  <a:lnTo>
                    <a:pt x="66" y="180"/>
                  </a:lnTo>
                  <a:cubicBezTo>
                    <a:pt x="60" y="186"/>
                    <a:pt x="54" y="192"/>
                    <a:pt x="49" y="196"/>
                  </a:cubicBezTo>
                  <a:lnTo>
                    <a:pt x="49" y="196"/>
                  </a:lnTo>
                  <a:cubicBezTo>
                    <a:pt x="49" y="213"/>
                    <a:pt x="33" y="213"/>
                    <a:pt x="33" y="229"/>
                  </a:cubicBezTo>
                  <a:cubicBezTo>
                    <a:pt x="49" y="213"/>
                    <a:pt x="49" y="229"/>
                    <a:pt x="66" y="196"/>
                  </a:cubicBezTo>
                  <a:lnTo>
                    <a:pt x="66" y="196"/>
                  </a:lnTo>
                  <a:cubicBezTo>
                    <a:pt x="52" y="224"/>
                    <a:pt x="72" y="206"/>
                    <a:pt x="61" y="227"/>
                  </a:cubicBezTo>
                  <a:lnTo>
                    <a:pt x="61" y="227"/>
                  </a:lnTo>
                  <a:cubicBezTo>
                    <a:pt x="70" y="219"/>
                    <a:pt x="82" y="213"/>
                    <a:pt x="82" y="213"/>
                  </a:cubicBezTo>
                  <a:lnTo>
                    <a:pt x="82" y="213"/>
                  </a:lnTo>
                  <a:cubicBezTo>
                    <a:pt x="33" y="262"/>
                    <a:pt x="82" y="229"/>
                    <a:pt x="49" y="278"/>
                  </a:cubicBezTo>
                  <a:cubicBezTo>
                    <a:pt x="66" y="254"/>
                    <a:pt x="74" y="250"/>
                    <a:pt x="80" y="250"/>
                  </a:cubicBezTo>
                  <a:cubicBezTo>
                    <a:pt x="83" y="250"/>
                    <a:pt x="86" y="251"/>
                    <a:pt x="89" y="251"/>
                  </a:cubicBezTo>
                  <a:cubicBezTo>
                    <a:pt x="91" y="251"/>
                    <a:pt x="94" y="250"/>
                    <a:pt x="99" y="246"/>
                  </a:cubicBezTo>
                  <a:cubicBezTo>
                    <a:pt x="99" y="246"/>
                    <a:pt x="99" y="262"/>
                    <a:pt x="99" y="262"/>
                  </a:cubicBezTo>
                  <a:cubicBezTo>
                    <a:pt x="99" y="262"/>
                    <a:pt x="82" y="278"/>
                    <a:pt x="82" y="278"/>
                  </a:cubicBezTo>
                  <a:cubicBezTo>
                    <a:pt x="115" y="246"/>
                    <a:pt x="131" y="246"/>
                    <a:pt x="148" y="229"/>
                  </a:cubicBezTo>
                  <a:lnTo>
                    <a:pt x="148" y="229"/>
                  </a:lnTo>
                  <a:cubicBezTo>
                    <a:pt x="141" y="243"/>
                    <a:pt x="134" y="251"/>
                    <a:pt x="126" y="258"/>
                  </a:cubicBezTo>
                  <a:lnTo>
                    <a:pt x="126" y="258"/>
                  </a:lnTo>
                  <a:cubicBezTo>
                    <a:pt x="127" y="255"/>
                    <a:pt x="129" y="251"/>
                    <a:pt x="131" y="246"/>
                  </a:cubicBezTo>
                  <a:lnTo>
                    <a:pt x="131" y="246"/>
                  </a:lnTo>
                  <a:cubicBezTo>
                    <a:pt x="128" y="252"/>
                    <a:pt x="125" y="257"/>
                    <a:pt x="123" y="261"/>
                  </a:cubicBezTo>
                  <a:lnTo>
                    <a:pt x="123" y="261"/>
                  </a:lnTo>
                  <a:cubicBezTo>
                    <a:pt x="124" y="260"/>
                    <a:pt x="125" y="259"/>
                    <a:pt x="126" y="258"/>
                  </a:cubicBezTo>
                  <a:lnTo>
                    <a:pt x="126" y="258"/>
                  </a:lnTo>
                  <a:cubicBezTo>
                    <a:pt x="119" y="274"/>
                    <a:pt x="129" y="267"/>
                    <a:pt x="115" y="295"/>
                  </a:cubicBezTo>
                  <a:cubicBezTo>
                    <a:pt x="128" y="276"/>
                    <a:pt x="130" y="271"/>
                    <a:pt x="131" y="271"/>
                  </a:cubicBezTo>
                  <a:lnTo>
                    <a:pt x="131" y="271"/>
                  </a:lnTo>
                  <a:cubicBezTo>
                    <a:pt x="132" y="271"/>
                    <a:pt x="131" y="274"/>
                    <a:pt x="132" y="274"/>
                  </a:cubicBezTo>
                  <a:cubicBezTo>
                    <a:pt x="134" y="274"/>
                    <a:pt x="138" y="272"/>
                    <a:pt x="148" y="262"/>
                  </a:cubicBezTo>
                  <a:lnTo>
                    <a:pt x="148" y="262"/>
                  </a:lnTo>
                  <a:cubicBezTo>
                    <a:pt x="136" y="286"/>
                    <a:pt x="124" y="301"/>
                    <a:pt x="125" y="301"/>
                  </a:cubicBezTo>
                  <a:cubicBezTo>
                    <a:pt x="125" y="301"/>
                    <a:pt x="127" y="299"/>
                    <a:pt x="131" y="295"/>
                  </a:cubicBezTo>
                  <a:lnTo>
                    <a:pt x="131" y="295"/>
                  </a:lnTo>
                  <a:cubicBezTo>
                    <a:pt x="115" y="311"/>
                    <a:pt x="99" y="327"/>
                    <a:pt x="99" y="327"/>
                  </a:cubicBezTo>
                  <a:cubicBezTo>
                    <a:pt x="115" y="327"/>
                    <a:pt x="131" y="295"/>
                    <a:pt x="148" y="278"/>
                  </a:cubicBezTo>
                  <a:cubicBezTo>
                    <a:pt x="151" y="275"/>
                    <a:pt x="152" y="274"/>
                    <a:pt x="152" y="274"/>
                  </a:cubicBezTo>
                  <a:lnTo>
                    <a:pt x="152" y="274"/>
                  </a:lnTo>
                  <a:cubicBezTo>
                    <a:pt x="153" y="274"/>
                    <a:pt x="128" y="301"/>
                    <a:pt x="115" y="327"/>
                  </a:cubicBezTo>
                  <a:cubicBezTo>
                    <a:pt x="128" y="314"/>
                    <a:pt x="152" y="290"/>
                    <a:pt x="161" y="290"/>
                  </a:cubicBezTo>
                  <a:cubicBezTo>
                    <a:pt x="163" y="290"/>
                    <a:pt x="164" y="292"/>
                    <a:pt x="164" y="295"/>
                  </a:cubicBezTo>
                  <a:cubicBezTo>
                    <a:pt x="164" y="295"/>
                    <a:pt x="164" y="295"/>
                    <a:pt x="148" y="311"/>
                  </a:cubicBezTo>
                  <a:cubicBezTo>
                    <a:pt x="164" y="295"/>
                    <a:pt x="168" y="295"/>
                    <a:pt x="172" y="295"/>
                  </a:cubicBezTo>
                  <a:cubicBezTo>
                    <a:pt x="176" y="295"/>
                    <a:pt x="180" y="295"/>
                    <a:pt x="197" y="278"/>
                  </a:cubicBezTo>
                  <a:cubicBezTo>
                    <a:pt x="197" y="278"/>
                    <a:pt x="197" y="295"/>
                    <a:pt x="197" y="295"/>
                  </a:cubicBezTo>
                  <a:cubicBezTo>
                    <a:pt x="197" y="284"/>
                    <a:pt x="204" y="273"/>
                    <a:pt x="214" y="262"/>
                  </a:cubicBezTo>
                  <a:lnTo>
                    <a:pt x="230" y="262"/>
                  </a:lnTo>
                  <a:cubicBezTo>
                    <a:pt x="227" y="266"/>
                    <a:pt x="225" y="270"/>
                    <a:pt x="224" y="272"/>
                  </a:cubicBezTo>
                  <a:lnTo>
                    <a:pt x="224" y="272"/>
                  </a:lnTo>
                  <a:cubicBezTo>
                    <a:pt x="224" y="272"/>
                    <a:pt x="225" y="271"/>
                    <a:pt x="226" y="271"/>
                  </a:cubicBezTo>
                  <a:cubicBezTo>
                    <a:pt x="228" y="271"/>
                    <a:pt x="230" y="273"/>
                    <a:pt x="230" y="278"/>
                  </a:cubicBezTo>
                  <a:cubicBezTo>
                    <a:pt x="221" y="295"/>
                    <a:pt x="217" y="295"/>
                    <a:pt x="213" y="295"/>
                  </a:cubicBezTo>
                  <a:cubicBezTo>
                    <a:pt x="209" y="295"/>
                    <a:pt x="205" y="295"/>
                    <a:pt x="197" y="311"/>
                  </a:cubicBezTo>
                  <a:lnTo>
                    <a:pt x="197" y="295"/>
                  </a:lnTo>
                  <a:cubicBezTo>
                    <a:pt x="186" y="311"/>
                    <a:pt x="182" y="315"/>
                    <a:pt x="181" y="315"/>
                  </a:cubicBezTo>
                  <a:cubicBezTo>
                    <a:pt x="180" y="315"/>
                    <a:pt x="181" y="312"/>
                    <a:pt x="180" y="312"/>
                  </a:cubicBezTo>
                  <a:lnTo>
                    <a:pt x="180" y="312"/>
                  </a:lnTo>
                  <a:cubicBezTo>
                    <a:pt x="180" y="312"/>
                    <a:pt x="177" y="318"/>
                    <a:pt x="164" y="344"/>
                  </a:cubicBezTo>
                  <a:cubicBezTo>
                    <a:pt x="164" y="347"/>
                    <a:pt x="165" y="348"/>
                    <a:pt x="166" y="348"/>
                  </a:cubicBezTo>
                  <a:cubicBezTo>
                    <a:pt x="169" y="348"/>
                    <a:pt x="175" y="339"/>
                    <a:pt x="179" y="339"/>
                  </a:cubicBezTo>
                  <a:cubicBezTo>
                    <a:pt x="180" y="339"/>
                    <a:pt x="180" y="340"/>
                    <a:pt x="180" y="344"/>
                  </a:cubicBezTo>
                  <a:cubicBezTo>
                    <a:pt x="197" y="327"/>
                    <a:pt x="213" y="327"/>
                    <a:pt x="213" y="311"/>
                  </a:cubicBezTo>
                  <a:cubicBezTo>
                    <a:pt x="219" y="307"/>
                    <a:pt x="223" y="305"/>
                    <a:pt x="225" y="305"/>
                  </a:cubicBezTo>
                  <a:cubicBezTo>
                    <a:pt x="238" y="305"/>
                    <a:pt x="189" y="366"/>
                    <a:pt x="201" y="366"/>
                  </a:cubicBezTo>
                  <a:cubicBezTo>
                    <a:pt x="203" y="366"/>
                    <a:pt x="207" y="364"/>
                    <a:pt x="213" y="360"/>
                  </a:cubicBezTo>
                  <a:cubicBezTo>
                    <a:pt x="226" y="348"/>
                    <a:pt x="247" y="316"/>
                    <a:pt x="250" y="316"/>
                  </a:cubicBezTo>
                  <a:lnTo>
                    <a:pt x="250" y="316"/>
                  </a:lnTo>
                  <a:cubicBezTo>
                    <a:pt x="251" y="316"/>
                    <a:pt x="250" y="320"/>
                    <a:pt x="246" y="327"/>
                  </a:cubicBezTo>
                  <a:lnTo>
                    <a:pt x="230" y="360"/>
                  </a:lnTo>
                  <a:cubicBezTo>
                    <a:pt x="230" y="360"/>
                    <a:pt x="248" y="332"/>
                    <a:pt x="257" y="332"/>
                  </a:cubicBezTo>
                  <a:cubicBezTo>
                    <a:pt x="260" y="332"/>
                    <a:pt x="262" y="336"/>
                    <a:pt x="262" y="344"/>
                  </a:cubicBezTo>
                  <a:lnTo>
                    <a:pt x="246" y="376"/>
                  </a:lnTo>
                  <a:cubicBezTo>
                    <a:pt x="246" y="376"/>
                    <a:pt x="279" y="360"/>
                    <a:pt x="295" y="360"/>
                  </a:cubicBezTo>
                  <a:lnTo>
                    <a:pt x="295" y="360"/>
                  </a:lnTo>
                  <a:cubicBezTo>
                    <a:pt x="279" y="360"/>
                    <a:pt x="279" y="376"/>
                    <a:pt x="279" y="393"/>
                  </a:cubicBezTo>
                  <a:cubicBezTo>
                    <a:pt x="282" y="390"/>
                    <a:pt x="284" y="388"/>
                    <a:pt x="286" y="388"/>
                  </a:cubicBezTo>
                  <a:cubicBezTo>
                    <a:pt x="295" y="388"/>
                    <a:pt x="295" y="415"/>
                    <a:pt x="295" y="442"/>
                  </a:cubicBezTo>
                  <a:lnTo>
                    <a:pt x="311" y="409"/>
                  </a:lnTo>
                  <a:cubicBezTo>
                    <a:pt x="311" y="409"/>
                    <a:pt x="311" y="426"/>
                    <a:pt x="311" y="426"/>
                  </a:cubicBezTo>
                  <a:cubicBezTo>
                    <a:pt x="312" y="425"/>
                    <a:pt x="312" y="425"/>
                    <a:pt x="313" y="425"/>
                  </a:cubicBezTo>
                  <a:lnTo>
                    <a:pt x="313" y="425"/>
                  </a:lnTo>
                  <a:cubicBezTo>
                    <a:pt x="313" y="425"/>
                    <a:pt x="313" y="425"/>
                    <a:pt x="313" y="426"/>
                  </a:cubicBezTo>
                  <a:lnTo>
                    <a:pt x="313" y="426"/>
                  </a:lnTo>
                  <a:cubicBezTo>
                    <a:pt x="319" y="425"/>
                    <a:pt x="323" y="422"/>
                    <a:pt x="325" y="419"/>
                  </a:cubicBezTo>
                  <a:lnTo>
                    <a:pt x="325" y="419"/>
                  </a:lnTo>
                  <a:cubicBezTo>
                    <a:pt x="321" y="421"/>
                    <a:pt x="317" y="423"/>
                    <a:pt x="313" y="425"/>
                  </a:cubicBezTo>
                  <a:lnTo>
                    <a:pt x="313" y="425"/>
                  </a:lnTo>
                  <a:cubicBezTo>
                    <a:pt x="315" y="419"/>
                    <a:pt x="319" y="409"/>
                    <a:pt x="328" y="409"/>
                  </a:cubicBezTo>
                  <a:lnTo>
                    <a:pt x="328" y="409"/>
                  </a:lnTo>
                  <a:cubicBezTo>
                    <a:pt x="328" y="409"/>
                    <a:pt x="328" y="414"/>
                    <a:pt x="325" y="419"/>
                  </a:cubicBezTo>
                  <a:lnTo>
                    <a:pt x="325" y="419"/>
                  </a:lnTo>
                  <a:cubicBezTo>
                    <a:pt x="339" y="412"/>
                    <a:pt x="351" y="407"/>
                    <a:pt x="359" y="407"/>
                  </a:cubicBezTo>
                  <a:cubicBezTo>
                    <a:pt x="366" y="407"/>
                    <a:pt x="367" y="412"/>
                    <a:pt x="360" y="426"/>
                  </a:cubicBezTo>
                  <a:lnTo>
                    <a:pt x="344" y="442"/>
                  </a:lnTo>
                  <a:cubicBezTo>
                    <a:pt x="344" y="444"/>
                    <a:pt x="345" y="445"/>
                    <a:pt x="346" y="445"/>
                  </a:cubicBezTo>
                  <a:cubicBezTo>
                    <a:pt x="353" y="445"/>
                    <a:pt x="377" y="416"/>
                    <a:pt x="388" y="416"/>
                  </a:cubicBezTo>
                  <a:cubicBezTo>
                    <a:pt x="391" y="416"/>
                    <a:pt x="393" y="419"/>
                    <a:pt x="393" y="426"/>
                  </a:cubicBezTo>
                  <a:lnTo>
                    <a:pt x="377" y="426"/>
                  </a:lnTo>
                  <a:cubicBezTo>
                    <a:pt x="393" y="442"/>
                    <a:pt x="426" y="426"/>
                    <a:pt x="410" y="475"/>
                  </a:cubicBezTo>
                  <a:cubicBezTo>
                    <a:pt x="417" y="468"/>
                    <a:pt x="421" y="465"/>
                    <a:pt x="423" y="465"/>
                  </a:cubicBezTo>
                  <a:cubicBezTo>
                    <a:pt x="428" y="465"/>
                    <a:pt x="424" y="477"/>
                    <a:pt x="427" y="477"/>
                  </a:cubicBezTo>
                  <a:cubicBezTo>
                    <a:pt x="429" y="477"/>
                    <a:pt x="433" y="473"/>
                    <a:pt x="442" y="458"/>
                  </a:cubicBezTo>
                  <a:lnTo>
                    <a:pt x="442" y="458"/>
                  </a:lnTo>
                  <a:cubicBezTo>
                    <a:pt x="442" y="491"/>
                    <a:pt x="426" y="491"/>
                    <a:pt x="426" y="524"/>
                  </a:cubicBezTo>
                  <a:cubicBezTo>
                    <a:pt x="426" y="524"/>
                    <a:pt x="459" y="491"/>
                    <a:pt x="459" y="491"/>
                  </a:cubicBezTo>
                  <a:lnTo>
                    <a:pt x="459" y="491"/>
                  </a:lnTo>
                  <a:lnTo>
                    <a:pt x="442" y="524"/>
                  </a:lnTo>
                  <a:lnTo>
                    <a:pt x="459" y="524"/>
                  </a:lnTo>
                  <a:cubicBezTo>
                    <a:pt x="459" y="524"/>
                    <a:pt x="459" y="507"/>
                    <a:pt x="475" y="507"/>
                  </a:cubicBezTo>
                  <a:cubicBezTo>
                    <a:pt x="478" y="504"/>
                    <a:pt x="480" y="503"/>
                    <a:pt x="481" y="503"/>
                  </a:cubicBezTo>
                  <a:lnTo>
                    <a:pt x="481" y="503"/>
                  </a:lnTo>
                  <a:cubicBezTo>
                    <a:pt x="485" y="503"/>
                    <a:pt x="472" y="527"/>
                    <a:pt x="459" y="540"/>
                  </a:cubicBezTo>
                  <a:lnTo>
                    <a:pt x="491" y="524"/>
                  </a:lnTo>
                  <a:lnTo>
                    <a:pt x="491" y="524"/>
                  </a:lnTo>
                  <a:cubicBezTo>
                    <a:pt x="478" y="537"/>
                    <a:pt x="476" y="540"/>
                    <a:pt x="475" y="549"/>
                  </a:cubicBezTo>
                  <a:lnTo>
                    <a:pt x="475" y="549"/>
                  </a:lnTo>
                  <a:cubicBezTo>
                    <a:pt x="470" y="554"/>
                    <a:pt x="462" y="566"/>
                    <a:pt x="464" y="566"/>
                  </a:cubicBezTo>
                  <a:cubicBezTo>
                    <a:pt x="465" y="566"/>
                    <a:pt x="468" y="563"/>
                    <a:pt x="475" y="557"/>
                  </a:cubicBezTo>
                  <a:cubicBezTo>
                    <a:pt x="475" y="557"/>
                    <a:pt x="491" y="541"/>
                    <a:pt x="491" y="540"/>
                  </a:cubicBezTo>
                  <a:lnTo>
                    <a:pt x="491" y="540"/>
                  </a:lnTo>
                  <a:cubicBezTo>
                    <a:pt x="475" y="557"/>
                    <a:pt x="491" y="557"/>
                    <a:pt x="508" y="557"/>
                  </a:cubicBezTo>
                  <a:lnTo>
                    <a:pt x="491" y="573"/>
                  </a:lnTo>
                  <a:cubicBezTo>
                    <a:pt x="491" y="589"/>
                    <a:pt x="508" y="589"/>
                    <a:pt x="524" y="589"/>
                  </a:cubicBezTo>
                  <a:cubicBezTo>
                    <a:pt x="524" y="589"/>
                    <a:pt x="557" y="540"/>
                    <a:pt x="557" y="540"/>
                  </a:cubicBezTo>
                  <a:lnTo>
                    <a:pt x="557" y="540"/>
                  </a:lnTo>
                  <a:cubicBezTo>
                    <a:pt x="573" y="557"/>
                    <a:pt x="541" y="589"/>
                    <a:pt x="524" y="589"/>
                  </a:cubicBezTo>
                  <a:lnTo>
                    <a:pt x="541" y="589"/>
                  </a:lnTo>
                  <a:cubicBezTo>
                    <a:pt x="541" y="589"/>
                    <a:pt x="541" y="602"/>
                    <a:pt x="529" y="605"/>
                  </a:cubicBezTo>
                  <a:lnTo>
                    <a:pt x="529" y="605"/>
                  </a:lnTo>
                  <a:cubicBezTo>
                    <a:pt x="529" y="603"/>
                    <a:pt x="529" y="602"/>
                    <a:pt x="529" y="602"/>
                  </a:cubicBezTo>
                  <a:lnTo>
                    <a:pt x="529" y="602"/>
                  </a:lnTo>
                  <a:cubicBezTo>
                    <a:pt x="528" y="602"/>
                    <a:pt x="527" y="603"/>
                    <a:pt x="524" y="606"/>
                  </a:cubicBezTo>
                  <a:cubicBezTo>
                    <a:pt x="526" y="606"/>
                    <a:pt x="527" y="605"/>
                    <a:pt x="529" y="605"/>
                  </a:cubicBezTo>
                  <a:lnTo>
                    <a:pt x="529" y="605"/>
                  </a:lnTo>
                  <a:cubicBezTo>
                    <a:pt x="528" y="609"/>
                    <a:pt x="524" y="617"/>
                    <a:pt x="525" y="622"/>
                  </a:cubicBezTo>
                  <a:lnTo>
                    <a:pt x="524" y="622"/>
                  </a:lnTo>
                  <a:cubicBezTo>
                    <a:pt x="525" y="623"/>
                    <a:pt x="526" y="624"/>
                    <a:pt x="527" y="624"/>
                  </a:cubicBezTo>
                  <a:lnTo>
                    <a:pt x="527" y="624"/>
                  </a:lnTo>
                  <a:cubicBezTo>
                    <a:pt x="527" y="624"/>
                    <a:pt x="527" y="625"/>
                    <a:pt x="527" y="625"/>
                  </a:cubicBezTo>
                  <a:lnTo>
                    <a:pt x="527" y="625"/>
                  </a:lnTo>
                  <a:cubicBezTo>
                    <a:pt x="534" y="630"/>
                    <a:pt x="542" y="630"/>
                    <a:pt x="549" y="630"/>
                  </a:cubicBezTo>
                  <a:cubicBezTo>
                    <a:pt x="557" y="630"/>
                    <a:pt x="565" y="630"/>
                    <a:pt x="573" y="638"/>
                  </a:cubicBezTo>
                  <a:cubicBezTo>
                    <a:pt x="590" y="606"/>
                    <a:pt x="590" y="606"/>
                    <a:pt x="606" y="589"/>
                  </a:cubicBezTo>
                  <a:lnTo>
                    <a:pt x="606" y="589"/>
                  </a:lnTo>
                  <a:cubicBezTo>
                    <a:pt x="606" y="606"/>
                    <a:pt x="590" y="638"/>
                    <a:pt x="606" y="638"/>
                  </a:cubicBezTo>
                  <a:cubicBezTo>
                    <a:pt x="622" y="622"/>
                    <a:pt x="622" y="606"/>
                    <a:pt x="639" y="606"/>
                  </a:cubicBezTo>
                  <a:cubicBezTo>
                    <a:pt x="622" y="622"/>
                    <a:pt x="622" y="622"/>
                    <a:pt x="606" y="638"/>
                  </a:cubicBezTo>
                  <a:cubicBezTo>
                    <a:pt x="617" y="638"/>
                    <a:pt x="621" y="646"/>
                    <a:pt x="631" y="646"/>
                  </a:cubicBezTo>
                  <a:cubicBezTo>
                    <a:pt x="637" y="646"/>
                    <a:pt x="644" y="644"/>
                    <a:pt x="655" y="638"/>
                  </a:cubicBezTo>
                  <a:cubicBezTo>
                    <a:pt x="655" y="624"/>
                    <a:pt x="667" y="622"/>
                    <a:pt x="671" y="611"/>
                  </a:cubicBezTo>
                  <a:lnTo>
                    <a:pt x="671" y="611"/>
                  </a:lnTo>
                  <a:cubicBezTo>
                    <a:pt x="669" y="618"/>
                    <a:pt x="665" y="628"/>
                    <a:pt x="655" y="638"/>
                  </a:cubicBezTo>
                  <a:cubicBezTo>
                    <a:pt x="661" y="635"/>
                    <a:pt x="665" y="633"/>
                    <a:pt x="668" y="633"/>
                  </a:cubicBezTo>
                  <a:cubicBezTo>
                    <a:pt x="687" y="633"/>
                    <a:pt x="659" y="699"/>
                    <a:pt x="672" y="699"/>
                  </a:cubicBezTo>
                  <a:cubicBezTo>
                    <a:pt x="675" y="699"/>
                    <a:pt x="680" y="695"/>
                    <a:pt x="688" y="687"/>
                  </a:cubicBezTo>
                  <a:lnTo>
                    <a:pt x="721" y="671"/>
                  </a:lnTo>
                  <a:lnTo>
                    <a:pt x="721" y="671"/>
                  </a:lnTo>
                  <a:cubicBezTo>
                    <a:pt x="721" y="687"/>
                    <a:pt x="704" y="687"/>
                    <a:pt x="688" y="704"/>
                  </a:cubicBezTo>
                  <a:cubicBezTo>
                    <a:pt x="698" y="697"/>
                    <a:pt x="705" y="694"/>
                    <a:pt x="709" y="694"/>
                  </a:cubicBezTo>
                  <a:cubicBezTo>
                    <a:pt x="722" y="694"/>
                    <a:pt x="717" y="713"/>
                    <a:pt x="724" y="713"/>
                  </a:cubicBezTo>
                  <a:cubicBezTo>
                    <a:pt x="726" y="713"/>
                    <a:pt x="730" y="711"/>
                    <a:pt x="737" y="704"/>
                  </a:cubicBezTo>
                  <a:lnTo>
                    <a:pt x="737" y="704"/>
                  </a:lnTo>
                  <a:cubicBezTo>
                    <a:pt x="697" y="770"/>
                    <a:pt x="743" y="740"/>
                    <a:pt x="753" y="760"/>
                  </a:cubicBezTo>
                  <a:lnTo>
                    <a:pt x="753" y="760"/>
                  </a:lnTo>
                  <a:lnTo>
                    <a:pt x="753" y="753"/>
                  </a:lnTo>
                  <a:cubicBezTo>
                    <a:pt x="766" y="753"/>
                    <a:pt x="759" y="763"/>
                    <a:pt x="755" y="775"/>
                  </a:cubicBezTo>
                  <a:lnTo>
                    <a:pt x="755" y="775"/>
                  </a:lnTo>
                  <a:cubicBezTo>
                    <a:pt x="755" y="778"/>
                    <a:pt x="754" y="781"/>
                    <a:pt x="753" y="786"/>
                  </a:cubicBezTo>
                  <a:cubicBezTo>
                    <a:pt x="770" y="769"/>
                    <a:pt x="770" y="769"/>
                    <a:pt x="770" y="753"/>
                  </a:cubicBezTo>
                  <a:cubicBezTo>
                    <a:pt x="819" y="753"/>
                    <a:pt x="802" y="818"/>
                    <a:pt x="819" y="851"/>
                  </a:cubicBezTo>
                  <a:cubicBezTo>
                    <a:pt x="819" y="851"/>
                    <a:pt x="864" y="794"/>
                    <a:pt x="870" y="794"/>
                  </a:cubicBezTo>
                  <a:lnTo>
                    <a:pt x="870" y="794"/>
                  </a:lnTo>
                  <a:cubicBezTo>
                    <a:pt x="871" y="794"/>
                    <a:pt x="871" y="797"/>
                    <a:pt x="868" y="802"/>
                  </a:cubicBezTo>
                  <a:lnTo>
                    <a:pt x="835" y="835"/>
                  </a:lnTo>
                  <a:cubicBezTo>
                    <a:pt x="842" y="832"/>
                    <a:pt x="848" y="831"/>
                    <a:pt x="853" y="831"/>
                  </a:cubicBezTo>
                  <a:cubicBezTo>
                    <a:pt x="876" y="831"/>
                    <a:pt x="876" y="855"/>
                    <a:pt x="899" y="855"/>
                  </a:cubicBezTo>
                  <a:cubicBezTo>
                    <a:pt x="902" y="855"/>
                    <a:pt x="904" y="854"/>
                    <a:pt x="908" y="854"/>
                  </a:cubicBezTo>
                  <a:lnTo>
                    <a:pt x="908" y="854"/>
                  </a:lnTo>
                  <a:cubicBezTo>
                    <a:pt x="901" y="858"/>
                    <a:pt x="901" y="868"/>
                    <a:pt x="901" y="868"/>
                  </a:cubicBezTo>
                  <a:cubicBezTo>
                    <a:pt x="896" y="872"/>
                    <a:pt x="895" y="874"/>
                    <a:pt x="897" y="874"/>
                  </a:cubicBezTo>
                  <a:cubicBezTo>
                    <a:pt x="902" y="874"/>
                    <a:pt x="922" y="863"/>
                    <a:pt x="933" y="851"/>
                  </a:cubicBezTo>
                  <a:lnTo>
                    <a:pt x="933" y="851"/>
                  </a:lnTo>
                  <a:cubicBezTo>
                    <a:pt x="933" y="851"/>
                    <a:pt x="920" y="865"/>
                    <a:pt x="917" y="880"/>
                  </a:cubicBezTo>
                  <a:lnTo>
                    <a:pt x="917" y="880"/>
                  </a:lnTo>
                  <a:cubicBezTo>
                    <a:pt x="921" y="876"/>
                    <a:pt x="925" y="872"/>
                    <a:pt x="928" y="872"/>
                  </a:cubicBezTo>
                  <a:cubicBezTo>
                    <a:pt x="931" y="872"/>
                    <a:pt x="933" y="875"/>
                    <a:pt x="933" y="884"/>
                  </a:cubicBezTo>
                  <a:lnTo>
                    <a:pt x="917" y="884"/>
                  </a:lnTo>
                  <a:cubicBezTo>
                    <a:pt x="925" y="884"/>
                    <a:pt x="929" y="888"/>
                    <a:pt x="933" y="888"/>
                  </a:cubicBezTo>
                  <a:cubicBezTo>
                    <a:pt x="937" y="888"/>
                    <a:pt x="942" y="884"/>
                    <a:pt x="950" y="868"/>
                  </a:cubicBezTo>
                  <a:cubicBezTo>
                    <a:pt x="950" y="876"/>
                    <a:pt x="954" y="876"/>
                    <a:pt x="958" y="876"/>
                  </a:cubicBezTo>
                  <a:cubicBezTo>
                    <a:pt x="962" y="876"/>
                    <a:pt x="966" y="876"/>
                    <a:pt x="966" y="884"/>
                  </a:cubicBezTo>
                  <a:cubicBezTo>
                    <a:pt x="969" y="881"/>
                    <a:pt x="970" y="880"/>
                    <a:pt x="972" y="880"/>
                  </a:cubicBezTo>
                  <a:cubicBezTo>
                    <a:pt x="976" y="880"/>
                    <a:pt x="975" y="890"/>
                    <a:pt x="979" y="890"/>
                  </a:cubicBezTo>
                  <a:cubicBezTo>
                    <a:pt x="982" y="890"/>
                    <a:pt x="987" y="885"/>
                    <a:pt x="999" y="868"/>
                  </a:cubicBezTo>
                  <a:lnTo>
                    <a:pt x="999" y="868"/>
                  </a:lnTo>
                  <a:cubicBezTo>
                    <a:pt x="978" y="899"/>
                    <a:pt x="977" y="910"/>
                    <a:pt x="983" y="910"/>
                  </a:cubicBezTo>
                  <a:cubicBezTo>
                    <a:pt x="987" y="910"/>
                    <a:pt x="993" y="906"/>
                    <a:pt x="999" y="900"/>
                  </a:cubicBezTo>
                  <a:lnTo>
                    <a:pt x="999" y="900"/>
                  </a:lnTo>
                  <a:cubicBezTo>
                    <a:pt x="982" y="917"/>
                    <a:pt x="982" y="917"/>
                    <a:pt x="982" y="933"/>
                  </a:cubicBezTo>
                  <a:cubicBezTo>
                    <a:pt x="982" y="933"/>
                    <a:pt x="982" y="933"/>
                    <a:pt x="999" y="900"/>
                  </a:cubicBezTo>
                  <a:lnTo>
                    <a:pt x="999" y="900"/>
                  </a:lnTo>
                  <a:cubicBezTo>
                    <a:pt x="993" y="922"/>
                    <a:pt x="997" y="928"/>
                    <a:pt x="1003" y="928"/>
                  </a:cubicBezTo>
                  <a:cubicBezTo>
                    <a:pt x="1009" y="928"/>
                    <a:pt x="1018" y="922"/>
                    <a:pt x="1022" y="922"/>
                  </a:cubicBezTo>
                  <a:cubicBezTo>
                    <a:pt x="1026" y="922"/>
                    <a:pt x="1026" y="928"/>
                    <a:pt x="1015" y="949"/>
                  </a:cubicBezTo>
                  <a:cubicBezTo>
                    <a:pt x="1048" y="933"/>
                    <a:pt x="1064" y="933"/>
                    <a:pt x="1081" y="933"/>
                  </a:cubicBezTo>
                  <a:cubicBezTo>
                    <a:pt x="1071" y="943"/>
                    <a:pt x="1066" y="945"/>
                    <a:pt x="1062" y="945"/>
                  </a:cubicBezTo>
                  <a:cubicBezTo>
                    <a:pt x="1058" y="945"/>
                    <a:pt x="1056" y="942"/>
                    <a:pt x="1053" y="942"/>
                  </a:cubicBezTo>
                  <a:cubicBezTo>
                    <a:pt x="1050" y="942"/>
                    <a:pt x="1044" y="947"/>
                    <a:pt x="1032" y="966"/>
                  </a:cubicBezTo>
                  <a:cubicBezTo>
                    <a:pt x="1055" y="954"/>
                    <a:pt x="1078" y="943"/>
                    <a:pt x="1089" y="943"/>
                  </a:cubicBezTo>
                  <a:cubicBezTo>
                    <a:pt x="1094" y="943"/>
                    <a:pt x="1097" y="945"/>
                    <a:pt x="1097" y="949"/>
                  </a:cubicBezTo>
                  <a:cubicBezTo>
                    <a:pt x="1097" y="949"/>
                    <a:pt x="1081" y="966"/>
                    <a:pt x="1081" y="966"/>
                  </a:cubicBezTo>
                  <a:cubicBezTo>
                    <a:pt x="1092" y="966"/>
                    <a:pt x="1095" y="973"/>
                    <a:pt x="1106" y="973"/>
                  </a:cubicBezTo>
                  <a:cubicBezTo>
                    <a:pt x="1110" y="973"/>
                    <a:pt x="1115" y="972"/>
                    <a:pt x="1121" y="970"/>
                  </a:cubicBezTo>
                  <a:lnTo>
                    <a:pt x="1121" y="970"/>
                  </a:lnTo>
                  <a:cubicBezTo>
                    <a:pt x="1118" y="974"/>
                    <a:pt x="1115" y="978"/>
                    <a:pt x="1113" y="982"/>
                  </a:cubicBezTo>
                  <a:cubicBezTo>
                    <a:pt x="1113" y="982"/>
                    <a:pt x="1113" y="986"/>
                    <a:pt x="1115" y="986"/>
                  </a:cubicBezTo>
                  <a:cubicBezTo>
                    <a:pt x="1117" y="986"/>
                    <a:pt x="1122" y="982"/>
                    <a:pt x="1130" y="966"/>
                  </a:cubicBezTo>
                  <a:lnTo>
                    <a:pt x="1130" y="966"/>
                  </a:lnTo>
                  <a:cubicBezTo>
                    <a:pt x="1127" y="967"/>
                    <a:pt x="1124" y="969"/>
                    <a:pt x="1121" y="970"/>
                  </a:cubicBezTo>
                  <a:lnTo>
                    <a:pt x="1121" y="970"/>
                  </a:lnTo>
                  <a:cubicBezTo>
                    <a:pt x="1142" y="942"/>
                    <a:pt x="1179" y="917"/>
                    <a:pt x="1179" y="917"/>
                  </a:cubicBezTo>
                  <a:lnTo>
                    <a:pt x="1179" y="917"/>
                  </a:lnTo>
                  <a:cubicBezTo>
                    <a:pt x="1151" y="959"/>
                    <a:pt x="1171" y="940"/>
                    <a:pt x="1146" y="977"/>
                  </a:cubicBezTo>
                  <a:lnTo>
                    <a:pt x="1146" y="977"/>
                  </a:lnTo>
                  <a:cubicBezTo>
                    <a:pt x="1146" y="974"/>
                    <a:pt x="1146" y="970"/>
                    <a:pt x="1146" y="966"/>
                  </a:cubicBezTo>
                  <a:lnTo>
                    <a:pt x="1146" y="966"/>
                  </a:lnTo>
                  <a:cubicBezTo>
                    <a:pt x="1146" y="972"/>
                    <a:pt x="1144" y="978"/>
                    <a:pt x="1141" y="983"/>
                  </a:cubicBezTo>
                  <a:lnTo>
                    <a:pt x="1141" y="983"/>
                  </a:lnTo>
                  <a:cubicBezTo>
                    <a:pt x="1143" y="981"/>
                    <a:pt x="1144" y="979"/>
                    <a:pt x="1146" y="977"/>
                  </a:cubicBezTo>
                  <a:lnTo>
                    <a:pt x="1146" y="977"/>
                  </a:lnTo>
                  <a:cubicBezTo>
                    <a:pt x="1145" y="983"/>
                    <a:pt x="1141" y="987"/>
                    <a:pt x="1130" y="998"/>
                  </a:cubicBezTo>
                  <a:cubicBezTo>
                    <a:pt x="1143" y="998"/>
                    <a:pt x="1156" y="978"/>
                    <a:pt x="1161" y="978"/>
                  </a:cubicBezTo>
                  <a:cubicBezTo>
                    <a:pt x="1162" y="978"/>
                    <a:pt x="1163" y="979"/>
                    <a:pt x="1163" y="982"/>
                  </a:cubicBezTo>
                  <a:cubicBezTo>
                    <a:pt x="1163" y="982"/>
                    <a:pt x="1146" y="982"/>
                    <a:pt x="1146" y="998"/>
                  </a:cubicBezTo>
                  <a:cubicBezTo>
                    <a:pt x="1158" y="987"/>
                    <a:pt x="1169" y="975"/>
                    <a:pt x="1175" y="975"/>
                  </a:cubicBezTo>
                  <a:cubicBezTo>
                    <a:pt x="1177" y="975"/>
                    <a:pt x="1179" y="977"/>
                    <a:pt x="1179" y="982"/>
                  </a:cubicBezTo>
                  <a:cubicBezTo>
                    <a:pt x="1163" y="982"/>
                    <a:pt x="1163" y="998"/>
                    <a:pt x="1163" y="998"/>
                  </a:cubicBezTo>
                  <a:cubicBezTo>
                    <a:pt x="1175" y="998"/>
                    <a:pt x="1196" y="971"/>
                    <a:pt x="1206" y="971"/>
                  </a:cubicBezTo>
                  <a:cubicBezTo>
                    <a:pt x="1210" y="971"/>
                    <a:pt x="1212" y="974"/>
                    <a:pt x="1212" y="982"/>
                  </a:cubicBezTo>
                  <a:cubicBezTo>
                    <a:pt x="1179" y="1015"/>
                    <a:pt x="1212" y="998"/>
                    <a:pt x="1179" y="1031"/>
                  </a:cubicBezTo>
                  <a:lnTo>
                    <a:pt x="1195" y="1031"/>
                  </a:lnTo>
                  <a:lnTo>
                    <a:pt x="1212" y="998"/>
                  </a:lnTo>
                  <a:cubicBezTo>
                    <a:pt x="1212" y="1002"/>
                    <a:pt x="1212" y="1003"/>
                    <a:pt x="1213" y="1003"/>
                  </a:cubicBezTo>
                  <a:cubicBezTo>
                    <a:pt x="1217" y="1003"/>
                    <a:pt x="1223" y="994"/>
                    <a:pt x="1226" y="994"/>
                  </a:cubicBezTo>
                  <a:cubicBezTo>
                    <a:pt x="1227" y="994"/>
                    <a:pt x="1228" y="995"/>
                    <a:pt x="1228" y="998"/>
                  </a:cubicBezTo>
                  <a:cubicBezTo>
                    <a:pt x="1254" y="985"/>
                    <a:pt x="1260" y="961"/>
                    <a:pt x="1260" y="961"/>
                  </a:cubicBezTo>
                  <a:cubicBezTo>
                    <a:pt x="1261" y="961"/>
                    <a:pt x="1261" y="963"/>
                    <a:pt x="1261" y="966"/>
                  </a:cubicBezTo>
                  <a:cubicBezTo>
                    <a:pt x="1261" y="966"/>
                    <a:pt x="1270" y="966"/>
                    <a:pt x="1268" y="979"/>
                  </a:cubicBezTo>
                  <a:lnTo>
                    <a:pt x="1268" y="979"/>
                  </a:lnTo>
                  <a:cubicBezTo>
                    <a:pt x="1270" y="977"/>
                    <a:pt x="1272" y="975"/>
                    <a:pt x="1274" y="975"/>
                  </a:cubicBezTo>
                  <a:cubicBezTo>
                    <a:pt x="1276" y="975"/>
                    <a:pt x="1277" y="977"/>
                    <a:pt x="1277" y="982"/>
                  </a:cubicBezTo>
                  <a:cubicBezTo>
                    <a:pt x="1264" y="996"/>
                    <a:pt x="1250" y="1020"/>
                    <a:pt x="1246" y="1028"/>
                  </a:cubicBezTo>
                  <a:lnTo>
                    <a:pt x="1246" y="1028"/>
                  </a:lnTo>
                  <a:cubicBezTo>
                    <a:pt x="1253" y="1015"/>
                    <a:pt x="1257" y="1015"/>
                    <a:pt x="1261" y="1015"/>
                  </a:cubicBezTo>
                  <a:cubicBezTo>
                    <a:pt x="1265" y="1015"/>
                    <a:pt x="1269" y="1015"/>
                    <a:pt x="1277" y="998"/>
                  </a:cubicBezTo>
                  <a:lnTo>
                    <a:pt x="1277" y="998"/>
                  </a:lnTo>
                  <a:cubicBezTo>
                    <a:pt x="1277" y="1015"/>
                    <a:pt x="1261" y="1031"/>
                    <a:pt x="1261" y="1031"/>
                  </a:cubicBezTo>
                  <a:lnTo>
                    <a:pt x="1261" y="1031"/>
                  </a:lnTo>
                  <a:lnTo>
                    <a:pt x="1277" y="1015"/>
                  </a:lnTo>
                  <a:lnTo>
                    <a:pt x="1277" y="1015"/>
                  </a:lnTo>
                  <a:cubicBezTo>
                    <a:pt x="1277" y="1015"/>
                    <a:pt x="1277" y="1031"/>
                    <a:pt x="1261" y="1031"/>
                  </a:cubicBezTo>
                  <a:cubicBezTo>
                    <a:pt x="1261" y="1034"/>
                    <a:pt x="1261" y="1035"/>
                    <a:pt x="1263" y="1035"/>
                  </a:cubicBezTo>
                  <a:cubicBezTo>
                    <a:pt x="1268" y="1035"/>
                    <a:pt x="1286" y="1011"/>
                    <a:pt x="1292" y="1011"/>
                  </a:cubicBezTo>
                  <a:cubicBezTo>
                    <a:pt x="1293" y="1011"/>
                    <a:pt x="1293" y="1012"/>
                    <a:pt x="1293" y="1015"/>
                  </a:cubicBezTo>
                  <a:cubicBezTo>
                    <a:pt x="1293" y="1015"/>
                    <a:pt x="1277" y="1031"/>
                    <a:pt x="1277" y="1031"/>
                  </a:cubicBezTo>
                  <a:cubicBezTo>
                    <a:pt x="1277" y="1035"/>
                    <a:pt x="1279" y="1036"/>
                    <a:pt x="1281" y="1036"/>
                  </a:cubicBezTo>
                  <a:cubicBezTo>
                    <a:pt x="1286" y="1036"/>
                    <a:pt x="1294" y="1032"/>
                    <a:pt x="1300" y="1032"/>
                  </a:cubicBezTo>
                  <a:cubicBezTo>
                    <a:pt x="1305" y="1032"/>
                    <a:pt x="1310" y="1036"/>
                    <a:pt x="1310" y="1048"/>
                  </a:cubicBezTo>
                  <a:cubicBezTo>
                    <a:pt x="1293" y="1064"/>
                    <a:pt x="1289" y="1064"/>
                    <a:pt x="1287" y="1064"/>
                  </a:cubicBezTo>
                  <a:cubicBezTo>
                    <a:pt x="1285" y="1064"/>
                    <a:pt x="1285" y="1064"/>
                    <a:pt x="1277" y="1080"/>
                  </a:cubicBezTo>
                  <a:cubicBezTo>
                    <a:pt x="1290" y="1080"/>
                    <a:pt x="1314" y="1059"/>
                    <a:pt x="1323" y="1059"/>
                  </a:cubicBezTo>
                  <a:cubicBezTo>
                    <a:pt x="1325" y="1059"/>
                    <a:pt x="1326" y="1061"/>
                    <a:pt x="1326" y="1064"/>
                  </a:cubicBezTo>
                  <a:cubicBezTo>
                    <a:pt x="1338" y="1052"/>
                    <a:pt x="1344" y="1048"/>
                    <a:pt x="1347" y="1048"/>
                  </a:cubicBezTo>
                  <a:lnTo>
                    <a:pt x="1347" y="1048"/>
                  </a:lnTo>
                  <a:cubicBezTo>
                    <a:pt x="1351" y="1048"/>
                    <a:pt x="1346" y="1060"/>
                    <a:pt x="1342" y="1067"/>
                  </a:cubicBezTo>
                  <a:lnTo>
                    <a:pt x="1342" y="1067"/>
                  </a:lnTo>
                  <a:cubicBezTo>
                    <a:pt x="1343" y="1066"/>
                    <a:pt x="1343" y="1065"/>
                    <a:pt x="1343" y="1064"/>
                  </a:cubicBezTo>
                  <a:lnTo>
                    <a:pt x="1343" y="1064"/>
                  </a:lnTo>
                  <a:cubicBezTo>
                    <a:pt x="1340" y="1070"/>
                    <a:pt x="1339" y="1072"/>
                    <a:pt x="1339" y="1072"/>
                  </a:cubicBezTo>
                  <a:cubicBezTo>
                    <a:pt x="1339" y="1072"/>
                    <a:pt x="1341" y="1070"/>
                    <a:pt x="1342" y="1067"/>
                  </a:cubicBezTo>
                  <a:lnTo>
                    <a:pt x="1342" y="1067"/>
                  </a:lnTo>
                  <a:cubicBezTo>
                    <a:pt x="1341" y="1082"/>
                    <a:pt x="1326" y="1097"/>
                    <a:pt x="1326" y="1097"/>
                  </a:cubicBezTo>
                  <a:cubicBezTo>
                    <a:pt x="1326" y="1101"/>
                    <a:pt x="1329" y="1103"/>
                    <a:pt x="1333" y="1103"/>
                  </a:cubicBezTo>
                  <a:cubicBezTo>
                    <a:pt x="1344" y="1103"/>
                    <a:pt x="1364" y="1092"/>
                    <a:pt x="1375" y="1080"/>
                  </a:cubicBezTo>
                  <a:lnTo>
                    <a:pt x="1375" y="1080"/>
                  </a:lnTo>
                  <a:lnTo>
                    <a:pt x="1359" y="1097"/>
                  </a:lnTo>
                  <a:cubicBezTo>
                    <a:pt x="1359" y="1113"/>
                    <a:pt x="1375" y="1113"/>
                    <a:pt x="1375" y="1113"/>
                  </a:cubicBezTo>
                  <a:cubicBezTo>
                    <a:pt x="1375" y="1113"/>
                    <a:pt x="1375" y="1113"/>
                    <a:pt x="1392" y="1097"/>
                  </a:cubicBezTo>
                  <a:lnTo>
                    <a:pt x="1392" y="1097"/>
                  </a:lnTo>
                  <a:cubicBezTo>
                    <a:pt x="1382" y="1121"/>
                    <a:pt x="1384" y="1128"/>
                    <a:pt x="1390" y="1128"/>
                  </a:cubicBezTo>
                  <a:cubicBezTo>
                    <a:pt x="1399" y="1128"/>
                    <a:pt x="1417" y="1115"/>
                    <a:pt x="1426" y="1115"/>
                  </a:cubicBezTo>
                  <a:cubicBezTo>
                    <a:pt x="1432" y="1115"/>
                    <a:pt x="1434" y="1122"/>
                    <a:pt x="1424" y="1146"/>
                  </a:cubicBezTo>
                  <a:cubicBezTo>
                    <a:pt x="1441" y="1129"/>
                    <a:pt x="1441" y="1129"/>
                    <a:pt x="1441" y="1113"/>
                  </a:cubicBezTo>
                  <a:cubicBezTo>
                    <a:pt x="1457" y="1097"/>
                    <a:pt x="1473" y="1097"/>
                    <a:pt x="1474" y="1097"/>
                  </a:cubicBezTo>
                  <a:lnTo>
                    <a:pt x="1474" y="1097"/>
                  </a:lnTo>
                  <a:cubicBezTo>
                    <a:pt x="1457" y="1113"/>
                    <a:pt x="1441" y="1129"/>
                    <a:pt x="1441" y="1146"/>
                  </a:cubicBezTo>
                  <a:cubicBezTo>
                    <a:pt x="1441" y="1146"/>
                    <a:pt x="1456" y="1130"/>
                    <a:pt x="1457" y="1129"/>
                  </a:cubicBezTo>
                  <a:lnTo>
                    <a:pt x="1457" y="1129"/>
                  </a:lnTo>
                  <a:cubicBezTo>
                    <a:pt x="1451" y="1135"/>
                    <a:pt x="1449" y="1137"/>
                    <a:pt x="1448" y="1137"/>
                  </a:cubicBezTo>
                  <a:cubicBezTo>
                    <a:pt x="1445" y="1137"/>
                    <a:pt x="1471" y="1105"/>
                    <a:pt x="1476" y="1105"/>
                  </a:cubicBezTo>
                  <a:lnTo>
                    <a:pt x="1476" y="1105"/>
                  </a:lnTo>
                  <a:cubicBezTo>
                    <a:pt x="1477" y="1105"/>
                    <a:pt x="1476" y="1107"/>
                    <a:pt x="1474" y="1113"/>
                  </a:cubicBezTo>
                  <a:lnTo>
                    <a:pt x="1474" y="1129"/>
                  </a:lnTo>
                  <a:cubicBezTo>
                    <a:pt x="1474" y="1113"/>
                    <a:pt x="1490" y="1113"/>
                    <a:pt x="1490" y="1113"/>
                  </a:cubicBezTo>
                  <a:lnTo>
                    <a:pt x="1490" y="1113"/>
                  </a:lnTo>
                  <a:cubicBezTo>
                    <a:pt x="1474" y="1146"/>
                    <a:pt x="1474" y="1129"/>
                    <a:pt x="1457" y="1146"/>
                  </a:cubicBezTo>
                  <a:cubicBezTo>
                    <a:pt x="1469" y="1146"/>
                    <a:pt x="1491" y="1118"/>
                    <a:pt x="1494" y="1118"/>
                  </a:cubicBezTo>
                  <a:lnTo>
                    <a:pt x="1494" y="1118"/>
                  </a:lnTo>
                  <a:cubicBezTo>
                    <a:pt x="1495" y="1118"/>
                    <a:pt x="1494" y="1121"/>
                    <a:pt x="1490" y="1129"/>
                  </a:cubicBezTo>
                  <a:cubicBezTo>
                    <a:pt x="1490" y="1129"/>
                    <a:pt x="1490" y="1129"/>
                    <a:pt x="1474" y="1146"/>
                  </a:cubicBezTo>
                  <a:cubicBezTo>
                    <a:pt x="1457" y="1179"/>
                    <a:pt x="1474" y="1162"/>
                    <a:pt x="1457" y="1179"/>
                  </a:cubicBezTo>
                  <a:lnTo>
                    <a:pt x="1457" y="1195"/>
                  </a:lnTo>
                  <a:lnTo>
                    <a:pt x="1474" y="1179"/>
                  </a:lnTo>
                  <a:cubicBezTo>
                    <a:pt x="1493" y="1152"/>
                    <a:pt x="1500" y="1147"/>
                    <a:pt x="1503" y="1147"/>
                  </a:cubicBezTo>
                  <a:cubicBezTo>
                    <a:pt x="1505" y="1147"/>
                    <a:pt x="1505" y="1149"/>
                    <a:pt x="1506" y="1149"/>
                  </a:cubicBezTo>
                  <a:cubicBezTo>
                    <a:pt x="1508" y="1149"/>
                    <a:pt x="1512" y="1146"/>
                    <a:pt x="1523" y="1130"/>
                  </a:cubicBezTo>
                  <a:lnTo>
                    <a:pt x="1523" y="1130"/>
                  </a:lnTo>
                  <a:cubicBezTo>
                    <a:pt x="1490" y="1179"/>
                    <a:pt x="1506" y="1162"/>
                    <a:pt x="1490" y="1195"/>
                  </a:cubicBezTo>
                  <a:cubicBezTo>
                    <a:pt x="1490" y="1195"/>
                    <a:pt x="1474" y="1211"/>
                    <a:pt x="1474" y="1211"/>
                  </a:cubicBezTo>
                  <a:cubicBezTo>
                    <a:pt x="1476" y="1209"/>
                    <a:pt x="1477" y="1208"/>
                    <a:pt x="1478" y="1208"/>
                  </a:cubicBezTo>
                  <a:lnTo>
                    <a:pt x="1478" y="1208"/>
                  </a:lnTo>
                  <a:cubicBezTo>
                    <a:pt x="1480" y="1208"/>
                    <a:pt x="1472" y="1223"/>
                    <a:pt x="1476" y="1223"/>
                  </a:cubicBezTo>
                  <a:cubicBezTo>
                    <a:pt x="1477" y="1223"/>
                    <a:pt x="1481" y="1220"/>
                    <a:pt x="1490" y="1211"/>
                  </a:cubicBezTo>
                  <a:lnTo>
                    <a:pt x="1490" y="1211"/>
                  </a:lnTo>
                  <a:cubicBezTo>
                    <a:pt x="1490" y="1211"/>
                    <a:pt x="1506" y="1211"/>
                    <a:pt x="1474" y="1228"/>
                  </a:cubicBezTo>
                  <a:cubicBezTo>
                    <a:pt x="1490" y="1228"/>
                    <a:pt x="1490" y="1211"/>
                    <a:pt x="1506" y="1211"/>
                  </a:cubicBezTo>
                  <a:cubicBezTo>
                    <a:pt x="1509" y="1206"/>
                    <a:pt x="1510" y="1203"/>
                    <a:pt x="1511" y="1203"/>
                  </a:cubicBezTo>
                  <a:lnTo>
                    <a:pt x="1511" y="1203"/>
                  </a:lnTo>
                  <a:cubicBezTo>
                    <a:pt x="1513" y="1203"/>
                    <a:pt x="1502" y="1236"/>
                    <a:pt x="1511" y="1236"/>
                  </a:cubicBezTo>
                  <a:cubicBezTo>
                    <a:pt x="1513" y="1236"/>
                    <a:pt x="1517" y="1233"/>
                    <a:pt x="1523" y="1228"/>
                  </a:cubicBezTo>
                  <a:cubicBezTo>
                    <a:pt x="1555" y="1211"/>
                    <a:pt x="1572" y="1179"/>
                    <a:pt x="1588" y="1162"/>
                  </a:cubicBezTo>
                  <a:lnTo>
                    <a:pt x="1588" y="1162"/>
                  </a:lnTo>
                  <a:cubicBezTo>
                    <a:pt x="1588" y="1179"/>
                    <a:pt x="1572" y="1195"/>
                    <a:pt x="1572" y="1195"/>
                  </a:cubicBezTo>
                  <a:cubicBezTo>
                    <a:pt x="1555" y="1211"/>
                    <a:pt x="1572" y="1211"/>
                    <a:pt x="1588" y="1211"/>
                  </a:cubicBezTo>
                  <a:lnTo>
                    <a:pt x="1621" y="1179"/>
                  </a:lnTo>
                  <a:lnTo>
                    <a:pt x="1588" y="1195"/>
                  </a:lnTo>
                  <a:cubicBezTo>
                    <a:pt x="1588" y="1195"/>
                    <a:pt x="1604" y="1162"/>
                    <a:pt x="1621" y="1162"/>
                  </a:cubicBezTo>
                  <a:cubicBezTo>
                    <a:pt x="1621" y="1158"/>
                    <a:pt x="1620" y="1157"/>
                    <a:pt x="1619" y="1157"/>
                  </a:cubicBezTo>
                  <a:cubicBezTo>
                    <a:pt x="1616" y="1157"/>
                    <a:pt x="1613" y="1161"/>
                    <a:pt x="1610" y="1161"/>
                  </a:cubicBezTo>
                  <a:cubicBezTo>
                    <a:pt x="1607" y="1161"/>
                    <a:pt x="1604" y="1158"/>
                    <a:pt x="1604" y="1146"/>
                  </a:cubicBezTo>
                  <a:cubicBezTo>
                    <a:pt x="1604" y="1146"/>
                    <a:pt x="1621" y="1129"/>
                    <a:pt x="1621" y="1129"/>
                  </a:cubicBezTo>
                  <a:cubicBezTo>
                    <a:pt x="1625" y="1121"/>
                    <a:pt x="1625" y="1118"/>
                    <a:pt x="1623" y="1118"/>
                  </a:cubicBezTo>
                  <a:lnTo>
                    <a:pt x="1623" y="1118"/>
                  </a:lnTo>
                  <a:cubicBezTo>
                    <a:pt x="1617" y="1118"/>
                    <a:pt x="1601" y="1133"/>
                    <a:pt x="1601" y="1133"/>
                  </a:cubicBezTo>
                  <a:cubicBezTo>
                    <a:pt x="1601" y="1133"/>
                    <a:pt x="1602" y="1132"/>
                    <a:pt x="1604" y="1129"/>
                  </a:cubicBezTo>
                  <a:lnTo>
                    <a:pt x="1604" y="1113"/>
                  </a:lnTo>
                  <a:cubicBezTo>
                    <a:pt x="1588" y="1129"/>
                    <a:pt x="1588" y="1146"/>
                    <a:pt x="1555" y="1179"/>
                  </a:cubicBezTo>
                  <a:lnTo>
                    <a:pt x="1588" y="1124"/>
                  </a:lnTo>
                  <a:lnTo>
                    <a:pt x="1588" y="1124"/>
                  </a:lnTo>
                  <a:cubicBezTo>
                    <a:pt x="1588" y="1129"/>
                    <a:pt x="1588" y="1129"/>
                    <a:pt x="1588" y="1129"/>
                  </a:cubicBezTo>
                  <a:lnTo>
                    <a:pt x="1604" y="1097"/>
                  </a:lnTo>
                  <a:lnTo>
                    <a:pt x="1588" y="1124"/>
                  </a:lnTo>
                  <a:cubicBezTo>
                    <a:pt x="1588" y="1122"/>
                    <a:pt x="1588" y="1118"/>
                    <a:pt x="1588" y="1113"/>
                  </a:cubicBezTo>
                  <a:cubicBezTo>
                    <a:pt x="1572" y="1129"/>
                    <a:pt x="1588" y="1129"/>
                    <a:pt x="1572" y="1146"/>
                  </a:cubicBezTo>
                  <a:cubicBezTo>
                    <a:pt x="1572" y="1127"/>
                    <a:pt x="1561" y="1130"/>
                    <a:pt x="1558" y="1126"/>
                  </a:cubicBezTo>
                  <a:lnTo>
                    <a:pt x="1558" y="1126"/>
                  </a:lnTo>
                  <a:cubicBezTo>
                    <a:pt x="1557" y="1127"/>
                    <a:pt x="1556" y="1128"/>
                    <a:pt x="1555" y="1129"/>
                  </a:cubicBezTo>
                  <a:cubicBezTo>
                    <a:pt x="1556" y="1128"/>
                    <a:pt x="1557" y="1127"/>
                    <a:pt x="1558" y="1126"/>
                  </a:cubicBezTo>
                  <a:lnTo>
                    <a:pt x="1558" y="1126"/>
                  </a:lnTo>
                  <a:cubicBezTo>
                    <a:pt x="1558" y="1126"/>
                    <a:pt x="1558" y="1126"/>
                    <a:pt x="1558" y="1126"/>
                  </a:cubicBezTo>
                  <a:lnTo>
                    <a:pt x="1558" y="1126"/>
                  </a:lnTo>
                  <a:cubicBezTo>
                    <a:pt x="1562" y="1122"/>
                    <a:pt x="1563" y="1119"/>
                    <a:pt x="1563" y="1117"/>
                  </a:cubicBezTo>
                  <a:lnTo>
                    <a:pt x="1563" y="1117"/>
                  </a:lnTo>
                  <a:cubicBezTo>
                    <a:pt x="1562" y="1119"/>
                    <a:pt x="1560" y="1122"/>
                    <a:pt x="1558" y="1126"/>
                  </a:cubicBezTo>
                  <a:lnTo>
                    <a:pt x="1558" y="1126"/>
                  </a:lnTo>
                  <a:cubicBezTo>
                    <a:pt x="1556" y="1124"/>
                    <a:pt x="1557" y="1120"/>
                    <a:pt x="1564" y="1109"/>
                  </a:cubicBezTo>
                  <a:lnTo>
                    <a:pt x="1564" y="1109"/>
                  </a:lnTo>
                  <a:cubicBezTo>
                    <a:pt x="1563" y="1112"/>
                    <a:pt x="1564" y="1114"/>
                    <a:pt x="1563" y="1117"/>
                  </a:cubicBezTo>
                  <a:lnTo>
                    <a:pt x="1563" y="1117"/>
                  </a:lnTo>
                  <a:cubicBezTo>
                    <a:pt x="1567" y="1109"/>
                    <a:pt x="1568" y="1107"/>
                    <a:pt x="1566" y="1107"/>
                  </a:cubicBezTo>
                  <a:lnTo>
                    <a:pt x="1566" y="1107"/>
                  </a:lnTo>
                  <a:cubicBezTo>
                    <a:pt x="1566" y="1107"/>
                    <a:pt x="1565" y="1107"/>
                    <a:pt x="1565" y="1107"/>
                  </a:cubicBezTo>
                  <a:lnTo>
                    <a:pt x="1565" y="1107"/>
                  </a:lnTo>
                  <a:cubicBezTo>
                    <a:pt x="1567" y="1104"/>
                    <a:pt x="1569" y="1101"/>
                    <a:pt x="1572" y="1097"/>
                  </a:cubicBezTo>
                  <a:lnTo>
                    <a:pt x="1572" y="1097"/>
                  </a:lnTo>
                  <a:cubicBezTo>
                    <a:pt x="1567" y="1101"/>
                    <a:pt x="1565" y="1105"/>
                    <a:pt x="1564" y="1107"/>
                  </a:cubicBezTo>
                  <a:lnTo>
                    <a:pt x="1564" y="1107"/>
                  </a:lnTo>
                  <a:cubicBezTo>
                    <a:pt x="1560" y="1109"/>
                    <a:pt x="1552" y="1117"/>
                    <a:pt x="1552" y="1117"/>
                  </a:cubicBezTo>
                  <a:cubicBezTo>
                    <a:pt x="1552" y="1117"/>
                    <a:pt x="1553" y="1116"/>
                    <a:pt x="1555" y="1113"/>
                  </a:cubicBezTo>
                  <a:cubicBezTo>
                    <a:pt x="1572" y="1080"/>
                    <a:pt x="1572" y="1097"/>
                    <a:pt x="1572" y="1080"/>
                  </a:cubicBezTo>
                  <a:lnTo>
                    <a:pt x="1572" y="1080"/>
                  </a:lnTo>
                  <a:cubicBezTo>
                    <a:pt x="1564" y="1089"/>
                    <a:pt x="1559" y="1092"/>
                    <a:pt x="1558" y="1092"/>
                  </a:cubicBezTo>
                  <a:cubicBezTo>
                    <a:pt x="1553" y="1092"/>
                    <a:pt x="1572" y="1064"/>
                    <a:pt x="1572" y="1064"/>
                  </a:cubicBezTo>
                  <a:lnTo>
                    <a:pt x="1572" y="1064"/>
                  </a:lnTo>
                  <a:cubicBezTo>
                    <a:pt x="1555" y="1080"/>
                    <a:pt x="1547" y="1084"/>
                    <a:pt x="1543" y="1084"/>
                  </a:cubicBezTo>
                  <a:cubicBezTo>
                    <a:pt x="1539" y="1084"/>
                    <a:pt x="1539" y="1080"/>
                    <a:pt x="1539" y="1080"/>
                  </a:cubicBezTo>
                  <a:cubicBezTo>
                    <a:pt x="1539" y="1064"/>
                    <a:pt x="1539" y="1048"/>
                    <a:pt x="1539" y="1031"/>
                  </a:cubicBezTo>
                  <a:cubicBezTo>
                    <a:pt x="1523" y="1048"/>
                    <a:pt x="1514" y="1052"/>
                    <a:pt x="1510" y="1052"/>
                  </a:cubicBezTo>
                  <a:cubicBezTo>
                    <a:pt x="1506" y="1052"/>
                    <a:pt x="1506" y="1048"/>
                    <a:pt x="1506" y="1048"/>
                  </a:cubicBezTo>
                  <a:cubicBezTo>
                    <a:pt x="1523" y="1031"/>
                    <a:pt x="1523" y="1031"/>
                    <a:pt x="1539" y="1015"/>
                  </a:cubicBezTo>
                  <a:lnTo>
                    <a:pt x="1523" y="1015"/>
                  </a:lnTo>
                  <a:cubicBezTo>
                    <a:pt x="1523" y="1015"/>
                    <a:pt x="1523" y="1015"/>
                    <a:pt x="1523" y="1015"/>
                  </a:cubicBezTo>
                  <a:lnTo>
                    <a:pt x="1523" y="1015"/>
                  </a:lnTo>
                  <a:cubicBezTo>
                    <a:pt x="1523" y="1015"/>
                    <a:pt x="1508" y="1022"/>
                    <a:pt x="1503" y="1022"/>
                  </a:cubicBezTo>
                  <a:cubicBezTo>
                    <a:pt x="1501" y="1022"/>
                    <a:pt x="1501" y="1020"/>
                    <a:pt x="1506" y="1015"/>
                  </a:cubicBezTo>
                  <a:lnTo>
                    <a:pt x="1506" y="1015"/>
                  </a:lnTo>
                  <a:cubicBezTo>
                    <a:pt x="1490" y="1032"/>
                    <a:pt x="1457" y="1080"/>
                    <a:pt x="1441" y="1097"/>
                  </a:cubicBezTo>
                  <a:cubicBezTo>
                    <a:pt x="1441" y="1080"/>
                    <a:pt x="1457" y="1064"/>
                    <a:pt x="1474" y="1048"/>
                  </a:cubicBezTo>
                  <a:lnTo>
                    <a:pt x="1474" y="1048"/>
                  </a:lnTo>
                  <a:cubicBezTo>
                    <a:pt x="1473" y="1048"/>
                    <a:pt x="1466" y="1055"/>
                    <a:pt x="1461" y="1055"/>
                  </a:cubicBezTo>
                  <a:cubicBezTo>
                    <a:pt x="1459" y="1055"/>
                    <a:pt x="1457" y="1053"/>
                    <a:pt x="1457" y="1048"/>
                  </a:cubicBezTo>
                  <a:cubicBezTo>
                    <a:pt x="1470" y="1048"/>
                    <a:pt x="1483" y="1027"/>
                    <a:pt x="1480" y="1027"/>
                  </a:cubicBezTo>
                  <a:lnTo>
                    <a:pt x="1480" y="1027"/>
                  </a:lnTo>
                  <a:cubicBezTo>
                    <a:pt x="1479" y="1027"/>
                    <a:pt x="1477" y="1028"/>
                    <a:pt x="1474" y="1031"/>
                  </a:cubicBezTo>
                  <a:lnTo>
                    <a:pt x="1474" y="1031"/>
                  </a:lnTo>
                  <a:cubicBezTo>
                    <a:pt x="1478" y="1027"/>
                    <a:pt x="1482" y="1023"/>
                    <a:pt x="1490" y="1015"/>
                  </a:cubicBezTo>
                  <a:cubicBezTo>
                    <a:pt x="1490" y="1015"/>
                    <a:pt x="1490" y="999"/>
                    <a:pt x="1506" y="982"/>
                  </a:cubicBezTo>
                  <a:lnTo>
                    <a:pt x="1506" y="982"/>
                  </a:lnTo>
                  <a:cubicBezTo>
                    <a:pt x="1490" y="999"/>
                    <a:pt x="1474" y="1015"/>
                    <a:pt x="1474" y="1015"/>
                  </a:cubicBezTo>
                  <a:cubicBezTo>
                    <a:pt x="1474" y="1015"/>
                    <a:pt x="1490" y="982"/>
                    <a:pt x="1490" y="982"/>
                  </a:cubicBezTo>
                  <a:cubicBezTo>
                    <a:pt x="1490" y="982"/>
                    <a:pt x="1490" y="978"/>
                    <a:pt x="1488" y="978"/>
                  </a:cubicBezTo>
                  <a:cubicBezTo>
                    <a:pt x="1487" y="978"/>
                    <a:pt x="1486" y="979"/>
                    <a:pt x="1484" y="981"/>
                  </a:cubicBezTo>
                  <a:lnTo>
                    <a:pt x="1484" y="981"/>
                  </a:lnTo>
                  <a:cubicBezTo>
                    <a:pt x="1479" y="980"/>
                    <a:pt x="1476" y="978"/>
                    <a:pt x="1471" y="978"/>
                  </a:cubicBezTo>
                  <a:cubicBezTo>
                    <a:pt x="1465" y="978"/>
                    <a:pt x="1457" y="982"/>
                    <a:pt x="1441" y="998"/>
                  </a:cubicBezTo>
                  <a:lnTo>
                    <a:pt x="1441" y="1015"/>
                  </a:lnTo>
                  <a:cubicBezTo>
                    <a:pt x="1436" y="1017"/>
                    <a:pt x="1433" y="1018"/>
                    <a:pt x="1430" y="1018"/>
                  </a:cubicBezTo>
                  <a:cubicBezTo>
                    <a:pt x="1416" y="1018"/>
                    <a:pt x="1438" y="982"/>
                    <a:pt x="1424" y="982"/>
                  </a:cubicBezTo>
                  <a:lnTo>
                    <a:pt x="1424" y="966"/>
                  </a:lnTo>
                  <a:cubicBezTo>
                    <a:pt x="1416" y="974"/>
                    <a:pt x="1412" y="974"/>
                    <a:pt x="1408" y="974"/>
                  </a:cubicBezTo>
                  <a:cubicBezTo>
                    <a:pt x="1404" y="974"/>
                    <a:pt x="1400" y="974"/>
                    <a:pt x="1392" y="982"/>
                  </a:cubicBezTo>
                  <a:cubicBezTo>
                    <a:pt x="1392" y="982"/>
                    <a:pt x="1392" y="966"/>
                    <a:pt x="1408" y="949"/>
                  </a:cubicBezTo>
                  <a:lnTo>
                    <a:pt x="1408" y="949"/>
                  </a:lnTo>
                  <a:cubicBezTo>
                    <a:pt x="1400" y="958"/>
                    <a:pt x="1396" y="962"/>
                    <a:pt x="1394" y="962"/>
                  </a:cubicBezTo>
                  <a:cubicBezTo>
                    <a:pt x="1392" y="962"/>
                    <a:pt x="1392" y="958"/>
                    <a:pt x="1392" y="949"/>
                  </a:cubicBezTo>
                  <a:cubicBezTo>
                    <a:pt x="1400" y="941"/>
                    <a:pt x="1404" y="937"/>
                    <a:pt x="1406" y="937"/>
                  </a:cubicBezTo>
                  <a:cubicBezTo>
                    <a:pt x="1408" y="937"/>
                    <a:pt x="1408" y="941"/>
                    <a:pt x="1408" y="949"/>
                  </a:cubicBezTo>
                  <a:lnTo>
                    <a:pt x="1408" y="949"/>
                  </a:lnTo>
                  <a:cubicBezTo>
                    <a:pt x="1408" y="938"/>
                    <a:pt x="1408" y="926"/>
                    <a:pt x="1402" y="926"/>
                  </a:cubicBezTo>
                  <a:cubicBezTo>
                    <a:pt x="1400" y="926"/>
                    <a:pt x="1396" y="928"/>
                    <a:pt x="1392" y="933"/>
                  </a:cubicBezTo>
                  <a:cubicBezTo>
                    <a:pt x="1408" y="917"/>
                    <a:pt x="1408" y="900"/>
                    <a:pt x="1408" y="900"/>
                  </a:cubicBezTo>
                  <a:lnTo>
                    <a:pt x="1408" y="900"/>
                  </a:lnTo>
                  <a:lnTo>
                    <a:pt x="1392" y="933"/>
                  </a:lnTo>
                  <a:cubicBezTo>
                    <a:pt x="1392" y="933"/>
                    <a:pt x="1392" y="933"/>
                    <a:pt x="1392" y="917"/>
                  </a:cubicBezTo>
                  <a:lnTo>
                    <a:pt x="1408" y="884"/>
                  </a:lnTo>
                  <a:cubicBezTo>
                    <a:pt x="1411" y="879"/>
                    <a:pt x="1411" y="877"/>
                    <a:pt x="1409" y="877"/>
                  </a:cubicBezTo>
                  <a:lnTo>
                    <a:pt x="1409" y="877"/>
                  </a:lnTo>
                  <a:cubicBezTo>
                    <a:pt x="1405" y="877"/>
                    <a:pt x="1381" y="901"/>
                    <a:pt x="1372" y="901"/>
                  </a:cubicBezTo>
                  <a:cubicBezTo>
                    <a:pt x="1366" y="901"/>
                    <a:pt x="1365" y="893"/>
                    <a:pt x="1375" y="868"/>
                  </a:cubicBezTo>
                  <a:lnTo>
                    <a:pt x="1375" y="868"/>
                  </a:lnTo>
                  <a:cubicBezTo>
                    <a:pt x="1359" y="884"/>
                    <a:pt x="1375" y="884"/>
                    <a:pt x="1359" y="917"/>
                  </a:cubicBezTo>
                  <a:cubicBezTo>
                    <a:pt x="1343" y="900"/>
                    <a:pt x="1375" y="851"/>
                    <a:pt x="1375" y="851"/>
                  </a:cubicBezTo>
                  <a:cubicBezTo>
                    <a:pt x="1375" y="849"/>
                    <a:pt x="1375" y="849"/>
                    <a:pt x="1374" y="849"/>
                  </a:cubicBezTo>
                  <a:cubicBezTo>
                    <a:pt x="1366" y="849"/>
                    <a:pt x="1337" y="887"/>
                    <a:pt x="1339" y="887"/>
                  </a:cubicBezTo>
                  <a:cubicBezTo>
                    <a:pt x="1340" y="887"/>
                    <a:pt x="1341" y="886"/>
                    <a:pt x="1343" y="884"/>
                  </a:cubicBezTo>
                  <a:lnTo>
                    <a:pt x="1343" y="884"/>
                  </a:lnTo>
                  <a:cubicBezTo>
                    <a:pt x="1326" y="900"/>
                    <a:pt x="1310" y="917"/>
                    <a:pt x="1293" y="933"/>
                  </a:cubicBezTo>
                  <a:cubicBezTo>
                    <a:pt x="1293" y="917"/>
                    <a:pt x="1326" y="884"/>
                    <a:pt x="1326" y="868"/>
                  </a:cubicBezTo>
                  <a:cubicBezTo>
                    <a:pt x="1326" y="868"/>
                    <a:pt x="1326" y="868"/>
                    <a:pt x="1326" y="884"/>
                  </a:cubicBezTo>
                  <a:cubicBezTo>
                    <a:pt x="1326" y="884"/>
                    <a:pt x="1343" y="868"/>
                    <a:pt x="1343" y="851"/>
                  </a:cubicBezTo>
                  <a:cubicBezTo>
                    <a:pt x="1343" y="847"/>
                    <a:pt x="1343" y="843"/>
                    <a:pt x="1343" y="835"/>
                  </a:cubicBezTo>
                  <a:cubicBezTo>
                    <a:pt x="1343" y="835"/>
                    <a:pt x="1343" y="851"/>
                    <a:pt x="1326" y="851"/>
                  </a:cubicBezTo>
                  <a:cubicBezTo>
                    <a:pt x="1334" y="843"/>
                    <a:pt x="1334" y="843"/>
                    <a:pt x="1332" y="843"/>
                  </a:cubicBezTo>
                  <a:cubicBezTo>
                    <a:pt x="1330" y="843"/>
                    <a:pt x="1326" y="843"/>
                    <a:pt x="1326" y="835"/>
                  </a:cubicBezTo>
                  <a:cubicBezTo>
                    <a:pt x="1326" y="835"/>
                    <a:pt x="1310" y="851"/>
                    <a:pt x="1310" y="851"/>
                  </a:cubicBezTo>
                  <a:cubicBezTo>
                    <a:pt x="1310" y="848"/>
                    <a:pt x="1309" y="847"/>
                    <a:pt x="1308" y="847"/>
                  </a:cubicBezTo>
                  <a:cubicBezTo>
                    <a:pt x="1303" y="847"/>
                    <a:pt x="1290" y="868"/>
                    <a:pt x="1277" y="868"/>
                  </a:cubicBezTo>
                  <a:cubicBezTo>
                    <a:pt x="1293" y="851"/>
                    <a:pt x="1310" y="835"/>
                    <a:pt x="1293" y="835"/>
                  </a:cubicBezTo>
                  <a:cubicBezTo>
                    <a:pt x="1293" y="835"/>
                    <a:pt x="1310" y="818"/>
                    <a:pt x="1326" y="802"/>
                  </a:cubicBezTo>
                  <a:lnTo>
                    <a:pt x="1326" y="802"/>
                  </a:lnTo>
                  <a:cubicBezTo>
                    <a:pt x="1320" y="805"/>
                    <a:pt x="1316" y="807"/>
                    <a:pt x="1314" y="807"/>
                  </a:cubicBezTo>
                  <a:cubicBezTo>
                    <a:pt x="1305" y="807"/>
                    <a:pt x="1326" y="783"/>
                    <a:pt x="1326" y="769"/>
                  </a:cubicBezTo>
                  <a:lnTo>
                    <a:pt x="1326" y="769"/>
                  </a:lnTo>
                  <a:lnTo>
                    <a:pt x="1310" y="802"/>
                  </a:lnTo>
                  <a:cubicBezTo>
                    <a:pt x="1310" y="786"/>
                    <a:pt x="1310" y="786"/>
                    <a:pt x="1310" y="786"/>
                  </a:cubicBezTo>
                  <a:cubicBezTo>
                    <a:pt x="1310" y="786"/>
                    <a:pt x="1293" y="818"/>
                    <a:pt x="1277" y="835"/>
                  </a:cubicBezTo>
                  <a:cubicBezTo>
                    <a:pt x="1277" y="818"/>
                    <a:pt x="1261" y="835"/>
                    <a:pt x="1277" y="802"/>
                  </a:cubicBezTo>
                  <a:cubicBezTo>
                    <a:pt x="1277" y="805"/>
                    <a:pt x="1278" y="807"/>
                    <a:pt x="1279" y="807"/>
                  </a:cubicBezTo>
                  <a:cubicBezTo>
                    <a:pt x="1284" y="807"/>
                    <a:pt x="1297" y="786"/>
                    <a:pt x="1310" y="786"/>
                  </a:cubicBezTo>
                  <a:lnTo>
                    <a:pt x="1310" y="786"/>
                  </a:lnTo>
                  <a:cubicBezTo>
                    <a:pt x="1310" y="786"/>
                    <a:pt x="1310" y="786"/>
                    <a:pt x="1310" y="786"/>
                  </a:cubicBezTo>
                  <a:cubicBezTo>
                    <a:pt x="1294" y="786"/>
                    <a:pt x="1293" y="786"/>
                    <a:pt x="1293" y="771"/>
                  </a:cubicBezTo>
                  <a:lnTo>
                    <a:pt x="1293" y="771"/>
                  </a:lnTo>
                  <a:cubicBezTo>
                    <a:pt x="1287" y="779"/>
                    <a:pt x="1281" y="788"/>
                    <a:pt x="1278" y="788"/>
                  </a:cubicBezTo>
                  <a:cubicBezTo>
                    <a:pt x="1278" y="788"/>
                    <a:pt x="1277" y="788"/>
                    <a:pt x="1277" y="786"/>
                  </a:cubicBezTo>
                  <a:cubicBezTo>
                    <a:pt x="1277" y="782"/>
                    <a:pt x="1278" y="779"/>
                    <a:pt x="1279" y="776"/>
                  </a:cubicBezTo>
                  <a:lnTo>
                    <a:pt x="1279" y="776"/>
                  </a:lnTo>
                  <a:cubicBezTo>
                    <a:pt x="1270" y="784"/>
                    <a:pt x="1261" y="793"/>
                    <a:pt x="1261" y="802"/>
                  </a:cubicBezTo>
                  <a:cubicBezTo>
                    <a:pt x="1261" y="797"/>
                    <a:pt x="1259" y="795"/>
                    <a:pt x="1256" y="795"/>
                  </a:cubicBezTo>
                  <a:cubicBezTo>
                    <a:pt x="1252" y="795"/>
                    <a:pt x="1244" y="802"/>
                    <a:pt x="1244" y="802"/>
                  </a:cubicBezTo>
                  <a:lnTo>
                    <a:pt x="1244" y="818"/>
                  </a:lnTo>
                  <a:cubicBezTo>
                    <a:pt x="1239" y="824"/>
                    <a:pt x="1235" y="826"/>
                    <a:pt x="1232" y="826"/>
                  </a:cubicBezTo>
                  <a:cubicBezTo>
                    <a:pt x="1226" y="826"/>
                    <a:pt x="1223" y="818"/>
                    <a:pt x="1212" y="818"/>
                  </a:cubicBezTo>
                  <a:lnTo>
                    <a:pt x="1223" y="818"/>
                  </a:lnTo>
                  <a:cubicBezTo>
                    <a:pt x="1224" y="810"/>
                    <a:pt x="1236" y="783"/>
                    <a:pt x="1232" y="783"/>
                  </a:cubicBezTo>
                  <a:lnTo>
                    <a:pt x="1232" y="783"/>
                  </a:lnTo>
                  <a:cubicBezTo>
                    <a:pt x="1231" y="783"/>
                    <a:pt x="1230" y="784"/>
                    <a:pt x="1228" y="786"/>
                  </a:cubicBezTo>
                  <a:cubicBezTo>
                    <a:pt x="1228" y="769"/>
                    <a:pt x="1244" y="753"/>
                    <a:pt x="1244" y="753"/>
                  </a:cubicBezTo>
                  <a:lnTo>
                    <a:pt x="1244" y="753"/>
                  </a:lnTo>
                  <a:cubicBezTo>
                    <a:pt x="1242" y="755"/>
                    <a:pt x="1241" y="756"/>
                    <a:pt x="1240" y="756"/>
                  </a:cubicBezTo>
                  <a:cubicBezTo>
                    <a:pt x="1237" y="756"/>
                    <a:pt x="1252" y="733"/>
                    <a:pt x="1249" y="733"/>
                  </a:cubicBezTo>
                  <a:lnTo>
                    <a:pt x="1249" y="733"/>
                  </a:lnTo>
                  <a:cubicBezTo>
                    <a:pt x="1248" y="733"/>
                    <a:pt x="1247" y="734"/>
                    <a:pt x="1244" y="737"/>
                  </a:cubicBezTo>
                  <a:cubicBezTo>
                    <a:pt x="1228" y="753"/>
                    <a:pt x="1228" y="753"/>
                    <a:pt x="1212" y="769"/>
                  </a:cubicBezTo>
                  <a:lnTo>
                    <a:pt x="1228" y="769"/>
                  </a:lnTo>
                  <a:lnTo>
                    <a:pt x="1195" y="786"/>
                  </a:lnTo>
                  <a:lnTo>
                    <a:pt x="1212" y="786"/>
                  </a:lnTo>
                  <a:cubicBezTo>
                    <a:pt x="1200" y="797"/>
                    <a:pt x="1197" y="800"/>
                    <a:pt x="1196" y="807"/>
                  </a:cubicBezTo>
                  <a:lnTo>
                    <a:pt x="1196" y="807"/>
                  </a:lnTo>
                  <a:cubicBezTo>
                    <a:pt x="1191" y="807"/>
                    <a:pt x="1182" y="814"/>
                    <a:pt x="1178" y="814"/>
                  </a:cubicBezTo>
                  <a:cubicBezTo>
                    <a:pt x="1175" y="814"/>
                    <a:pt x="1174" y="811"/>
                    <a:pt x="1179" y="802"/>
                  </a:cubicBezTo>
                  <a:lnTo>
                    <a:pt x="1212" y="753"/>
                  </a:lnTo>
                  <a:cubicBezTo>
                    <a:pt x="1216" y="744"/>
                    <a:pt x="1216" y="741"/>
                    <a:pt x="1213" y="741"/>
                  </a:cubicBezTo>
                  <a:cubicBezTo>
                    <a:pt x="1207" y="741"/>
                    <a:pt x="1189" y="756"/>
                    <a:pt x="1182" y="756"/>
                  </a:cubicBezTo>
                  <a:cubicBezTo>
                    <a:pt x="1180" y="756"/>
                    <a:pt x="1179" y="755"/>
                    <a:pt x="1179" y="753"/>
                  </a:cubicBezTo>
                  <a:cubicBezTo>
                    <a:pt x="1173" y="765"/>
                    <a:pt x="1171" y="768"/>
                    <a:pt x="1171" y="768"/>
                  </a:cubicBezTo>
                  <a:cubicBezTo>
                    <a:pt x="1170" y="768"/>
                    <a:pt x="1171" y="764"/>
                    <a:pt x="1169" y="764"/>
                  </a:cubicBezTo>
                  <a:cubicBezTo>
                    <a:pt x="1168" y="764"/>
                    <a:pt x="1166" y="766"/>
                    <a:pt x="1163" y="769"/>
                  </a:cubicBezTo>
                  <a:cubicBezTo>
                    <a:pt x="1179" y="753"/>
                    <a:pt x="1179" y="737"/>
                    <a:pt x="1179" y="721"/>
                  </a:cubicBezTo>
                  <a:lnTo>
                    <a:pt x="1179" y="721"/>
                  </a:lnTo>
                  <a:cubicBezTo>
                    <a:pt x="1179" y="736"/>
                    <a:pt x="1179" y="721"/>
                    <a:pt x="1146" y="753"/>
                  </a:cubicBezTo>
                  <a:lnTo>
                    <a:pt x="1163" y="720"/>
                  </a:lnTo>
                  <a:cubicBezTo>
                    <a:pt x="1163" y="718"/>
                    <a:pt x="1162" y="718"/>
                    <a:pt x="1161" y="718"/>
                  </a:cubicBezTo>
                  <a:cubicBezTo>
                    <a:pt x="1152" y="718"/>
                    <a:pt x="1113" y="769"/>
                    <a:pt x="1113" y="769"/>
                  </a:cubicBezTo>
                  <a:cubicBezTo>
                    <a:pt x="1130" y="737"/>
                    <a:pt x="1130" y="720"/>
                    <a:pt x="1146" y="720"/>
                  </a:cubicBezTo>
                  <a:cubicBezTo>
                    <a:pt x="1146" y="717"/>
                    <a:pt x="1145" y="715"/>
                    <a:pt x="1143" y="715"/>
                  </a:cubicBezTo>
                  <a:cubicBezTo>
                    <a:pt x="1137" y="715"/>
                    <a:pt x="1126" y="725"/>
                    <a:pt x="1125" y="725"/>
                  </a:cubicBezTo>
                  <a:cubicBezTo>
                    <a:pt x="1125" y="725"/>
                    <a:pt x="1126" y="724"/>
                    <a:pt x="1129" y="721"/>
                  </a:cubicBezTo>
                  <a:lnTo>
                    <a:pt x="1129" y="721"/>
                  </a:lnTo>
                  <a:cubicBezTo>
                    <a:pt x="1124" y="726"/>
                    <a:pt x="1118" y="732"/>
                    <a:pt x="1113" y="737"/>
                  </a:cubicBezTo>
                  <a:lnTo>
                    <a:pt x="1113" y="737"/>
                  </a:lnTo>
                  <a:cubicBezTo>
                    <a:pt x="1113" y="737"/>
                    <a:pt x="1097" y="737"/>
                    <a:pt x="1097" y="753"/>
                  </a:cubicBezTo>
                  <a:lnTo>
                    <a:pt x="1097" y="753"/>
                  </a:lnTo>
                  <a:cubicBezTo>
                    <a:pt x="1093" y="757"/>
                    <a:pt x="1089" y="761"/>
                    <a:pt x="1081" y="769"/>
                  </a:cubicBezTo>
                  <a:cubicBezTo>
                    <a:pt x="1113" y="704"/>
                    <a:pt x="1048" y="753"/>
                    <a:pt x="1081" y="704"/>
                  </a:cubicBezTo>
                  <a:lnTo>
                    <a:pt x="1048" y="704"/>
                  </a:lnTo>
                  <a:cubicBezTo>
                    <a:pt x="1064" y="687"/>
                    <a:pt x="1064" y="687"/>
                    <a:pt x="1064" y="687"/>
                  </a:cubicBezTo>
                  <a:cubicBezTo>
                    <a:pt x="1064" y="686"/>
                    <a:pt x="1064" y="685"/>
                    <a:pt x="1063" y="685"/>
                  </a:cubicBezTo>
                  <a:cubicBezTo>
                    <a:pt x="1057" y="685"/>
                    <a:pt x="1030" y="728"/>
                    <a:pt x="1028" y="728"/>
                  </a:cubicBezTo>
                  <a:cubicBezTo>
                    <a:pt x="1028" y="728"/>
                    <a:pt x="1029" y="726"/>
                    <a:pt x="1032" y="720"/>
                  </a:cubicBezTo>
                  <a:cubicBezTo>
                    <a:pt x="1048" y="687"/>
                    <a:pt x="1048" y="704"/>
                    <a:pt x="1048" y="687"/>
                  </a:cubicBezTo>
                  <a:cubicBezTo>
                    <a:pt x="1066" y="663"/>
                    <a:pt x="1069" y="657"/>
                    <a:pt x="1065" y="657"/>
                  </a:cubicBezTo>
                  <a:lnTo>
                    <a:pt x="1065" y="657"/>
                  </a:lnTo>
                  <a:cubicBezTo>
                    <a:pt x="1062" y="657"/>
                    <a:pt x="1051" y="665"/>
                    <a:pt x="1047" y="665"/>
                  </a:cubicBezTo>
                  <a:cubicBezTo>
                    <a:pt x="1045" y="665"/>
                    <a:pt x="1044" y="662"/>
                    <a:pt x="1048" y="655"/>
                  </a:cubicBezTo>
                  <a:cubicBezTo>
                    <a:pt x="1052" y="646"/>
                    <a:pt x="1053" y="643"/>
                    <a:pt x="1052" y="643"/>
                  </a:cubicBezTo>
                  <a:lnTo>
                    <a:pt x="1052" y="643"/>
                  </a:lnTo>
                  <a:cubicBezTo>
                    <a:pt x="1050" y="643"/>
                    <a:pt x="1038" y="658"/>
                    <a:pt x="1034" y="658"/>
                  </a:cubicBezTo>
                  <a:cubicBezTo>
                    <a:pt x="1032" y="658"/>
                    <a:pt x="1032" y="657"/>
                    <a:pt x="1032" y="655"/>
                  </a:cubicBezTo>
                  <a:cubicBezTo>
                    <a:pt x="999" y="671"/>
                    <a:pt x="982" y="687"/>
                    <a:pt x="966" y="687"/>
                  </a:cubicBezTo>
                  <a:cubicBezTo>
                    <a:pt x="982" y="687"/>
                    <a:pt x="999" y="655"/>
                    <a:pt x="999" y="655"/>
                  </a:cubicBezTo>
                  <a:lnTo>
                    <a:pt x="999" y="655"/>
                  </a:lnTo>
                  <a:cubicBezTo>
                    <a:pt x="982" y="671"/>
                    <a:pt x="999" y="655"/>
                    <a:pt x="966" y="687"/>
                  </a:cubicBezTo>
                  <a:cubicBezTo>
                    <a:pt x="966" y="671"/>
                    <a:pt x="982" y="655"/>
                    <a:pt x="999" y="638"/>
                  </a:cubicBezTo>
                  <a:cubicBezTo>
                    <a:pt x="1005" y="626"/>
                    <a:pt x="1006" y="623"/>
                    <a:pt x="1006" y="623"/>
                  </a:cubicBezTo>
                  <a:lnTo>
                    <a:pt x="1006" y="623"/>
                  </a:lnTo>
                  <a:cubicBezTo>
                    <a:pt x="1006" y="623"/>
                    <a:pt x="1003" y="627"/>
                    <a:pt x="1001" y="627"/>
                  </a:cubicBezTo>
                  <a:cubicBezTo>
                    <a:pt x="1000" y="627"/>
                    <a:pt x="999" y="626"/>
                    <a:pt x="999" y="622"/>
                  </a:cubicBezTo>
                  <a:lnTo>
                    <a:pt x="999" y="606"/>
                  </a:lnTo>
                  <a:cubicBezTo>
                    <a:pt x="999" y="606"/>
                    <a:pt x="975" y="642"/>
                    <a:pt x="958" y="642"/>
                  </a:cubicBezTo>
                  <a:cubicBezTo>
                    <a:pt x="955" y="642"/>
                    <a:pt x="952" y="641"/>
                    <a:pt x="950" y="638"/>
                  </a:cubicBezTo>
                  <a:lnTo>
                    <a:pt x="950" y="655"/>
                  </a:lnTo>
                  <a:cubicBezTo>
                    <a:pt x="943" y="662"/>
                    <a:pt x="940" y="664"/>
                    <a:pt x="938" y="664"/>
                  </a:cubicBezTo>
                  <a:cubicBezTo>
                    <a:pt x="935" y="664"/>
                    <a:pt x="948" y="645"/>
                    <a:pt x="945" y="645"/>
                  </a:cubicBezTo>
                  <a:lnTo>
                    <a:pt x="945" y="645"/>
                  </a:lnTo>
                  <a:cubicBezTo>
                    <a:pt x="944" y="645"/>
                    <a:pt x="940" y="648"/>
                    <a:pt x="933" y="655"/>
                  </a:cubicBezTo>
                  <a:lnTo>
                    <a:pt x="966" y="606"/>
                  </a:lnTo>
                  <a:lnTo>
                    <a:pt x="966" y="606"/>
                  </a:lnTo>
                  <a:cubicBezTo>
                    <a:pt x="950" y="622"/>
                    <a:pt x="917" y="638"/>
                    <a:pt x="917" y="638"/>
                  </a:cubicBezTo>
                  <a:cubicBezTo>
                    <a:pt x="928" y="628"/>
                    <a:pt x="938" y="617"/>
                    <a:pt x="949" y="606"/>
                  </a:cubicBezTo>
                  <a:lnTo>
                    <a:pt x="949" y="606"/>
                  </a:lnTo>
                  <a:cubicBezTo>
                    <a:pt x="933" y="622"/>
                    <a:pt x="917" y="638"/>
                    <a:pt x="901" y="638"/>
                  </a:cubicBezTo>
                  <a:cubicBezTo>
                    <a:pt x="950" y="557"/>
                    <a:pt x="901" y="606"/>
                    <a:pt x="933" y="540"/>
                  </a:cubicBezTo>
                  <a:lnTo>
                    <a:pt x="933" y="540"/>
                  </a:lnTo>
                  <a:cubicBezTo>
                    <a:pt x="931" y="542"/>
                    <a:pt x="929" y="543"/>
                    <a:pt x="928" y="543"/>
                  </a:cubicBezTo>
                  <a:cubicBezTo>
                    <a:pt x="921" y="543"/>
                    <a:pt x="931" y="505"/>
                    <a:pt x="917" y="491"/>
                  </a:cubicBezTo>
                  <a:cubicBezTo>
                    <a:pt x="901" y="524"/>
                    <a:pt x="897" y="524"/>
                    <a:pt x="892" y="524"/>
                  </a:cubicBezTo>
                  <a:cubicBezTo>
                    <a:pt x="888" y="524"/>
                    <a:pt x="884" y="524"/>
                    <a:pt x="868" y="557"/>
                  </a:cubicBezTo>
                  <a:lnTo>
                    <a:pt x="884" y="507"/>
                  </a:lnTo>
                  <a:cubicBezTo>
                    <a:pt x="884" y="499"/>
                    <a:pt x="884" y="499"/>
                    <a:pt x="886" y="499"/>
                  </a:cubicBezTo>
                  <a:cubicBezTo>
                    <a:pt x="888" y="499"/>
                    <a:pt x="892" y="499"/>
                    <a:pt x="901" y="491"/>
                  </a:cubicBezTo>
                  <a:cubicBezTo>
                    <a:pt x="901" y="475"/>
                    <a:pt x="917" y="458"/>
                    <a:pt x="917" y="442"/>
                  </a:cubicBezTo>
                  <a:lnTo>
                    <a:pt x="917" y="442"/>
                  </a:lnTo>
                  <a:cubicBezTo>
                    <a:pt x="905" y="454"/>
                    <a:pt x="902" y="465"/>
                    <a:pt x="901" y="465"/>
                  </a:cubicBezTo>
                  <a:cubicBezTo>
                    <a:pt x="901" y="465"/>
                    <a:pt x="901" y="463"/>
                    <a:pt x="901" y="458"/>
                  </a:cubicBezTo>
                  <a:lnTo>
                    <a:pt x="884" y="491"/>
                  </a:lnTo>
                  <a:cubicBezTo>
                    <a:pt x="881" y="493"/>
                    <a:pt x="879" y="493"/>
                    <a:pt x="877" y="493"/>
                  </a:cubicBezTo>
                  <a:cubicBezTo>
                    <a:pt x="863" y="493"/>
                    <a:pt x="885" y="451"/>
                    <a:pt x="878" y="451"/>
                  </a:cubicBezTo>
                  <a:lnTo>
                    <a:pt x="878" y="451"/>
                  </a:lnTo>
                  <a:cubicBezTo>
                    <a:pt x="877" y="451"/>
                    <a:pt x="873" y="453"/>
                    <a:pt x="868" y="458"/>
                  </a:cubicBezTo>
                  <a:lnTo>
                    <a:pt x="884" y="442"/>
                  </a:lnTo>
                  <a:cubicBezTo>
                    <a:pt x="884" y="442"/>
                    <a:pt x="882" y="439"/>
                    <a:pt x="876" y="439"/>
                  </a:cubicBezTo>
                  <a:cubicBezTo>
                    <a:pt x="869" y="439"/>
                    <a:pt x="855" y="445"/>
                    <a:pt x="835" y="475"/>
                  </a:cubicBezTo>
                  <a:cubicBezTo>
                    <a:pt x="835" y="458"/>
                    <a:pt x="852" y="442"/>
                    <a:pt x="852" y="442"/>
                  </a:cubicBezTo>
                  <a:cubicBezTo>
                    <a:pt x="852" y="439"/>
                    <a:pt x="850" y="439"/>
                    <a:pt x="848" y="439"/>
                  </a:cubicBezTo>
                  <a:cubicBezTo>
                    <a:pt x="838" y="439"/>
                    <a:pt x="813" y="453"/>
                    <a:pt x="804" y="453"/>
                  </a:cubicBezTo>
                  <a:cubicBezTo>
                    <a:pt x="799" y="453"/>
                    <a:pt x="798" y="451"/>
                    <a:pt x="802" y="442"/>
                  </a:cubicBezTo>
                  <a:lnTo>
                    <a:pt x="819" y="426"/>
                  </a:lnTo>
                  <a:cubicBezTo>
                    <a:pt x="808" y="426"/>
                    <a:pt x="797" y="433"/>
                    <a:pt x="796" y="433"/>
                  </a:cubicBezTo>
                  <a:cubicBezTo>
                    <a:pt x="795" y="433"/>
                    <a:pt x="797" y="431"/>
                    <a:pt x="802" y="426"/>
                  </a:cubicBezTo>
                  <a:cubicBezTo>
                    <a:pt x="802" y="426"/>
                    <a:pt x="802" y="409"/>
                    <a:pt x="802" y="409"/>
                  </a:cubicBezTo>
                  <a:cubicBezTo>
                    <a:pt x="802" y="421"/>
                    <a:pt x="794" y="432"/>
                    <a:pt x="789" y="432"/>
                  </a:cubicBezTo>
                  <a:cubicBezTo>
                    <a:pt x="787" y="432"/>
                    <a:pt x="786" y="430"/>
                    <a:pt x="786" y="426"/>
                  </a:cubicBezTo>
                  <a:lnTo>
                    <a:pt x="802" y="409"/>
                  </a:lnTo>
                  <a:lnTo>
                    <a:pt x="802" y="409"/>
                  </a:lnTo>
                  <a:cubicBezTo>
                    <a:pt x="802" y="409"/>
                    <a:pt x="802" y="409"/>
                    <a:pt x="802" y="409"/>
                  </a:cubicBezTo>
                  <a:cubicBezTo>
                    <a:pt x="802" y="407"/>
                    <a:pt x="801" y="406"/>
                    <a:pt x="800" y="406"/>
                  </a:cubicBezTo>
                  <a:cubicBezTo>
                    <a:pt x="789" y="406"/>
                    <a:pt x="751" y="442"/>
                    <a:pt x="737" y="442"/>
                  </a:cubicBezTo>
                  <a:cubicBezTo>
                    <a:pt x="770" y="393"/>
                    <a:pt x="770" y="376"/>
                    <a:pt x="770" y="376"/>
                  </a:cubicBezTo>
                  <a:lnTo>
                    <a:pt x="770" y="360"/>
                  </a:lnTo>
                  <a:cubicBezTo>
                    <a:pt x="767" y="357"/>
                    <a:pt x="763" y="356"/>
                    <a:pt x="759" y="356"/>
                  </a:cubicBezTo>
                  <a:cubicBezTo>
                    <a:pt x="741" y="356"/>
                    <a:pt x="717" y="380"/>
                    <a:pt x="704" y="393"/>
                  </a:cubicBezTo>
                  <a:cubicBezTo>
                    <a:pt x="721" y="344"/>
                    <a:pt x="688" y="344"/>
                    <a:pt x="688" y="311"/>
                  </a:cubicBezTo>
                  <a:cubicBezTo>
                    <a:pt x="688" y="327"/>
                    <a:pt x="671" y="344"/>
                    <a:pt x="655" y="344"/>
                  </a:cubicBezTo>
                  <a:cubicBezTo>
                    <a:pt x="664" y="344"/>
                    <a:pt x="658" y="354"/>
                    <a:pt x="653" y="354"/>
                  </a:cubicBezTo>
                  <a:cubicBezTo>
                    <a:pt x="650" y="354"/>
                    <a:pt x="648" y="348"/>
                    <a:pt x="655" y="327"/>
                  </a:cubicBezTo>
                  <a:lnTo>
                    <a:pt x="655" y="344"/>
                  </a:lnTo>
                  <a:cubicBezTo>
                    <a:pt x="688" y="295"/>
                    <a:pt x="671" y="295"/>
                    <a:pt x="671" y="295"/>
                  </a:cubicBezTo>
                  <a:lnTo>
                    <a:pt x="671" y="295"/>
                  </a:lnTo>
                  <a:lnTo>
                    <a:pt x="622" y="344"/>
                  </a:lnTo>
                  <a:cubicBezTo>
                    <a:pt x="642" y="310"/>
                    <a:pt x="638" y="304"/>
                    <a:pt x="629" y="304"/>
                  </a:cubicBezTo>
                  <a:cubicBezTo>
                    <a:pt x="624" y="304"/>
                    <a:pt x="617" y="306"/>
                    <a:pt x="613" y="306"/>
                  </a:cubicBezTo>
                  <a:cubicBezTo>
                    <a:pt x="606" y="306"/>
                    <a:pt x="605" y="302"/>
                    <a:pt x="622" y="278"/>
                  </a:cubicBezTo>
                  <a:lnTo>
                    <a:pt x="622" y="278"/>
                  </a:lnTo>
                  <a:cubicBezTo>
                    <a:pt x="606" y="295"/>
                    <a:pt x="606" y="295"/>
                    <a:pt x="590" y="295"/>
                  </a:cubicBezTo>
                  <a:lnTo>
                    <a:pt x="606" y="278"/>
                  </a:lnTo>
                  <a:cubicBezTo>
                    <a:pt x="606" y="263"/>
                    <a:pt x="606" y="248"/>
                    <a:pt x="592" y="246"/>
                  </a:cubicBezTo>
                  <a:lnTo>
                    <a:pt x="592" y="246"/>
                  </a:lnTo>
                  <a:cubicBezTo>
                    <a:pt x="576" y="266"/>
                    <a:pt x="549" y="297"/>
                    <a:pt x="542" y="297"/>
                  </a:cubicBezTo>
                  <a:cubicBezTo>
                    <a:pt x="541" y="297"/>
                    <a:pt x="541" y="296"/>
                    <a:pt x="541" y="295"/>
                  </a:cubicBezTo>
                  <a:lnTo>
                    <a:pt x="557" y="262"/>
                  </a:lnTo>
                  <a:cubicBezTo>
                    <a:pt x="557" y="262"/>
                    <a:pt x="566" y="234"/>
                    <a:pt x="550" y="234"/>
                  </a:cubicBezTo>
                  <a:cubicBezTo>
                    <a:pt x="545" y="234"/>
                    <a:pt x="536" y="237"/>
                    <a:pt x="524" y="246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0"/>
                    <a:pt x="541" y="206"/>
                    <a:pt x="535" y="206"/>
                  </a:cubicBezTo>
                  <a:cubicBezTo>
                    <a:pt x="532" y="206"/>
                    <a:pt x="528" y="210"/>
                    <a:pt x="522" y="220"/>
                  </a:cubicBezTo>
                  <a:lnTo>
                    <a:pt x="522" y="220"/>
                  </a:lnTo>
                  <a:cubicBezTo>
                    <a:pt x="522" y="220"/>
                    <a:pt x="521" y="220"/>
                    <a:pt x="521" y="220"/>
                  </a:cubicBezTo>
                  <a:lnTo>
                    <a:pt x="521" y="220"/>
                  </a:lnTo>
                  <a:cubicBezTo>
                    <a:pt x="517" y="220"/>
                    <a:pt x="501" y="236"/>
                    <a:pt x="491" y="246"/>
                  </a:cubicBezTo>
                  <a:lnTo>
                    <a:pt x="508" y="213"/>
                  </a:lnTo>
                  <a:lnTo>
                    <a:pt x="508" y="213"/>
                  </a:lnTo>
                  <a:cubicBezTo>
                    <a:pt x="475" y="246"/>
                    <a:pt x="475" y="246"/>
                    <a:pt x="459" y="262"/>
                  </a:cubicBezTo>
                  <a:cubicBezTo>
                    <a:pt x="459" y="250"/>
                    <a:pt x="467" y="239"/>
                    <a:pt x="466" y="239"/>
                  </a:cubicBezTo>
                  <a:lnTo>
                    <a:pt x="466" y="239"/>
                  </a:lnTo>
                  <a:cubicBezTo>
                    <a:pt x="465" y="239"/>
                    <a:pt x="463" y="241"/>
                    <a:pt x="459" y="246"/>
                  </a:cubicBezTo>
                  <a:cubicBezTo>
                    <a:pt x="462" y="242"/>
                    <a:pt x="463" y="241"/>
                    <a:pt x="463" y="241"/>
                  </a:cubicBezTo>
                  <a:lnTo>
                    <a:pt x="463" y="241"/>
                  </a:lnTo>
                  <a:cubicBezTo>
                    <a:pt x="463" y="241"/>
                    <a:pt x="452" y="250"/>
                    <a:pt x="446" y="250"/>
                  </a:cubicBezTo>
                  <a:cubicBezTo>
                    <a:pt x="444" y="250"/>
                    <a:pt x="442" y="249"/>
                    <a:pt x="442" y="246"/>
                  </a:cubicBezTo>
                  <a:cubicBezTo>
                    <a:pt x="438" y="250"/>
                    <a:pt x="435" y="252"/>
                    <a:pt x="433" y="252"/>
                  </a:cubicBezTo>
                  <a:cubicBezTo>
                    <a:pt x="428" y="252"/>
                    <a:pt x="429" y="242"/>
                    <a:pt x="436" y="226"/>
                  </a:cubicBezTo>
                  <a:lnTo>
                    <a:pt x="436" y="226"/>
                  </a:lnTo>
                  <a:cubicBezTo>
                    <a:pt x="431" y="232"/>
                    <a:pt x="424" y="236"/>
                    <a:pt x="422" y="236"/>
                  </a:cubicBezTo>
                  <a:cubicBezTo>
                    <a:pt x="421" y="236"/>
                    <a:pt x="421" y="234"/>
                    <a:pt x="426" y="229"/>
                  </a:cubicBezTo>
                  <a:cubicBezTo>
                    <a:pt x="426" y="229"/>
                    <a:pt x="426" y="229"/>
                    <a:pt x="426" y="213"/>
                  </a:cubicBezTo>
                  <a:cubicBezTo>
                    <a:pt x="428" y="210"/>
                    <a:pt x="429" y="209"/>
                    <a:pt x="429" y="209"/>
                  </a:cubicBezTo>
                  <a:lnTo>
                    <a:pt x="429" y="209"/>
                  </a:lnTo>
                  <a:cubicBezTo>
                    <a:pt x="429" y="209"/>
                    <a:pt x="428" y="210"/>
                    <a:pt x="426" y="212"/>
                  </a:cubicBezTo>
                  <a:lnTo>
                    <a:pt x="426" y="212"/>
                  </a:lnTo>
                  <a:cubicBezTo>
                    <a:pt x="442" y="180"/>
                    <a:pt x="443" y="180"/>
                    <a:pt x="475" y="148"/>
                  </a:cubicBezTo>
                  <a:lnTo>
                    <a:pt x="475" y="148"/>
                  </a:lnTo>
                  <a:cubicBezTo>
                    <a:pt x="461" y="161"/>
                    <a:pt x="438" y="185"/>
                    <a:pt x="429" y="185"/>
                  </a:cubicBezTo>
                  <a:cubicBezTo>
                    <a:pt x="427" y="185"/>
                    <a:pt x="426" y="183"/>
                    <a:pt x="426" y="180"/>
                  </a:cubicBezTo>
                  <a:cubicBezTo>
                    <a:pt x="426" y="180"/>
                    <a:pt x="426" y="180"/>
                    <a:pt x="426" y="164"/>
                  </a:cubicBezTo>
                  <a:cubicBezTo>
                    <a:pt x="442" y="147"/>
                    <a:pt x="426" y="147"/>
                    <a:pt x="426" y="147"/>
                  </a:cubicBezTo>
                  <a:cubicBezTo>
                    <a:pt x="410" y="164"/>
                    <a:pt x="410" y="164"/>
                    <a:pt x="393" y="180"/>
                  </a:cubicBezTo>
                  <a:cubicBezTo>
                    <a:pt x="410" y="180"/>
                    <a:pt x="410" y="180"/>
                    <a:pt x="410" y="196"/>
                  </a:cubicBezTo>
                  <a:cubicBezTo>
                    <a:pt x="399" y="196"/>
                    <a:pt x="395" y="204"/>
                    <a:pt x="394" y="204"/>
                  </a:cubicBezTo>
                  <a:cubicBezTo>
                    <a:pt x="393" y="204"/>
                    <a:pt x="393" y="202"/>
                    <a:pt x="393" y="196"/>
                  </a:cubicBezTo>
                  <a:cubicBezTo>
                    <a:pt x="377" y="213"/>
                    <a:pt x="360" y="229"/>
                    <a:pt x="360" y="229"/>
                  </a:cubicBezTo>
                  <a:cubicBezTo>
                    <a:pt x="377" y="196"/>
                    <a:pt x="393" y="164"/>
                    <a:pt x="410" y="147"/>
                  </a:cubicBezTo>
                  <a:cubicBezTo>
                    <a:pt x="395" y="147"/>
                    <a:pt x="380" y="147"/>
                    <a:pt x="339" y="173"/>
                  </a:cubicBezTo>
                  <a:lnTo>
                    <a:pt x="339" y="173"/>
                  </a:lnTo>
                  <a:cubicBezTo>
                    <a:pt x="342" y="168"/>
                    <a:pt x="344" y="164"/>
                    <a:pt x="344" y="164"/>
                  </a:cubicBezTo>
                  <a:cubicBezTo>
                    <a:pt x="344" y="164"/>
                    <a:pt x="360" y="164"/>
                    <a:pt x="360" y="147"/>
                  </a:cubicBezTo>
                  <a:lnTo>
                    <a:pt x="360" y="147"/>
                  </a:lnTo>
                  <a:cubicBezTo>
                    <a:pt x="344" y="164"/>
                    <a:pt x="344" y="147"/>
                    <a:pt x="311" y="180"/>
                  </a:cubicBezTo>
                  <a:cubicBezTo>
                    <a:pt x="328" y="164"/>
                    <a:pt x="344" y="147"/>
                    <a:pt x="328" y="147"/>
                  </a:cubicBezTo>
                  <a:lnTo>
                    <a:pt x="344" y="147"/>
                  </a:lnTo>
                  <a:cubicBezTo>
                    <a:pt x="348" y="128"/>
                    <a:pt x="345" y="122"/>
                    <a:pt x="338" y="122"/>
                  </a:cubicBezTo>
                  <a:cubicBezTo>
                    <a:pt x="322" y="122"/>
                    <a:pt x="287" y="157"/>
                    <a:pt x="276" y="157"/>
                  </a:cubicBezTo>
                  <a:cubicBezTo>
                    <a:pt x="272" y="157"/>
                    <a:pt x="271" y="151"/>
                    <a:pt x="277" y="135"/>
                  </a:cubicBezTo>
                  <a:lnTo>
                    <a:pt x="277" y="135"/>
                  </a:lnTo>
                  <a:cubicBezTo>
                    <a:pt x="267" y="104"/>
                    <a:pt x="215" y="125"/>
                    <a:pt x="230" y="65"/>
                  </a:cubicBezTo>
                  <a:lnTo>
                    <a:pt x="230" y="65"/>
                  </a:lnTo>
                  <a:cubicBezTo>
                    <a:pt x="229" y="66"/>
                    <a:pt x="213" y="82"/>
                    <a:pt x="197" y="98"/>
                  </a:cubicBezTo>
                  <a:lnTo>
                    <a:pt x="213" y="65"/>
                  </a:lnTo>
                  <a:lnTo>
                    <a:pt x="180" y="98"/>
                  </a:lnTo>
                  <a:cubicBezTo>
                    <a:pt x="178" y="99"/>
                    <a:pt x="176" y="100"/>
                    <a:pt x="174" y="100"/>
                  </a:cubicBezTo>
                  <a:cubicBezTo>
                    <a:pt x="160" y="100"/>
                    <a:pt x="195" y="42"/>
                    <a:pt x="179" y="42"/>
                  </a:cubicBezTo>
                  <a:cubicBezTo>
                    <a:pt x="176" y="42"/>
                    <a:pt x="171" y="44"/>
                    <a:pt x="164" y="49"/>
                  </a:cubicBezTo>
                  <a:lnTo>
                    <a:pt x="164" y="65"/>
                  </a:lnTo>
                  <a:cubicBezTo>
                    <a:pt x="164" y="65"/>
                    <a:pt x="131" y="65"/>
                    <a:pt x="148" y="49"/>
                  </a:cubicBezTo>
                  <a:lnTo>
                    <a:pt x="148" y="49"/>
                  </a:lnTo>
                  <a:lnTo>
                    <a:pt x="131" y="65"/>
                  </a:lnTo>
                  <a:cubicBezTo>
                    <a:pt x="131" y="49"/>
                    <a:pt x="164" y="0"/>
                    <a:pt x="164" y="0"/>
                  </a:cubicBezTo>
                  <a:close/>
                  <a:moveTo>
                    <a:pt x="1595" y="1231"/>
                  </a:moveTo>
                  <a:cubicBezTo>
                    <a:pt x="1591" y="1238"/>
                    <a:pt x="1588" y="1244"/>
                    <a:pt x="1588" y="1244"/>
                  </a:cubicBezTo>
                  <a:cubicBezTo>
                    <a:pt x="1585" y="1247"/>
                    <a:pt x="1583" y="1249"/>
                    <a:pt x="1582" y="1249"/>
                  </a:cubicBezTo>
                  <a:cubicBezTo>
                    <a:pt x="1579" y="1249"/>
                    <a:pt x="1586" y="1237"/>
                    <a:pt x="1595" y="1231"/>
                  </a:cubicBezTo>
                  <a:close/>
                  <a:moveTo>
                    <a:pt x="1615" y="1189"/>
                  </a:moveTo>
                  <a:cubicBezTo>
                    <a:pt x="1610" y="1189"/>
                    <a:pt x="1588" y="1211"/>
                    <a:pt x="1588" y="1211"/>
                  </a:cubicBezTo>
                  <a:cubicBezTo>
                    <a:pt x="1574" y="1211"/>
                    <a:pt x="1572" y="1224"/>
                    <a:pt x="1572" y="1238"/>
                  </a:cubicBezTo>
                  <a:lnTo>
                    <a:pt x="1572" y="1238"/>
                  </a:lnTo>
                  <a:cubicBezTo>
                    <a:pt x="1568" y="1244"/>
                    <a:pt x="1564" y="1252"/>
                    <a:pt x="1555" y="1260"/>
                  </a:cubicBezTo>
                  <a:cubicBezTo>
                    <a:pt x="1572" y="1244"/>
                    <a:pt x="1588" y="1228"/>
                    <a:pt x="1588" y="1228"/>
                  </a:cubicBezTo>
                  <a:lnTo>
                    <a:pt x="1588" y="1228"/>
                  </a:lnTo>
                  <a:cubicBezTo>
                    <a:pt x="1588" y="1244"/>
                    <a:pt x="1572" y="1244"/>
                    <a:pt x="1555" y="1260"/>
                  </a:cubicBezTo>
                  <a:cubicBezTo>
                    <a:pt x="1572" y="1260"/>
                    <a:pt x="1588" y="1260"/>
                    <a:pt x="1604" y="1228"/>
                  </a:cubicBezTo>
                  <a:lnTo>
                    <a:pt x="1604" y="1211"/>
                  </a:lnTo>
                  <a:cubicBezTo>
                    <a:pt x="1615" y="1195"/>
                    <a:pt x="1617" y="1189"/>
                    <a:pt x="1615" y="11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16"/>
            <p:cNvSpPr/>
            <p:nvPr/>
          </p:nvSpPr>
          <p:spPr>
            <a:xfrm>
              <a:off x="3651525" y="373901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16"/>
            <p:cNvSpPr/>
            <p:nvPr/>
          </p:nvSpPr>
          <p:spPr>
            <a:xfrm>
              <a:off x="3849369" y="389343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16"/>
            <p:cNvSpPr/>
            <p:nvPr/>
          </p:nvSpPr>
          <p:spPr>
            <a:xfrm>
              <a:off x="3660775" y="380376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16"/>
            <p:cNvSpPr/>
            <p:nvPr/>
          </p:nvSpPr>
          <p:spPr>
            <a:xfrm>
              <a:off x="3852390" y="39243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16"/>
            <p:cNvSpPr/>
            <p:nvPr/>
          </p:nvSpPr>
          <p:spPr>
            <a:xfrm>
              <a:off x="3855411" y="3927417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"/>
                  </a:moveTo>
                  <a:cubicBezTo>
                    <a:pt x="1" y="1"/>
                    <a:pt x="1" y="17"/>
                    <a:pt x="1" y="1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16"/>
            <p:cNvSpPr/>
            <p:nvPr/>
          </p:nvSpPr>
          <p:spPr>
            <a:xfrm>
              <a:off x="3784428" y="389041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0"/>
                    <a:pt x="0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16"/>
            <p:cNvSpPr/>
            <p:nvPr/>
          </p:nvSpPr>
          <p:spPr>
            <a:xfrm>
              <a:off x="3812179" y="389041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16"/>
            <p:cNvSpPr/>
            <p:nvPr/>
          </p:nvSpPr>
          <p:spPr>
            <a:xfrm>
              <a:off x="3759698" y="3877956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16"/>
            <p:cNvSpPr/>
            <p:nvPr/>
          </p:nvSpPr>
          <p:spPr>
            <a:xfrm>
              <a:off x="3812179" y="389343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16"/>
            <p:cNvSpPr/>
            <p:nvPr/>
          </p:nvSpPr>
          <p:spPr>
            <a:xfrm>
              <a:off x="3870891" y="3945918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16"/>
            <p:cNvSpPr/>
            <p:nvPr/>
          </p:nvSpPr>
          <p:spPr>
            <a:xfrm>
              <a:off x="3874100" y="39428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0"/>
                  </a:lnTo>
                  <a:cubicBezTo>
                    <a:pt x="0" y="0"/>
                    <a:pt x="0" y="0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16"/>
            <p:cNvSpPr/>
            <p:nvPr/>
          </p:nvSpPr>
          <p:spPr>
            <a:xfrm>
              <a:off x="3874100" y="394289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16"/>
            <p:cNvSpPr/>
            <p:nvPr/>
          </p:nvSpPr>
          <p:spPr>
            <a:xfrm>
              <a:off x="3864661" y="3936668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1"/>
                  </a:moveTo>
                  <a:lnTo>
                    <a:pt x="17" y="1"/>
                  </a:lnTo>
                  <a:cubicBezTo>
                    <a:pt x="17" y="1"/>
                    <a:pt x="8" y="19"/>
                    <a:pt x="10" y="21"/>
                  </a:cubicBezTo>
                  <a:lnTo>
                    <a:pt x="10" y="21"/>
                  </a:lnTo>
                  <a:cubicBezTo>
                    <a:pt x="14" y="15"/>
                    <a:pt x="17" y="8"/>
                    <a:pt x="17" y="1"/>
                  </a:cubicBezTo>
                  <a:close/>
                  <a:moveTo>
                    <a:pt x="17" y="17"/>
                  </a:moveTo>
                  <a:lnTo>
                    <a:pt x="17" y="17"/>
                  </a:lnTo>
                  <a:cubicBezTo>
                    <a:pt x="14" y="20"/>
                    <a:pt x="12" y="22"/>
                    <a:pt x="11" y="22"/>
                  </a:cubicBezTo>
                  <a:cubicBezTo>
                    <a:pt x="11" y="22"/>
                    <a:pt x="11" y="21"/>
                    <a:pt x="10" y="21"/>
                  </a:cubicBezTo>
                  <a:lnTo>
                    <a:pt x="10" y="21"/>
                  </a:lnTo>
                  <a:cubicBezTo>
                    <a:pt x="6" y="28"/>
                    <a:pt x="1" y="33"/>
                    <a:pt x="1" y="33"/>
                  </a:cubicBezTo>
                  <a:lnTo>
                    <a:pt x="17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16"/>
            <p:cNvSpPr/>
            <p:nvPr/>
          </p:nvSpPr>
          <p:spPr>
            <a:xfrm>
              <a:off x="3877121" y="3905518"/>
              <a:ext cx="4342" cy="6607"/>
            </a:xfrm>
            <a:custGeom>
              <a:avLst/>
              <a:gdLst/>
              <a:ahLst/>
              <a:cxnLst/>
              <a:rect l="l" t="t" r="r" b="b"/>
              <a:pathLst>
                <a:path w="23" h="35" extrusionOk="0">
                  <a:moveTo>
                    <a:pt x="21" y="0"/>
                  </a:moveTo>
                  <a:cubicBezTo>
                    <a:pt x="18" y="0"/>
                    <a:pt x="0" y="35"/>
                    <a:pt x="0" y="35"/>
                  </a:cubicBezTo>
                  <a:cubicBezTo>
                    <a:pt x="0" y="35"/>
                    <a:pt x="17" y="18"/>
                    <a:pt x="17" y="18"/>
                  </a:cubicBezTo>
                  <a:cubicBezTo>
                    <a:pt x="21" y="5"/>
                    <a:pt x="22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16"/>
            <p:cNvSpPr/>
            <p:nvPr/>
          </p:nvSpPr>
          <p:spPr>
            <a:xfrm>
              <a:off x="3874100" y="3899666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6" y="0"/>
                  </a:moveTo>
                  <a:cubicBezTo>
                    <a:pt x="0" y="17"/>
                    <a:pt x="0" y="17"/>
                    <a:pt x="0" y="33"/>
                  </a:cubicBezTo>
                  <a:cubicBezTo>
                    <a:pt x="0" y="33"/>
                    <a:pt x="0" y="17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16"/>
            <p:cNvSpPr/>
            <p:nvPr/>
          </p:nvSpPr>
          <p:spPr>
            <a:xfrm>
              <a:off x="3843140" y="387795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"/>
                  </a:moveTo>
                  <a:lnTo>
                    <a:pt x="0" y="17"/>
                  </a:ln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16"/>
            <p:cNvSpPr/>
            <p:nvPr/>
          </p:nvSpPr>
          <p:spPr>
            <a:xfrm>
              <a:off x="3818409" y="390268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1"/>
                  </a:moveTo>
                  <a:lnTo>
                    <a:pt x="0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16"/>
            <p:cNvSpPr/>
            <p:nvPr/>
          </p:nvSpPr>
          <p:spPr>
            <a:xfrm>
              <a:off x="3836910" y="3865685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16"/>
            <p:cNvSpPr/>
            <p:nvPr/>
          </p:nvSpPr>
          <p:spPr>
            <a:xfrm>
              <a:off x="3781408" y="3830761"/>
              <a:ext cx="6230" cy="7174"/>
            </a:xfrm>
            <a:custGeom>
              <a:avLst/>
              <a:gdLst/>
              <a:ahLst/>
              <a:cxnLst/>
              <a:rect l="l" t="t" r="r" b="b"/>
              <a:pathLst>
                <a:path w="33" h="38" extrusionOk="0">
                  <a:moveTo>
                    <a:pt x="31" y="1"/>
                  </a:moveTo>
                  <a:cubicBezTo>
                    <a:pt x="27" y="1"/>
                    <a:pt x="13" y="25"/>
                    <a:pt x="0" y="38"/>
                  </a:cubicBezTo>
                  <a:lnTo>
                    <a:pt x="33" y="5"/>
                  </a:lnTo>
                  <a:cubicBezTo>
                    <a:pt x="33" y="2"/>
                    <a:pt x="32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16"/>
            <p:cNvSpPr/>
            <p:nvPr/>
          </p:nvSpPr>
          <p:spPr>
            <a:xfrm>
              <a:off x="3759698" y="3816224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7"/>
                  </a:moveTo>
                  <a:cubicBezTo>
                    <a:pt x="17" y="0"/>
                    <a:pt x="17" y="0"/>
                    <a:pt x="0" y="17"/>
                  </a:cubicBezTo>
                  <a:cubicBezTo>
                    <a:pt x="0" y="17"/>
                    <a:pt x="0" y="33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16"/>
            <p:cNvSpPr/>
            <p:nvPr/>
          </p:nvSpPr>
          <p:spPr>
            <a:xfrm>
              <a:off x="3697966" y="376053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7"/>
                  </a:moveTo>
                  <a:lnTo>
                    <a:pt x="0" y="1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16"/>
            <p:cNvSpPr/>
            <p:nvPr/>
          </p:nvSpPr>
          <p:spPr>
            <a:xfrm>
              <a:off x="3911101" y="3071478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7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16"/>
            <p:cNvSpPr/>
            <p:nvPr/>
          </p:nvSpPr>
          <p:spPr>
            <a:xfrm>
              <a:off x="3852390" y="304372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16"/>
            <p:cNvSpPr/>
            <p:nvPr/>
          </p:nvSpPr>
          <p:spPr>
            <a:xfrm>
              <a:off x="4604124" y="2947825"/>
              <a:ext cx="11516" cy="12648"/>
            </a:xfrm>
            <a:custGeom>
              <a:avLst/>
              <a:gdLst/>
              <a:ahLst/>
              <a:cxnLst/>
              <a:rect l="l" t="t" r="r" b="b"/>
              <a:pathLst>
                <a:path w="61" h="67" extrusionOk="0">
                  <a:moveTo>
                    <a:pt x="29" y="1"/>
                  </a:moveTo>
                  <a:lnTo>
                    <a:pt x="29" y="1"/>
                  </a:lnTo>
                  <a:cubicBezTo>
                    <a:pt x="60" y="32"/>
                    <a:pt x="0" y="33"/>
                    <a:pt x="41" y="63"/>
                  </a:cubicBezTo>
                  <a:lnTo>
                    <a:pt x="41" y="63"/>
                  </a:lnTo>
                  <a:cubicBezTo>
                    <a:pt x="37" y="52"/>
                    <a:pt x="57" y="15"/>
                    <a:pt x="29" y="1"/>
                  </a:cubicBezTo>
                  <a:close/>
                  <a:moveTo>
                    <a:pt x="41" y="63"/>
                  </a:moveTo>
                  <a:cubicBezTo>
                    <a:pt x="41" y="65"/>
                    <a:pt x="43" y="66"/>
                    <a:pt x="45" y="66"/>
                  </a:cubicBezTo>
                  <a:cubicBezTo>
                    <a:pt x="44" y="65"/>
                    <a:pt x="42" y="64"/>
                    <a:pt x="4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16"/>
            <p:cNvSpPr/>
            <p:nvPr/>
          </p:nvSpPr>
          <p:spPr>
            <a:xfrm>
              <a:off x="4875216" y="2929325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cubicBezTo>
                    <a:pt x="17" y="1"/>
                    <a:pt x="17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16"/>
            <p:cNvSpPr/>
            <p:nvPr/>
          </p:nvSpPr>
          <p:spPr>
            <a:xfrm>
              <a:off x="4838214" y="2932345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16"/>
            <p:cNvSpPr/>
            <p:nvPr/>
          </p:nvSpPr>
          <p:spPr>
            <a:xfrm>
              <a:off x="4031545" y="3049768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1"/>
                  </a:moveTo>
                  <a:cubicBezTo>
                    <a:pt x="34" y="34"/>
                    <a:pt x="1" y="34"/>
                    <a:pt x="34" y="34"/>
                  </a:cubicBezTo>
                  <a:cubicBezTo>
                    <a:pt x="34" y="17"/>
                    <a:pt x="34" y="17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16"/>
            <p:cNvSpPr/>
            <p:nvPr/>
          </p:nvSpPr>
          <p:spPr>
            <a:xfrm>
              <a:off x="4875216" y="2978786"/>
              <a:ext cx="6419" cy="189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0"/>
                  </a:moveTo>
                  <a:lnTo>
                    <a:pt x="0" y="0"/>
                  </a:lnTo>
                  <a:cubicBezTo>
                    <a:pt x="17" y="0"/>
                    <a:pt x="17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16"/>
            <p:cNvSpPr/>
            <p:nvPr/>
          </p:nvSpPr>
          <p:spPr>
            <a:xfrm>
              <a:off x="4334353" y="3025037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"/>
                  </a:moveTo>
                  <a:lnTo>
                    <a:pt x="1" y="17"/>
                  </a:lnTo>
                  <a:cubicBezTo>
                    <a:pt x="1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16"/>
            <p:cNvSpPr/>
            <p:nvPr/>
          </p:nvSpPr>
          <p:spPr>
            <a:xfrm>
              <a:off x="4850485" y="2978786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1" y="0"/>
                  </a:moveTo>
                  <a:lnTo>
                    <a:pt x="33" y="17"/>
                  </a:ln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16"/>
            <p:cNvSpPr/>
            <p:nvPr/>
          </p:nvSpPr>
          <p:spPr>
            <a:xfrm>
              <a:off x="3852390" y="2884583"/>
              <a:ext cx="1607105" cy="187083"/>
            </a:xfrm>
            <a:custGeom>
              <a:avLst/>
              <a:gdLst/>
              <a:ahLst/>
              <a:cxnLst/>
              <a:rect l="l" t="t" r="r" b="b"/>
              <a:pathLst>
                <a:path w="8513" h="991" extrusionOk="0">
                  <a:moveTo>
                    <a:pt x="7743" y="25"/>
                  </a:moveTo>
                  <a:cubicBezTo>
                    <a:pt x="7743" y="25"/>
                    <a:pt x="7743" y="25"/>
                    <a:pt x="7743" y="25"/>
                  </a:cubicBezTo>
                  <a:lnTo>
                    <a:pt x="7743" y="25"/>
                  </a:lnTo>
                  <a:close/>
                  <a:moveTo>
                    <a:pt x="7481" y="41"/>
                  </a:moveTo>
                  <a:cubicBezTo>
                    <a:pt x="7481" y="41"/>
                    <a:pt x="7481" y="41"/>
                    <a:pt x="7481" y="41"/>
                  </a:cubicBezTo>
                  <a:cubicBezTo>
                    <a:pt x="7481" y="41"/>
                    <a:pt x="7481" y="41"/>
                    <a:pt x="7481" y="41"/>
                  </a:cubicBezTo>
                  <a:close/>
                  <a:moveTo>
                    <a:pt x="8054" y="41"/>
                  </a:moveTo>
                  <a:cubicBezTo>
                    <a:pt x="8047" y="47"/>
                    <a:pt x="8051" y="51"/>
                    <a:pt x="8056" y="55"/>
                  </a:cubicBezTo>
                  <a:lnTo>
                    <a:pt x="8056" y="55"/>
                  </a:lnTo>
                  <a:cubicBezTo>
                    <a:pt x="8055" y="51"/>
                    <a:pt x="8054" y="47"/>
                    <a:pt x="8054" y="41"/>
                  </a:cubicBezTo>
                  <a:close/>
                  <a:moveTo>
                    <a:pt x="7399" y="57"/>
                  </a:moveTo>
                  <a:cubicBezTo>
                    <a:pt x="7399" y="57"/>
                    <a:pt x="7399" y="57"/>
                    <a:pt x="7399" y="57"/>
                  </a:cubicBezTo>
                  <a:cubicBezTo>
                    <a:pt x="7399" y="57"/>
                    <a:pt x="7399" y="57"/>
                    <a:pt x="7399" y="57"/>
                  </a:cubicBezTo>
                  <a:close/>
                  <a:moveTo>
                    <a:pt x="8056" y="55"/>
                  </a:moveTo>
                  <a:lnTo>
                    <a:pt x="8056" y="55"/>
                  </a:lnTo>
                  <a:cubicBezTo>
                    <a:pt x="8058" y="60"/>
                    <a:pt x="8061" y="62"/>
                    <a:pt x="8065" y="64"/>
                  </a:cubicBezTo>
                  <a:lnTo>
                    <a:pt x="8065" y="64"/>
                  </a:lnTo>
                  <a:cubicBezTo>
                    <a:pt x="8065" y="60"/>
                    <a:pt x="8060" y="58"/>
                    <a:pt x="8056" y="55"/>
                  </a:cubicBezTo>
                  <a:close/>
                  <a:moveTo>
                    <a:pt x="8496" y="57"/>
                  </a:moveTo>
                  <a:lnTo>
                    <a:pt x="8508" y="69"/>
                  </a:lnTo>
                  <a:lnTo>
                    <a:pt x="8508" y="69"/>
                  </a:lnTo>
                  <a:cubicBezTo>
                    <a:pt x="8506" y="63"/>
                    <a:pt x="8502" y="57"/>
                    <a:pt x="8496" y="57"/>
                  </a:cubicBezTo>
                  <a:close/>
                  <a:moveTo>
                    <a:pt x="8419" y="70"/>
                  </a:moveTo>
                  <a:cubicBezTo>
                    <a:pt x="8414" y="71"/>
                    <a:pt x="8411" y="74"/>
                    <a:pt x="8408" y="78"/>
                  </a:cubicBezTo>
                  <a:lnTo>
                    <a:pt x="8408" y="78"/>
                  </a:lnTo>
                  <a:cubicBezTo>
                    <a:pt x="8412" y="76"/>
                    <a:pt x="8415" y="73"/>
                    <a:pt x="8419" y="70"/>
                  </a:cubicBezTo>
                  <a:close/>
                  <a:moveTo>
                    <a:pt x="8463" y="74"/>
                  </a:moveTo>
                  <a:cubicBezTo>
                    <a:pt x="8463" y="80"/>
                    <a:pt x="8465" y="88"/>
                    <a:pt x="8469" y="94"/>
                  </a:cubicBezTo>
                  <a:lnTo>
                    <a:pt x="8469" y="94"/>
                  </a:lnTo>
                  <a:cubicBezTo>
                    <a:pt x="8471" y="87"/>
                    <a:pt x="8470" y="81"/>
                    <a:pt x="8463" y="74"/>
                  </a:cubicBezTo>
                  <a:close/>
                  <a:moveTo>
                    <a:pt x="8408" y="78"/>
                  </a:moveTo>
                  <a:cubicBezTo>
                    <a:pt x="8399" y="85"/>
                    <a:pt x="8389" y="90"/>
                    <a:pt x="8381" y="90"/>
                  </a:cubicBezTo>
                  <a:cubicBezTo>
                    <a:pt x="8381" y="94"/>
                    <a:pt x="8381" y="98"/>
                    <a:pt x="8381" y="107"/>
                  </a:cubicBezTo>
                  <a:cubicBezTo>
                    <a:pt x="8401" y="107"/>
                    <a:pt x="8403" y="89"/>
                    <a:pt x="8408" y="78"/>
                  </a:cubicBezTo>
                  <a:close/>
                  <a:moveTo>
                    <a:pt x="6581" y="107"/>
                  </a:moveTo>
                  <a:lnTo>
                    <a:pt x="6581" y="107"/>
                  </a:lnTo>
                  <a:cubicBezTo>
                    <a:pt x="6581" y="107"/>
                    <a:pt x="6581" y="107"/>
                    <a:pt x="6581" y="107"/>
                  </a:cubicBezTo>
                  <a:close/>
                  <a:moveTo>
                    <a:pt x="7546" y="107"/>
                  </a:moveTo>
                  <a:lnTo>
                    <a:pt x="7546" y="107"/>
                  </a:lnTo>
                  <a:cubicBezTo>
                    <a:pt x="7542" y="107"/>
                    <a:pt x="7538" y="109"/>
                    <a:pt x="7536" y="113"/>
                  </a:cubicBezTo>
                  <a:lnTo>
                    <a:pt x="7536" y="113"/>
                  </a:lnTo>
                  <a:cubicBezTo>
                    <a:pt x="7541" y="112"/>
                    <a:pt x="7546" y="107"/>
                    <a:pt x="7546" y="107"/>
                  </a:cubicBezTo>
                  <a:close/>
                  <a:moveTo>
                    <a:pt x="8459" y="48"/>
                  </a:moveTo>
                  <a:cubicBezTo>
                    <a:pt x="8447" y="48"/>
                    <a:pt x="8433" y="60"/>
                    <a:pt x="8419" y="70"/>
                  </a:cubicBezTo>
                  <a:lnTo>
                    <a:pt x="8419" y="70"/>
                  </a:lnTo>
                  <a:cubicBezTo>
                    <a:pt x="8419" y="70"/>
                    <a:pt x="8419" y="70"/>
                    <a:pt x="8419" y="70"/>
                  </a:cubicBezTo>
                  <a:cubicBezTo>
                    <a:pt x="8422" y="70"/>
                    <a:pt x="8426" y="71"/>
                    <a:pt x="8430" y="74"/>
                  </a:cubicBezTo>
                  <a:cubicBezTo>
                    <a:pt x="8414" y="90"/>
                    <a:pt x="8414" y="107"/>
                    <a:pt x="8414" y="123"/>
                  </a:cubicBezTo>
                  <a:cubicBezTo>
                    <a:pt x="8430" y="107"/>
                    <a:pt x="8447" y="90"/>
                    <a:pt x="8463" y="74"/>
                  </a:cubicBezTo>
                  <a:lnTo>
                    <a:pt x="8479" y="74"/>
                  </a:lnTo>
                  <a:cubicBezTo>
                    <a:pt x="8475" y="55"/>
                    <a:pt x="8467" y="48"/>
                    <a:pt x="8459" y="48"/>
                  </a:cubicBezTo>
                  <a:close/>
                  <a:moveTo>
                    <a:pt x="8508" y="69"/>
                  </a:moveTo>
                  <a:cubicBezTo>
                    <a:pt x="8509" y="79"/>
                    <a:pt x="8505" y="90"/>
                    <a:pt x="8496" y="90"/>
                  </a:cubicBezTo>
                  <a:cubicBezTo>
                    <a:pt x="8491" y="100"/>
                    <a:pt x="8486" y="104"/>
                    <a:pt x="8481" y="104"/>
                  </a:cubicBezTo>
                  <a:cubicBezTo>
                    <a:pt x="8476" y="104"/>
                    <a:pt x="8472" y="100"/>
                    <a:pt x="8469" y="94"/>
                  </a:cubicBezTo>
                  <a:lnTo>
                    <a:pt x="8469" y="94"/>
                  </a:lnTo>
                  <a:cubicBezTo>
                    <a:pt x="8466" y="104"/>
                    <a:pt x="8456" y="113"/>
                    <a:pt x="8447" y="123"/>
                  </a:cubicBezTo>
                  <a:cubicBezTo>
                    <a:pt x="8479" y="123"/>
                    <a:pt x="8512" y="107"/>
                    <a:pt x="8512" y="74"/>
                  </a:cubicBezTo>
                  <a:lnTo>
                    <a:pt x="8508" y="69"/>
                  </a:lnTo>
                  <a:close/>
                  <a:moveTo>
                    <a:pt x="8012" y="169"/>
                  </a:moveTo>
                  <a:cubicBezTo>
                    <a:pt x="8009" y="169"/>
                    <a:pt x="8007" y="170"/>
                    <a:pt x="8005" y="172"/>
                  </a:cubicBezTo>
                  <a:lnTo>
                    <a:pt x="8005" y="172"/>
                  </a:lnTo>
                  <a:cubicBezTo>
                    <a:pt x="8010" y="172"/>
                    <a:pt x="8011" y="171"/>
                    <a:pt x="8012" y="169"/>
                  </a:cubicBezTo>
                  <a:close/>
                  <a:moveTo>
                    <a:pt x="7710" y="172"/>
                  </a:moveTo>
                  <a:cubicBezTo>
                    <a:pt x="7710" y="172"/>
                    <a:pt x="7710" y="172"/>
                    <a:pt x="7710" y="172"/>
                  </a:cubicBezTo>
                  <a:cubicBezTo>
                    <a:pt x="7710" y="172"/>
                    <a:pt x="7710" y="172"/>
                    <a:pt x="7710" y="172"/>
                  </a:cubicBezTo>
                  <a:close/>
                  <a:moveTo>
                    <a:pt x="6310" y="349"/>
                  </a:moveTo>
                  <a:cubicBezTo>
                    <a:pt x="6307" y="350"/>
                    <a:pt x="6305" y="351"/>
                    <a:pt x="6302" y="352"/>
                  </a:cubicBezTo>
                  <a:cubicBezTo>
                    <a:pt x="6307" y="352"/>
                    <a:pt x="6309" y="351"/>
                    <a:pt x="6310" y="349"/>
                  </a:cubicBezTo>
                  <a:close/>
                  <a:moveTo>
                    <a:pt x="1326" y="581"/>
                  </a:moveTo>
                  <a:cubicBezTo>
                    <a:pt x="1326" y="581"/>
                    <a:pt x="1326" y="581"/>
                    <a:pt x="1326" y="581"/>
                  </a:cubicBezTo>
                  <a:cubicBezTo>
                    <a:pt x="1326" y="581"/>
                    <a:pt x="1326" y="581"/>
                    <a:pt x="1326" y="581"/>
                  </a:cubicBezTo>
                  <a:close/>
                  <a:moveTo>
                    <a:pt x="1670" y="581"/>
                  </a:moveTo>
                  <a:cubicBezTo>
                    <a:pt x="1670" y="581"/>
                    <a:pt x="1670" y="581"/>
                    <a:pt x="1670" y="581"/>
                  </a:cubicBezTo>
                  <a:cubicBezTo>
                    <a:pt x="1670" y="581"/>
                    <a:pt x="1670" y="581"/>
                    <a:pt x="1670" y="581"/>
                  </a:cubicBezTo>
                  <a:close/>
                  <a:moveTo>
                    <a:pt x="1425" y="581"/>
                  </a:moveTo>
                  <a:cubicBezTo>
                    <a:pt x="1441" y="581"/>
                    <a:pt x="1441" y="581"/>
                    <a:pt x="1441" y="598"/>
                  </a:cubicBezTo>
                  <a:lnTo>
                    <a:pt x="1425" y="598"/>
                  </a:lnTo>
                  <a:cubicBezTo>
                    <a:pt x="1425" y="598"/>
                    <a:pt x="1425" y="581"/>
                    <a:pt x="1425" y="581"/>
                  </a:cubicBezTo>
                  <a:close/>
                  <a:moveTo>
                    <a:pt x="4273" y="587"/>
                  </a:moveTo>
                  <a:cubicBezTo>
                    <a:pt x="4273" y="598"/>
                    <a:pt x="4275" y="600"/>
                    <a:pt x="4289" y="614"/>
                  </a:cubicBezTo>
                  <a:cubicBezTo>
                    <a:pt x="4281" y="606"/>
                    <a:pt x="4277" y="594"/>
                    <a:pt x="4273" y="587"/>
                  </a:cubicBezTo>
                  <a:close/>
                  <a:moveTo>
                    <a:pt x="1556" y="778"/>
                  </a:moveTo>
                  <a:cubicBezTo>
                    <a:pt x="1556" y="778"/>
                    <a:pt x="1572" y="794"/>
                    <a:pt x="1588" y="794"/>
                  </a:cubicBezTo>
                  <a:lnTo>
                    <a:pt x="1556" y="794"/>
                  </a:lnTo>
                  <a:cubicBezTo>
                    <a:pt x="1556" y="794"/>
                    <a:pt x="1556" y="778"/>
                    <a:pt x="1556" y="778"/>
                  </a:cubicBezTo>
                  <a:close/>
                  <a:moveTo>
                    <a:pt x="773" y="930"/>
                  </a:moveTo>
                  <a:cubicBezTo>
                    <a:pt x="773" y="934"/>
                    <a:pt x="774" y="938"/>
                    <a:pt x="774" y="941"/>
                  </a:cubicBezTo>
                  <a:lnTo>
                    <a:pt x="774" y="941"/>
                  </a:lnTo>
                  <a:cubicBezTo>
                    <a:pt x="775" y="937"/>
                    <a:pt x="775" y="933"/>
                    <a:pt x="773" y="930"/>
                  </a:cubicBezTo>
                  <a:close/>
                  <a:moveTo>
                    <a:pt x="112" y="971"/>
                  </a:moveTo>
                  <a:lnTo>
                    <a:pt x="112" y="971"/>
                  </a:lnTo>
                  <a:cubicBezTo>
                    <a:pt x="112" y="972"/>
                    <a:pt x="112" y="973"/>
                    <a:pt x="111" y="974"/>
                  </a:cubicBezTo>
                  <a:lnTo>
                    <a:pt x="115" y="974"/>
                  </a:lnTo>
                  <a:lnTo>
                    <a:pt x="112" y="971"/>
                  </a:lnTo>
                  <a:close/>
                  <a:moveTo>
                    <a:pt x="774" y="941"/>
                  </a:moveTo>
                  <a:lnTo>
                    <a:pt x="774" y="941"/>
                  </a:lnTo>
                  <a:cubicBezTo>
                    <a:pt x="771" y="957"/>
                    <a:pt x="753" y="974"/>
                    <a:pt x="753" y="974"/>
                  </a:cubicBezTo>
                  <a:cubicBezTo>
                    <a:pt x="771" y="974"/>
                    <a:pt x="775" y="960"/>
                    <a:pt x="774" y="941"/>
                  </a:cubicBezTo>
                  <a:close/>
                  <a:moveTo>
                    <a:pt x="8293" y="0"/>
                  </a:moveTo>
                  <a:cubicBezTo>
                    <a:pt x="8270" y="0"/>
                    <a:pt x="8257" y="24"/>
                    <a:pt x="8246" y="24"/>
                  </a:cubicBezTo>
                  <a:cubicBezTo>
                    <a:pt x="8242" y="24"/>
                    <a:pt x="8238" y="20"/>
                    <a:pt x="8234" y="8"/>
                  </a:cubicBezTo>
                  <a:cubicBezTo>
                    <a:pt x="8185" y="41"/>
                    <a:pt x="8234" y="41"/>
                    <a:pt x="8201" y="90"/>
                  </a:cubicBezTo>
                  <a:lnTo>
                    <a:pt x="8152" y="8"/>
                  </a:lnTo>
                  <a:lnTo>
                    <a:pt x="8152" y="41"/>
                  </a:lnTo>
                  <a:cubicBezTo>
                    <a:pt x="8152" y="41"/>
                    <a:pt x="8136" y="41"/>
                    <a:pt x="8136" y="25"/>
                  </a:cubicBezTo>
                  <a:lnTo>
                    <a:pt x="8136" y="25"/>
                  </a:lnTo>
                  <a:cubicBezTo>
                    <a:pt x="8119" y="57"/>
                    <a:pt x="8152" y="41"/>
                    <a:pt x="8136" y="74"/>
                  </a:cubicBezTo>
                  <a:cubicBezTo>
                    <a:pt x="8126" y="64"/>
                    <a:pt x="8115" y="62"/>
                    <a:pt x="8104" y="62"/>
                  </a:cubicBezTo>
                  <a:cubicBezTo>
                    <a:pt x="8092" y="62"/>
                    <a:pt x="8081" y="64"/>
                    <a:pt x="8072" y="64"/>
                  </a:cubicBezTo>
                  <a:cubicBezTo>
                    <a:pt x="8070" y="64"/>
                    <a:pt x="8067" y="64"/>
                    <a:pt x="8065" y="64"/>
                  </a:cubicBezTo>
                  <a:lnTo>
                    <a:pt x="8065" y="64"/>
                  </a:lnTo>
                  <a:cubicBezTo>
                    <a:pt x="8065" y="66"/>
                    <a:pt x="8063" y="69"/>
                    <a:pt x="8054" y="74"/>
                  </a:cubicBezTo>
                  <a:cubicBezTo>
                    <a:pt x="8049" y="54"/>
                    <a:pt x="8044" y="48"/>
                    <a:pt x="8038" y="48"/>
                  </a:cubicBezTo>
                  <a:cubicBezTo>
                    <a:pt x="8029" y="48"/>
                    <a:pt x="8019" y="66"/>
                    <a:pt x="8005" y="66"/>
                  </a:cubicBezTo>
                  <a:cubicBezTo>
                    <a:pt x="8000" y="66"/>
                    <a:pt x="7994" y="63"/>
                    <a:pt x="7988" y="57"/>
                  </a:cubicBezTo>
                  <a:cubicBezTo>
                    <a:pt x="7988" y="25"/>
                    <a:pt x="8021" y="41"/>
                    <a:pt x="7988" y="25"/>
                  </a:cubicBezTo>
                  <a:cubicBezTo>
                    <a:pt x="7988" y="39"/>
                    <a:pt x="7984" y="43"/>
                    <a:pt x="7978" y="43"/>
                  </a:cubicBezTo>
                  <a:cubicBezTo>
                    <a:pt x="7966" y="43"/>
                    <a:pt x="7944" y="22"/>
                    <a:pt x="7930" y="22"/>
                  </a:cubicBezTo>
                  <a:cubicBezTo>
                    <a:pt x="7927" y="22"/>
                    <a:pt x="7925" y="23"/>
                    <a:pt x="7923" y="25"/>
                  </a:cubicBezTo>
                  <a:cubicBezTo>
                    <a:pt x="7923" y="49"/>
                    <a:pt x="7911" y="53"/>
                    <a:pt x="7894" y="53"/>
                  </a:cubicBezTo>
                  <a:cubicBezTo>
                    <a:pt x="7886" y="53"/>
                    <a:pt x="7877" y="52"/>
                    <a:pt x="7868" y="52"/>
                  </a:cubicBezTo>
                  <a:cubicBezTo>
                    <a:pt x="7858" y="52"/>
                    <a:pt x="7849" y="53"/>
                    <a:pt x="7841" y="57"/>
                  </a:cubicBezTo>
                  <a:cubicBezTo>
                    <a:pt x="7841" y="57"/>
                    <a:pt x="7776" y="41"/>
                    <a:pt x="7743" y="41"/>
                  </a:cubicBezTo>
                  <a:lnTo>
                    <a:pt x="7743" y="25"/>
                  </a:lnTo>
                  <a:cubicBezTo>
                    <a:pt x="7743" y="74"/>
                    <a:pt x="7694" y="74"/>
                    <a:pt x="7677" y="74"/>
                  </a:cubicBezTo>
                  <a:cubicBezTo>
                    <a:pt x="7677" y="57"/>
                    <a:pt x="7677" y="41"/>
                    <a:pt x="7694" y="25"/>
                  </a:cubicBezTo>
                  <a:lnTo>
                    <a:pt x="7661" y="25"/>
                  </a:lnTo>
                  <a:cubicBezTo>
                    <a:pt x="7661" y="41"/>
                    <a:pt x="7661" y="57"/>
                    <a:pt x="7645" y="57"/>
                  </a:cubicBezTo>
                  <a:lnTo>
                    <a:pt x="7645" y="25"/>
                  </a:lnTo>
                  <a:cubicBezTo>
                    <a:pt x="7617" y="25"/>
                    <a:pt x="7588" y="61"/>
                    <a:pt x="7560" y="61"/>
                  </a:cubicBezTo>
                  <a:cubicBezTo>
                    <a:pt x="7556" y="61"/>
                    <a:pt x="7551" y="60"/>
                    <a:pt x="7546" y="57"/>
                  </a:cubicBezTo>
                  <a:lnTo>
                    <a:pt x="7546" y="57"/>
                  </a:lnTo>
                  <a:cubicBezTo>
                    <a:pt x="7546" y="90"/>
                    <a:pt x="7579" y="139"/>
                    <a:pt x="7546" y="156"/>
                  </a:cubicBezTo>
                  <a:cubicBezTo>
                    <a:pt x="7535" y="144"/>
                    <a:pt x="7531" y="124"/>
                    <a:pt x="7536" y="113"/>
                  </a:cubicBezTo>
                  <a:lnTo>
                    <a:pt x="7536" y="113"/>
                  </a:lnTo>
                  <a:cubicBezTo>
                    <a:pt x="7536" y="114"/>
                    <a:pt x="7535" y="114"/>
                    <a:pt x="7534" y="114"/>
                  </a:cubicBezTo>
                  <a:cubicBezTo>
                    <a:pt x="7532" y="114"/>
                    <a:pt x="7530" y="112"/>
                    <a:pt x="7530" y="107"/>
                  </a:cubicBezTo>
                  <a:lnTo>
                    <a:pt x="7530" y="90"/>
                  </a:lnTo>
                  <a:cubicBezTo>
                    <a:pt x="7527" y="87"/>
                    <a:pt x="7525" y="86"/>
                    <a:pt x="7524" y="86"/>
                  </a:cubicBezTo>
                  <a:lnTo>
                    <a:pt x="7524" y="86"/>
                  </a:lnTo>
                  <a:cubicBezTo>
                    <a:pt x="7519" y="86"/>
                    <a:pt x="7527" y="107"/>
                    <a:pt x="7514" y="107"/>
                  </a:cubicBezTo>
                  <a:cubicBezTo>
                    <a:pt x="7514" y="90"/>
                    <a:pt x="7497" y="90"/>
                    <a:pt x="7497" y="74"/>
                  </a:cubicBezTo>
                  <a:lnTo>
                    <a:pt x="7514" y="74"/>
                  </a:lnTo>
                  <a:cubicBezTo>
                    <a:pt x="7497" y="74"/>
                    <a:pt x="7481" y="57"/>
                    <a:pt x="7481" y="41"/>
                  </a:cubicBezTo>
                  <a:cubicBezTo>
                    <a:pt x="7481" y="57"/>
                    <a:pt x="7481" y="74"/>
                    <a:pt x="7465" y="74"/>
                  </a:cubicBezTo>
                  <a:cubicBezTo>
                    <a:pt x="7432" y="74"/>
                    <a:pt x="7448" y="41"/>
                    <a:pt x="7432" y="41"/>
                  </a:cubicBezTo>
                  <a:cubicBezTo>
                    <a:pt x="7432" y="57"/>
                    <a:pt x="7399" y="41"/>
                    <a:pt x="7415" y="74"/>
                  </a:cubicBezTo>
                  <a:cubicBezTo>
                    <a:pt x="7399" y="74"/>
                    <a:pt x="7399" y="57"/>
                    <a:pt x="7399" y="57"/>
                  </a:cubicBezTo>
                  <a:cubicBezTo>
                    <a:pt x="7383" y="74"/>
                    <a:pt x="7317" y="57"/>
                    <a:pt x="7334" y="90"/>
                  </a:cubicBezTo>
                  <a:lnTo>
                    <a:pt x="7350" y="107"/>
                  </a:lnTo>
                  <a:lnTo>
                    <a:pt x="7334" y="107"/>
                  </a:lnTo>
                  <a:cubicBezTo>
                    <a:pt x="7321" y="115"/>
                    <a:pt x="7308" y="118"/>
                    <a:pt x="7295" y="118"/>
                  </a:cubicBezTo>
                  <a:cubicBezTo>
                    <a:pt x="7265" y="118"/>
                    <a:pt x="7234" y="103"/>
                    <a:pt x="7198" y="103"/>
                  </a:cubicBezTo>
                  <a:cubicBezTo>
                    <a:pt x="7189" y="103"/>
                    <a:pt x="7180" y="104"/>
                    <a:pt x="7170" y="107"/>
                  </a:cubicBezTo>
                  <a:cubicBezTo>
                    <a:pt x="7137" y="123"/>
                    <a:pt x="7104" y="107"/>
                    <a:pt x="7088" y="139"/>
                  </a:cubicBezTo>
                  <a:cubicBezTo>
                    <a:pt x="7072" y="139"/>
                    <a:pt x="7055" y="123"/>
                    <a:pt x="7072" y="107"/>
                  </a:cubicBezTo>
                  <a:lnTo>
                    <a:pt x="7072" y="107"/>
                  </a:lnTo>
                  <a:cubicBezTo>
                    <a:pt x="7049" y="118"/>
                    <a:pt x="7042" y="130"/>
                    <a:pt x="7028" y="130"/>
                  </a:cubicBezTo>
                  <a:cubicBezTo>
                    <a:pt x="7023" y="130"/>
                    <a:pt x="7016" y="128"/>
                    <a:pt x="7006" y="123"/>
                  </a:cubicBezTo>
                  <a:cubicBezTo>
                    <a:pt x="7011" y="114"/>
                    <a:pt x="7012" y="108"/>
                    <a:pt x="7011" y="105"/>
                  </a:cubicBezTo>
                  <a:lnTo>
                    <a:pt x="7011" y="105"/>
                  </a:lnTo>
                  <a:cubicBezTo>
                    <a:pt x="7013" y="106"/>
                    <a:pt x="7017" y="107"/>
                    <a:pt x="7023" y="107"/>
                  </a:cubicBezTo>
                  <a:cubicBezTo>
                    <a:pt x="7004" y="97"/>
                    <a:pt x="6996" y="88"/>
                    <a:pt x="6986" y="88"/>
                  </a:cubicBezTo>
                  <a:cubicBezTo>
                    <a:pt x="6979" y="88"/>
                    <a:pt x="6971" y="93"/>
                    <a:pt x="6957" y="107"/>
                  </a:cubicBezTo>
                  <a:cubicBezTo>
                    <a:pt x="6957" y="87"/>
                    <a:pt x="6946" y="79"/>
                    <a:pt x="6933" y="79"/>
                  </a:cubicBezTo>
                  <a:cubicBezTo>
                    <a:pt x="6924" y="79"/>
                    <a:pt x="6915" y="83"/>
                    <a:pt x="6908" y="90"/>
                  </a:cubicBezTo>
                  <a:lnTo>
                    <a:pt x="6941" y="107"/>
                  </a:lnTo>
                  <a:lnTo>
                    <a:pt x="6892" y="107"/>
                  </a:lnTo>
                  <a:lnTo>
                    <a:pt x="6892" y="74"/>
                  </a:lnTo>
                  <a:cubicBezTo>
                    <a:pt x="6881" y="66"/>
                    <a:pt x="6871" y="63"/>
                    <a:pt x="6862" y="63"/>
                  </a:cubicBezTo>
                  <a:cubicBezTo>
                    <a:pt x="6826" y="63"/>
                    <a:pt x="6799" y="109"/>
                    <a:pt x="6765" y="109"/>
                  </a:cubicBezTo>
                  <a:cubicBezTo>
                    <a:pt x="6754" y="109"/>
                    <a:pt x="6742" y="104"/>
                    <a:pt x="6728" y="90"/>
                  </a:cubicBezTo>
                  <a:lnTo>
                    <a:pt x="6728" y="90"/>
                  </a:lnTo>
                  <a:cubicBezTo>
                    <a:pt x="6712" y="107"/>
                    <a:pt x="6761" y="107"/>
                    <a:pt x="6761" y="139"/>
                  </a:cubicBezTo>
                  <a:cubicBezTo>
                    <a:pt x="6728" y="139"/>
                    <a:pt x="6695" y="74"/>
                    <a:pt x="6679" y="74"/>
                  </a:cubicBezTo>
                  <a:cubicBezTo>
                    <a:pt x="6674" y="72"/>
                    <a:pt x="6670" y="72"/>
                    <a:pt x="6667" y="72"/>
                  </a:cubicBezTo>
                  <a:cubicBezTo>
                    <a:pt x="6636" y="72"/>
                    <a:pt x="6640" y="125"/>
                    <a:pt x="6609" y="125"/>
                  </a:cubicBezTo>
                  <a:cubicBezTo>
                    <a:pt x="6605" y="125"/>
                    <a:pt x="6602" y="124"/>
                    <a:pt x="6597" y="123"/>
                  </a:cubicBezTo>
                  <a:lnTo>
                    <a:pt x="6597" y="123"/>
                  </a:lnTo>
                  <a:cubicBezTo>
                    <a:pt x="6613" y="139"/>
                    <a:pt x="6613" y="172"/>
                    <a:pt x="6597" y="188"/>
                  </a:cubicBezTo>
                  <a:cubicBezTo>
                    <a:pt x="6564" y="188"/>
                    <a:pt x="6548" y="139"/>
                    <a:pt x="6564" y="123"/>
                  </a:cubicBezTo>
                  <a:lnTo>
                    <a:pt x="6564" y="123"/>
                  </a:lnTo>
                  <a:cubicBezTo>
                    <a:pt x="6564" y="123"/>
                    <a:pt x="6581" y="123"/>
                    <a:pt x="6581" y="139"/>
                  </a:cubicBezTo>
                  <a:cubicBezTo>
                    <a:pt x="6581" y="123"/>
                    <a:pt x="6597" y="123"/>
                    <a:pt x="6581" y="107"/>
                  </a:cubicBezTo>
                  <a:lnTo>
                    <a:pt x="6581" y="123"/>
                  </a:lnTo>
                  <a:cubicBezTo>
                    <a:pt x="6564" y="107"/>
                    <a:pt x="6532" y="107"/>
                    <a:pt x="6532" y="90"/>
                  </a:cubicBezTo>
                  <a:lnTo>
                    <a:pt x="6532" y="90"/>
                  </a:lnTo>
                  <a:cubicBezTo>
                    <a:pt x="6515" y="107"/>
                    <a:pt x="6532" y="107"/>
                    <a:pt x="6548" y="123"/>
                  </a:cubicBezTo>
                  <a:cubicBezTo>
                    <a:pt x="6523" y="115"/>
                    <a:pt x="6507" y="115"/>
                    <a:pt x="6491" y="115"/>
                  </a:cubicBezTo>
                  <a:cubicBezTo>
                    <a:pt x="6474" y="115"/>
                    <a:pt x="6458" y="115"/>
                    <a:pt x="6433" y="107"/>
                  </a:cubicBezTo>
                  <a:lnTo>
                    <a:pt x="6433" y="107"/>
                  </a:lnTo>
                  <a:cubicBezTo>
                    <a:pt x="6450" y="123"/>
                    <a:pt x="6450" y="139"/>
                    <a:pt x="6450" y="139"/>
                  </a:cubicBezTo>
                  <a:cubicBezTo>
                    <a:pt x="6437" y="136"/>
                    <a:pt x="6429" y="135"/>
                    <a:pt x="6423" y="135"/>
                  </a:cubicBezTo>
                  <a:cubicBezTo>
                    <a:pt x="6399" y="135"/>
                    <a:pt x="6424" y="159"/>
                    <a:pt x="6384" y="172"/>
                  </a:cubicBezTo>
                  <a:cubicBezTo>
                    <a:pt x="6371" y="159"/>
                    <a:pt x="6379" y="135"/>
                    <a:pt x="6365" y="135"/>
                  </a:cubicBezTo>
                  <a:cubicBezTo>
                    <a:pt x="6362" y="135"/>
                    <a:pt x="6358" y="136"/>
                    <a:pt x="6351" y="139"/>
                  </a:cubicBezTo>
                  <a:cubicBezTo>
                    <a:pt x="6335" y="139"/>
                    <a:pt x="6351" y="107"/>
                    <a:pt x="6351" y="90"/>
                  </a:cubicBezTo>
                  <a:lnTo>
                    <a:pt x="6351" y="90"/>
                  </a:lnTo>
                  <a:cubicBezTo>
                    <a:pt x="6341" y="100"/>
                    <a:pt x="6331" y="104"/>
                    <a:pt x="6322" y="104"/>
                  </a:cubicBezTo>
                  <a:cubicBezTo>
                    <a:pt x="6300" y="104"/>
                    <a:pt x="6281" y="85"/>
                    <a:pt x="6270" y="74"/>
                  </a:cubicBezTo>
                  <a:lnTo>
                    <a:pt x="6253" y="74"/>
                  </a:lnTo>
                  <a:lnTo>
                    <a:pt x="6270" y="107"/>
                  </a:lnTo>
                  <a:cubicBezTo>
                    <a:pt x="6253" y="107"/>
                    <a:pt x="6253" y="107"/>
                    <a:pt x="6253" y="90"/>
                  </a:cubicBezTo>
                  <a:cubicBezTo>
                    <a:pt x="6237" y="107"/>
                    <a:pt x="6253" y="139"/>
                    <a:pt x="6237" y="156"/>
                  </a:cubicBezTo>
                  <a:cubicBezTo>
                    <a:pt x="6228" y="156"/>
                    <a:pt x="6218" y="166"/>
                    <a:pt x="6209" y="166"/>
                  </a:cubicBezTo>
                  <a:cubicBezTo>
                    <a:pt x="6202" y="166"/>
                    <a:pt x="6195" y="160"/>
                    <a:pt x="6188" y="139"/>
                  </a:cubicBezTo>
                  <a:lnTo>
                    <a:pt x="6188" y="139"/>
                  </a:lnTo>
                  <a:cubicBezTo>
                    <a:pt x="6195" y="142"/>
                    <a:pt x="6200" y="143"/>
                    <a:pt x="6203" y="143"/>
                  </a:cubicBezTo>
                  <a:cubicBezTo>
                    <a:pt x="6225" y="143"/>
                    <a:pt x="6192" y="107"/>
                    <a:pt x="6221" y="107"/>
                  </a:cubicBezTo>
                  <a:lnTo>
                    <a:pt x="6188" y="107"/>
                  </a:lnTo>
                  <a:cubicBezTo>
                    <a:pt x="6188" y="90"/>
                    <a:pt x="6188" y="90"/>
                    <a:pt x="6204" y="90"/>
                  </a:cubicBezTo>
                  <a:cubicBezTo>
                    <a:pt x="6196" y="85"/>
                    <a:pt x="6190" y="82"/>
                    <a:pt x="6186" y="82"/>
                  </a:cubicBezTo>
                  <a:cubicBezTo>
                    <a:pt x="6164" y="82"/>
                    <a:pt x="6180" y="139"/>
                    <a:pt x="6139" y="139"/>
                  </a:cubicBezTo>
                  <a:cubicBezTo>
                    <a:pt x="6139" y="126"/>
                    <a:pt x="6128" y="102"/>
                    <a:pt x="6124" y="102"/>
                  </a:cubicBezTo>
                  <a:cubicBezTo>
                    <a:pt x="6123" y="102"/>
                    <a:pt x="6122" y="103"/>
                    <a:pt x="6122" y="107"/>
                  </a:cubicBezTo>
                  <a:cubicBezTo>
                    <a:pt x="6139" y="107"/>
                    <a:pt x="6122" y="139"/>
                    <a:pt x="6106" y="156"/>
                  </a:cubicBezTo>
                  <a:cubicBezTo>
                    <a:pt x="6099" y="152"/>
                    <a:pt x="6094" y="151"/>
                    <a:pt x="6090" y="151"/>
                  </a:cubicBezTo>
                  <a:cubicBezTo>
                    <a:pt x="6073" y="151"/>
                    <a:pt x="6070" y="172"/>
                    <a:pt x="6057" y="172"/>
                  </a:cubicBezTo>
                  <a:lnTo>
                    <a:pt x="6090" y="172"/>
                  </a:lnTo>
                  <a:cubicBezTo>
                    <a:pt x="6073" y="188"/>
                    <a:pt x="6057" y="188"/>
                    <a:pt x="6040" y="205"/>
                  </a:cubicBezTo>
                  <a:cubicBezTo>
                    <a:pt x="6040" y="202"/>
                    <a:pt x="6041" y="200"/>
                    <a:pt x="6042" y="198"/>
                  </a:cubicBezTo>
                  <a:lnTo>
                    <a:pt x="6042" y="198"/>
                  </a:lnTo>
                  <a:cubicBezTo>
                    <a:pt x="6042" y="198"/>
                    <a:pt x="6042" y="198"/>
                    <a:pt x="6043" y="198"/>
                  </a:cubicBezTo>
                  <a:cubicBezTo>
                    <a:pt x="6048" y="198"/>
                    <a:pt x="6053" y="195"/>
                    <a:pt x="6057" y="188"/>
                  </a:cubicBezTo>
                  <a:lnTo>
                    <a:pt x="6057" y="188"/>
                  </a:lnTo>
                  <a:cubicBezTo>
                    <a:pt x="6057" y="188"/>
                    <a:pt x="6046" y="188"/>
                    <a:pt x="6042" y="198"/>
                  </a:cubicBezTo>
                  <a:lnTo>
                    <a:pt x="6042" y="198"/>
                  </a:lnTo>
                  <a:cubicBezTo>
                    <a:pt x="6026" y="197"/>
                    <a:pt x="6005" y="179"/>
                    <a:pt x="5989" y="179"/>
                  </a:cubicBezTo>
                  <a:cubicBezTo>
                    <a:pt x="5983" y="179"/>
                    <a:pt x="5978" y="181"/>
                    <a:pt x="5975" y="188"/>
                  </a:cubicBezTo>
                  <a:cubicBezTo>
                    <a:pt x="5959" y="172"/>
                    <a:pt x="5959" y="139"/>
                    <a:pt x="5959" y="139"/>
                  </a:cubicBezTo>
                  <a:cubicBezTo>
                    <a:pt x="5952" y="146"/>
                    <a:pt x="5946" y="149"/>
                    <a:pt x="5940" y="149"/>
                  </a:cubicBezTo>
                  <a:cubicBezTo>
                    <a:pt x="5924" y="149"/>
                    <a:pt x="5911" y="130"/>
                    <a:pt x="5896" y="130"/>
                  </a:cubicBezTo>
                  <a:cubicBezTo>
                    <a:pt x="5890" y="130"/>
                    <a:pt x="5884" y="132"/>
                    <a:pt x="5877" y="139"/>
                  </a:cubicBezTo>
                  <a:cubicBezTo>
                    <a:pt x="5893" y="156"/>
                    <a:pt x="5893" y="156"/>
                    <a:pt x="5860" y="188"/>
                  </a:cubicBezTo>
                  <a:lnTo>
                    <a:pt x="5926" y="156"/>
                  </a:lnTo>
                  <a:lnTo>
                    <a:pt x="5893" y="205"/>
                  </a:lnTo>
                  <a:cubicBezTo>
                    <a:pt x="5910" y="205"/>
                    <a:pt x="5926" y="188"/>
                    <a:pt x="5942" y="188"/>
                  </a:cubicBezTo>
                  <a:cubicBezTo>
                    <a:pt x="5926" y="205"/>
                    <a:pt x="5926" y="205"/>
                    <a:pt x="5942" y="221"/>
                  </a:cubicBezTo>
                  <a:cubicBezTo>
                    <a:pt x="5935" y="214"/>
                    <a:pt x="5929" y="212"/>
                    <a:pt x="5923" y="212"/>
                  </a:cubicBezTo>
                  <a:cubicBezTo>
                    <a:pt x="5908" y="212"/>
                    <a:pt x="5895" y="231"/>
                    <a:pt x="5879" y="231"/>
                  </a:cubicBezTo>
                  <a:cubicBezTo>
                    <a:pt x="5874" y="231"/>
                    <a:pt x="5867" y="228"/>
                    <a:pt x="5860" y="221"/>
                  </a:cubicBezTo>
                  <a:lnTo>
                    <a:pt x="5844" y="156"/>
                  </a:lnTo>
                  <a:cubicBezTo>
                    <a:pt x="5840" y="154"/>
                    <a:pt x="5837" y="153"/>
                    <a:pt x="5833" y="153"/>
                  </a:cubicBezTo>
                  <a:cubicBezTo>
                    <a:pt x="5807" y="153"/>
                    <a:pt x="5779" y="191"/>
                    <a:pt x="5734" y="191"/>
                  </a:cubicBezTo>
                  <a:cubicBezTo>
                    <a:pt x="5727" y="191"/>
                    <a:pt x="5721" y="190"/>
                    <a:pt x="5713" y="188"/>
                  </a:cubicBezTo>
                  <a:lnTo>
                    <a:pt x="5713" y="188"/>
                  </a:lnTo>
                  <a:lnTo>
                    <a:pt x="5746" y="205"/>
                  </a:lnTo>
                  <a:cubicBezTo>
                    <a:pt x="5738" y="213"/>
                    <a:pt x="5725" y="213"/>
                    <a:pt x="5713" y="213"/>
                  </a:cubicBezTo>
                  <a:cubicBezTo>
                    <a:pt x="5701" y="213"/>
                    <a:pt x="5689" y="213"/>
                    <a:pt x="5680" y="221"/>
                  </a:cubicBezTo>
                  <a:cubicBezTo>
                    <a:pt x="5680" y="205"/>
                    <a:pt x="5680" y="188"/>
                    <a:pt x="5664" y="172"/>
                  </a:cubicBezTo>
                  <a:cubicBezTo>
                    <a:pt x="5664" y="188"/>
                    <a:pt x="5615" y="172"/>
                    <a:pt x="5615" y="221"/>
                  </a:cubicBezTo>
                  <a:lnTo>
                    <a:pt x="5599" y="188"/>
                  </a:lnTo>
                  <a:cubicBezTo>
                    <a:pt x="5549" y="188"/>
                    <a:pt x="5549" y="270"/>
                    <a:pt x="5500" y="270"/>
                  </a:cubicBezTo>
                  <a:cubicBezTo>
                    <a:pt x="5517" y="238"/>
                    <a:pt x="5484" y="221"/>
                    <a:pt x="5517" y="205"/>
                  </a:cubicBezTo>
                  <a:cubicBezTo>
                    <a:pt x="5500" y="205"/>
                    <a:pt x="5484" y="205"/>
                    <a:pt x="5484" y="221"/>
                  </a:cubicBezTo>
                  <a:cubicBezTo>
                    <a:pt x="5484" y="219"/>
                    <a:pt x="5483" y="218"/>
                    <a:pt x="5482" y="218"/>
                  </a:cubicBezTo>
                  <a:cubicBezTo>
                    <a:pt x="5476" y="218"/>
                    <a:pt x="5457" y="241"/>
                    <a:pt x="5443" y="241"/>
                  </a:cubicBezTo>
                  <a:cubicBezTo>
                    <a:pt x="5440" y="241"/>
                    <a:pt x="5437" y="240"/>
                    <a:pt x="5435" y="238"/>
                  </a:cubicBezTo>
                  <a:cubicBezTo>
                    <a:pt x="5435" y="238"/>
                    <a:pt x="5435" y="270"/>
                    <a:pt x="5418" y="270"/>
                  </a:cubicBezTo>
                  <a:cubicBezTo>
                    <a:pt x="5418" y="254"/>
                    <a:pt x="5418" y="254"/>
                    <a:pt x="5418" y="254"/>
                  </a:cubicBezTo>
                  <a:cubicBezTo>
                    <a:pt x="5418" y="270"/>
                    <a:pt x="5386" y="270"/>
                    <a:pt x="5402" y="303"/>
                  </a:cubicBezTo>
                  <a:cubicBezTo>
                    <a:pt x="5386" y="276"/>
                    <a:pt x="5366" y="268"/>
                    <a:pt x="5345" y="268"/>
                  </a:cubicBezTo>
                  <a:cubicBezTo>
                    <a:pt x="5322" y="268"/>
                    <a:pt x="5297" y="278"/>
                    <a:pt x="5277" y="278"/>
                  </a:cubicBezTo>
                  <a:cubicBezTo>
                    <a:pt x="5261" y="278"/>
                    <a:pt x="5248" y="273"/>
                    <a:pt x="5238" y="254"/>
                  </a:cubicBezTo>
                  <a:cubicBezTo>
                    <a:pt x="5206" y="270"/>
                    <a:pt x="5157" y="270"/>
                    <a:pt x="5140" y="287"/>
                  </a:cubicBezTo>
                  <a:cubicBezTo>
                    <a:pt x="5140" y="270"/>
                    <a:pt x="5124" y="270"/>
                    <a:pt x="5140" y="270"/>
                  </a:cubicBezTo>
                  <a:cubicBezTo>
                    <a:pt x="5136" y="269"/>
                    <a:pt x="5132" y="268"/>
                    <a:pt x="5129" y="268"/>
                  </a:cubicBezTo>
                  <a:cubicBezTo>
                    <a:pt x="5100" y="268"/>
                    <a:pt x="5115" y="322"/>
                    <a:pt x="5086" y="322"/>
                  </a:cubicBezTo>
                  <a:cubicBezTo>
                    <a:pt x="5083" y="322"/>
                    <a:pt x="5079" y="321"/>
                    <a:pt x="5075" y="319"/>
                  </a:cubicBezTo>
                  <a:cubicBezTo>
                    <a:pt x="5042" y="287"/>
                    <a:pt x="5091" y="303"/>
                    <a:pt x="5075" y="287"/>
                  </a:cubicBezTo>
                  <a:cubicBezTo>
                    <a:pt x="5070" y="260"/>
                    <a:pt x="5063" y="253"/>
                    <a:pt x="5054" y="253"/>
                  </a:cubicBezTo>
                  <a:cubicBezTo>
                    <a:pt x="5043" y="253"/>
                    <a:pt x="5029" y="268"/>
                    <a:pt x="5014" y="268"/>
                  </a:cubicBezTo>
                  <a:cubicBezTo>
                    <a:pt x="5007" y="268"/>
                    <a:pt x="5000" y="265"/>
                    <a:pt x="4993" y="254"/>
                  </a:cubicBezTo>
                  <a:cubicBezTo>
                    <a:pt x="4988" y="252"/>
                    <a:pt x="4984" y="251"/>
                    <a:pt x="4980" y="251"/>
                  </a:cubicBezTo>
                  <a:cubicBezTo>
                    <a:pt x="4955" y="251"/>
                    <a:pt x="4937" y="287"/>
                    <a:pt x="4895" y="287"/>
                  </a:cubicBezTo>
                  <a:cubicBezTo>
                    <a:pt x="4895" y="287"/>
                    <a:pt x="4895" y="287"/>
                    <a:pt x="4895" y="270"/>
                  </a:cubicBezTo>
                  <a:cubicBezTo>
                    <a:pt x="4878" y="319"/>
                    <a:pt x="4829" y="336"/>
                    <a:pt x="4796" y="352"/>
                  </a:cubicBezTo>
                  <a:cubicBezTo>
                    <a:pt x="4796" y="319"/>
                    <a:pt x="4813" y="336"/>
                    <a:pt x="4796" y="303"/>
                  </a:cubicBezTo>
                  <a:cubicBezTo>
                    <a:pt x="4780" y="303"/>
                    <a:pt x="4796" y="352"/>
                    <a:pt x="4780" y="368"/>
                  </a:cubicBezTo>
                  <a:cubicBezTo>
                    <a:pt x="4764" y="352"/>
                    <a:pt x="4731" y="336"/>
                    <a:pt x="4731" y="303"/>
                  </a:cubicBezTo>
                  <a:lnTo>
                    <a:pt x="4764" y="303"/>
                  </a:lnTo>
                  <a:cubicBezTo>
                    <a:pt x="4753" y="287"/>
                    <a:pt x="4744" y="281"/>
                    <a:pt x="4736" y="281"/>
                  </a:cubicBezTo>
                  <a:cubicBezTo>
                    <a:pt x="4720" y="281"/>
                    <a:pt x="4709" y="303"/>
                    <a:pt x="4698" y="303"/>
                  </a:cubicBezTo>
                  <a:lnTo>
                    <a:pt x="4698" y="287"/>
                  </a:lnTo>
                  <a:cubicBezTo>
                    <a:pt x="4649" y="287"/>
                    <a:pt x="4649" y="336"/>
                    <a:pt x="4600" y="336"/>
                  </a:cubicBezTo>
                  <a:lnTo>
                    <a:pt x="4616" y="352"/>
                  </a:lnTo>
                  <a:cubicBezTo>
                    <a:pt x="4608" y="364"/>
                    <a:pt x="4602" y="368"/>
                    <a:pt x="4597" y="368"/>
                  </a:cubicBezTo>
                  <a:cubicBezTo>
                    <a:pt x="4587" y="368"/>
                    <a:pt x="4581" y="352"/>
                    <a:pt x="4570" y="352"/>
                  </a:cubicBezTo>
                  <a:cubicBezTo>
                    <a:pt x="4565" y="352"/>
                    <a:pt x="4559" y="356"/>
                    <a:pt x="4551" y="368"/>
                  </a:cubicBezTo>
                  <a:lnTo>
                    <a:pt x="4551" y="319"/>
                  </a:lnTo>
                  <a:cubicBezTo>
                    <a:pt x="4535" y="336"/>
                    <a:pt x="4485" y="368"/>
                    <a:pt x="4453" y="385"/>
                  </a:cubicBezTo>
                  <a:cubicBezTo>
                    <a:pt x="4469" y="352"/>
                    <a:pt x="4502" y="319"/>
                    <a:pt x="4535" y="303"/>
                  </a:cubicBezTo>
                  <a:cubicBezTo>
                    <a:pt x="4502" y="303"/>
                    <a:pt x="4469" y="319"/>
                    <a:pt x="4453" y="336"/>
                  </a:cubicBezTo>
                  <a:cubicBezTo>
                    <a:pt x="4469" y="336"/>
                    <a:pt x="4469" y="319"/>
                    <a:pt x="4485" y="319"/>
                  </a:cubicBezTo>
                  <a:cubicBezTo>
                    <a:pt x="4469" y="368"/>
                    <a:pt x="4436" y="385"/>
                    <a:pt x="4404" y="385"/>
                  </a:cubicBezTo>
                  <a:cubicBezTo>
                    <a:pt x="4387" y="303"/>
                    <a:pt x="4305" y="368"/>
                    <a:pt x="4273" y="303"/>
                  </a:cubicBezTo>
                  <a:cubicBezTo>
                    <a:pt x="4249" y="320"/>
                    <a:pt x="4226" y="325"/>
                    <a:pt x="4202" y="325"/>
                  </a:cubicBezTo>
                  <a:cubicBezTo>
                    <a:pt x="4169" y="325"/>
                    <a:pt x="4135" y="316"/>
                    <a:pt x="4097" y="316"/>
                  </a:cubicBezTo>
                  <a:cubicBezTo>
                    <a:pt x="4085" y="316"/>
                    <a:pt x="4073" y="317"/>
                    <a:pt x="4060" y="319"/>
                  </a:cubicBezTo>
                  <a:cubicBezTo>
                    <a:pt x="4093" y="385"/>
                    <a:pt x="4044" y="319"/>
                    <a:pt x="4044" y="401"/>
                  </a:cubicBezTo>
                  <a:lnTo>
                    <a:pt x="4027" y="401"/>
                  </a:lnTo>
                  <a:lnTo>
                    <a:pt x="3962" y="352"/>
                  </a:lnTo>
                  <a:cubicBezTo>
                    <a:pt x="3945" y="336"/>
                    <a:pt x="3978" y="336"/>
                    <a:pt x="3978" y="319"/>
                  </a:cubicBezTo>
                  <a:cubicBezTo>
                    <a:pt x="3945" y="319"/>
                    <a:pt x="3962" y="303"/>
                    <a:pt x="3929" y="287"/>
                  </a:cubicBezTo>
                  <a:lnTo>
                    <a:pt x="3929" y="287"/>
                  </a:lnTo>
                  <a:cubicBezTo>
                    <a:pt x="3945" y="303"/>
                    <a:pt x="3929" y="319"/>
                    <a:pt x="3896" y="319"/>
                  </a:cubicBezTo>
                  <a:lnTo>
                    <a:pt x="3929" y="336"/>
                  </a:lnTo>
                  <a:cubicBezTo>
                    <a:pt x="3919" y="346"/>
                    <a:pt x="3910" y="350"/>
                    <a:pt x="3903" y="350"/>
                  </a:cubicBezTo>
                  <a:cubicBezTo>
                    <a:pt x="3885" y="350"/>
                    <a:pt x="3875" y="322"/>
                    <a:pt x="3856" y="322"/>
                  </a:cubicBezTo>
                  <a:cubicBezTo>
                    <a:pt x="3849" y="322"/>
                    <a:pt x="3841" y="325"/>
                    <a:pt x="3831" y="336"/>
                  </a:cubicBezTo>
                  <a:lnTo>
                    <a:pt x="3847" y="303"/>
                  </a:lnTo>
                  <a:lnTo>
                    <a:pt x="3847" y="303"/>
                  </a:lnTo>
                  <a:cubicBezTo>
                    <a:pt x="3814" y="319"/>
                    <a:pt x="3749" y="319"/>
                    <a:pt x="3716" y="368"/>
                  </a:cubicBezTo>
                  <a:cubicBezTo>
                    <a:pt x="3716" y="368"/>
                    <a:pt x="3700" y="352"/>
                    <a:pt x="3716" y="336"/>
                  </a:cubicBezTo>
                  <a:cubicBezTo>
                    <a:pt x="3662" y="336"/>
                    <a:pt x="3596" y="393"/>
                    <a:pt x="3547" y="393"/>
                  </a:cubicBezTo>
                  <a:cubicBezTo>
                    <a:pt x="3537" y="393"/>
                    <a:pt x="3528" y="390"/>
                    <a:pt x="3520" y="385"/>
                  </a:cubicBezTo>
                  <a:lnTo>
                    <a:pt x="3520" y="368"/>
                  </a:lnTo>
                  <a:cubicBezTo>
                    <a:pt x="3507" y="368"/>
                    <a:pt x="3504" y="389"/>
                    <a:pt x="3495" y="389"/>
                  </a:cubicBezTo>
                  <a:cubicBezTo>
                    <a:pt x="3493" y="389"/>
                    <a:pt x="3490" y="388"/>
                    <a:pt x="3487" y="385"/>
                  </a:cubicBezTo>
                  <a:cubicBezTo>
                    <a:pt x="3487" y="385"/>
                    <a:pt x="3487" y="368"/>
                    <a:pt x="3487" y="368"/>
                  </a:cubicBezTo>
                  <a:cubicBezTo>
                    <a:pt x="3471" y="368"/>
                    <a:pt x="3454" y="401"/>
                    <a:pt x="3438" y="401"/>
                  </a:cubicBezTo>
                  <a:lnTo>
                    <a:pt x="3454" y="368"/>
                  </a:lnTo>
                  <a:cubicBezTo>
                    <a:pt x="3447" y="367"/>
                    <a:pt x="3440" y="366"/>
                    <a:pt x="3434" y="366"/>
                  </a:cubicBezTo>
                  <a:cubicBezTo>
                    <a:pt x="3369" y="366"/>
                    <a:pt x="3350" y="435"/>
                    <a:pt x="3291" y="450"/>
                  </a:cubicBezTo>
                  <a:cubicBezTo>
                    <a:pt x="3291" y="401"/>
                    <a:pt x="3241" y="385"/>
                    <a:pt x="3209" y="385"/>
                  </a:cubicBezTo>
                  <a:lnTo>
                    <a:pt x="3209" y="368"/>
                  </a:lnTo>
                  <a:cubicBezTo>
                    <a:pt x="3143" y="368"/>
                    <a:pt x="3094" y="434"/>
                    <a:pt x="3029" y="450"/>
                  </a:cubicBezTo>
                  <a:cubicBezTo>
                    <a:pt x="3010" y="431"/>
                    <a:pt x="2981" y="427"/>
                    <a:pt x="2949" y="427"/>
                  </a:cubicBezTo>
                  <a:cubicBezTo>
                    <a:pt x="2923" y="427"/>
                    <a:pt x="2895" y="430"/>
                    <a:pt x="2868" y="430"/>
                  </a:cubicBezTo>
                  <a:cubicBezTo>
                    <a:pt x="2843" y="430"/>
                    <a:pt x="2819" y="427"/>
                    <a:pt x="2800" y="418"/>
                  </a:cubicBezTo>
                  <a:lnTo>
                    <a:pt x="2800" y="418"/>
                  </a:lnTo>
                  <a:cubicBezTo>
                    <a:pt x="2816" y="434"/>
                    <a:pt x="2800" y="467"/>
                    <a:pt x="2783" y="467"/>
                  </a:cubicBezTo>
                  <a:cubicBezTo>
                    <a:pt x="2772" y="467"/>
                    <a:pt x="2761" y="488"/>
                    <a:pt x="2755" y="488"/>
                  </a:cubicBezTo>
                  <a:cubicBezTo>
                    <a:pt x="2752" y="488"/>
                    <a:pt x="2750" y="483"/>
                    <a:pt x="2750" y="467"/>
                  </a:cubicBezTo>
                  <a:cubicBezTo>
                    <a:pt x="2741" y="437"/>
                    <a:pt x="2725" y="431"/>
                    <a:pt x="2707" y="431"/>
                  </a:cubicBezTo>
                  <a:cubicBezTo>
                    <a:pt x="2695" y="431"/>
                    <a:pt x="2682" y="434"/>
                    <a:pt x="2669" y="434"/>
                  </a:cubicBezTo>
                  <a:lnTo>
                    <a:pt x="2669" y="499"/>
                  </a:lnTo>
                  <a:cubicBezTo>
                    <a:pt x="2651" y="473"/>
                    <a:pt x="2631" y="464"/>
                    <a:pt x="2610" y="464"/>
                  </a:cubicBezTo>
                  <a:cubicBezTo>
                    <a:pt x="2572" y="464"/>
                    <a:pt x="2531" y="493"/>
                    <a:pt x="2498" y="493"/>
                  </a:cubicBezTo>
                  <a:cubicBezTo>
                    <a:pt x="2482" y="493"/>
                    <a:pt x="2467" y="486"/>
                    <a:pt x="2456" y="467"/>
                  </a:cubicBezTo>
                  <a:cubicBezTo>
                    <a:pt x="2439" y="483"/>
                    <a:pt x="2423" y="483"/>
                    <a:pt x="2407" y="499"/>
                  </a:cubicBezTo>
                  <a:lnTo>
                    <a:pt x="2407" y="467"/>
                  </a:lnTo>
                  <a:cubicBezTo>
                    <a:pt x="2358" y="467"/>
                    <a:pt x="2325" y="467"/>
                    <a:pt x="2276" y="483"/>
                  </a:cubicBezTo>
                  <a:lnTo>
                    <a:pt x="2276" y="450"/>
                  </a:lnTo>
                  <a:cubicBezTo>
                    <a:pt x="2243" y="450"/>
                    <a:pt x="2259" y="549"/>
                    <a:pt x="2227" y="565"/>
                  </a:cubicBezTo>
                  <a:lnTo>
                    <a:pt x="2210" y="516"/>
                  </a:lnTo>
                  <a:cubicBezTo>
                    <a:pt x="2173" y="516"/>
                    <a:pt x="2141" y="505"/>
                    <a:pt x="2111" y="505"/>
                  </a:cubicBezTo>
                  <a:cubicBezTo>
                    <a:pt x="2089" y="505"/>
                    <a:pt x="2068" y="511"/>
                    <a:pt x="2047" y="532"/>
                  </a:cubicBezTo>
                  <a:cubicBezTo>
                    <a:pt x="2047" y="516"/>
                    <a:pt x="2047" y="499"/>
                    <a:pt x="2047" y="499"/>
                  </a:cubicBezTo>
                  <a:cubicBezTo>
                    <a:pt x="2041" y="499"/>
                    <a:pt x="2028" y="498"/>
                    <a:pt x="2014" y="498"/>
                  </a:cubicBezTo>
                  <a:cubicBezTo>
                    <a:pt x="1987" y="498"/>
                    <a:pt x="1954" y="505"/>
                    <a:pt x="1965" y="549"/>
                  </a:cubicBezTo>
                  <a:cubicBezTo>
                    <a:pt x="1960" y="533"/>
                    <a:pt x="1951" y="527"/>
                    <a:pt x="1941" y="527"/>
                  </a:cubicBezTo>
                  <a:cubicBezTo>
                    <a:pt x="1919" y="527"/>
                    <a:pt x="1889" y="554"/>
                    <a:pt x="1867" y="565"/>
                  </a:cubicBezTo>
                  <a:lnTo>
                    <a:pt x="1883" y="532"/>
                  </a:lnTo>
                  <a:lnTo>
                    <a:pt x="1883" y="532"/>
                  </a:lnTo>
                  <a:cubicBezTo>
                    <a:pt x="1850" y="581"/>
                    <a:pt x="1850" y="598"/>
                    <a:pt x="1817" y="614"/>
                  </a:cubicBezTo>
                  <a:cubicBezTo>
                    <a:pt x="1817" y="598"/>
                    <a:pt x="1817" y="581"/>
                    <a:pt x="1817" y="581"/>
                  </a:cubicBezTo>
                  <a:cubicBezTo>
                    <a:pt x="1785" y="581"/>
                    <a:pt x="1801" y="614"/>
                    <a:pt x="1768" y="614"/>
                  </a:cubicBezTo>
                  <a:lnTo>
                    <a:pt x="1785" y="581"/>
                  </a:lnTo>
                  <a:cubicBezTo>
                    <a:pt x="1752" y="581"/>
                    <a:pt x="1752" y="598"/>
                    <a:pt x="1736" y="614"/>
                  </a:cubicBezTo>
                  <a:cubicBezTo>
                    <a:pt x="1731" y="618"/>
                    <a:pt x="1726" y="620"/>
                    <a:pt x="1720" y="620"/>
                  </a:cubicBezTo>
                  <a:cubicBezTo>
                    <a:pt x="1703" y="620"/>
                    <a:pt x="1682" y="605"/>
                    <a:pt x="1670" y="581"/>
                  </a:cubicBezTo>
                  <a:cubicBezTo>
                    <a:pt x="1670" y="614"/>
                    <a:pt x="1654" y="630"/>
                    <a:pt x="1637" y="630"/>
                  </a:cubicBezTo>
                  <a:cubicBezTo>
                    <a:pt x="1637" y="614"/>
                    <a:pt x="1637" y="614"/>
                    <a:pt x="1654" y="598"/>
                  </a:cubicBezTo>
                  <a:cubicBezTo>
                    <a:pt x="1646" y="596"/>
                    <a:pt x="1639" y="595"/>
                    <a:pt x="1633" y="595"/>
                  </a:cubicBezTo>
                  <a:cubicBezTo>
                    <a:pt x="1596" y="595"/>
                    <a:pt x="1577" y="623"/>
                    <a:pt x="1558" y="623"/>
                  </a:cubicBezTo>
                  <a:cubicBezTo>
                    <a:pt x="1552" y="623"/>
                    <a:pt x="1546" y="621"/>
                    <a:pt x="1539" y="614"/>
                  </a:cubicBezTo>
                  <a:cubicBezTo>
                    <a:pt x="1539" y="614"/>
                    <a:pt x="1539" y="598"/>
                    <a:pt x="1539" y="598"/>
                  </a:cubicBezTo>
                  <a:lnTo>
                    <a:pt x="1605" y="598"/>
                  </a:lnTo>
                  <a:cubicBezTo>
                    <a:pt x="1605" y="565"/>
                    <a:pt x="1572" y="565"/>
                    <a:pt x="1588" y="516"/>
                  </a:cubicBezTo>
                  <a:lnTo>
                    <a:pt x="1588" y="516"/>
                  </a:lnTo>
                  <a:cubicBezTo>
                    <a:pt x="1572" y="549"/>
                    <a:pt x="1523" y="598"/>
                    <a:pt x="1490" y="598"/>
                  </a:cubicBezTo>
                  <a:cubicBezTo>
                    <a:pt x="1490" y="581"/>
                    <a:pt x="1490" y="581"/>
                    <a:pt x="1490" y="581"/>
                  </a:cubicBezTo>
                  <a:lnTo>
                    <a:pt x="1441" y="581"/>
                  </a:lnTo>
                  <a:cubicBezTo>
                    <a:pt x="1441" y="565"/>
                    <a:pt x="1433" y="561"/>
                    <a:pt x="1423" y="561"/>
                  </a:cubicBezTo>
                  <a:cubicBezTo>
                    <a:pt x="1412" y="561"/>
                    <a:pt x="1400" y="565"/>
                    <a:pt x="1392" y="565"/>
                  </a:cubicBezTo>
                  <a:cubicBezTo>
                    <a:pt x="1392" y="598"/>
                    <a:pt x="1375" y="598"/>
                    <a:pt x="1408" y="614"/>
                  </a:cubicBezTo>
                  <a:lnTo>
                    <a:pt x="1457" y="614"/>
                  </a:lnTo>
                  <a:cubicBezTo>
                    <a:pt x="1446" y="626"/>
                    <a:pt x="1442" y="637"/>
                    <a:pt x="1436" y="637"/>
                  </a:cubicBezTo>
                  <a:cubicBezTo>
                    <a:pt x="1433" y="637"/>
                    <a:pt x="1429" y="635"/>
                    <a:pt x="1425" y="630"/>
                  </a:cubicBezTo>
                  <a:cubicBezTo>
                    <a:pt x="1408" y="647"/>
                    <a:pt x="1408" y="663"/>
                    <a:pt x="1408" y="679"/>
                  </a:cubicBezTo>
                  <a:cubicBezTo>
                    <a:pt x="1375" y="630"/>
                    <a:pt x="1326" y="614"/>
                    <a:pt x="1326" y="581"/>
                  </a:cubicBezTo>
                  <a:cubicBezTo>
                    <a:pt x="1277" y="614"/>
                    <a:pt x="1212" y="614"/>
                    <a:pt x="1195" y="679"/>
                  </a:cubicBezTo>
                  <a:cubicBezTo>
                    <a:pt x="1179" y="679"/>
                    <a:pt x="1179" y="663"/>
                    <a:pt x="1163" y="647"/>
                  </a:cubicBezTo>
                  <a:cubicBezTo>
                    <a:pt x="1179" y="647"/>
                    <a:pt x="1179" y="647"/>
                    <a:pt x="1179" y="630"/>
                  </a:cubicBezTo>
                  <a:lnTo>
                    <a:pt x="1179" y="630"/>
                  </a:lnTo>
                  <a:cubicBezTo>
                    <a:pt x="1163" y="647"/>
                    <a:pt x="1114" y="647"/>
                    <a:pt x="1097" y="696"/>
                  </a:cubicBezTo>
                  <a:cubicBezTo>
                    <a:pt x="1071" y="683"/>
                    <a:pt x="1098" y="659"/>
                    <a:pt x="1092" y="659"/>
                  </a:cubicBezTo>
                  <a:lnTo>
                    <a:pt x="1092" y="659"/>
                  </a:lnTo>
                  <a:cubicBezTo>
                    <a:pt x="1090" y="659"/>
                    <a:pt x="1087" y="660"/>
                    <a:pt x="1081" y="663"/>
                  </a:cubicBezTo>
                  <a:lnTo>
                    <a:pt x="1081" y="647"/>
                  </a:lnTo>
                  <a:cubicBezTo>
                    <a:pt x="1066" y="637"/>
                    <a:pt x="1053" y="633"/>
                    <a:pt x="1040" y="633"/>
                  </a:cubicBezTo>
                  <a:cubicBezTo>
                    <a:pt x="982" y="633"/>
                    <a:pt x="940" y="716"/>
                    <a:pt x="884" y="716"/>
                  </a:cubicBezTo>
                  <a:cubicBezTo>
                    <a:pt x="869" y="716"/>
                    <a:pt x="853" y="710"/>
                    <a:pt x="835" y="696"/>
                  </a:cubicBezTo>
                  <a:cubicBezTo>
                    <a:pt x="835" y="696"/>
                    <a:pt x="835" y="696"/>
                    <a:pt x="835" y="712"/>
                  </a:cubicBezTo>
                  <a:cubicBezTo>
                    <a:pt x="815" y="706"/>
                    <a:pt x="795" y="704"/>
                    <a:pt x="775" y="704"/>
                  </a:cubicBezTo>
                  <a:cubicBezTo>
                    <a:pt x="708" y="704"/>
                    <a:pt x="642" y="728"/>
                    <a:pt x="575" y="728"/>
                  </a:cubicBezTo>
                  <a:cubicBezTo>
                    <a:pt x="547" y="728"/>
                    <a:pt x="519" y="724"/>
                    <a:pt x="492" y="712"/>
                  </a:cubicBezTo>
                  <a:cubicBezTo>
                    <a:pt x="459" y="712"/>
                    <a:pt x="459" y="729"/>
                    <a:pt x="426" y="761"/>
                  </a:cubicBezTo>
                  <a:lnTo>
                    <a:pt x="426" y="729"/>
                  </a:lnTo>
                  <a:lnTo>
                    <a:pt x="393" y="761"/>
                  </a:lnTo>
                  <a:cubicBezTo>
                    <a:pt x="384" y="770"/>
                    <a:pt x="375" y="774"/>
                    <a:pt x="366" y="774"/>
                  </a:cubicBezTo>
                  <a:cubicBezTo>
                    <a:pt x="335" y="774"/>
                    <a:pt x="304" y="732"/>
                    <a:pt x="273" y="732"/>
                  </a:cubicBezTo>
                  <a:cubicBezTo>
                    <a:pt x="264" y="732"/>
                    <a:pt x="255" y="736"/>
                    <a:pt x="246" y="745"/>
                  </a:cubicBezTo>
                  <a:lnTo>
                    <a:pt x="262" y="778"/>
                  </a:lnTo>
                  <a:cubicBezTo>
                    <a:pt x="246" y="778"/>
                    <a:pt x="226" y="782"/>
                    <a:pt x="209" y="782"/>
                  </a:cubicBezTo>
                  <a:cubicBezTo>
                    <a:pt x="193" y="782"/>
                    <a:pt x="181" y="778"/>
                    <a:pt x="181" y="761"/>
                  </a:cubicBezTo>
                  <a:cubicBezTo>
                    <a:pt x="181" y="767"/>
                    <a:pt x="181" y="773"/>
                    <a:pt x="181" y="778"/>
                  </a:cubicBezTo>
                  <a:lnTo>
                    <a:pt x="164" y="761"/>
                  </a:lnTo>
                  <a:lnTo>
                    <a:pt x="115" y="794"/>
                  </a:lnTo>
                  <a:cubicBezTo>
                    <a:pt x="82" y="794"/>
                    <a:pt x="115" y="729"/>
                    <a:pt x="66" y="729"/>
                  </a:cubicBezTo>
                  <a:cubicBezTo>
                    <a:pt x="33" y="745"/>
                    <a:pt x="1" y="794"/>
                    <a:pt x="17" y="794"/>
                  </a:cubicBezTo>
                  <a:cubicBezTo>
                    <a:pt x="17" y="794"/>
                    <a:pt x="33" y="810"/>
                    <a:pt x="33" y="827"/>
                  </a:cubicBezTo>
                  <a:lnTo>
                    <a:pt x="17" y="843"/>
                  </a:lnTo>
                  <a:cubicBezTo>
                    <a:pt x="17" y="892"/>
                    <a:pt x="1" y="958"/>
                    <a:pt x="66" y="990"/>
                  </a:cubicBezTo>
                  <a:lnTo>
                    <a:pt x="82" y="974"/>
                  </a:lnTo>
                  <a:lnTo>
                    <a:pt x="82" y="974"/>
                  </a:lnTo>
                  <a:cubicBezTo>
                    <a:pt x="87" y="984"/>
                    <a:pt x="93" y="988"/>
                    <a:pt x="97" y="988"/>
                  </a:cubicBezTo>
                  <a:cubicBezTo>
                    <a:pt x="103" y="988"/>
                    <a:pt x="108" y="982"/>
                    <a:pt x="111" y="974"/>
                  </a:cubicBezTo>
                  <a:lnTo>
                    <a:pt x="82" y="974"/>
                  </a:lnTo>
                  <a:lnTo>
                    <a:pt x="99" y="958"/>
                  </a:lnTo>
                  <a:lnTo>
                    <a:pt x="112" y="971"/>
                  </a:lnTo>
                  <a:lnTo>
                    <a:pt x="112" y="971"/>
                  </a:lnTo>
                  <a:cubicBezTo>
                    <a:pt x="114" y="967"/>
                    <a:pt x="115" y="962"/>
                    <a:pt x="115" y="958"/>
                  </a:cubicBezTo>
                  <a:cubicBezTo>
                    <a:pt x="115" y="974"/>
                    <a:pt x="131" y="990"/>
                    <a:pt x="131" y="990"/>
                  </a:cubicBezTo>
                  <a:lnTo>
                    <a:pt x="164" y="941"/>
                  </a:lnTo>
                  <a:lnTo>
                    <a:pt x="164" y="941"/>
                  </a:lnTo>
                  <a:cubicBezTo>
                    <a:pt x="181" y="958"/>
                    <a:pt x="148" y="974"/>
                    <a:pt x="181" y="990"/>
                  </a:cubicBezTo>
                  <a:cubicBezTo>
                    <a:pt x="197" y="958"/>
                    <a:pt x="164" y="941"/>
                    <a:pt x="181" y="925"/>
                  </a:cubicBezTo>
                  <a:lnTo>
                    <a:pt x="181" y="925"/>
                  </a:lnTo>
                  <a:cubicBezTo>
                    <a:pt x="192" y="937"/>
                    <a:pt x="196" y="948"/>
                    <a:pt x="202" y="948"/>
                  </a:cubicBezTo>
                  <a:cubicBezTo>
                    <a:pt x="205" y="948"/>
                    <a:pt x="209" y="946"/>
                    <a:pt x="213" y="941"/>
                  </a:cubicBezTo>
                  <a:cubicBezTo>
                    <a:pt x="230" y="958"/>
                    <a:pt x="213" y="958"/>
                    <a:pt x="213" y="974"/>
                  </a:cubicBezTo>
                  <a:cubicBezTo>
                    <a:pt x="230" y="958"/>
                    <a:pt x="262" y="958"/>
                    <a:pt x="262" y="925"/>
                  </a:cubicBezTo>
                  <a:cubicBezTo>
                    <a:pt x="295" y="958"/>
                    <a:pt x="328" y="925"/>
                    <a:pt x="328" y="974"/>
                  </a:cubicBezTo>
                  <a:cubicBezTo>
                    <a:pt x="328" y="958"/>
                    <a:pt x="361" y="925"/>
                    <a:pt x="377" y="925"/>
                  </a:cubicBezTo>
                  <a:lnTo>
                    <a:pt x="377" y="925"/>
                  </a:lnTo>
                  <a:cubicBezTo>
                    <a:pt x="361" y="958"/>
                    <a:pt x="373" y="958"/>
                    <a:pt x="389" y="958"/>
                  </a:cubicBezTo>
                  <a:cubicBezTo>
                    <a:pt x="406" y="958"/>
                    <a:pt x="426" y="958"/>
                    <a:pt x="426" y="990"/>
                  </a:cubicBezTo>
                  <a:cubicBezTo>
                    <a:pt x="442" y="925"/>
                    <a:pt x="508" y="958"/>
                    <a:pt x="541" y="925"/>
                  </a:cubicBezTo>
                  <a:cubicBezTo>
                    <a:pt x="541" y="925"/>
                    <a:pt x="541" y="941"/>
                    <a:pt x="541" y="941"/>
                  </a:cubicBezTo>
                  <a:cubicBezTo>
                    <a:pt x="557" y="941"/>
                    <a:pt x="573" y="958"/>
                    <a:pt x="573" y="958"/>
                  </a:cubicBezTo>
                  <a:cubicBezTo>
                    <a:pt x="573" y="925"/>
                    <a:pt x="606" y="909"/>
                    <a:pt x="623" y="876"/>
                  </a:cubicBezTo>
                  <a:cubicBezTo>
                    <a:pt x="655" y="909"/>
                    <a:pt x="623" y="925"/>
                    <a:pt x="623" y="974"/>
                  </a:cubicBezTo>
                  <a:cubicBezTo>
                    <a:pt x="623" y="925"/>
                    <a:pt x="672" y="925"/>
                    <a:pt x="655" y="892"/>
                  </a:cubicBezTo>
                  <a:lnTo>
                    <a:pt x="655" y="892"/>
                  </a:lnTo>
                  <a:cubicBezTo>
                    <a:pt x="688" y="925"/>
                    <a:pt x="672" y="909"/>
                    <a:pt x="688" y="941"/>
                  </a:cubicBezTo>
                  <a:cubicBezTo>
                    <a:pt x="688" y="917"/>
                    <a:pt x="692" y="917"/>
                    <a:pt x="698" y="917"/>
                  </a:cubicBezTo>
                  <a:cubicBezTo>
                    <a:pt x="704" y="917"/>
                    <a:pt x="713" y="917"/>
                    <a:pt x="721" y="892"/>
                  </a:cubicBezTo>
                  <a:cubicBezTo>
                    <a:pt x="744" y="915"/>
                    <a:pt x="742" y="939"/>
                    <a:pt x="751" y="939"/>
                  </a:cubicBezTo>
                  <a:cubicBezTo>
                    <a:pt x="755" y="939"/>
                    <a:pt x="760" y="935"/>
                    <a:pt x="770" y="925"/>
                  </a:cubicBezTo>
                  <a:lnTo>
                    <a:pt x="770" y="925"/>
                  </a:lnTo>
                  <a:cubicBezTo>
                    <a:pt x="771" y="926"/>
                    <a:pt x="772" y="928"/>
                    <a:pt x="773" y="930"/>
                  </a:cubicBezTo>
                  <a:lnTo>
                    <a:pt x="773" y="930"/>
                  </a:lnTo>
                  <a:cubicBezTo>
                    <a:pt x="772" y="917"/>
                    <a:pt x="770" y="904"/>
                    <a:pt x="770" y="892"/>
                  </a:cubicBezTo>
                  <a:cubicBezTo>
                    <a:pt x="777" y="890"/>
                    <a:pt x="782" y="889"/>
                    <a:pt x="787" y="889"/>
                  </a:cubicBezTo>
                  <a:cubicBezTo>
                    <a:pt x="815" y="889"/>
                    <a:pt x="805" y="929"/>
                    <a:pt x="819" y="958"/>
                  </a:cubicBezTo>
                  <a:cubicBezTo>
                    <a:pt x="835" y="941"/>
                    <a:pt x="852" y="892"/>
                    <a:pt x="868" y="892"/>
                  </a:cubicBezTo>
                  <a:cubicBezTo>
                    <a:pt x="868" y="909"/>
                    <a:pt x="868" y="909"/>
                    <a:pt x="868" y="909"/>
                  </a:cubicBezTo>
                  <a:cubicBezTo>
                    <a:pt x="899" y="877"/>
                    <a:pt x="945" y="906"/>
                    <a:pt x="978" y="866"/>
                  </a:cubicBezTo>
                  <a:lnTo>
                    <a:pt x="978" y="866"/>
                  </a:lnTo>
                  <a:cubicBezTo>
                    <a:pt x="979" y="869"/>
                    <a:pt x="981" y="872"/>
                    <a:pt x="983" y="876"/>
                  </a:cubicBezTo>
                  <a:cubicBezTo>
                    <a:pt x="983" y="860"/>
                    <a:pt x="983" y="860"/>
                    <a:pt x="983" y="860"/>
                  </a:cubicBezTo>
                  <a:cubicBezTo>
                    <a:pt x="981" y="862"/>
                    <a:pt x="980" y="864"/>
                    <a:pt x="978" y="866"/>
                  </a:cubicBezTo>
                  <a:lnTo>
                    <a:pt x="978" y="866"/>
                  </a:lnTo>
                  <a:cubicBezTo>
                    <a:pt x="966" y="840"/>
                    <a:pt x="966" y="825"/>
                    <a:pt x="966" y="810"/>
                  </a:cubicBezTo>
                  <a:cubicBezTo>
                    <a:pt x="977" y="810"/>
                    <a:pt x="988" y="796"/>
                    <a:pt x="994" y="796"/>
                  </a:cubicBezTo>
                  <a:cubicBezTo>
                    <a:pt x="997" y="796"/>
                    <a:pt x="999" y="799"/>
                    <a:pt x="999" y="810"/>
                  </a:cubicBezTo>
                  <a:cubicBezTo>
                    <a:pt x="999" y="810"/>
                    <a:pt x="999" y="810"/>
                    <a:pt x="999" y="810"/>
                  </a:cubicBezTo>
                  <a:lnTo>
                    <a:pt x="999" y="810"/>
                  </a:lnTo>
                  <a:lnTo>
                    <a:pt x="983" y="827"/>
                  </a:lnTo>
                  <a:cubicBezTo>
                    <a:pt x="999" y="827"/>
                    <a:pt x="999" y="810"/>
                    <a:pt x="999" y="810"/>
                  </a:cubicBezTo>
                  <a:lnTo>
                    <a:pt x="999" y="810"/>
                  </a:lnTo>
                  <a:cubicBezTo>
                    <a:pt x="1015" y="860"/>
                    <a:pt x="983" y="827"/>
                    <a:pt x="983" y="860"/>
                  </a:cubicBezTo>
                  <a:cubicBezTo>
                    <a:pt x="1015" y="843"/>
                    <a:pt x="1048" y="810"/>
                    <a:pt x="1081" y="810"/>
                  </a:cubicBezTo>
                  <a:cubicBezTo>
                    <a:pt x="1081" y="860"/>
                    <a:pt x="1015" y="827"/>
                    <a:pt x="1048" y="860"/>
                  </a:cubicBezTo>
                  <a:lnTo>
                    <a:pt x="1015" y="860"/>
                  </a:lnTo>
                  <a:cubicBezTo>
                    <a:pt x="1032" y="884"/>
                    <a:pt x="1028" y="884"/>
                    <a:pt x="1024" y="884"/>
                  </a:cubicBezTo>
                  <a:cubicBezTo>
                    <a:pt x="1019" y="884"/>
                    <a:pt x="1015" y="884"/>
                    <a:pt x="1032" y="909"/>
                  </a:cubicBezTo>
                  <a:cubicBezTo>
                    <a:pt x="1042" y="912"/>
                    <a:pt x="1049" y="913"/>
                    <a:pt x="1056" y="913"/>
                  </a:cubicBezTo>
                  <a:cubicBezTo>
                    <a:pt x="1083" y="913"/>
                    <a:pt x="1091" y="892"/>
                    <a:pt x="1130" y="892"/>
                  </a:cubicBezTo>
                  <a:cubicBezTo>
                    <a:pt x="1130" y="876"/>
                    <a:pt x="1130" y="860"/>
                    <a:pt x="1130" y="843"/>
                  </a:cubicBezTo>
                  <a:cubicBezTo>
                    <a:pt x="1140" y="836"/>
                    <a:pt x="1148" y="833"/>
                    <a:pt x="1155" y="833"/>
                  </a:cubicBezTo>
                  <a:cubicBezTo>
                    <a:pt x="1187" y="833"/>
                    <a:pt x="1198" y="893"/>
                    <a:pt x="1221" y="893"/>
                  </a:cubicBezTo>
                  <a:cubicBezTo>
                    <a:pt x="1228" y="893"/>
                    <a:pt x="1235" y="888"/>
                    <a:pt x="1245" y="876"/>
                  </a:cubicBezTo>
                  <a:cubicBezTo>
                    <a:pt x="1245" y="851"/>
                    <a:pt x="1245" y="816"/>
                    <a:pt x="1267" y="816"/>
                  </a:cubicBezTo>
                  <a:cubicBezTo>
                    <a:pt x="1273" y="816"/>
                    <a:pt x="1282" y="819"/>
                    <a:pt x="1294" y="827"/>
                  </a:cubicBezTo>
                  <a:lnTo>
                    <a:pt x="1277" y="876"/>
                  </a:lnTo>
                  <a:cubicBezTo>
                    <a:pt x="1318" y="876"/>
                    <a:pt x="1302" y="819"/>
                    <a:pt x="1324" y="819"/>
                  </a:cubicBezTo>
                  <a:cubicBezTo>
                    <a:pt x="1329" y="819"/>
                    <a:pt x="1335" y="821"/>
                    <a:pt x="1343" y="827"/>
                  </a:cubicBezTo>
                  <a:cubicBezTo>
                    <a:pt x="1343" y="843"/>
                    <a:pt x="1310" y="843"/>
                    <a:pt x="1326" y="843"/>
                  </a:cubicBezTo>
                  <a:cubicBezTo>
                    <a:pt x="1335" y="851"/>
                    <a:pt x="1340" y="854"/>
                    <a:pt x="1343" y="854"/>
                  </a:cubicBezTo>
                  <a:cubicBezTo>
                    <a:pt x="1353" y="854"/>
                    <a:pt x="1347" y="827"/>
                    <a:pt x="1359" y="827"/>
                  </a:cubicBezTo>
                  <a:lnTo>
                    <a:pt x="1375" y="860"/>
                  </a:lnTo>
                  <a:cubicBezTo>
                    <a:pt x="1425" y="843"/>
                    <a:pt x="1474" y="810"/>
                    <a:pt x="1523" y="794"/>
                  </a:cubicBezTo>
                  <a:cubicBezTo>
                    <a:pt x="1523" y="810"/>
                    <a:pt x="1523" y="827"/>
                    <a:pt x="1539" y="843"/>
                  </a:cubicBezTo>
                  <a:cubicBezTo>
                    <a:pt x="1567" y="829"/>
                    <a:pt x="1597" y="824"/>
                    <a:pt x="1628" y="824"/>
                  </a:cubicBezTo>
                  <a:cubicBezTo>
                    <a:pt x="1671" y="824"/>
                    <a:pt x="1714" y="834"/>
                    <a:pt x="1752" y="843"/>
                  </a:cubicBezTo>
                  <a:lnTo>
                    <a:pt x="1768" y="810"/>
                  </a:lnTo>
                  <a:cubicBezTo>
                    <a:pt x="1768" y="810"/>
                    <a:pt x="1785" y="827"/>
                    <a:pt x="1768" y="827"/>
                  </a:cubicBezTo>
                  <a:cubicBezTo>
                    <a:pt x="1775" y="830"/>
                    <a:pt x="1778" y="831"/>
                    <a:pt x="1781" y="831"/>
                  </a:cubicBezTo>
                  <a:cubicBezTo>
                    <a:pt x="1790" y="831"/>
                    <a:pt x="1771" y="807"/>
                    <a:pt x="1785" y="794"/>
                  </a:cubicBezTo>
                  <a:cubicBezTo>
                    <a:pt x="1801" y="794"/>
                    <a:pt x="1801" y="810"/>
                    <a:pt x="1801" y="827"/>
                  </a:cubicBezTo>
                  <a:cubicBezTo>
                    <a:pt x="1826" y="802"/>
                    <a:pt x="1880" y="767"/>
                    <a:pt x="1926" y="767"/>
                  </a:cubicBezTo>
                  <a:cubicBezTo>
                    <a:pt x="1940" y="767"/>
                    <a:pt x="1953" y="770"/>
                    <a:pt x="1965" y="778"/>
                  </a:cubicBezTo>
                  <a:lnTo>
                    <a:pt x="1965" y="794"/>
                  </a:lnTo>
                  <a:cubicBezTo>
                    <a:pt x="1992" y="794"/>
                    <a:pt x="1997" y="737"/>
                    <a:pt x="2016" y="737"/>
                  </a:cubicBezTo>
                  <a:cubicBezTo>
                    <a:pt x="2020" y="737"/>
                    <a:pt x="2025" y="739"/>
                    <a:pt x="2030" y="745"/>
                  </a:cubicBezTo>
                  <a:cubicBezTo>
                    <a:pt x="2043" y="747"/>
                    <a:pt x="2056" y="748"/>
                    <a:pt x="2068" y="748"/>
                  </a:cubicBezTo>
                  <a:cubicBezTo>
                    <a:pt x="2108" y="748"/>
                    <a:pt x="2147" y="739"/>
                    <a:pt x="2184" y="739"/>
                  </a:cubicBezTo>
                  <a:cubicBezTo>
                    <a:pt x="2211" y="739"/>
                    <a:pt x="2236" y="744"/>
                    <a:pt x="2259" y="761"/>
                  </a:cubicBezTo>
                  <a:cubicBezTo>
                    <a:pt x="2265" y="745"/>
                    <a:pt x="2276" y="741"/>
                    <a:pt x="2288" y="741"/>
                  </a:cubicBezTo>
                  <a:cubicBezTo>
                    <a:pt x="2298" y="741"/>
                    <a:pt x="2308" y="744"/>
                    <a:pt x="2317" y="744"/>
                  </a:cubicBezTo>
                  <a:cubicBezTo>
                    <a:pt x="2331" y="744"/>
                    <a:pt x="2341" y="738"/>
                    <a:pt x="2341" y="712"/>
                  </a:cubicBezTo>
                  <a:cubicBezTo>
                    <a:pt x="2390" y="745"/>
                    <a:pt x="2390" y="745"/>
                    <a:pt x="2456" y="761"/>
                  </a:cubicBezTo>
                  <a:cubicBezTo>
                    <a:pt x="2458" y="764"/>
                    <a:pt x="2460" y="765"/>
                    <a:pt x="2462" y="765"/>
                  </a:cubicBezTo>
                  <a:cubicBezTo>
                    <a:pt x="2472" y="765"/>
                    <a:pt x="2474" y="726"/>
                    <a:pt x="2489" y="712"/>
                  </a:cubicBezTo>
                  <a:lnTo>
                    <a:pt x="2505" y="745"/>
                  </a:lnTo>
                  <a:lnTo>
                    <a:pt x="2521" y="712"/>
                  </a:lnTo>
                  <a:lnTo>
                    <a:pt x="2538" y="745"/>
                  </a:lnTo>
                  <a:lnTo>
                    <a:pt x="2554" y="745"/>
                  </a:lnTo>
                  <a:cubicBezTo>
                    <a:pt x="2554" y="745"/>
                    <a:pt x="2538" y="729"/>
                    <a:pt x="2538" y="712"/>
                  </a:cubicBezTo>
                  <a:cubicBezTo>
                    <a:pt x="2544" y="709"/>
                    <a:pt x="2551" y="708"/>
                    <a:pt x="2558" y="708"/>
                  </a:cubicBezTo>
                  <a:cubicBezTo>
                    <a:pt x="2587" y="708"/>
                    <a:pt x="2619" y="732"/>
                    <a:pt x="2619" y="745"/>
                  </a:cubicBezTo>
                  <a:lnTo>
                    <a:pt x="2701" y="712"/>
                  </a:lnTo>
                  <a:lnTo>
                    <a:pt x="2701" y="712"/>
                  </a:lnTo>
                  <a:cubicBezTo>
                    <a:pt x="2701" y="729"/>
                    <a:pt x="2685" y="729"/>
                    <a:pt x="2669" y="745"/>
                  </a:cubicBezTo>
                  <a:cubicBezTo>
                    <a:pt x="2679" y="738"/>
                    <a:pt x="2686" y="735"/>
                    <a:pt x="2690" y="735"/>
                  </a:cubicBezTo>
                  <a:cubicBezTo>
                    <a:pt x="2702" y="735"/>
                    <a:pt x="2698" y="754"/>
                    <a:pt x="2704" y="754"/>
                  </a:cubicBezTo>
                  <a:cubicBezTo>
                    <a:pt x="2707" y="754"/>
                    <a:pt x="2711" y="752"/>
                    <a:pt x="2718" y="745"/>
                  </a:cubicBezTo>
                  <a:cubicBezTo>
                    <a:pt x="2718" y="745"/>
                    <a:pt x="2718" y="729"/>
                    <a:pt x="2718" y="712"/>
                  </a:cubicBezTo>
                  <a:cubicBezTo>
                    <a:pt x="2726" y="729"/>
                    <a:pt x="2742" y="733"/>
                    <a:pt x="2761" y="733"/>
                  </a:cubicBezTo>
                  <a:cubicBezTo>
                    <a:pt x="2779" y="733"/>
                    <a:pt x="2800" y="729"/>
                    <a:pt x="2816" y="729"/>
                  </a:cubicBezTo>
                  <a:lnTo>
                    <a:pt x="2816" y="745"/>
                  </a:lnTo>
                  <a:cubicBezTo>
                    <a:pt x="2865" y="745"/>
                    <a:pt x="2930" y="729"/>
                    <a:pt x="2980" y="712"/>
                  </a:cubicBezTo>
                  <a:cubicBezTo>
                    <a:pt x="2963" y="712"/>
                    <a:pt x="2963" y="663"/>
                    <a:pt x="2980" y="663"/>
                  </a:cubicBezTo>
                  <a:lnTo>
                    <a:pt x="2996" y="696"/>
                  </a:lnTo>
                  <a:cubicBezTo>
                    <a:pt x="2996" y="663"/>
                    <a:pt x="2980" y="679"/>
                    <a:pt x="2996" y="647"/>
                  </a:cubicBezTo>
                  <a:cubicBezTo>
                    <a:pt x="3012" y="647"/>
                    <a:pt x="3012" y="696"/>
                    <a:pt x="2996" y="712"/>
                  </a:cubicBezTo>
                  <a:lnTo>
                    <a:pt x="3029" y="696"/>
                  </a:lnTo>
                  <a:cubicBezTo>
                    <a:pt x="3029" y="696"/>
                    <a:pt x="3029" y="712"/>
                    <a:pt x="3029" y="729"/>
                  </a:cubicBezTo>
                  <a:cubicBezTo>
                    <a:pt x="3029" y="721"/>
                    <a:pt x="3031" y="719"/>
                    <a:pt x="3035" y="719"/>
                  </a:cubicBezTo>
                  <a:cubicBezTo>
                    <a:pt x="3043" y="719"/>
                    <a:pt x="3059" y="731"/>
                    <a:pt x="3073" y="731"/>
                  </a:cubicBezTo>
                  <a:cubicBezTo>
                    <a:pt x="3082" y="731"/>
                    <a:pt x="3089" y="727"/>
                    <a:pt x="3094" y="712"/>
                  </a:cubicBezTo>
                  <a:lnTo>
                    <a:pt x="3094" y="729"/>
                  </a:lnTo>
                  <a:cubicBezTo>
                    <a:pt x="3160" y="712"/>
                    <a:pt x="3176" y="696"/>
                    <a:pt x="3225" y="696"/>
                  </a:cubicBezTo>
                  <a:cubicBezTo>
                    <a:pt x="3225" y="663"/>
                    <a:pt x="3241" y="663"/>
                    <a:pt x="3258" y="647"/>
                  </a:cubicBezTo>
                  <a:cubicBezTo>
                    <a:pt x="3307" y="647"/>
                    <a:pt x="3340" y="663"/>
                    <a:pt x="3389" y="663"/>
                  </a:cubicBezTo>
                  <a:cubicBezTo>
                    <a:pt x="3422" y="647"/>
                    <a:pt x="3389" y="630"/>
                    <a:pt x="3405" y="614"/>
                  </a:cubicBezTo>
                  <a:lnTo>
                    <a:pt x="3405" y="614"/>
                  </a:lnTo>
                  <a:cubicBezTo>
                    <a:pt x="3405" y="647"/>
                    <a:pt x="3454" y="630"/>
                    <a:pt x="3438" y="663"/>
                  </a:cubicBezTo>
                  <a:cubicBezTo>
                    <a:pt x="3487" y="647"/>
                    <a:pt x="3503" y="647"/>
                    <a:pt x="3569" y="614"/>
                  </a:cubicBezTo>
                  <a:cubicBezTo>
                    <a:pt x="3552" y="598"/>
                    <a:pt x="3552" y="598"/>
                    <a:pt x="3552" y="598"/>
                  </a:cubicBezTo>
                  <a:cubicBezTo>
                    <a:pt x="3557" y="593"/>
                    <a:pt x="3562" y="591"/>
                    <a:pt x="3566" y="591"/>
                  </a:cubicBezTo>
                  <a:cubicBezTo>
                    <a:pt x="3577" y="591"/>
                    <a:pt x="3585" y="602"/>
                    <a:pt x="3585" y="614"/>
                  </a:cubicBezTo>
                  <a:cubicBezTo>
                    <a:pt x="3596" y="606"/>
                    <a:pt x="3608" y="603"/>
                    <a:pt x="3622" y="603"/>
                  </a:cubicBezTo>
                  <a:cubicBezTo>
                    <a:pt x="3667" y="603"/>
                    <a:pt x="3723" y="642"/>
                    <a:pt x="3767" y="642"/>
                  </a:cubicBezTo>
                  <a:cubicBezTo>
                    <a:pt x="3786" y="642"/>
                    <a:pt x="3802" y="634"/>
                    <a:pt x="3814" y="614"/>
                  </a:cubicBezTo>
                  <a:lnTo>
                    <a:pt x="3814" y="630"/>
                  </a:lnTo>
                  <a:lnTo>
                    <a:pt x="3880" y="581"/>
                  </a:lnTo>
                  <a:lnTo>
                    <a:pt x="3880" y="581"/>
                  </a:lnTo>
                  <a:cubicBezTo>
                    <a:pt x="3896" y="581"/>
                    <a:pt x="3863" y="614"/>
                    <a:pt x="3880" y="630"/>
                  </a:cubicBezTo>
                  <a:cubicBezTo>
                    <a:pt x="3906" y="604"/>
                    <a:pt x="3930" y="599"/>
                    <a:pt x="3952" y="599"/>
                  </a:cubicBezTo>
                  <a:cubicBezTo>
                    <a:pt x="3966" y="599"/>
                    <a:pt x="3980" y="601"/>
                    <a:pt x="3994" y="601"/>
                  </a:cubicBezTo>
                  <a:cubicBezTo>
                    <a:pt x="4011" y="601"/>
                    <a:pt x="4027" y="598"/>
                    <a:pt x="4044" y="581"/>
                  </a:cubicBezTo>
                  <a:cubicBezTo>
                    <a:pt x="4059" y="608"/>
                    <a:pt x="4080" y="615"/>
                    <a:pt x="4103" y="615"/>
                  </a:cubicBezTo>
                  <a:cubicBezTo>
                    <a:pt x="4136" y="615"/>
                    <a:pt x="4174" y="599"/>
                    <a:pt x="4209" y="599"/>
                  </a:cubicBezTo>
                  <a:cubicBezTo>
                    <a:pt x="4226" y="599"/>
                    <a:pt x="4242" y="603"/>
                    <a:pt x="4256" y="614"/>
                  </a:cubicBezTo>
                  <a:lnTo>
                    <a:pt x="4256" y="598"/>
                  </a:lnTo>
                  <a:cubicBezTo>
                    <a:pt x="4261" y="587"/>
                    <a:pt x="4265" y="584"/>
                    <a:pt x="4268" y="584"/>
                  </a:cubicBezTo>
                  <a:cubicBezTo>
                    <a:pt x="4270" y="584"/>
                    <a:pt x="4271" y="585"/>
                    <a:pt x="4273" y="587"/>
                  </a:cubicBezTo>
                  <a:lnTo>
                    <a:pt x="4273" y="587"/>
                  </a:lnTo>
                  <a:cubicBezTo>
                    <a:pt x="4273" y="586"/>
                    <a:pt x="4273" y="584"/>
                    <a:pt x="4273" y="581"/>
                  </a:cubicBezTo>
                  <a:cubicBezTo>
                    <a:pt x="4313" y="571"/>
                    <a:pt x="4354" y="567"/>
                    <a:pt x="4395" y="567"/>
                  </a:cubicBezTo>
                  <a:cubicBezTo>
                    <a:pt x="4485" y="567"/>
                    <a:pt x="4575" y="586"/>
                    <a:pt x="4666" y="598"/>
                  </a:cubicBezTo>
                  <a:cubicBezTo>
                    <a:pt x="4706" y="598"/>
                    <a:pt x="4691" y="520"/>
                    <a:pt x="4721" y="520"/>
                  </a:cubicBezTo>
                  <a:cubicBezTo>
                    <a:pt x="4727" y="520"/>
                    <a:pt x="4736" y="523"/>
                    <a:pt x="4747" y="532"/>
                  </a:cubicBezTo>
                  <a:lnTo>
                    <a:pt x="4747" y="565"/>
                  </a:lnTo>
                  <a:cubicBezTo>
                    <a:pt x="4829" y="516"/>
                    <a:pt x="4944" y="549"/>
                    <a:pt x="5026" y="499"/>
                  </a:cubicBezTo>
                  <a:lnTo>
                    <a:pt x="5026" y="499"/>
                  </a:lnTo>
                  <a:cubicBezTo>
                    <a:pt x="5026" y="516"/>
                    <a:pt x="5026" y="516"/>
                    <a:pt x="5009" y="516"/>
                  </a:cubicBezTo>
                  <a:cubicBezTo>
                    <a:pt x="5019" y="526"/>
                    <a:pt x="5031" y="530"/>
                    <a:pt x="5043" y="530"/>
                  </a:cubicBezTo>
                  <a:cubicBezTo>
                    <a:pt x="5068" y="530"/>
                    <a:pt x="5091" y="511"/>
                    <a:pt x="5091" y="499"/>
                  </a:cubicBezTo>
                  <a:cubicBezTo>
                    <a:pt x="5107" y="499"/>
                    <a:pt x="5091" y="516"/>
                    <a:pt x="5107" y="532"/>
                  </a:cubicBezTo>
                  <a:cubicBezTo>
                    <a:pt x="5120" y="532"/>
                    <a:pt x="5141" y="505"/>
                    <a:pt x="5151" y="505"/>
                  </a:cubicBezTo>
                  <a:cubicBezTo>
                    <a:pt x="5155" y="505"/>
                    <a:pt x="5157" y="508"/>
                    <a:pt x="5157" y="516"/>
                  </a:cubicBezTo>
                  <a:cubicBezTo>
                    <a:pt x="5173" y="516"/>
                    <a:pt x="5222" y="516"/>
                    <a:pt x="5206" y="483"/>
                  </a:cubicBezTo>
                  <a:lnTo>
                    <a:pt x="5206" y="483"/>
                  </a:lnTo>
                  <a:cubicBezTo>
                    <a:pt x="5213" y="486"/>
                    <a:pt x="5220" y="488"/>
                    <a:pt x="5226" y="488"/>
                  </a:cubicBezTo>
                  <a:cubicBezTo>
                    <a:pt x="5245" y="488"/>
                    <a:pt x="5264" y="478"/>
                    <a:pt x="5283" y="478"/>
                  </a:cubicBezTo>
                  <a:cubicBezTo>
                    <a:pt x="5290" y="478"/>
                    <a:pt x="5297" y="480"/>
                    <a:pt x="5304" y="483"/>
                  </a:cubicBezTo>
                  <a:cubicBezTo>
                    <a:pt x="5304" y="473"/>
                    <a:pt x="5308" y="471"/>
                    <a:pt x="5314" y="471"/>
                  </a:cubicBezTo>
                  <a:cubicBezTo>
                    <a:pt x="5321" y="471"/>
                    <a:pt x="5329" y="474"/>
                    <a:pt x="5337" y="474"/>
                  </a:cubicBezTo>
                  <a:cubicBezTo>
                    <a:pt x="5346" y="474"/>
                    <a:pt x="5353" y="469"/>
                    <a:pt x="5353" y="450"/>
                  </a:cubicBezTo>
                  <a:cubicBezTo>
                    <a:pt x="5360" y="472"/>
                    <a:pt x="5374" y="481"/>
                    <a:pt x="5391" y="481"/>
                  </a:cubicBezTo>
                  <a:cubicBezTo>
                    <a:pt x="5410" y="481"/>
                    <a:pt x="5433" y="468"/>
                    <a:pt x="5451" y="450"/>
                  </a:cubicBezTo>
                  <a:lnTo>
                    <a:pt x="5451" y="450"/>
                  </a:lnTo>
                  <a:cubicBezTo>
                    <a:pt x="5435" y="467"/>
                    <a:pt x="5468" y="467"/>
                    <a:pt x="5468" y="499"/>
                  </a:cubicBezTo>
                  <a:cubicBezTo>
                    <a:pt x="5484" y="483"/>
                    <a:pt x="5500" y="483"/>
                    <a:pt x="5500" y="450"/>
                  </a:cubicBezTo>
                  <a:cubicBezTo>
                    <a:pt x="5511" y="464"/>
                    <a:pt x="5521" y="469"/>
                    <a:pt x="5532" y="469"/>
                  </a:cubicBezTo>
                  <a:cubicBezTo>
                    <a:pt x="5557" y="469"/>
                    <a:pt x="5582" y="439"/>
                    <a:pt x="5603" y="439"/>
                  </a:cubicBezTo>
                  <a:cubicBezTo>
                    <a:pt x="5614" y="439"/>
                    <a:pt x="5623" y="446"/>
                    <a:pt x="5631" y="467"/>
                  </a:cubicBezTo>
                  <a:cubicBezTo>
                    <a:pt x="5697" y="434"/>
                    <a:pt x="5762" y="401"/>
                    <a:pt x="5828" y="385"/>
                  </a:cubicBezTo>
                  <a:lnTo>
                    <a:pt x="5828" y="385"/>
                  </a:lnTo>
                  <a:cubicBezTo>
                    <a:pt x="5844" y="434"/>
                    <a:pt x="5762" y="401"/>
                    <a:pt x="5762" y="450"/>
                  </a:cubicBezTo>
                  <a:cubicBezTo>
                    <a:pt x="5819" y="422"/>
                    <a:pt x="5851" y="382"/>
                    <a:pt x="5901" y="382"/>
                  </a:cubicBezTo>
                  <a:cubicBezTo>
                    <a:pt x="5909" y="382"/>
                    <a:pt x="5917" y="383"/>
                    <a:pt x="5926" y="385"/>
                  </a:cubicBezTo>
                  <a:cubicBezTo>
                    <a:pt x="5942" y="385"/>
                    <a:pt x="5926" y="401"/>
                    <a:pt x="5910" y="418"/>
                  </a:cubicBezTo>
                  <a:cubicBezTo>
                    <a:pt x="5975" y="385"/>
                    <a:pt x="6040" y="401"/>
                    <a:pt x="6090" y="368"/>
                  </a:cubicBezTo>
                  <a:cubicBezTo>
                    <a:pt x="6090" y="385"/>
                    <a:pt x="6090" y="385"/>
                    <a:pt x="6090" y="385"/>
                  </a:cubicBezTo>
                  <a:cubicBezTo>
                    <a:pt x="6090" y="385"/>
                    <a:pt x="6094" y="389"/>
                    <a:pt x="6098" y="389"/>
                  </a:cubicBezTo>
                  <a:cubicBezTo>
                    <a:pt x="6100" y="389"/>
                    <a:pt x="6103" y="387"/>
                    <a:pt x="6104" y="383"/>
                  </a:cubicBezTo>
                  <a:lnTo>
                    <a:pt x="6104" y="383"/>
                  </a:lnTo>
                  <a:cubicBezTo>
                    <a:pt x="6105" y="384"/>
                    <a:pt x="6105" y="384"/>
                    <a:pt x="6106" y="385"/>
                  </a:cubicBezTo>
                  <a:lnTo>
                    <a:pt x="6106" y="368"/>
                  </a:lnTo>
                  <a:cubicBezTo>
                    <a:pt x="6106" y="375"/>
                    <a:pt x="6105" y="380"/>
                    <a:pt x="6104" y="383"/>
                  </a:cubicBezTo>
                  <a:lnTo>
                    <a:pt x="6104" y="383"/>
                  </a:lnTo>
                  <a:cubicBezTo>
                    <a:pt x="6078" y="353"/>
                    <a:pt x="6130" y="309"/>
                    <a:pt x="6138" y="290"/>
                  </a:cubicBezTo>
                  <a:lnTo>
                    <a:pt x="6138" y="290"/>
                  </a:lnTo>
                  <a:cubicBezTo>
                    <a:pt x="6126" y="350"/>
                    <a:pt x="6204" y="305"/>
                    <a:pt x="6171" y="385"/>
                  </a:cubicBezTo>
                  <a:cubicBezTo>
                    <a:pt x="6188" y="385"/>
                    <a:pt x="6188" y="368"/>
                    <a:pt x="6188" y="352"/>
                  </a:cubicBezTo>
                  <a:cubicBezTo>
                    <a:pt x="6204" y="352"/>
                    <a:pt x="6204" y="368"/>
                    <a:pt x="6188" y="385"/>
                  </a:cubicBezTo>
                  <a:cubicBezTo>
                    <a:pt x="6237" y="368"/>
                    <a:pt x="6221" y="352"/>
                    <a:pt x="6253" y="336"/>
                  </a:cubicBezTo>
                  <a:cubicBezTo>
                    <a:pt x="6253" y="352"/>
                    <a:pt x="6253" y="352"/>
                    <a:pt x="6253" y="368"/>
                  </a:cubicBezTo>
                  <a:cubicBezTo>
                    <a:pt x="6267" y="355"/>
                    <a:pt x="6280" y="331"/>
                    <a:pt x="6302" y="331"/>
                  </a:cubicBezTo>
                  <a:cubicBezTo>
                    <a:pt x="6307" y="331"/>
                    <a:pt x="6313" y="333"/>
                    <a:pt x="6319" y="336"/>
                  </a:cubicBezTo>
                  <a:cubicBezTo>
                    <a:pt x="6307" y="336"/>
                    <a:pt x="6312" y="345"/>
                    <a:pt x="6310" y="349"/>
                  </a:cubicBezTo>
                  <a:lnTo>
                    <a:pt x="6310" y="349"/>
                  </a:lnTo>
                  <a:cubicBezTo>
                    <a:pt x="6350" y="332"/>
                    <a:pt x="6380" y="284"/>
                    <a:pt x="6429" y="284"/>
                  </a:cubicBezTo>
                  <a:cubicBezTo>
                    <a:pt x="6436" y="284"/>
                    <a:pt x="6443" y="285"/>
                    <a:pt x="6450" y="287"/>
                  </a:cubicBezTo>
                  <a:cubicBezTo>
                    <a:pt x="6433" y="352"/>
                    <a:pt x="6482" y="303"/>
                    <a:pt x="6482" y="352"/>
                  </a:cubicBezTo>
                  <a:lnTo>
                    <a:pt x="6515" y="336"/>
                  </a:lnTo>
                  <a:lnTo>
                    <a:pt x="6499" y="319"/>
                  </a:lnTo>
                  <a:cubicBezTo>
                    <a:pt x="6527" y="319"/>
                    <a:pt x="6543" y="283"/>
                    <a:pt x="6557" y="283"/>
                  </a:cubicBezTo>
                  <a:cubicBezTo>
                    <a:pt x="6560" y="283"/>
                    <a:pt x="6562" y="284"/>
                    <a:pt x="6564" y="287"/>
                  </a:cubicBezTo>
                  <a:lnTo>
                    <a:pt x="6548" y="303"/>
                  </a:lnTo>
                  <a:lnTo>
                    <a:pt x="6597" y="303"/>
                  </a:lnTo>
                  <a:lnTo>
                    <a:pt x="6581" y="287"/>
                  </a:lnTo>
                  <a:cubicBezTo>
                    <a:pt x="6594" y="260"/>
                    <a:pt x="6575" y="233"/>
                    <a:pt x="6585" y="233"/>
                  </a:cubicBezTo>
                  <a:cubicBezTo>
                    <a:pt x="6587" y="233"/>
                    <a:pt x="6591" y="235"/>
                    <a:pt x="6597" y="238"/>
                  </a:cubicBezTo>
                  <a:cubicBezTo>
                    <a:pt x="6597" y="238"/>
                    <a:pt x="6630" y="238"/>
                    <a:pt x="6646" y="254"/>
                  </a:cubicBezTo>
                  <a:cubicBezTo>
                    <a:pt x="6658" y="242"/>
                    <a:pt x="6669" y="231"/>
                    <a:pt x="6681" y="231"/>
                  </a:cubicBezTo>
                  <a:cubicBezTo>
                    <a:pt x="6686" y="231"/>
                    <a:pt x="6690" y="233"/>
                    <a:pt x="6695" y="238"/>
                  </a:cubicBezTo>
                  <a:cubicBezTo>
                    <a:pt x="6695" y="254"/>
                    <a:pt x="6695" y="287"/>
                    <a:pt x="6695" y="287"/>
                  </a:cubicBezTo>
                  <a:cubicBezTo>
                    <a:pt x="6712" y="254"/>
                    <a:pt x="6761" y="270"/>
                    <a:pt x="6777" y="238"/>
                  </a:cubicBezTo>
                  <a:cubicBezTo>
                    <a:pt x="6793" y="254"/>
                    <a:pt x="6793" y="254"/>
                    <a:pt x="6793" y="270"/>
                  </a:cubicBezTo>
                  <a:cubicBezTo>
                    <a:pt x="6836" y="270"/>
                    <a:pt x="6793" y="234"/>
                    <a:pt x="6811" y="234"/>
                  </a:cubicBezTo>
                  <a:cubicBezTo>
                    <a:pt x="6814" y="234"/>
                    <a:pt x="6819" y="235"/>
                    <a:pt x="6826" y="238"/>
                  </a:cubicBezTo>
                  <a:cubicBezTo>
                    <a:pt x="6826" y="238"/>
                    <a:pt x="6826" y="238"/>
                    <a:pt x="6826" y="254"/>
                  </a:cubicBezTo>
                  <a:cubicBezTo>
                    <a:pt x="6865" y="254"/>
                    <a:pt x="6894" y="233"/>
                    <a:pt x="6929" y="233"/>
                  </a:cubicBezTo>
                  <a:cubicBezTo>
                    <a:pt x="6938" y="233"/>
                    <a:pt x="6947" y="234"/>
                    <a:pt x="6957" y="238"/>
                  </a:cubicBezTo>
                  <a:cubicBezTo>
                    <a:pt x="6974" y="270"/>
                    <a:pt x="6924" y="254"/>
                    <a:pt x="6941" y="287"/>
                  </a:cubicBezTo>
                  <a:cubicBezTo>
                    <a:pt x="6990" y="270"/>
                    <a:pt x="7055" y="221"/>
                    <a:pt x="7121" y="221"/>
                  </a:cubicBezTo>
                  <a:lnTo>
                    <a:pt x="7104" y="221"/>
                  </a:lnTo>
                  <a:cubicBezTo>
                    <a:pt x="7104" y="201"/>
                    <a:pt x="7109" y="195"/>
                    <a:pt x="7116" y="195"/>
                  </a:cubicBezTo>
                  <a:cubicBezTo>
                    <a:pt x="7127" y="195"/>
                    <a:pt x="7145" y="213"/>
                    <a:pt x="7158" y="213"/>
                  </a:cubicBezTo>
                  <a:cubicBezTo>
                    <a:pt x="7163" y="213"/>
                    <a:pt x="7167" y="211"/>
                    <a:pt x="7170" y="205"/>
                  </a:cubicBezTo>
                  <a:cubicBezTo>
                    <a:pt x="7170" y="214"/>
                    <a:pt x="7170" y="230"/>
                    <a:pt x="7170" y="238"/>
                  </a:cubicBezTo>
                  <a:cubicBezTo>
                    <a:pt x="7179" y="241"/>
                    <a:pt x="7187" y="242"/>
                    <a:pt x="7196" y="242"/>
                  </a:cubicBezTo>
                  <a:cubicBezTo>
                    <a:pt x="7232" y="242"/>
                    <a:pt x="7264" y="215"/>
                    <a:pt x="7317" y="188"/>
                  </a:cubicBezTo>
                  <a:lnTo>
                    <a:pt x="7317" y="188"/>
                  </a:lnTo>
                  <a:lnTo>
                    <a:pt x="7301" y="205"/>
                  </a:lnTo>
                  <a:cubicBezTo>
                    <a:pt x="7317" y="213"/>
                    <a:pt x="7334" y="213"/>
                    <a:pt x="7350" y="213"/>
                  </a:cubicBezTo>
                  <a:cubicBezTo>
                    <a:pt x="7366" y="213"/>
                    <a:pt x="7383" y="213"/>
                    <a:pt x="7399" y="221"/>
                  </a:cubicBezTo>
                  <a:cubicBezTo>
                    <a:pt x="7399" y="205"/>
                    <a:pt x="7415" y="205"/>
                    <a:pt x="7415" y="172"/>
                  </a:cubicBezTo>
                  <a:cubicBezTo>
                    <a:pt x="7435" y="191"/>
                    <a:pt x="7453" y="198"/>
                    <a:pt x="7470" y="198"/>
                  </a:cubicBezTo>
                  <a:cubicBezTo>
                    <a:pt x="7510" y="198"/>
                    <a:pt x="7547" y="163"/>
                    <a:pt x="7582" y="163"/>
                  </a:cubicBezTo>
                  <a:cubicBezTo>
                    <a:pt x="7598" y="163"/>
                    <a:pt x="7613" y="169"/>
                    <a:pt x="7628" y="188"/>
                  </a:cubicBezTo>
                  <a:cubicBezTo>
                    <a:pt x="7628" y="188"/>
                    <a:pt x="7612" y="205"/>
                    <a:pt x="7628" y="205"/>
                  </a:cubicBezTo>
                  <a:lnTo>
                    <a:pt x="7677" y="172"/>
                  </a:lnTo>
                  <a:cubicBezTo>
                    <a:pt x="7677" y="156"/>
                    <a:pt x="7677" y="156"/>
                    <a:pt x="7661" y="139"/>
                  </a:cubicBezTo>
                  <a:cubicBezTo>
                    <a:pt x="7661" y="123"/>
                    <a:pt x="7677" y="107"/>
                    <a:pt x="7694" y="107"/>
                  </a:cubicBezTo>
                  <a:lnTo>
                    <a:pt x="7694" y="107"/>
                  </a:lnTo>
                  <a:cubicBezTo>
                    <a:pt x="7661" y="123"/>
                    <a:pt x="7694" y="156"/>
                    <a:pt x="7710" y="172"/>
                  </a:cubicBezTo>
                  <a:cubicBezTo>
                    <a:pt x="7710" y="156"/>
                    <a:pt x="7710" y="156"/>
                    <a:pt x="7710" y="139"/>
                  </a:cubicBezTo>
                  <a:cubicBezTo>
                    <a:pt x="7717" y="149"/>
                    <a:pt x="7721" y="153"/>
                    <a:pt x="7723" y="153"/>
                  </a:cubicBezTo>
                  <a:cubicBezTo>
                    <a:pt x="7732" y="153"/>
                    <a:pt x="7722" y="105"/>
                    <a:pt x="7749" y="105"/>
                  </a:cubicBezTo>
                  <a:cubicBezTo>
                    <a:pt x="7752" y="105"/>
                    <a:pt x="7755" y="105"/>
                    <a:pt x="7759" y="107"/>
                  </a:cubicBezTo>
                  <a:lnTo>
                    <a:pt x="7759" y="123"/>
                  </a:lnTo>
                  <a:cubicBezTo>
                    <a:pt x="7776" y="123"/>
                    <a:pt x="7776" y="107"/>
                    <a:pt x="7792" y="107"/>
                  </a:cubicBezTo>
                  <a:lnTo>
                    <a:pt x="7792" y="107"/>
                  </a:lnTo>
                  <a:cubicBezTo>
                    <a:pt x="7808" y="139"/>
                    <a:pt x="7776" y="123"/>
                    <a:pt x="7792" y="139"/>
                  </a:cubicBezTo>
                  <a:cubicBezTo>
                    <a:pt x="7805" y="139"/>
                    <a:pt x="7818" y="97"/>
                    <a:pt x="7840" y="97"/>
                  </a:cubicBezTo>
                  <a:cubicBezTo>
                    <a:pt x="7845" y="97"/>
                    <a:pt x="7851" y="100"/>
                    <a:pt x="7857" y="107"/>
                  </a:cubicBezTo>
                  <a:cubicBezTo>
                    <a:pt x="7841" y="123"/>
                    <a:pt x="7825" y="123"/>
                    <a:pt x="7825" y="123"/>
                  </a:cubicBezTo>
                  <a:cubicBezTo>
                    <a:pt x="7834" y="152"/>
                    <a:pt x="7838" y="158"/>
                    <a:pt x="7847" y="158"/>
                  </a:cubicBezTo>
                  <a:cubicBezTo>
                    <a:pt x="7850" y="158"/>
                    <a:pt x="7855" y="157"/>
                    <a:pt x="7860" y="157"/>
                  </a:cubicBezTo>
                  <a:lnTo>
                    <a:pt x="7860" y="157"/>
                  </a:lnTo>
                  <a:lnTo>
                    <a:pt x="7907" y="172"/>
                  </a:lnTo>
                  <a:lnTo>
                    <a:pt x="7907" y="172"/>
                  </a:lnTo>
                  <a:lnTo>
                    <a:pt x="7890" y="156"/>
                  </a:lnTo>
                  <a:cubicBezTo>
                    <a:pt x="7907" y="115"/>
                    <a:pt x="7923" y="111"/>
                    <a:pt x="7939" y="111"/>
                  </a:cubicBezTo>
                  <a:cubicBezTo>
                    <a:pt x="7943" y="111"/>
                    <a:pt x="7947" y="111"/>
                    <a:pt x="7952" y="111"/>
                  </a:cubicBezTo>
                  <a:cubicBezTo>
                    <a:pt x="7964" y="111"/>
                    <a:pt x="7976" y="109"/>
                    <a:pt x="7988" y="90"/>
                  </a:cubicBezTo>
                  <a:lnTo>
                    <a:pt x="7988" y="90"/>
                  </a:lnTo>
                  <a:cubicBezTo>
                    <a:pt x="7956" y="139"/>
                    <a:pt x="7988" y="123"/>
                    <a:pt x="7988" y="156"/>
                  </a:cubicBezTo>
                  <a:cubicBezTo>
                    <a:pt x="8000" y="156"/>
                    <a:pt x="8012" y="164"/>
                    <a:pt x="8012" y="169"/>
                  </a:cubicBezTo>
                  <a:lnTo>
                    <a:pt x="8012" y="169"/>
                  </a:lnTo>
                  <a:cubicBezTo>
                    <a:pt x="8012" y="169"/>
                    <a:pt x="8013" y="169"/>
                    <a:pt x="8013" y="169"/>
                  </a:cubicBezTo>
                  <a:cubicBezTo>
                    <a:pt x="8024" y="169"/>
                    <a:pt x="8036" y="178"/>
                    <a:pt x="8048" y="178"/>
                  </a:cubicBezTo>
                  <a:cubicBezTo>
                    <a:pt x="8057" y="178"/>
                    <a:pt x="8064" y="173"/>
                    <a:pt x="8070" y="156"/>
                  </a:cubicBezTo>
                  <a:cubicBezTo>
                    <a:pt x="8070" y="172"/>
                    <a:pt x="8087" y="156"/>
                    <a:pt x="8087" y="188"/>
                  </a:cubicBezTo>
                  <a:cubicBezTo>
                    <a:pt x="8119" y="172"/>
                    <a:pt x="8087" y="172"/>
                    <a:pt x="8087" y="156"/>
                  </a:cubicBezTo>
                  <a:cubicBezTo>
                    <a:pt x="8095" y="143"/>
                    <a:pt x="8106" y="139"/>
                    <a:pt x="8118" y="139"/>
                  </a:cubicBezTo>
                  <a:cubicBezTo>
                    <a:pt x="8137" y="139"/>
                    <a:pt x="8161" y="150"/>
                    <a:pt x="8184" y="150"/>
                  </a:cubicBezTo>
                  <a:cubicBezTo>
                    <a:pt x="8201" y="150"/>
                    <a:pt x="8218" y="144"/>
                    <a:pt x="8234" y="123"/>
                  </a:cubicBezTo>
                  <a:cubicBezTo>
                    <a:pt x="8267" y="107"/>
                    <a:pt x="8283" y="57"/>
                    <a:pt x="8316" y="41"/>
                  </a:cubicBezTo>
                  <a:cubicBezTo>
                    <a:pt x="8332" y="57"/>
                    <a:pt x="8316" y="90"/>
                    <a:pt x="8316" y="90"/>
                  </a:cubicBezTo>
                  <a:cubicBezTo>
                    <a:pt x="8332" y="90"/>
                    <a:pt x="8348" y="90"/>
                    <a:pt x="8381" y="74"/>
                  </a:cubicBezTo>
                  <a:cubicBezTo>
                    <a:pt x="8381" y="82"/>
                    <a:pt x="8381" y="86"/>
                    <a:pt x="8381" y="90"/>
                  </a:cubicBezTo>
                  <a:lnTo>
                    <a:pt x="8398" y="41"/>
                  </a:lnTo>
                  <a:lnTo>
                    <a:pt x="8365" y="74"/>
                  </a:lnTo>
                  <a:cubicBezTo>
                    <a:pt x="8365" y="74"/>
                    <a:pt x="8348" y="41"/>
                    <a:pt x="8365" y="41"/>
                  </a:cubicBezTo>
                  <a:cubicBezTo>
                    <a:pt x="8360" y="32"/>
                    <a:pt x="8357" y="29"/>
                    <a:pt x="8354" y="29"/>
                  </a:cubicBezTo>
                  <a:cubicBezTo>
                    <a:pt x="8350" y="29"/>
                    <a:pt x="8347" y="37"/>
                    <a:pt x="8343" y="37"/>
                  </a:cubicBezTo>
                  <a:cubicBezTo>
                    <a:pt x="8340" y="37"/>
                    <a:pt x="8337" y="34"/>
                    <a:pt x="8332" y="25"/>
                  </a:cubicBezTo>
                  <a:lnTo>
                    <a:pt x="8299" y="41"/>
                  </a:lnTo>
                  <a:cubicBezTo>
                    <a:pt x="8299" y="25"/>
                    <a:pt x="8299" y="8"/>
                    <a:pt x="8316" y="8"/>
                  </a:cubicBezTo>
                  <a:cubicBezTo>
                    <a:pt x="8307" y="3"/>
                    <a:pt x="8299" y="0"/>
                    <a:pt x="8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16"/>
            <p:cNvSpPr/>
            <p:nvPr/>
          </p:nvSpPr>
          <p:spPr>
            <a:xfrm>
              <a:off x="4118196" y="300351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16"/>
            <p:cNvSpPr/>
            <p:nvPr/>
          </p:nvSpPr>
          <p:spPr>
            <a:xfrm>
              <a:off x="4322082" y="302824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16"/>
            <p:cNvSpPr/>
            <p:nvPr/>
          </p:nvSpPr>
          <p:spPr>
            <a:xfrm>
              <a:off x="4881446" y="297878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16"/>
            <p:cNvSpPr/>
            <p:nvPr/>
          </p:nvSpPr>
          <p:spPr>
            <a:xfrm>
              <a:off x="4844255" y="2926304"/>
              <a:ext cx="3398" cy="9439"/>
            </a:xfrm>
            <a:custGeom>
              <a:avLst/>
              <a:gdLst/>
              <a:ahLst/>
              <a:cxnLst/>
              <a:rect l="l" t="t" r="r" b="b"/>
              <a:pathLst>
                <a:path w="18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17" y="33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16"/>
            <p:cNvSpPr/>
            <p:nvPr/>
          </p:nvSpPr>
          <p:spPr>
            <a:xfrm>
              <a:off x="4714562" y="2942728"/>
              <a:ext cx="6419" cy="5286"/>
            </a:xfrm>
            <a:custGeom>
              <a:avLst/>
              <a:gdLst/>
              <a:ahLst/>
              <a:cxnLst/>
              <a:rect l="l" t="t" r="r" b="b"/>
              <a:pathLst>
                <a:path w="34" h="28" extrusionOk="0">
                  <a:moveTo>
                    <a:pt x="20" y="1"/>
                  </a:moveTo>
                  <a:cubicBezTo>
                    <a:pt x="14" y="1"/>
                    <a:pt x="7" y="5"/>
                    <a:pt x="0" y="11"/>
                  </a:cubicBezTo>
                  <a:cubicBezTo>
                    <a:pt x="17" y="11"/>
                    <a:pt x="33" y="28"/>
                    <a:pt x="33" y="28"/>
                  </a:cubicBezTo>
                  <a:cubicBezTo>
                    <a:pt x="33" y="9"/>
                    <a:pt x="27" y="1"/>
                    <a:pt x="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16"/>
            <p:cNvSpPr/>
            <p:nvPr/>
          </p:nvSpPr>
          <p:spPr>
            <a:xfrm>
              <a:off x="4346812" y="2969535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33" y="0"/>
                  </a:moveTo>
                  <a:lnTo>
                    <a:pt x="0" y="17"/>
                  </a:lnTo>
                  <a:lnTo>
                    <a:pt x="17" y="17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16"/>
            <p:cNvSpPr/>
            <p:nvPr/>
          </p:nvSpPr>
          <p:spPr>
            <a:xfrm>
              <a:off x="4674351" y="2270285"/>
              <a:ext cx="3209" cy="7174"/>
            </a:xfrm>
            <a:custGeom>
              <a:avLst/>
              <a:gdLst/>
              <a:ahLst/>
              <a:cxnLst/>
              <a:rect l="l" t="t" r="r" b="b"/>
              <a:pathLst>
                <a:path w="17" h="38" extrusionOk="0">
                  <a:moveTo>
                    <a:pt x="9" y="0"/>
                  </a:moveTo>
                  <a:cubicBezTo>
                    <a:pt x="6" y="0"/>
                    <a:pt x="4" y="2"/>
                    <a:pt x="1" y="5"/>
                  </a:cubicBezTo>
                  <a:lnTo>
                    <a:pt x="1" y="38"/>
                  </a:lnTo>
                  <a:lnTo>
                    <a:pt x="17" y="21"/>
                  </a:lnTo>
                  <a:cubicBezTo>
                    <a:pt x="17" y="21"/>
                    <a:pt x="17" y="0"/>
                    <a:pt x="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16"/>
            <p:cNvSpPr/>
            <p:nvPr/>
          </p:nvSpPr>
          <p:spPr>
            <a:xfrm>
              <a:off x="4665100" y="2261790"/>
              <a:ext cx="9439" cy="15669"/>
            </a:xfrm>
            <a:custGeom>
              <a:avLst/>
              <a:gdLst/>
              <a:ahLst/>
              <a:cxnLst/>
              <a:rect l="l" t="t" r="r" b="b"/>
              <a:pathLst>
                <a:path w="50" h="83" extrusionOk="0">
                  <a:moveTo>
                    <a:pt x="17" y="1"/>
                  </a:moveTo>
                  <a:cubicBezTo>
                    <a:pt x="17" y="17"/>
                    <a:pt x="0" y="50"/>
                    <a:pt x="17" y="83"/>
                  </a:cubicBezTo>
                  <a:cubicBezTo>
                    <a:pt x="17" y="50"/>
                    <a:pt x="17" y="66"/>
                    <a:pt x="33" y="17"/>
                  </a:cubicBezTo>
                  <a:cubicBezTo>
                    <a:pt x="33" y="17"/>
                    <a:pt x="33" y="34"/>
                    <a:pt x="33" y="50"/>
                  </a:cubicBezTo>
                  <a:cubicBezTo>
                    <a:pt x="33" y="46"/>
                    <a:pt x="34" y="45"/>
                    <a:pt x="35" y="45"/>
                  </a:cubicBezTo>
                  <a:cubicBezTo>
                    <a:pt x="38" y="45"/>
                    <a:pt x="41" y="49"/>
                    <a:pt x="44" y="49"/>
                  </a:cubicBezTo>
                  <a:cubicBezTo>
                    <a:pt x="47" y="49"/>
                    <a:pt x="50" y="46"/>
                    <a:pt x="50" y="34"/>
                  </a:cubicBezTo>
                  <a:cubicBezTo>
                    <a:pt x="41" y="17"/>
                    <a:pt x="37" y="9"/>
                    <a:pt x="33" y="9"/>
                  </a:cubicBezTo>
                  <a:cubicBezTo>
                    <a:pt x="29" y="9"/>
                    <a:pt x="25" y="17"/>
                    <a:pt x="17" y="34"/>
                  </a:cubicBez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16"/>
            <p:cNvSpPr/>
            <p:nvPr/>
          </p:nvSpPr>
          <p:spPr>
            <a:xfrm>
              <a:off x="4510676" y="224649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cubicBezTo>
                    <a:pt x="16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16"/>
            <p:cNvSpPr/>
            <p:nvPr/>
          </p:nvSpPr>
          <p:spPr>
            <a:xfrm>
              <a:off x="4501237" y="223706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16"/>
            <p:cNvSpPr/>
            <p:nvPr/>
          </p:nvSpPr>
          <p:spPr>
            <a:xfrm>
              <a:off x="4569388" y="224951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cubicBezTo>
                    <a:pt x="0" y="0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16"/>
            <p:cNvSpPr/>
            <p:nvPr/>
          </p:nvSpPr>
          <p:spPr>
            <a:xfrm>
              <a:off x="4655850" y="227727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cubicBezTo>
                    <a:pt x="0" y="17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16"/>
            <p:cNvSpPr/>
            <p:nvPr/>
          </p:nvSpPr>
          <p:spPr>
            <a:xfrm>
              <a:off x="4600159" y="224026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7"/>
                    <a:pt x="1" y="1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16"/>
            <p:cNvSpPr/>
            <p:nvPr/>
          </p:nvSpPr>
          <p:spPr>
            <a:xfrm>
              <a:off x="4618660" y="2243289"/>
              <a:ext cx="189" cy="9439"/>
            </a:xfrm>
            <a:custGeom>
              <a:avLst/>
              <a:gdLst/>
              <a:ahLst/>
              <a:cxnLst/>
              <a:rect l="l" t="t" r="r" b="b"/>
              <a:pathLst>
                <a:path w="1" h="50" extrusionOk="0">
                  <a:moveTo>
                    <a:pt x="1" y="50"/>
                  </a:moveTo>
                  <a:cubicBezTo>
                    <a:pt x="1" y="33"/>
                    <a:pt x="1" y="33"/>
                    <a:pt x="1" y="17"/>
                  </a:cubicBezTo>
                  <a:cubicBezTo>
                    <a:pt x="1" y="17"/>
                    <a:pt x="1" y="17"/>
                    <a:pt x="1" y="1"/>
                  </a:cubicBezTo>
                  <a:cubicBezTo>
                    <a:pt x="1" y="1"/>
                    <a:pt x="1" y="33"/>
                    <a:pt x="1" y="5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16"/>
            <p:cNvSpPr/>
            <p:nvPr/>
          </p:nvSpPr>
          <p:spPr>
            <a:xfrm>
              <a:off x="3988314" y="225574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17"/>
                  </a:lnTo>
                  <a:cubicBezTo>
                    <a:pt x="1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16"/>
            <p:cNvSpPr/>
            <p:nvPr/>
          </p:nvSpPr>
          <p:spPr>
            <a:xfrm>
              <a:off x="4482736" y="223101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16"/>
            <p:cNvSpPr/>
            <p:nvPr/>
          </p:nvSpPr>
          <p:spPr>
            <a:xfrm>
              <a:off x="4306602" y="2234039"/>
              <a:ext cx="6419" cy="15669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17" y="1"/>
                  </a:moveTo>
                  <a:cubicBezTo>
                    <a:pt x="17" y="33"/>
                    <a:pt x="1" y="50"/>
                    <a:pt x="17" y="82"/>
                  </a:cubicBezTo>
                  <a:cubicBezTo>
                    <a:pt x="17" y="66"/>
                    <a:pt x="33" y="33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16"/>
            <p:cNvSpPr/>
            <p:nvPr/>
          </p:nvSpPr>
          <p:spPr>
            <a:xfrm>
              <a:off x="4439505" y="223403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"/>
                    <a:pt x="1" y="1"/>
                  </a:cubicBezTo>
                  <a:cubicBezTo>
                    <a:pt x="1" y="1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16"/>
            <p:cNvSpPr/>
            <p:nvPr/>
          </p:nvSpPr>
          <p:spPr>
            <a:xfrm>
              <a:off x="4421004" y="22432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16"/>
            <p:cNvSpPr/>
            <p:nvPr/>
          </p:nvSpPr>
          <p:spPr>
            <a:xfrm>
              <a:off x="4405524" y="22432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16"/>
            <p:cNvSpPr/>
            <p:nvPr/>
          </p:nvSpPr>
          <p:spPr>
            <a:xfrm>
              <a:off x="4062505" y="2280480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7" y="0"/>
                  </a:moveTo>
                  <a:cubicBezTo>
                    <a:pt x="17" y="33"/>
                    <a:pt x="1" y="33"/>
                    <a:pt x="17" y="33"/>
                  </a:cubicBezTo>
                  <a:cubicBezTo>
                    <a:pt x="17" y="16"/>
                    <a:pt x="17" y="16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16"/>
            <p:cNvSpPr/>
            <p:nvPr/>
          </p:nvSpPr>
          <p:spPr>
            <a:xfrm>
              <a:off x="4655850" y="227727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16"/>
            <p:cNvSpPr/>
            <p:nvPr/>
          </p:nvSpPr>
          <p:spPr>
            <a:xfrm>
              <a:off x="4192388" y="228652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16"/>
            <p:cNvSpPr/>
            <p:nvPr/>
          </p:nvSpPr>
          <p:spPr>
            <a:xfrm>
              <a:off x="4408544" y="2286521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" y="1"/>
                  </a:moveTo>
                  <a:cubicBezTo>
                    <a:pt x="1" y="1"/>
                    <a:pt x="1" y="17"/>
                    <a:pt x="1" y="17"/>
                  </a:cubicBezTo>
                  <a:lnTo>
                    <a:pt x="17" y="34"/>
                  </a:lnTo>
                  <a:cubicBezTo>
                    <a:pt x="17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16"/>
            <p:cNvSpPr/>
            <p:nvPr/>
          </p:nvSpPr>
          <p:spPr>
            <a:xfrm>
              <a:off x="3985293" y="2224789"/>
              <a:ext cx="676974" cy="71549"/>
            </a:xfrm>
            <a:custGeom>
              <a:avLst/>
              <a:gdLst/>
              <a:ahLst/>
              <a:cxnLst/>
              <a:rect l="l" t="t" r="r" b="b"/>
              <a:pathLst>
                <a:path w="3586" h="379" extrusionOk="0">
                  <a:moveTo>
                    <a:pt x="982" y="17"/>
                  </a:moveTo>
                  <a:lnTo>
                    <a:pt x="982" y="17"/>
                  </a:lnTo>
                  <a:cubicBezTo>
                    <a:pt x="980" y="17"/>
                    <a:pt x="978" y="19"/>
                    <a:pt x="976" y="24"/>
                  </a:cubicBezTo>
                  <a:lnTo>
                    <a:pt x="976" y="24"/>
                  </a:lnTo>
                  <a:lnTo>
                    <a:pt x="982" y="17"/>
                  </a:lnTo>
                  <a:close/>
                  <a:moveTo>
                    <a:pt x="976" y="24"/>
                  </a:moveTo>
                  <a:lnTo>
                    <a:pt x="966" y="33"/>
                  </a:lnTo>
                  <a:lnTo>
                    <a:pt x="972" y="33"/>
                  </a:lnTo>
                  <a:cubicBezTo>
                    <a:pt x="973" y="29"/>
                    <a:pt x="975" y="26"/>
                    <a:pt x="976" y="24"/>
                  </a:cubicBezTo>
                  <a:close/>
                  <a:moveTo>
                    <a:pt x="2767" y="66"/>
                  </a:moveTo>
                  <a:lnTo>
                    <a:pt x="2767" y="66"/>
                  </a:lnTo>
                  <a:cubicBezTo>
                    <a:pt x="2767" y="68"/>
                    <a:pt x="2767" y="70"/>
                    <a:pt x="2767" y="71"/>
                  </a:cubicBezTo>
                  <a:lnTo>
                    <a:pt x="2767" y="71"/>
                  </a:lnTo>
                  <a:cubicBezTo>
                    <a:pt x="2767" y="68"/>
                    <a:pt x="2767" y="66"/>
                    <a:pt x="2767" y="66"/>
                  </a:cubicBezTo>
                  <a:close/>
                  <a:moveTo>
                    <a:pt x="2121" y="79"/>
                  </a:moveTo>
                  <a:cubicBezTo>
                    <a:pt x="2119" y="79"/>
                    <a:pt x="2116" y="80"/>
                    <a:pt x="2113" y="82"/>
                  </a:cubicBezTo>
                  <a:lnTo>
                    <a:pt x="2128" y="82"/>
                  </a:lnTo>
                  <a:cubicBezTo>
                    <a:pt x="2126" y="80"/>
                    <a:pt x="2124" y="79"/>
                    <a:pt x="2121" y="79"/>
                  </a:cubicBezTo>
                  <a:close/>
                  <a:moveTo>
                    <a:pt x="2112" y="82"/>
                  </a:moveTo>
                  <a:cubicBezTo>
                    <a:pt x="2112" y="83"/>
                    <a:pt x="2112" y="83"/>
                    <a:pt x="2112" y="83"/>
                  </a:cubicBezTo>
                  <a:lnTo>
                    <a:pt x="2112" y="83"/>
                  </a:lnTo>
                  <a:cubicBezTo>
                    <a:pt x="2113" y="83"/>
                    <a:pt x="2113" y="83"/>
                    <a:pt x="2113" y="82"/>
                  </a:cubicBezTo>
                  <a:close/>
                  <a:moveTo>
                    <a:pt x="601" y="88"/>
                  </a:moveTo>
                  <a:lnTo>
                    <a:pt x="601" y="88"/>
                  </a:lnTo>
                  <a:cubicBezTo>
                    <a:pt x="598" y="93"/>
                    <a:pt x="596" y="99"/>
                    <a:pt x="606" y="99"/>
                  </a:cubicBezTo>
                  <a:cubicBezTo>
                    <a:pt x="604" y="95"/>
                    <a:pt x="602" y="91"/>
                    <a:pt x="601" y="88"/>
                  </a:cubicBezTo>
                  <a:close/>
                  <a:moveTo>
                    <a:pt x="180" y="99"/>
                  </a:moveTo>
                  <a:lnTo>
                    <a:pt x="180" y="99"/>
                  </a:lnTo>
                  <a:lnTo>
                    <a:pt x="180" y="99"/>
                  </a:ln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753" y="99"/>
                  </a:moveTo>
                  <a:cubicBezTo>
                    <a:pt x="753" y="99"/>
                    <a:pt x="753" y="99"/>
                    <a:pt x="753" y="99"/>
                  </a:cubicBezTo>
                  <a:lnTo>
                    <a:pt x="753" y="99"/>
                  </a:ln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1932" y="99"/>
                  </a:moveTo>
                  <a:cubicBezTo>
                    <a:pt x="1932" y="99"/>
                    <a:pt x="1932" y="99"/>
                    <a:pt x="1932" y="99"/>
                  </a:cubicBezTo>
                  <a:lnTo>
                    <a:pt x="1932" y="99"/>
                  </a:ln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3143" y="99"/>
                  </a:moveTo>
                  <a:cubicBezTo>
                    <a:pt x="3143" y="99"/>
                    <a:pt x="3143" y="99"/>
                    <a:pt x="3143" y="99"/>
                  </a:cubicBezTo>
                  <a:cubicBezTo>
                    <a:pt x="3143" y="99"/>
                    <a:pt x="3143" y="99"/>
                    <a:pt x="3143" y="99"/>
                  </a:cubicBezTo>
                  <a:close/>
                  <a:moveTo>
                    <a:pt x="3159" y="99"/>
                  </a:moveTo>
                  <a:cubicBezTo>
                    <a:pt x="3159" y="99"/>
                    <a:pt x="3159" y="99"/>
                    <a:pt x="3159" y="99"/>
                  </a:cubicBezTo>
                  <a:cubicBezTo>
                    <a:pt x="3159" y="99"/>
                    <a:pt x="3159" y="99"/>
                    <a:pt x="3159" y="99"/>
                  </a:cubicBez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3159" y="99"/>
                  </a:moveTo>
                  <a:cubicBezTo>
                    <a:pt x="3159" y="99"/>
                    <a:pt x="3159" y="99"/>
                    <a:pt x="3159" y="99"/>
                  </a:cubicBezTo>
                  <a:cubicBezTo>
                    <a:pt x="3159" y="99"/>
                    <a:pt x="3159" y="99"/>
                    <a:pt x="3159" y="99"/>
                  </a:cubicBez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606" y="99"/>
                  </a:moveTo>
                  <a:cubicBezTo>
                    <a:pt x="606" y="99"/>
                    <a:pt x="606" y="99"/>
                    <a:pt x="606" y="99"/>
                  </a:cubicBezTo>
                  <a:cubicBezTo>
                    <a:pt x="606" y="99"/>
                    <a:pt x="606" y="99"/>
                    <a:pt x="606" y="99"/>
                  </a:cubicBezTo>
                  <a:close/>
                  <a:moveTo>
                    <a:pt x="721" y="99"/>
                  </a:moveTo>
                  <a:cubicBezTo>
                    <a:pt x="721" y="99"/>
                    <a:pt x="721" y="99"/>
                    <a:pt x="721" y="99"/>
                  </a:cubicBezTo>
                  <a:cubicBezTo>
                    <a:pt x="721" y="99"/>
                    <a:pt x="721" y="99"/>
                    <a:pt x="721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1899" y="99"/>
                  </a:moveTo>
                  <a:cubicBezTo>
                    <a:pt x="1899" y="99"/>
                    <a:pt x="1899" y="99"/>
                    <a:pt x="1899" y="99"/>
                  </a:cubicBezTo>
                  <a:cubicBezTo>
                    <a:pt x="1899" y="99"/>
                    <a:pt x="1899" y="99"/>
                    <a:pt x="1899" y="99"/>
                  </a:cubicBezTo>
                  <a:close/>
                  <a:moveTo>
                    <a:pt x="2079" y="99"/>
                  </a:moveTo>
                  <a:cubicBezTo>
                    <a:pt x="2079" y="99"/>
                    <a:pt x="2079" y="99"/>
                    <a:pt x="2079" y="99"/>
                  </a:cubicBezTo>
                  <a:lnTo>
                    <a:pt x="2079" y="99"/>
                  </a:lnTo>
                  <a:close/>
                  <a:moveTo>
                    <a:pt x="2308" y="99"/>
                  </a:moveTo>
                  <a:cubicBezTo>
                    <a:pt x="2308" y="99"/>
                    <a:pt x="2308" y="99"/>
                    <a:pt x="2308" y="99"/>
                  </a:cubicBezTo>
                  <a:cubicBezTo>
                    <a:pt x="2308" y="99"/>
                    <a:pt x="2308" y="99"/>
                    <a:pt x="2308" y="99"/>
                  </a:cubicBezTo>
                  <a:close/>
                  <a:moveTo>
                    <a:pt x="3159" y="99"/>
                  </a:moveTo>
                  <a:cubicBezTo>
                    <a:pt x="3159" y="103"/>
                    <a:pt x="3158" y="105"/>
                    <a:pt x="3156" y="106"/>
                  </a:cubicBezTo>
                  <a:lnTo>
                    <a:pt x="3156" y="106"/>
                  </a:lnTo>
                  <a:cubicBezTo>
                    <a:pt x="3153" y="104"/>
                    <a:pt x="3148" y="101"/>
                    <a:pt x="3143" y="99"/>
                  </a:cubicBezTo>
                  <a:lnTo>
                    <a:pt x="3143" y="99"/>
                  </a:lnTo>
                  <a:cubicBezTo>
                    <a:pt x="3147" y="102"/>
                    <a:pt x="3149" y="106"/>
                    <a:pt x="3152" y="109"/>
                  </a:cubicBezTo>
                  <a:lnTo>
                    <a:pt x="3152" y="109"/>
                  </a:lnTo>
                  <a:cubicBezTo>
                    <a:pt x="3153" y="108"/>
                    <a:pt x="3155" y="107"/>
                    <a:pt x="3156" y="106"/>
                  </a:cubicBezTo>
                  <a:lnTo>
                    <a:pt x="3156" y="106"/>
                  </a:lnTo>
                  <a:cubicBezTo>
                    <a:pt x="3158" y="107"/>
                    <a:pt x="3159" y="108"/>
                    <a:pt x="3160" y="109"/>
                  </a:cubicBezTo>
                  <a:lnTo>
                    <a:pt x="3160" y="109"/>
                  </a:lnTo>
                  <a:cubicBezTo>
                    <a:pt x="3159" y="103"/>
                    <a:pt x="3159" y="99"/>
                    <a:pt x="3159" y="99"/>
                  </a:cubicBezTo>
                  <a:close/>
                  <a:moveTo>
                    <a:pt x="82" y="115"/>
                  </a:moveTo>
                  <a:lnTo>
                    <a:pt x="82" y="115"/>
                  </a:lnTo>
                  <a:cubicBezTo>
                    <a:pt x="82" y="115"/>
                    <a:pt x="82" y="115"/>
                    <a:pt x="82" y="115"/>
                  </a:cubicBezTo>
                  <a:close/>
                  <a:moveTo>
                    <a:pt x="2570" y="115"/>
                  </a:moveTo>
                  <a:cubicBezTo>
                    <a:pt x="2570" y="115"/>
                    <a:pt x="2570" y="115"/>
                    <a:pt x="2570" y="115"/>
                  </a:cubicBezTo>
                  <a:cubicBezTo>
                    <a:pt x="2570" y="115"/>
                    <a:pt x="2570" y="115"/>
                    <a:pt x="2570" y="115"/>
                  </a:cubicBezTo>
                  <a:close/>
                  <a:moveTo>
                    <a:pt x="3258" y="115"/>
                  </a:moveTo>
                  <a:cubicBezTo>
                    <a:pt x="3258" y="115"/>
                    <a:pt x="3258" y="115"/>
                    <a:pt x="3258" y="115"/>
                  </a:cubicBezTo>
                  <a:cubicBezTo>
                    <a:pt x="3258" y="115"/>
                    <a:pt x="3258" y="115"/>
                    <a:pt x="3258" y="115"/>
                  </a:cubicBezTo>
                  <a:close/>
                  <a:moveTo>
                    <a:pt x="1915" y="82"/>
                  </a:moveTo>
                  <a:cubicBezTo>
                    <a:pt x="1915" y="82"/>
                    <a:pt x="1899" y="82"/>
                    <a:pt x="1899" y="115"/>
                  </a:cubicBezTo>
                  <a:cubicBezTo>
                    <a:pt x="1899" y="115"/>
                    <a:pt x="1899" y="99"/>
                    <a:pt x="1899" y="99"/>
                  </a:cubicBezTo>
                  <a:cubicBezTo>
                    <a:pt x="1899" y="111"/>
                    <a:pt x="1898" y="121"/>
                    <a:pt x="1896" y="129"/>
                  </a:cubicBezTo>
                  <a:lnTo>
                    <a:pt x="1896" y="129"/>
                  </a:lnTo>
                  <a:cubicBezTo>
                    <a:pt x="1907" y="106"/>
                    <a:pt x="1915" y="94"/>
                    <a:pt x="1915" y="82"/>
                  </a:cubicBezTo>
                  <a:close/>
                  <a:moveTo>
                    <a:pt x="3160" y="109"/>
                  </a:moveTo>
                  <a:cubicBezTo>
                    <a:pt x="3162" y="119"/>
                    <a:pt x="3166" y="131"/>
                    <a:pt x="3176" y="131"/>
                  </a:cubicBezTo>
                  <a:cubicBezTo>
                    <a:pt x="3176" y="131"/>
                    <a:pt x="3176" y="122"/>
                    <a:pt x="3160" y="109"/>
                  </a:cubicBezTo>
                  <a:close/>
                  <a:moveTo>
                    <a:pt x="3470" y="148"/>
                  </a:moveTo>
                  <a:cubicBezTo>
                    <a:pt x="3470" y="148"/>
                    <a:pt x="3470" y="148"/>
                    <a:pt x="3470" y="148"/>
                  </a:cubicBezTo>
                  <a:cubicBezTo>
                    <a:pt x="3470" y="148"/>
                    <a:pt x="3470" y="148"/>
                    <a:pt x="3470" y="148"/>
                  </a:cubicBezTo>
                  <a:close/>
                  <a:moveTo>
                    <a:pt x="2046" y="115"/>
                  </a:moveTo>
                  <a:cubicBezTo>
                    <a:pt x="2036" y="115"/>
                    <a:pt x="2039" y="135"/>
                    <a:pt x="2038" y="150"/>
                  </a:cubicBezTo>
                  <a:lnTo>
                    <a:pt x="2038" y="150"/>
                  </a:lnTo>
                  <a:cubicBezTo>
                    <a:pt x="2046" y="136"/>
                    <a:pt x="2046" y="141"/>
                    <a:pt x="2046" y="115"/>
                  </a:cubicBezTo>
                  <a:close/>
                  <a:moveTo>
                    <a:pt x="1896" y="129"/>
                  </a:moveTo>
                  <a:lnTo>
                    <a:pt x="1896" y="129"/>
                  </a:lnTo>
                  <a:cubicBezTo>
                    <a:pt x="1893" y="136"/>
                    <a:pt x="1890" y="144"/>
                    <a:pt x="1887" y="153"/>
                  </a:cubicBezTo>
                  <a:lnTo>
                    <a:pt x="1887" y="153"/>
                  </a:lnTo>
                  <a:cubicBezTo>
                    <a:pt x="1891" y="148"/>
                    <a:pt x="1894" y="140"/>
                    <a:pt x="1896" y="129"/>
                  </a:cubicBezTo>
                  <a:close/>
                  <a:moveTo>
                    <a:pt x="3438" y="148"/>
                  </a:moveTo>
                  <a:cubicBezTo>
                    <a:pt x="3430" y="156"/>
                    <a:pt x="3430" y="160"/>
                    <a:pt x="3431" y="162"/>
                  </a:cubicBezTo>
                  <a:lnTo>
                    <a:pt x="3431" y="162"/>
                  </a:lnTo>
                  <a:cubicBezTo>
                    <a:pt x="3433" y="159"/>
                    <a:pt x="3435" y="154"/>
                    <a:pt x="3438" y="148"/>
                  </a:cubicBezTo>
                  <a:close/>
                  <a:moveTo>
                    <a:pt x="2783" y="99"/>
                  </a:moveTo>
                  <a:lnTo>
                    <a:pt x="2783" y="99"/>
                  </a:lnTo>
                  <a:cubicBezTo>
                    <a:pt x="2783" y="99"/>
                    <a:pt x="2799" y="99"/>
                    <a:pt x="2799" y="115"/>
                  </a:cubicBezTo>
                  <a:cubicBezTo>
                    <a:pt x="2799" y="136"/>
                    <a:pt x="2799" y="164"/>
                    <a:pt x="2799" y="164"/>
                  </a:cubicBezTo>
                  <a:cubicBezTo>
                    <a:pt x="2783" y="164"/>
                    <a:pt x="2783" y="115"/>
                    <a:pt x="2783" y="99"/>
                  </a:cubicBezTo>
                  <a:close/>
                  <a:moveTo>
                    <a:pt x="3176" y="148"/>
                  </a:moveTo>
                  <a:cubicBezTo>
                    <a:pt x="3168" y="148"/>
                    <a:pt x="3168" y="156"/>
                    <a:pt x="3168" y="164"/>
                  </a:cubicBezTo>
                  <a:lnTo>
                    <a:pt x="3176" y="148"/>
                  </a:lnTo>
                  <a:close/>
                  <a:moveTo>
                    <a:pt x="3389" y="148"/>
                  </a:moveTo>
                  <a:cubicBezTo>
                    <a:pt x="3389" y="162"/>
                    <a:pt x="3391" y="169"/>
                    <a:pt x="3395" y="173"/>
                  </a:cubicBezTo>
                  <a:lnTo>
                    <a:pt x="3395" y="173"/>
                  </a:lnTo>
                  <a:cubicBezTo>
                    <a:pt x="3393" y="169"/>
                    <a:pt x="3389" y="166"/>
                    <a:pt x="3389" y="148"/>
                  </a:cubicBezTo>
                  <a:close/>
                  <a:moveTo>
                    <a:pt x="3305" y="204"/>
                  </a:moveTo>
                  <a:cubicBezTo>
                    <a:pt x="3306" y="204"/>
                    <a:pt x="3307" y="207"/>
                    <a:pt x="3307" y="213"/>
                  </a:cubicBezTo>
                  <a:cubicBezTo>
                    <a:pt x="3307" y="228"/>
                    <a:pt x="3307" y="229"/>
                    <a:pt x="3295" y="230"/>
                  </a:cubicBezTo>
                  <a:lnTo>
                    <a:pt x="3295" y="230"/>
                  </a:lnTo>
                  <a:cubicBezTo>
                    <a:pt x="3298" y="218"/>
                    <a:pt x="3303" y="204"/>
                    <a:pt x="3305" y="204"/>
                  </a:cubicBezTo>
                  <a:close/>
                  <a:moveTo>
                    <a:pt x="2767" y="262"/>
                  </a:moveTo>
                  <a:lnTo>
                    <a:pt x="2767" y="279"/>
                  </a:lnTo>
                  <a:lnTo>
                    <a:pt x="2783" y="279"/>
                  </a:lnTo>
                  <a:lnTo>
                    <a:pt x="2767" y="262"/>
                  </a:lnTo>
                  <a:close/>
                  <a:moveTo>
                    <a:pt x="3326" y="265"/>
                  </a:moveTo>
                  <a:cubicBezTo>
                    <a:pt x="3325" y="269"/>
                    <a:pt x="3324" y="274"/>
                    <a:pt x="3323" y="279"/>
                  </a:cubicBezTo>
                  <a:lnTo>
                    <a:pt x="3340" y="279"/>
                  </a:lnTo>
                  <a:lnTo>
                    <a:pt x="3326" y="265"/>
                  </a:lnTo>
                  <a:close/>
                  <a:moveTo>
                    <a:pt x="3405" y="279"/>
                  </a:moveTo>
                  <a:cubicBezTo>
                    <a:pt x="3405" y="279"/>
                    <a:pt x="3405" y="279"/>
                    <a:pt x="3405" y="279"/>
                  </a:cubicBezTo>
                  <a:cubicBezTo>
                    <a:pt x="3405" y="279"/>
                    <a:pt x="3405" y="279"/>
                    <a:pt x="3405" y="279"/>
                  </a:cubicBezTo>
                  <a:close/>
                  <a:moveTo>
                    <a:pt x="573" y="295"/>
                  </a:moveTo>
                  <a:cubicBezTo>
                    <a:pt x="569" y="295"/>
                    <a:pt x="567" y="298"/>
                    <a:pt x="566" y="302"/>
                  </a:cubicBezTo>
                  <a:lnTo>
                    <a:pt x="566" y="302"/>
                  </a:lnTo>
                  <a:cubicBezTo>
                    <a:pt x="568" y="300"/>
                    <a:pt x="570" y="298"/>
                    <a:pt x="573" y="295"/>
                  </a:cubicBezTo>
                  <a:close/>
                  <a:moveTo>
                    <a:pt x="3405" y="279"/>
                  </a:moveTo>
                  <a:cubicBezTo>
                    <a:pt x="3405" y="295"/>
                    <a:pt x="3405" y="279"/>
                    <a:pt x="3405" y="311"/>
                  </a:cubicBezTo>
                  <a:cubicBezTo>
                    <a:pt x="3421" y="311"/>
                    <a:pt x="3405" y="295"/>
                    <a:pt x="3405" y="279"/>
                  </a:cubicBezTo>
                  <a:close/>
                  <a:moveTo>
                    <a:pt x="230" y="311"/>
                  </a:moveTo>
                  <a:cubicBezTo>
                    <a:pt x="230" y="311"/>
                    <a:pt x="230" y="319"/>
                    <a:pt x="225" y="319"/>
                  </a:cubicBezTo>
                  <a:lnTo>
                    <a:pt x="225" y="319"/>
                  </a:lnTo>
                  <a:cubicBezTo>
                    <a:pt x="226" y="317"/>
                    <a:pt x="228" y="314"/>
                    <a:pt x="230" y="311"/>
                  </a:cubicBezTo>
                  <a:close/>
                  <a:moveTo>
                    <a:pt x="566" y="302"/>
                  </a:moveTo>
                  <a:cubicBezTo>
                    <a:pt x="557" y="311"/>
                    <a:pt x="557" y="311"/>
                    <a:pt x="557" y="311"/>
                  </a:cubicBezTo>
                  <a:cubicBezTo>
                    <a:pt x="561" y="320"/>
                    <a:pt x="563" y="323"/>
                    <a:pt x="564" y="323"/>
                  </a:cubicBezTo>
                  <a:cubicBezTo>
                    <a:pt x="566" y="323"/>
                    <a:pt x="564" y="310"/>
                    <a:pt x="566" y="302"/>
                  </a:cubicBezTo>
                  <a:close/>
                  <a:moveTo>
                    <a:pt x="17" y="328"/>
                  </a:moveTo>
                  <a:cubicBezTo>
                    <a:pt x="17" y="328"/>
                    <a:pt x="17" y="328"/>
                    <a:pt x="17" y="328"/>
                  </a:cubicBezTo>
                  <a:lnTo>
                    <a:pt x="17" y="328"/>
                  </a:lnTo>
                  <a:close/>
                  <a:moveTo>
                    <a:pt x="82" y="328"/>
                  </a:moveTo>
                  <a:cubicBezTo>
                    <a:pt x="82" y="328"/>
                    <a:pt x="82" y="328"/>
                    <a:pt x="82" y="328"/>
                  </a:cubicBezTo>
                  <a:cubicBezTo>
                    <a:pt x="82" y="328"/>
                    <a:pt x="82" y="328"/>
                    <a:pt x="82" y="328"/>
                  </a:cubicBezTo>
                  <a:close/>
                  <a:moveTo>
                    <a:pt x="131" y="328"/>
                  </a:moveTo>
                  <a:cubicBezTo>
                    <a:pt x="131" y="328"/>
                    <a:pt x="131" y="328"/>
                    <a:pt x="131" y="328"/>
                  </a:cubicBezTo>
                  <a:cubicBezTo>
                    <a:pt x="131" y="328"/>
                    <a:pt x="131" y="328"/>
                    <a:pt x="131" y="328"/>
                  </a:cubicBezTo>
                  <a:close/>
                  <a:moveTo>
                    <a:pt x="360" y="328"/>
                  </a:moveTo>
                  <a:cubicBezTo>
                    <a:pt x="360" y="328"/>
                    <a:pt x="360" y="328"/>
                    <a:pt x="360" y="328"/>
                  </a:cubicBezTo>
                  <a:cubicBezTo>
                    <a:pt x="360" y="328"/>
                    <a:pt x="360" y="328"/>
                    <a:pt x="360" y="328"/>
                  </a:cubicBezTo>
                  <a:close/>
                  <a:moveTo>
                    <a:pt x="639" y="328"/>
                  </a:moveTo>
                  <a:cubicBezTo>
                    <a:pt x="639" y="328"/>
                    <a:pt x="639" y="328"/>
                    <a:pt x="639" y="328"/>
                  </a:cubicBezTo>
                  <a:cubicBezTo>
                    <a:pt x="639" y="328"/>
                    <a:pt x="639" y="328"/>
                    <a:pt x="639" y="328"/>
                  </a:cubicBezTo>
                  <a:close/>
                  <a:moveTo>
                    <a:pt x="950" y="328"/>
                  </a:moveTo>
                  <a:cubicBezTo>
                    <a:pt x="950" y="328"/>
                    <a:pt x="950" y="328"/>
                    <a:pt x="950" y="328"/>
                  </a:cubicBezTo>
                  <a:cubicBezTo>
                    <a:pt x="950" y="328"/>
                    <a:pt x="950" y="328"/>
                    <a:pt x="950" y="328"/>
                  </a:cubicBezTo>
                  <a:close/>
                  <a:moveTo>
                    <a:pt x="1048" y="328"/>
                  </a:moveTo>
                  <a:lnTo>
                    <a:pt x="1048" y="328"/>
                  </a:lnTo>
                  <a:lnTo>
                    <a:pt x="1048" y="328"/>
                  </a:lnTo>
                  <a:close/>
                  <a:moveTo>
                    <a:pt x="2226" y="328"/>
                  </a:moveTo>
                  <a:cubicBezTo>
                    <a:pt x="2226" y="328"/>
                    <a:pt x="2226" y="328"/>
                    <a:pt x="2226" y="328"/>
                  </a:cubicBezTo>
                  <a:cubicBezTo>
                    <a:pt x="2226" y="328"/>
                    <a:pt x="2226" y="328"/>
                    <a:pt x="2226" y="328"/>
                  </a:cubicBezTo>
                  <a:close/>
                  <a:moveTo>
                    <a:pt x="66" y="279"/>
                  </a:moveTo>
                  <a:cubicBezTo>
                    <a:pt x="66" y="311"/>
                    <a:pt x="66" y="328"/>
                    <a:pt x="66" y="344"/>
                  </a:cubicBezTo>
                  <a:cubicBezTo>
                    <a:pt x="82" y="311"/>
                    <a:pt x="66" y="295"/>
                    <a:pt x="66" y="279"/>
                  </a:cubicBezTo>
                  <a:close/>
                  <a:moveTo>
                    <a:pt x="1790" y="349"/>
                  </a:moveTo>
                  <a:lnTo>
                    <a:pt x="1801" y="361"/>
                  </a:lnTo>
                  <a:cubicBezTo>
                    <a:pt x="1797" y="355"/>
                    <a:pt x="1794" y="352"/>
                    <a:pt x="1790" y="349"/>
                  </a:cubicBezTo>
                  <a:close/>
                  <a:moveTo>
                    <a:pt x="1670" y="0"/>
                  </a:moveTo>
                  <a:lnTo>
                    <a:pt x="1670" y="0"/>
                  </a:lnTo>
                  <a:cubicBezTo>
                    <a:pt x="1682" y="24"/>
                    <a:pt x="1676" y="40"/>
                    <a:pt x="1673" y="40"/>
                  </a:cubicBezTo>
                  <a:cubicBezTo>
                    <a:pt x="1671" y="40"/>
                    <a:pt x="1670" y="38"/>
                    <a:pt x="1670" y="33"/>
                  </a:cubicBezTo>
                  <a:lnTo>
                    <a:pt x="1670" y="66"/>
                  </a:lnTo>
                  <a:cubicBezTo>
                    <a:pt x="1668" y="71"/>
                    <a:pt x="1665" y="73"/>
                    <a:pt x="1664" y="73"/>
                  </a:cubicBezTo>
                  <a:cubicBezTo>
                    <a:pt x="1656" y="73"/>
                    <a:pt x="1653" y="36"/>
                    <a:pt x="1646" y="36"/>
                  </a:cubicBezTo>
                  <a:cubicBezTo>
                    <a:pt x="1643" y="36"/>
                    <a:pt x="1641" y="39"/>
                    <a:pt x="1637" y="50"/>
                  </a:cubicBezTo>
                  <a:lnTo>
                    <a:pt x="1637" y="17"/>
                  </a:lnTo>
                  <a:cubicBezTo>
                    <a:pt x="1621" y="33"/>
                    <a:pt x="1588" y="17"/>
                    <a:pt x="1588" y="82"/>
                  </a:cubicBezTo>
                  <a:cubicBezTo>
                    <a:pt x="1588" y="66"/>
                    <a:pt x="1572" y="50"/>
                    <a:pt x="1588" y="50"/>
                  </a:cubicBezTo>
                  <a:cubicBezTo>
                    <a:pt x="1584" y="48"/>
                    <a:pt x="1581" y="47"/>
                    <a:pt x="1577" y="47"/>
                  </a:cubicBezTo>
                  <a:cubicBezTo>
                    <a:pt x="1555" y="47"/>
                    <a:pt x="1534" y="75"/>
                    <a:pt x="1518" y="75"/>
                  </a:cubicBezTo>
                  <a:cubicBezTo>
                    <a:pt x="1514" y="75"/>
                    <a:pt x="1510" y="73"/>
                    <a:pt x="1506" y="66"/>
                  </a:cubicBezTo>
                  <a:lnTo>
                    <a:pt x="1506" y="50"/>
                  </a:lnTo>
                  <a:cubicBezTo>
                    <a:pt x="1493" y="50"/>
                    <a:pt x="1491" y="71"/>
                    <a:pt x="1490" y="71"/>
                  </a:cubicBezTo>
                  <a:cubicBezTo>
                    <a:pt x="1490" y="71"/>
                    <a:pt x="1490" y="69"/>
                    <a:pt x="1490" y="66"/>
                  </a:cubicBezTo>
                  <a:cubicBezTo>
                    <a:pt x="1490" y="66"/>
                    <a:pt x="1490" y="50"/>
                    <a:pt x="1490" y="50"/>
                  </a:cubicBezTo>
                  <a:cubicBezTo>
                    <a:pt x="1490" y="50"/>
                    <a:pt x="1479" y="71"/>
                    <a:pt x="1467" y="71"/>
                  </a:cubicBezTo>
                  <a:cubicBezTo>
                    <a:pt x="1464" y="71"/>
                    <a:pt x="1460" y="69"/>
                    <a:pt x="1457" y="66"/>
                  </a:cubicBezTo>
                  <a:lnTo>
                    <a:pt x="1474" y="50"/>
                  </a:lnTo>
                  <a:cubicBezTo>
                    <a:pt x="1470" y="48"/>
                    <a:pt x="1467" y="47"/>
                    <a:pt x="1463" y="47"/>
                  </a:cubicBezTo>
                  <a:cubicBezTo>
                    <a:pt x="1437" y="47"/>
                    <a:pt x="1423" y="100"/>
                    <a:pt x="1408" y="115"/>
                  </a:cubicBezTo>
                  <a:cubicBezTo>
                    <a:pt x="1408" y="50"/>
                    <a:pt x="1375" y="33"/>
                    <a:pt x="1375" y="33"/>
                  </a:cubicBezTo>
                  <a:lnTo>
                    <a:pt x="1375" y="17"/>
                  </a:lnTo>
                  <a:cubicBezTo>
                    <a:pt x="1343" y="17"/>
                    <a:pt x="1310" y="66"/>
                    <a:pt x="1293" y="82"/>
                  </a:cubicBezTo>
                  <a:cubicBezTo>
                    <a:pt x="1277" y="33"/>
                    <a:pt x="1228" y="66"/>
                    <a:pt x="1195" y="33"/>
                  </a:cubicBezTo>
                  <a:cubicBezTo>
                    <a:pt x="1195" y="33"/>
                    <a:pt x="1195" y="66"/>
                    <a:pt x="1195" y="82"/>
                  </a:cubicBezTo>
                  <a:cubicBezTo>
                    <a:pt x="1193" y="80"/>
                    <a:pt x="1191" y="79"/>
                    <a:pt x="1189" y="79"/>
                  </a:cubicBezTo>
                  <a:cubicBezTo>
                    <a:pt x="1183" y="79"/>
                    <a:pt x="1181" y="88"/>
                    <a:pt x="1180" y="88"/>
                  </a:cubicBezTo>
                  <a:cubicBezTo>
                    <a:pt x="1179" y="88"/>
                    <a:pt x="1179" y="83"/>
                    <a:pt x="1179" y="66"/>
                  </a:cubicBezTo>
                  <a:cubicBezTo>
                    <a:pt x="1169" y="36"/>
                    <a:pt x="1159" y="31"/>
                    <a:pt x="1153" y="31"/>
                  </a:cubicBezTo>
                  <a:cubicBezTo>
                    <a:pt x="1149" y="31"/>
                    <a:pt x="1146" y="33"/>
                    <a:pt x="1146" y="33"/>
                  </a:cubicBezTo>
                  <a:lnTo>
                    <a:pt x="1146" y="82"/>
                  </a:lnTo>
                  <a:cubicBezTo>
                    <a:pt x="1137" y="59"/>
                    <a:pt x="1126" y="51"/>
                    <a:pt x="1115" y="51"/>
                  </a:cubicBezTo>
                  <a:cubicBezTo>
                    <a:pt x="1097" y="51"/>
                    <a:pt x="1079" y="71"/>
                    <a:pt x="1065" y="71"/>
                  </a:cubicBezTo>
                  <a:cubicBezTo>
                    <a:pt x="1058" y="71"/>
                    <a:pt x="1052" y="66"/>
                    <a:pt x="1048" y="50"/>
                  </a:cubicBezTo>
                  <a:cubicBezTo>
                    <a:pt x="1048" y="58"/>
                    <a:pt x="1044" y="58"/>
                    <a:pt x="1040" y="58"/>
                  </a:cubicBezTo>
                  <a:cubicBezTo>
                    <a:pt x="1036" y="58"/>
                    <a:pt x="1032" y="58"/>
                    <a:pt x="1032" y="66"/>
                  </a:cubicBezTo>
                  <a:lnTo>
                    <a:pt x="1032" y="33"/>
                  </a:lnTo>
                  <a:lnTo>
                    <a:pt x="972" y="33"/>
                  </a:lnTo>
                  <a:cubicBezTo>
                    <a:pt x="965" y="61"/>
                    <a:pt x="962" y="115"/>
                    <a:pt x="950" y="115"/>
                  </a:cubicBezTo>
                  <a:lnTo>
                    <a:pt x="950" y="66"/>
                  </a:lnTo>
                  <a:cubicBezTo>
                    <a:pt x="928" y="66"/>
                    <a:pt x="913" y="44"/>
                    <a:pt x="896" y="44"/>
                  </a:cubicBezTo>
                  <a:cubicBezTo>
                    <a:pt x="888" y="44"/>
                    <a:pt x="879" y="50"/>
                    <a:pt x="868" y="66"/>
                  </a:cubicBezTo>
                  <a:cubicBezTo>
                    <a:pt x="868" y="50"/>
                    <a:pt x="868" y="33"/>
                    <a:pt x="868" y="33"/>
                  </a:cubicBezTo>
                  <a:cubicBezTo>
                    <a:pt x="868" y="33"/>
                    <a:pt x="860" y="25"/>
                    <a:pt x="852" y="25"/>
                  </a:cubicBezTo>
                  <a:cubicBezTo>
                    <a:pt x="843" y="25"/>
                    <a:pt x="835" y="33"/>
                    <a:pt x="835" y="66"/>
                  </a:cubicBezTo>
                  <a:cubicBezTo>
                    <a:pt x="835" y="56"/>
                    <a:pt x="834" y="52"/>
                    <a:pt x="831" y="52"/>
                  </a:cubicBezTo>
                  <a:cubicBezTo>
                    <a:pt x="825" y="52"/>
                    <a:pt x="814" y="71"/>
                    <a:pt x="802" y="82"/>
                  </a:cubicBezTo>
                  <a:lnTo>
                    <a:pt x="802" y="50"/>
                  </a:lnTo>
                  <a:cubicBezTo>
                    <a:pt x="786" y="99"/>
                    <a:pt x="786" y="115"/>
                    <a:pt x="770" y="115"/>
                  </a:cubicBezTo>
                  <a:cubicBezTo>
                    <a:pt x="770" y="115"/>
                    <a:pt x="770" y="99"/>
                    <a:pt x="770" y="99"/>
                  </a:cubicBezTo>
                  <a:cubicBezTo>
                    <a:pt x="770" y="96"/>
                    <a:pt x="770" y="95"/>
                    <a:pt x="770" y="95"/>
                  </a:cubicBezTo>
                  <a:cubicBezTo>
                    <a:pt x="769" y="95"/>
                    <a:pt x="768" y="118"/>
                    <a:pt x="759" y="118"/>
                  </a:cubicBezTo>
                  <a:cubicBezTo>
                    <a:pt x="758" y="118"/>
                    <a:pt x="756" y="117"/>
                    <a:pt x="753" y="115"/>
                  </a:cubicBezTo>
                  <a:lnTo>
                    <a:pt x="753" y="99"/>
                  </a:lnTo>
                  <a:cubicBezTo>
                    <a:pt x="753" y="99"/>
                    <a:pt x="753" y="99"/>
                    <a:pt x="737" y="131"/>
                  </a:cubicBezTo>
                  <a:cubicBezTo>
                    <a:pt x="737" y="135"/>
                    <a:pt x="736" y="136"/>
                    <a:pt x="735" y="136"/>
                  </a:cubicBezTo>
                  <a:cubicBezTo>
                    <a:pt x="731" y="136"/>
                    <a:pt x="721" y="112"/>
                    <a:pt x="721" y="99"/>
                  </a:cubicBezTo>
                  <a:cubicBezTo>
                    <a:pt x="721" y="115"/>
                    <a:pt x="704" y="131"/>
                    <a:pt x="704" y="131"/>
                  </a:cubicBezTo>
                  <a:cubicBezTo>
                    <a:pt x="704" y="115"/>
                    <a:pt x="704" y="99"/>
                    <a:pt x="704" y="99"/>
                  </a:cubicBezTo>
                  <a:cubicBezTo>
                    <a:pt x="702" y="97"/>
                    <a:pt x="700" y="96"/>
                    <a:pt x="699" y="96"/>
                  </a:cubicBezTo>
                  <a:cubicBezTo>
                    <a:pt x="687" y="96"/>
                    <a:pt x="676" y="124"/>
                    <a:pt x="665" y="124"/>
                  </a:cubicBezTo>
                  <a:cubicBezTo>
                    <a:pt x="662" y="124"/>
                    <a:pt x="658" y="122"/>
                    <a:pt x="655" y="115"/>
                  </a:cubicBezTo>
                  <a:cubicBezTo>
                    <a:pt x="655" y="99"/>
                    <a:pt x="655" y="99"/>
                    <a:pt x="655" y="82"/>
                  </a:cubicBezTo>
                  <a:cubicBezTo>
                    <a:pt x="671" y="82"/>
                    <a:pt x="688" y="82"/>
                    <a:pt x="688" y="99"/>
                  </a:cubicBezTo>
                  <a:cubicBezTo>
                    <a:pt x="688" y="66"/>
                    <a:pt x="671" y="50"/>
                    <a:pt x="688" y="17"/>
                  </a:cubicBezTo>
                  <a:lnTo>
                    <a:pt x="688" y="17"/>
                  </a:lnTo>
                  <a:cubicBezTo>
                    <a:pt x="674" y="31"/>
                    <a:pt x="660" y="69"/>
                    <a:pt x="646" y="69"/>
                  </a:cubicBezTo>
                  <a:cubicBezTo>
                    <a:pt x="643" y="69"/>
                    <a:pt x="641" y="68"/>
                    <a:pt x="639" y="66"/>
                  </a:cubicBezTo>
                  <a:cubicBezTo>
                    <a:pt x="622" y="50"/>
                    <a:pt x="622" y="50"/>
                    <a:pt x="622" y="50"/>
                  </a:cubicBezTo>
                  <a:cubicBezTo>
                    <a:pt x="622" y="33"/>
                    <a:pt x="606" y="33"/>
                    <a:pt x="606" y="33"/>
                  </a:cubicBezTo>
                  <a:cubicBezTo>
                    <a:pt x="606" y="62"/>
                    <a:pt x="593" y="65"/>
                    <a:pt x="601" y="88"/>
                  </a:cubicBezTo>
                  <a:lnTo>
                    <a:pt x="601" y="88"/>
                  </a:lnTo>
                  <a:cubicBezTo>
                    <a:pt x="603" y="85"/>
                    <a:pt x="606" y="82"/>
                    <a:pt x="606" y="82"/>
                  </a:cubicBezTo>
                  <a:lnTo>
                    <a:pt x="622" y="82"/>
                  </a:lnTo>
                  <a:cubicBezTo>
                    <a:pt x="622" y="94"/>
                    <a:pt x="614" y="105"/>
                    <a:pt x="609" y="105"/>
                  </a:cubicBezTo>
                  <a:cubicBezTo>
                    <a:pt x="607" y="105"/>
                    <a:pt x="606" y="103"/>
                    <a:pt x="606" y="99"/>
                  </a:cubicBezTo>
                  <a:cubicBezTo>
                    <a:pt x="606" y="115"/>
                    <a:pt x="606" y="131"/>
                    <a:pt x="590" y="148"/>
                  </a:cubicBezTo>
                  <a:cubicBezTo>
                    <a:pt x="590" y="99"/>
                    <a:pt x="573" y="82"/>
                    <a:pt x="573" y="50"/>
                  </a:cubicBezTo>
                  <a:cubicBezTo>
                    <a:pt x="541" y="66"/>
                    <a:pt x="524" y="66"/>
                    <a:pt x="508" y="115"/>
                  </a:cubicBezTo>
                  <a:cubicBezTo>
                    <a:pt x="508" y="109"/>
                    <a:pt x="508" y="99"/>
                    <a:pt x="508" y="99"/>
                  </a:cubicBezTo>
                  <a:cubicBezTo>
                    <a:pt x="508" y="82"/>
                    <a:pt x="508" y="82"/>
                    <a:pt x="508" y="82"/>
                  </a:cubicBezTo>
                  <a:cubicBezTo>
                    <a:pt x="491" y="99"/>
                    <a:pt x="475" y="82"/>
                    <a:pt x="475" y="131"/>
                  </a:cubicBezTo>
                  <a:cubicBezTo>
                    <a:pt x="459" y="115"/>
                    <a:pt x="475" y="99"/>
                    <a:pt x="459" y="99"/>
                  </a:cubicBezTo>
                  <a:lnTo>
                    <a:pt x="459" y="82"/>
                  </a:lnTo>
                  <a:cubicBezTo>
                    <a:pt x="453" y="72"/>
                    <a:pt x="448" y="68"/>
                    <a:pt x="443" y="68"/>
                  </a:cubicBezTo>
                  <a:cubicBezTo>
                    <a:pt x="422" y="68"/>
                    <a:pt x="401" y="137"/>
                    <a:pt x="379" y="137"/>
                  </a:cubicBezTo>
                  <a:cubicBezTo>
                    <a:pt x="373" y="137"/>
                    <a:pt x="367" y="131"/>
                    <a:pt x="360" y="115"/>
                  </a:cubicBezTo>
                  <a:cubicBezTo>
                    <a:pt x="352" y="109"/>
                    <a:pt x="343" y="107"/>
                    <a:pt x="334" y="107"/>
                  </a:cubicBezTo>
                  <a:cubicBezTo>
                    <a:pt x="309" y="107"/>
                    <a:pt x="283" y="125"/>
                    <a:pt x="258" y="125"/>
                  </a:cubicBezTo>
                  <a:cubicBezTo>
                    <a:pt x="243" y="125"/>
                    <a:pt x="228" y="119"/>
                    <a:pt x="213" y="99"/>
                  </a:cubicBezTo>
                  <a:cubicBezTo>
                    <a:pt x="210" y="96"/>
                    <a:pt x="207" y="94"/>
                    <a:pt x="205" y="94"/>
                  </a:cubicBezTo>
                  <a:cubicBezTo>
                    <a:pt x="196" y="94"/>
                    <a:pt x="194" y="118"/>
                    <a:pt x="180" y="131"/>
                  </a:cubicBezTo>
                  <a:lnTo>
                    <a:pt x="180" y="99"/>
                  </a:lnTo>
                  <a:lnTo>
                    <a:pt x="164" y="148"/>
                  </a:lnTo>
                  <a:cubicBezTo>
                    <a:pt x="163" y="149"/>
                    <a:pt x="162" y="149"/>
                    <a:pt x="161" y="149"/>
                  </a:cubicBezTo>
                  <a:cubicBezTo>
                    <a:pt x="149" y="149"/>
                    <a:pt x="138" y="95"/>
                    <a:pt x="126" y="95"/>
                  </a:cubicBezTo>
                  <a:cubicBezTo>
                    <a:pt x="122" y="95"/>
                    <a:pt x="119" y="100"/>
                    <a:pt x="115" y="115"/>
                  </a:cubicBezTo>
                  <a:lnTo>
                    <a:pt x="115" y="131"/>
                  </a:lnTo>
                  <a:cubicBezTo>
                    <a:pt x="107" y="131"/>
                    <a:pt x="99" y="136"/>
                    <a:pt x="92" y="136"/>
                  </a:cubicBezTo>
                  <a:cubicBezTo>
                    <a:pt x="86" y="136"/>
                    <a:pt x="82" y="131"/>
                    <a:pt x="82" y="115"/>
                  </a:cubicBezTo>
                  <a:lnTo>
                    <a:pt x="49" y="148"/>
                  </a:lnTo>
                  <a:cubicBezTo>
                    <a:pt x="33" y="131"/>
                    <a:pt x="49" y="66"/>
                    <a:pt x="33" y="66"/>
                  </a:cubicBezTo>
                  <a:cubicBezTo>
                    <a:pt x="17" y="82"/>
                    <a:pt x="0" y="115"/>
                    <a:pt x="0" y="131"/>
                  </a:cubicBezTo>
                  <a:cubicBezTo>
                    <a:pt x="17" y="131"/>
                    <a:pt x="17" y="148"/>
                    <a:pt x="17" y="164"/>
                  </a:cubicBezTo>
                  <a:lnTo>
                    <a:pt x="17" y="181"/>
                  </a:lnTo>
                  <a:cubicBezTo>
                    <a:pt x="0" y="230"/>
                    <a:pt x="0" y="279"/>
                    <a:pt x="17" y="328"/>
                  </a:cubicBezTo>
                  <a:lnTo>
                    <a:pt x="33" y="295"/>
                  </a:lnTo>
                  <a:lnTo>
                    <a:pt x="33" y="311"/>
                  </a:lnTo>
                  <a:lnTo>
                    <a:pt x="33" y="328"/>
                  </a:lnTo>
                  <a:cubicBezTo>
                    <a:pt x="33" y="333"/>
                    <a:pt x="33" y="335"/>
                    <a:pt x="34" y="335"/>
                  </a:cubicBezTo>
                  <a:cubicBezTo>
                    <a:pt x="34" y="335"/>
                    <a:pt x="38" y="323"/>
                    <a:pt x="49" y="311"/>
                  </a:cubicBezTo>
                  <a:cubicBezTo>
                    <a:pt x="49" y="328"/>
                    <a:pt x="49" y="328"/>
                    <a:pt x="49" y="344"/>
                  </a:cubicBezTo>
                  <a:lnTo>
                    <a:pt x="66" y="279"/>
                  </a:lnTo>
                  <a:cubicBezTo>
                    <a:pt x="66" y="279"/>
                    <a:pt x="66" y="279"/>
                    <a:pt x="66" y="279"/>
                  </a:cubicBezTo>
                  <a:lnTo>
                    <a:pt x="66" y="279"/>
                  </a:lnTo>
                  <a:cubicBezTo>
                    <a:pt x="77" y="290"/>
                    <a:pt x="81" y="309"/>
                    <a:pt x="82" y="309"/>
                  </a:cubicBezTo>
                  <a:cubicBezTo>
                    <a:pt x="82" y="309"/>
                    <a:pt x="82" y="305"/>
                    <a:pt x="82" y="295"/>
                  </a:cubicBezTo>
                  <a:cubicBezTo>
                    <a:pt x="82" y="311"/>
                    <a:pt x="82" y="328"/>
                    <a:pt x="82" y="328"/>
                  </a:cubicBezTo>
                  <a:cubicBezTo>
                    <a:pt x="99" y="311"/>
                    <a:pt x="99" y="328"/>
                    <a:pt x="115" y="295"/>
                  </a:cubicBezTo>
                  <a:cubicBezTo>
                    <a:pt x="115" y="305"/>
                    <a:pt x="116" y="307"/>
                    <a:pt x="118" y="307"/>
                  </a:cubicBezTo>
                  <a:cubicBezTo>
                    <a:pt x="121" y="307"/>
                    <a:pt x="123" y="305"/>
                    <a:pt x="126" y="305"/>
                  </a:cubicBezTo>
                  <a:cubicBezTo>
                    <a:pt x="129" y="305"/>
                    <a:pt x="131" y="309"/>
                    <a:pt x="131" y="328"/>
                  </a:cubicBezTo>
                  <a:cubicBezTo>
                    <a:pt x="131" y="328"/>
                    <a:pt x="148" y="295"/>
                    <a:pt x="148" y="295"/>
                  </a:cubicBezTo>
                  <a:cubicBezTo>
                    <a:pt x="148" y="328"/>
                    <a:pt x="156" y="328"/>
                    <a:pt x="164" y="328"/>
                  </a:cubicBezTo>
                  <a:cubicBezTo>
                    <a:pt x="172" y="328"/>
                    <a:pt x="180" y="328"/>
                    <a:pt x="180" y="361"/>
                  </a:cubicBezTo>
                  <a:cubicBezTo>
                    <a:pt x="180" y="318"/>
                    <a:pt x="205" y="337"/>
                    <a:pt x="222" y="322"/>
                  </a:cubicBezTo>
                  <a:lnTo>
                    <a:pt x="222" y="322"/>
                  </a:lnTo>
                  <a:cubicBezTo>
                    <a:pt x="230" y="334"/>
                    <a:pt x="233" y="344"/>
                    <a:pt x="246" y="344"/>
                  </a:cubicBezTo>
                  <a:cubicBezTo>
                    <a:pt x="246" y="311"/>
                    <a:pt x="262" y="295"/>
                    <a:pt x="262" y="262"/>
                  </a:cubicBezTo>
                  <a:cubicBezTo>
                    <a:pt x="279" y="311"/>
                    <a:pt x="262" y="311"/>
                    <a:pt x="262" y="361"/>
                  </a:cubicBezTo>
                  <a:cubicBezTo>
                    <a:pt x="262" y="328"/>
                    <a:pt x="279" y="328"/>
                    <a:pt x="279" y="295"/>
                  </a:cubicBezTo>
                  <a:cubicBezTo>
                    <a:pt x="279" y="328"/>
                    <a:pt x="279" y="311"/>
                    <a:pt x="279" y="344"/>
                  </a:cubicBezTo>
                  <a:cubicBezTo>
                    <a:pt x="295" y="295"/>
                    <a:pt x="295" y="328"/>
                    <a:pt x="295" y="295"/>
                  </a:cubicBezTo>
                  <a:cubicBezTo>
                    <a:pt x="308" y="322"/>
                    <a:pt x="311" y="349"/>
                    <a:pt x="311" y="349"/>
                  </a:cubicBezTo>
                  <a:cubicBezTo>
                    <a:pt x="311" y="349"/>
                    <a:pt x="311" y="347"/>
                    <a:pt x="311" y="344"/>
                  </a:cubicBezTo>
                  <a:cubicBezTo>
                    <a:pt x="328" y="361"/>
                    <a:pt x="311" y="377"/>
                    <a:pt x="311" y="377"/>
                  </a:cubicBezTo>
                  <a:cubicBezTo>
                    <a:pt x="328" y="377"/>
                    <a:pt x="311" y="328"/>
                    <a:pt x="328" y="311"/>
                  </a:cubicBezTo>
                  <a:cubicBezTo>
                    <a:pt x="330" y="309"/>
                    <a:pt x="332" y="308"/>
                    <a:pt x="333" y="308"/>
                  </a:cubicBezTo>
                  <a:lnTo>
                    <a:pt x="333" y="308"/>
                  </a:lnTo>
                  <a:cubicBezTo>
                    <a:pt x="340" y="308"/>
                    <a:pt x="330" y="347"/>
                    <a:pt x="344" y="361"/>
                  </a:cubicBezTo>
                  <a:cubicBezTo>
                    <a:pt x="344" y="344"/>
                    <a:pt x="360" y="311"/>
                    <a:pt x="360" y="311"/>
                  </a:cubicBezTo>
                  <a:cubicBezTo>
                    <a:pt x="360" y="311"/>
                    <a:pt x="360" y="328"/>
                    <a:pt x="360" y="328"/>
                  </a:cubicBezTo>
                  <a:cubicBezTo>
                    <a:pt x="377" y="295"/>
                    <a:pt x="393" y="328"/>
                    <a:pt x="410" y="279"/>
                  </a:cubicBezTo>
                  <a:cubicBezTo>
                    <a:pt x="410" y="262"/>
                    <a:pt x="410" y="242"/>
                    <a:pt x="410" y="230"/>
                  </a:cubicBezTo>
                  <a:cubicBezTo>
                    <a:pt x="410" y="230"/>
                    <a:pt x="417" y="222"/>
                    <a:pt x="422" y="222"/>
                  </a:cubicBezTo>
                  <a:cubicBezTo>
                    <a:pt x="424" y="222"/>
                    <a:pt x="426" y="224"/>
                    <a:pt x="426" y="230"/>
                  </a:cubicBezTo>
                  <a:cubicBezTo>
                    <a:pt x="426" y="230"/>
                    <a:pt x="426" y="246"/>
                    <a:pt x="410" y="262"/>
                  </a:cubicBezTo>
                  <a:lnTo>
                    <a:pt x="426" y="246"/>
                  </a:lnTo>
                  <a:lnTo>
                    <a:pt x="426" y="246"/>
                  </a:lnTo>
                  <a:cubicBezTo>
                    <a:pt x="426" y="279"/>
                    <a:pt x="410" y="262"/>
                    <a:pt x="410" y="295"/>
                  </a:cubicBezTo>
                  <a:cubicBezTo>
                    <a:pt x="423" y="282"/>
                    <a:pt x="436" y="258"/>
                    <a:pt x="449" y="258"/>
                  </a:cubicBezTo>
                  <a:cubicBezTo>
                    <a:pt x="452" y="258"/>
                    <a:pt x="456" y="259"/>
                    <a:pt x="459" y="262"/>
                  </a:cubicBezTo>
                  <a:cubicBezTo>
                    <a:pt x="459" y="295"/>
                    <a:pt x="426" y="262"/>
                    <a:pt x="442" y="311"/>
                  </a:cubicBezTo>
                  <a:lnTo>
                    <a:pt x="426" y="295"/>
                  </a:lnTo>
                  <a:lnTo>
                    <a:pt x="426" y="295"/>
                  </a:lnTo>
                  <a:cubicBezTo>
                    <a:pt x="432" y="318"/>
                    <a:pt x="431" y="323"/>
                    <a:pt x="429" y="323"/>
                  </a:cubicBezTo>
                  <a:cubicBezTo>
                    <a:pt x="428" y="323"/>
                    <a:pt x="426" y="321"/>
                    <a:pt x="424" y="321"/>
                  </a:cubicBezTo>
                  <a:lnTo>
                    <a:pt x="424" y="321"/>
                  </a:lnTo>
                  <a:cubicBezTo>
                    <a:pt x="421" y="321"/>
                    <a:pt x="419" y="327"/>
                    <a:pt x="426" y="361"/>
                  </a:cubicBezTo>
                  <a:cubicBezTo>
                    <a:pt x="439" y="361"/>
                    <a:pt x="452" y="340"/>
                    <a:pt x="465" y="340"/>
                  </a:cubicBezTo>
                  <a:cubicBezTo>
                    <a:pt x="468" y="340"/>
                    <a:pt x="472" y="341"/>
                    <a:pt x="475" y="344"/>
                  </a:cubicBezTo>
                  <a:cubicBezTo>
                    <a:pt x="475" y="328"/>
                    <a:pt x="475" y="311"/>
                    <a:pt x="475" y="295"/>
                  </a:cubicBezTo>
                  <a:cubicBezTo>
                    <a:pt x="480" y="288"/>
                    <a:pt x="484" y="285"/>
                    <a:pt x="487" y="285"/>
                  </a:cubicBezTo>
                  <a:cubicBezTo>
                    <a:pt x="501" y="285"/>
                    <a:pt x="498" y="354"/>
                    <a:pt x="513" y="354"/>
                  </a:cubicBezTo>
                  <a:cubicBezTo>
                    <a:pt x="516" y="354"/>
                    <a:pt x="519" y="351"/>
                    <a:pt x="524" y="344"/>
                  </a:cubicBezTo>
                  <a:cubicBezTo>
                    <a:pt x="524" y="316"/>
                    <a:pt x="524" y="275"/>
                    <a:pt x="535" y="275"/>
                  </a:cubicBezTo>
                  <a:cubicBezTo>
                    <a:pt x="536" y="275"/>
                    <a:pt x="538" y="277"/>
                    <a:pt x="541" y="279"/>
                  </a:cubicBezTo>
                  <a:lnTo>
                    <a:pt x="541" y="328"/>
                  </a:lnTo>
                  <a:cubicBezTo>
                    <a:pt x="554" y="328"/>
                    <a:pt x="546" y="286"/>
                    <a:pt x="559" y="286"/>
                  </a:cubicBezTo>
                  <a:cubicBezTo>
                    <a:pt x="562" y="286"/>
                    <a:pt x="567" y="289"/>
                    <a:pt x="573" y="295"/>
                  </a:cubicBezTo>
                  <a:lnTo>
                    <a:pt x="573" y="328"/>
                  </a:lnTo>
                  <a:cubicBezTo>
                    <a:pt x="590" y="328"/>
                    <a:pt x="622" y="295"/>
                    <a:pt x="639" y="295"/>
                  </a:cubicBezTo>
                  <a:cubicBezTo>
                    <a:pt x="639" y="295"/>
                    <a:pt x="639" y="311"/>
                    <a:pt x="639" y="328"/>
                  </a:cubicBezTo>
                  <a:cubicBezTo>
                    <a:pt x="648" y="323"/>
                    <a:pt x="656" y="321"/>
                    <a:pt x="665" y="321"/>
                  </a:cubicBezTo>
                  <a:cubicBezTo>
                    <a:pt x="689" y="321"/>
                    <a:pt x="713" y="337"/>
                    <a:pt x="737" y="361"/>
                  </a:cubicBezTo>
                  <a:lnTo>
                    <a:pt x="737" y="328"/>
                  </a:lnTo>
                  <a:cubicBezTo>
                    <a:pt x="737" y="328"/>
                    <a:pt x="753" y="344"/>
                    <a:pt x="737" y="344"/>
                  </a:cubicBezTo>
                  <a:cubicBezTo>
                    <a:pt x="740" y="347"/>
                    <a:pt x="742" y="349"/>
                    <a:pt x="743" y="349"/>
                  </a:cubicBezTo>
                  <a:cubicBezTo>
                    <a:pt x="748" y="349"/>
                    <a:pt x="740" y="325"/>
                    <a:pt x="753" y="311"/>
                  </a:cubicBezTo>
                  <a:cubicBezTo>
                    <a:pt x="753" y="311"/>
                    <a:pt x="753" y="328"/>
                    <a:pt x="753" y="344"/>
                  </a:cubicBezTo>
                  <a:cubicBezTo>
                    <a:pt x="765" y="321"/>
                    <a:pt x="785" y="298"/>
                    <a:pt x="807" y="298"/>
                  </a:cubicBezTo>
                  <a:cubicBezTo>
                    <a:pt x="816" y="298"/>
                    <a:pt x="826" y="302"/>
                    <a:pt x="835" y="311"/>
                  </a:cubicBezTo>
                  <a:lnTo>
                    <a:pt x="819" y="328"/>
                  </a:lnTo>
                  <a:cubicBezTo>
                    <a:pt x="820" y="329"/>
                    <a:pt x="821" y="330"/>
                    <a:pt x="823" y="330"/>
                  </a:cubicBezTo>
                  <a:cubicBezTo>
                    <a:pt x="835" y="330"/>
                    <a:pt x="847" y="272"/>
                    <a:pt x="851" y="272"/>
                  </a:cubicBezTo>
                  <a:cubicBezTo>
                    <a:pt x="851" y="272"/>
                    <a:pt x="852" y="274"/>
                    <a:pt x="852" y="279"/>
                  </a:cubicBezTo>
                  <a:lnTo>
                    <a:pt x="852" y="295"/>
                  </a:lnTo>
                  <a:cubicBezTo>
                    <a:pt x="860" y="299"/>
                    <a:pt x="869" y="300"/>
                    <a:pt x="878" y="300"/>
                  </a:cubicBezTo>
                  <a:cubicBezTo>
                    <a:pt x="888" y="300"/>
                    <a:pt x="898" y="299"/>
                    <a:pt x="907" y="299"/>
                  </a:cubicBezTo>
                  <a:cubicBezTo>
                    <a:pt x="925" y="299"/>
                    <a:pt x="942" y="303"/>
                    <a:pt x="950" y="328"/>
                  </a:cubicBezTo>
                  <a:cubicBezTo>
                    <a:pt x="955" y="311"/>
                    <a:pt x="961" y="308"/>
                    <a:pt x="966" y="308"/>
                  </a:cubicBezTo>
                  <a:cubicBezTo>
                    <a:pt x="970" y="308"/>
                    <a:pt x="975" y="310"/>
                    <a:pt x="979" y="310"/>
                  </a:cubicBezTo>
                  <a:cubicBezTo>
                    <a:pt x="986" y="310"/>
                    <a:pt x="992" y="305"/>
                    <a:pt x="999" y="279"/>
                  </a:cubicBezTo>
                  <a:cubicBezTo>
                    <a:pt x="1015" y="311"/>
                    <a:pt x="999" y="328"/>
                    <a:pt x="1032" y="344"/>
                  </a:cubicBezTo>
                  <a:cubicBezTo>
                    <a:pt x="1048" y="344"/>
                    <a:pt x="1048" y="311"/>
                    <a:pt x="1048" y="295"/>
                  </a:cubicBezTo>
                  <a:lnTo>
                    <a:pt x="1048" y="328"/>
                  </a:lnTo>
                  <a:lnTo>
                    <a:pt x="1064" y="295"/>
                  </a:lnTo>
                  <a:lnTo>
                    <a:pt x="1064" y="344"/>
                  </a:lnTo>
                  <a:lnTo>
                    <a:pt x="1081" y="328"/>
                  </a:lnTo>
                  <a:cubicBezTo>
                    <a:pt x="1081" y="328"/>
                    <a:pt x="1064" y="311"/>
                    <a:pt x="1081" y="295"/>
                  </a:cubicBezTo>
                  <a:cubicBezTo>
                    <a:pt x="1081" y="293"/>
                    <a:pt x="1081" y="292"/>
                    <a:pt x="1082" y="292"/>
                  </a:cubicBezTo>
                  <a:cubicBezTo>
                    <a:pt x="1089" y="292"/>
                    <a:pt x="1113" y="330"/>
                    <a:pt x="1113" y="344"/>
                  </a:cubicBezTo>
                  <a:lnTo>
                    <a:pt x="1130" y="311"/>
                  </a:lnTo>
                  <a:cubicBezTo>
                    <a:pt x="1130" y="328"/>
                    <a:pt x="1130" y="328"/>
                    <a:pt x="1130" y="344"/>
                  </a:cubicBezTo>
                  <a:cubicBezTo>
                    <a:pt x="1133" y="337"/>
                    <a:pt x="1135" y="335"/>
                    <a:pt x="1136" y="335"/>
                  </a:cubicBezTo>
                  <a:cubicBezTo>
                    <a:pt x="1140" y="335"/>
                    <a:pt x="1136" y="354"/>
                    <a:pt x="1140" y="354"/>
                  </a:cubicBezTo>
                  <a:cubicBezTo>
                    <a:pt x="1141" y="354"/>
                    <a:pt x="1143" y="351"/>
                    <a:pt x="1146" y="344"/>
                  </a:cubicBezTo>
                  <a:cubicBezTo>
                    <a:pt x="1146" y="344"/>
                    <a:pt x="1146" y="328"/>
                    <a:pt x="1146" y="311"/>
                  </a:cubicBezTo>
                  <a:cubicBezTo>
                    <a:pt x="1156" y="331"/>
                    <a:pt x="1165" y="339"/>
                    <a:pt x="1172" y="339"/>
                  </a:cubicBezTo>
                  <a:cubicBezTo>
                    <a:pt x="1176" y="339"/>
                    <a:pt x="1179" y="335"/>
                    <a:pt x="1179" y="328"/>
                  </a:cubicBezTo>
                  <a:lnTo>
                    <a:pt x="1179" y="361"/>
                  </a:lnTo>
                  <a:cubicBezTo>
                    <a:pt x="1212" y="361"/>
                    <a:pt x="1228" y="344"/>
                    <a:pt x="1261" y="344"/>
                  </a:cubicBezTo>
                  <a:cubicBezTo>
                    <a:pt x="1244" y="328"/>
                    <a:pt x="1244" y="279"/>
                    <a:pt x="1261" y="279"/>
                  </a:cubicBezTo>
                  <a:cubicBezTo>
                    <a:pt x="1277" y="279"/>
                    <a:pt x="1277" y="328"/>
                    <a:pt x="1261" y="328"/>
                  </a:cubicBezTo>
                  <a:lnTo>
                    <a:pt x="1277" y="328"/>
                  </a:lnTo>
                  <a:cubicBezTo>
                    <a:pt x="1277" y="328"/>
                    <a:pt x="1277" y="344"/>
                    <a:pt x="1277" y="361"/>
                  </a:cubicBezTo>
                  <a:cubicBezTo>
                    <a:pt x="1277" y="353"/>
                    <a:pt x="1278" y="351"/>
                    <a:pt x="1279" y="351"/>
                  </a:cubicBezTo>
                  <a:cubicBezTo>
                    <a:pt x="1282" y="351"/>
                    <a:pt x="1287" y="363"/>
                    <a:pt x="1290" y="363"/>
                  </a:cubicBezTo>
                  <a:cubicBezTo>
                    <a:pt x="1292" y="363"/>
                    <a:pt x="1293" y="359"/>
                    <a:pt x="1293" y="344"/>
                  </a:cubicBezTo>
                  <a:lnTo>
                    <a:pt x="1293" y="361"/>
                  </a:lnTo>
                  <a:cubicBezTo>
                    <a:pt x="1326" y="361"/>
                    <a:pt x="1343" y="344"/>
                    <a:pt x="1359" y="344"/>
                  </a:cubicBezTo>
                  <a:cubicBezTo>
                    <a:pt x="1359" y="311"/>
                    <a:pt x="1375" y="328"/>
                    <a:pt x="1375" y="295"/>
                  </a:cubicBezTo>
                  <a:cubicBezTo>
                    <a:pt x="1392" y="311"/>
                    <a:pt x="1408" y="328"/>
                    <a:pt x="1424" y="328"/>
                  </a:cubicBezTo>
                  <a:cubicBezTo>
                    <a:pt x="1441" y="311"/>
                    <a:pt x="1424" y="295"/>
                    <a:pt x="1441" y="279"/>
                  </a:cubicBezTo>
                  <a:cubicBezTo>
                    <a:pt x="1441" y="311"/>
                    <a:pt x="1457" y="311"/>
                    <a:pt x="1441" y="328"/>
                  </a:cubicBezTo>
                  <a:lnTo>
                    <a:pt x="1441" y="328"/>
                  </a:lnTo>
                  <a:cubicBezTo>
                    <a:pt x="1474" y="328"/>
                    <a:pt x="1474" y="328"/>
                    <a:pt x="1506" y="295"/>
                  </a:cubicBezTo>
                  <a:cubicBezTo>
                    <a:pt x="1506" y="295"/>
                    <a:pt x="1490" y="279"/>
                    <a:pt x="1506" y="279"/>
                  </a:cubicBezTo>
                  <a:cubicBezTo>
                    <a:pt x="1506" y="283"/>
                    <a:pt x="1506" y="289"/>
                    <a:pt x="1506" y="295"/>
                  </a:cubicBezTo>
                  <a:cubicBezTo>
                    <a:pt x="1510" y="291"/>
                    <a:pt x="1514" y="290"/>
                    <a:pt x="1518" y="290"/>
                  </a:cubicBezTo>
                  <a:cubicBezTo>
                    <a:pt x="1542" y="290"/>
                    <a:pt x="1572" y="346"/>
                    <a:pt x="1591" y="346"/>
                  </a:cubicBezTo>
                  <a:cubicBezTo>
                    <a:pt x="1596" y="346"/>
                    <a:pt x="1601" y="341"/>
                    <a:pt x="1604" y="328"/>
                  </a:cubicBezTo>
                  <a:lnTo>
                    <a:pt x="1637" y="295"/>
                  </a:lnTo>
                  <a:lnTo>
                    <a:pt x="1637" y="295"/>
                  </a:lnTo>
                  <a:cubicBezTo>
                    <a:pt x="1637" y="311"/>
                    <a:pt x="1621" y="328"/>
                    <a:pt x="1637" y="344"/>
                  </a:cubicBezTo>
                  <a:cubicBezTo>
                    <a:pt x="1650" y="325"/>
                    <a:pt x="1660" y="321"/>
                    <a:pt x="1669" y="321"/>
                  </a:cubicBezTo>
                  <a:cubicBezTo>
                    <a:pt x="1676" y="321"/>
                    <a:pt x="1682" y="324"/>
                    <a:pt x="1688" y="324"/>
                  </a:cubicBezTo>
                  <a:cubicBezTo>
                    <a:pt x="1693" y="324"/>
                    <a:pt x="1698" y="321"/>
                    <a:pt x="1703" y="311"/>
                  </a:cubicBezTo>
                  <a:cubicBezTo>
                    <a:pt x="1709" y="348"/>
                    <a:pt x="1719" y="357"/>
                    <a:pt x="1732" y="357"/>
                  </a:cubicBezTo>
                  <a:cubicBezTo>
                    <a:pt x="1745" y="357"/>
                    <a:pt x="1761" y="346"/>
                    <a:pt x="1777" y="346"/>
                  </a:cubicBezTo>
                  <a:cubicBezTo>
                    <a:pt x="1781" y="346"/>
                    <a:pt x="1785" y="347"/>
                    <a:pt x="1790" y="349"/>
                  </a:cubicBezTo>
                  <a:lnTo>
                    <a:pt x="1790" y="349"/>
                  </a:lnTo>
                  <a:lnTo>
                    <a:pt x="1785" y="344"/>
                  </a:lnTo>
                  <a:cubicBezTo>
                    <a:pt x="1788" y="341"/>
                    <a:pt x="1790" y="340"/>
                    <a:pt x="1793" y="340"/>
                  </a:cubicBezTo>
                  <a:cubicBezTo>
                    <a:pt x="1801" y="340"/>
                    <a:pt x="1801" y="361"/>
                    <a:pt x="1801" y="361"/>
                  </a:cubicBezTo>
                  <a:cubicBezTo>
                    <a:pt x="1801" y="344"/>
                    <a:pt x="1801" y="344"/>
                    <a:pt x="1801" y="328"/>
                  </a:cubicBezTo>
                  <a:cubicBezTo>
                    <a:pt x="1808" y="326"/>
                    <a:pt x="1815" y="325"/>
                    <a:pt x="1822" y="325"/>
                  </a:cubicBezTo>
                  <a:cubicBezTo>
                    <a:pt x="1868" y="325"/>
                    <a:pt x="1922" y="363"/>
                    <a:pt x="1965" y="377"/>
                  </a:cubicBezTo>
                  <a:cubicBezTo>
                    <a:pt x="1966" y="378"/>
                    <a:pt x="1967" y="379"/>
                    <a:pt x="1968" y="379"/>
                  </a:cubicBezTo>
                  <a:cubicBezTo>
                    <a:pt x="1978" y="379"/>
                    <a:pt x="1981" y="316"/>
                    <a:pt x="1990" y="316"/>
                  </a:cubicBezTo>
                  <a:cubicBezTo>
                    <a:pt x="1992" y="316"/>
                    <a:pt x="1994" y="319"/>
                    <a:pt x="1997" y="328"/>
                  </a:cubicBezTo>
                  <a:lnTo>
                    <a:pt x="1997" y="361"/>
                  </a:lnTo>
                  <a:cubicBezTo>
                    <a:pt x="2010" y="342"/>
                    <a:pt x="2025" y="337"/>
                    <a:pt x="2041" y="337"/>
                  </a:cubicBezTo>
                  <a:cubicBezTo>
                    <a:pt x="2054" y="337"/>
                    <a:pt x="2067" y="340"/>
                    <a:pt x="2079" y="340"/>
                  </a:cubicBezTo>
                  <a:cubicBezTo>
                    <a:pt x="2091" y="340"/>
                    <a:pt x="2102" y="338"/>
                    <a:pt x="2112" y="328"/>
                  </a:cubicBezTo>
                  <a:cubicBezTo>
                    <a:pt x="2112" y="328"/>
                    <a:pt x="2112" y="344"/>
                    <a:pt x="2112" y="344"/>
                  </a:cubicBezTo>
                  <a:cubicBezTo>
                    <a:pt x="2117" y="354"/>
                    <a:pt x="2122" y="358"/>
                    <a:pt x="2127" y="358"/>
                  </a:cubicBezTo>
                  <a:cubicBezTo>
                    <a:pt x="2137" y="358"/>
                    <a:pt x="2145" y="339"/>
                    <a:pt x="2145" y="328"/>
                  </a:cubicBezTo>
                  <a:cubicBezTo>
                    <a:pt x="2145" y="328"/>
                    <a:pt x="2145" y="344"/>
                    <a:pt x="2145" y="361"/>
                  </a:cubicBezTo>
                  <a:cubicBezTo>
                    <a:pt x="2147" y="362"/>
                    <a:pt x="2148" y="363"/>
                    <a:pt x="2150" y="363"/>
                  </a:cubicBezTo>
                  <a:cubicBezTo>
                    <a:pt x="2161" y="363"/>
                    <a:pt x="2171" y="335"/>
                    <a:pt x="2175" y="335"/>
                  </a:cubicBezTo>
                  <a:cubicBezTo>
                    <a:pt x="2177" y="335"/>
                    <a:pt x="2177" y="337"/>
                    <a:pt x="2177" y="344"/>
                  </a:cubicBezTo>
                  <a:cubicBezTo>
                    <a:pt x="2177" y="344"/>
                    <a:pt x="2177" y="361"/>
                    <a:pt x="2177" y="361"/>
                  </a:cubicBezTo>
                  <a:cubicBezTo>
                    <a:pt x="2177" y="344"/>
                    <a:pt x="2194" y="361"/>
                    <a:pt x="2194" y="328"/>
                  </a:cubicBezTo>
                  <a:cubicBezTo>
                    <a:pt x="2197" y="331"/>
                    <a:pt x="2201" y="333"/>
                    <a:pt x="2204" y="333"/>
                  </a:cubicBezTo>
                  <a:cubicBezTo>
                    <a:pt x="2213" y="333"/>
                    <a:pt x="2221" y="323"/>
                    <a:pt x="2224" y="323"/>
                  </a:cubicBezTo>
                  <a:cubicBezTo>
                    <a:pt x="2226" y="323"/>
                    <a:pt x="2226" y="324"/>
                    <a:pt x="2226" y="328"/>
                  </a:cubicBezTo>
                  <a:cubicBezTo>
                    <a:pt x="2230" y="320"/>
                    <a:pt x="2234" y="318"/>
                    <a:pt x="2237" y="318"/>
                  </a:cubicBezTo>
                  <a:cubicBezTo>
                    <a:pt x="2244" y="318"/>
                    <a:pt x="2249" y="326"/>
                    <a:pt x="2253" y="326"/>
                  </a:cubicBezTo>
                  <a:cubicBezTo>
                    <a:pt x="2257" y="326"/>
                    <a:pt x="2259" y="319"/>
                    <a:pt x="2259" y="295"/>
                  </a:cubicBezTo>
                  <a:cubicBezTo>
                    <a:pt x="2259" y="328"/>
                    <a:pt x="2267" y="340"/>
                    <a:pt x="2276" y="340"/>
                  </a:cubicBezTo>
                  <a:cubicBezTo>
                    <a:pt x="2284" y="340"/>
                    <a:pt x="2292" y="328"/>
                    <a:pt x="2292" y="311"/>
                  </a:cubicBezTo>
                  <a:cubicBezTo>
                    <a:pt x="2292" y="328"/>
                    <a:pt x="2308" y="328"/>
                    <a:pt x="2308" y="361"/>
                  </a:cubicBezTo>
                  <a:cubicBezTo>
                    <a:pt x="2308" y="361"/>
                    <a:pt x="2325" y="344"/>
                    <a:pt x="2325" y="311"/>
                  </a:cubicBezTo>
                  <a:cubicBezTo>
                    <a:pt x="2329" y="327"/>
                    <a:pt x="2333" y="333"/>
                    <a:pt x="2337" y="333"/>
                  </a:cubicBezTo>
                  <a:cubicBezTo>
                    <a:pt x="2344" y="333"/>
                    <a:pt x="2352" y="313"/>
                    <a:pt x="2360" y="313"/>
                  </a:cubicBezTo>
                  <a:cubicBezTo>
                    <a:pt x="2364" y="313"/>
                    <a:pt x="2369" y="321"/>
                    <a:pt x="2374" y="344"/>
                  </a:cubicBezTo>
                  <a:cubicBezTo>
                    <a:pt x="2407" y="328"/>
                    <a:pt x="2439" y="295"/>
                    <a:pt x="2456" y="295"/>
                  </a:cubicBezTo>
                  <a:lnTo>
                    <a:pt x="2456" y="295"/>
                  </a:lnTo>
                  <a:cubicBezTo>
                    <a:pt x="2456" y="320"/>
                    <a:pt x="2447" y="320"/>
                    <a:pt x="2439" y="320"/>
                  </a:cubicBezTo>
                  <a:cubicBezTo>
                    <a:pt x="2431" y="320"/>
                    <a:pt x="2423" y="320"/>
                    <a:pt x="2423" y="344"/>
                  </a:cubicBezTo>
                  <a:cubicBezTo>
                    <a:pt x="2451" y="330"/>
                    <a:pt x="2467" y="292"/>
                    <a:pt x="2492" y="292"/>
                  </a:cubicBezTo>
                  <a:cubicBezTo>
                    <a:pt x="2496" y="292"/>
                    <a:pt x="2500" y="293"/>
                    <a:pt x="2505" y="295"/>
                  </a:cubicBezTo>
                  <a:cubicBezTo>
                    <a:pt x="2505" y="311"/>
                    <a:pt x="2488" y="311"/>
                    <a:pt x="2488" y="328"/>
                  </a:cubicBezTo>
                  <a:cubicBezTo>
                    <a:pt x="2505" y="320"/>
                    <a:pt x="2521" y="320"/>
                    <a:pt x="2535" y="320"/>
                  </a:cubicBezTo>
                  <a:cubicBezTo>
                    <a:pt x="2550" y="320"/>
                    <a:pt x="2562" y="320"/>
                    <a:pt x="2570" y="311"/>
                  </a:cubicBezTo>
                  <a:cubicBezTo>
                    <a:pt x="2570" y="279"/>
                    <a:pt x="2587" y="230"/>
                    <a:pt x="2587" y="213"/>
                  </a:cubicBezTo>
                  <a:cubicBezTo>
                    <a:pt x="2587" y="270"/>
                    <a:pt x="2611" y="241"/>
                    <a:pt x="2607" y="295"/>
                  </a:cubicBezTo>
                  <a:lnTo>
                    <a:pt x="2607" y="295"/>
                  </a:lnTo>
                  <a:cubicBezTo>
                    <a:pt x="2606" y="295"/>
                    <a:pt x="2604" y="295"/>
                    <a:pt x="2603" y="295"/>
                  </a:cubicBezTo>
                  <a:cubicBezTo>
                    <a:pt x="2603" y="311"/>
                    <a:pt x="2603" y="311"/>
                    <a:pt x="2603" y="328"/>
                  </a:cubicBezTo>
                  <a:cubicBezTo>
                    <a:pt x="2605" y="314"/>
                    <a:pt x="2607" y="304"/>
                    <a:pt x="2607" y="295"/>
                  </a:cubicBezTo>
                  <a:lnTo>
                    <a:pt x="2607" y="295"/>
                  </a:lnTo>
                  <a:cubicBezTo>
                    <a:pt x="2619" y="295"/>
                    <a:pt x="2618" y="298"/>
                    <a:pt x="2603" y="328"/>
                  </a:cubicBezTo>
                  <a:cubicBezTo>
                    <a:pt x="2619" y="311"/>
                    <a:pt x="2619" y="279"/>
                    <a:pt x="2636" y="279"/>
                  </a:cubicBezTo>
                  <a:cubicBezTo>
                    <a:pt x="2636" y="295"/>
                    <a:pt x="2636" y="295"/>
                    <a:pt x="2636" y="311"/>
                  </a:cubicBezTo>
                  <a:cubicBezTo>
                    <a:pt x="2636" y="298"/>
                    <a:pt x="2646" y="274"/>
                    <a:pt x="2659" y="274"/>
                  </a:cubicBezTo>
                  <a:cubicBezTo>
                    <a:pt x="2662" y="274"/>
                    <a:pt x="2665" y="276"/>
                    <a:pt x="2668" y="279"/>
                  </a:cubicBezTo>
                  <a:cubicBezTo>
                    <a:pt x="2668" y="279"/>
                    <a:pt x="2668" y="295"/>
                    <a:pt x="2652" y="295"/>
                  </a:cubicBezTo>
                  <a:cubicBezTo>
                    <a:pt x="2678" y="295"/>
                    <a:pt x="2694" y="253"/>
                    <a:pt x="2708" y="253"/>
                  </a:cubicBezTo>
                  <a:cubicBezTo>
                    <a:pt x="2711" y="253"/>
                    <a:pt x="2714" y="256"/>
                    <a:pt x="2718" y="262"/>
                  </a:cubicBezTo>
                  <a:cubicBezTo>
                    <a:pt x="2718" y="311"/>
                    <a:pt x="2734" y="279"/>
                    <a:pt x="2734" y="311"/>
                  </a:cubicBezTo>
                  <a:lnTo>
                    <a:pt x="2750" y="311"/>
                  </a:lnTo>
                  <a:lnTo>
                    <a:pt x="2734" y="279"/>
                  </a:lnTo>
                  <a:cubicBezTo>
                    <a:pt x="2747" y="279"/>
                    <a:pt x="2760" y="258"/>
                    <a:pt x="2765" y="258"/>
                  </a:cubicBezTo>
                  <a:cubicBezTo>
                    <a:pt x="2766" y="258"/>
                    <a:pt x="2767" y="259"/>
                    <a:pt x="2767" y="262"/>
                  </a:cubicBezTo>
                  <a:cubicBezTo>
                    <a:pt x="2783" y="246"/>
                    <a:pt x="2767" y="213"/>
                    <a:pt x="2783" y="213"/>
                  </a:cubicBezTo>
                  <a:cubicBezTo>
                    <a:pt x="2783" y="230"/>
                    <a:pt x="2799" y="213"/>
                    <a:pt x="2799" y="246"/>
                  </a:cubicBezTo>
                  <a:cubicBezTo>
                    <a:pt x="2811" y="234"/>
                    <a:pt x="2814" y="223"/>
                    <a:pt x="2821" y="223"/>
                  </a:cubicBezTo>
                  <a:cubicBezTo>
                    <a:pt x="2824" y="223"/>
                    <a:pt x="2827" y="225"/>
                    <a:pt x="2832" y="230"/>
                  </a:cubicBezTo>
                  <a:cubicBezTo>
                    <a:pt x="2832" y="246"/>
                    <a:pt x="2832" y="279"/>
                    <a:pt x="2832" y="279"/>
                  </a:cubicBezTo>
                  <a:cubicBezTo>
                    <a:pt x="2832" y="246"/>
                    <a:pt x="2848" y="279"/>
                    <a:pt x="2865" y="230"/>
                  </a:cubicBezTo>
                  <a:cubicBezTo>
                    <a:pt x="2865" y="246"/>
                    <a:pt x="2865" y="262"/>
                    <a:pt x="2865" y="279"/>
                  </a:cubicBezTo>
                  <a:cubicBezTo>
                    <a:pt x="2878" y="279"/>
                    <a:pt x="2870" y="237"/>
                    <a:pt x="2875" y="237"/>
                  </a:cubicBezTo>
                  <a:lnTo>
                    <a:pt x="2875" y="237"/>
                  </a:lnTo>
                  <a:cubicBezTo>
                    <a:pt x="2876" y="237"/>
                    <a:pt x="2878" y="239"/>
                    <a:pt x="2881" y="246"/>
                  </a:cubicBezTo>
                  <a:cubicBezTo>
                    <a:pt x="2881" y="246"/>
                    <a:pt x="2881" y="246"/>
                    <a:pt x="2881" y="262"/>
                  </a:cubicBezTo>
                  <a:cubicBezTo>
                    <a:pt x="2894" y="262"/>
                    <a:pt x="2907" y="241"/>
                    <a:pt x="2921" y="241"/>
                  </a:cubicBezTo>
                  <a:cubicBezTo>
                    <a:pt x="2924" y="241"/>
                    <a:pt x="2927" y="243"/>
                    <a:pt x="2930" y="246"/>
                  </a:cubicBezTo>
                  <a:cubicBezTo>
                    <a:pt x="2947" y="295"/>
                    <a:pt x="2914" y="262"/>
                    <a:pt x="2930" y="295"/>
                  </a:cubicBezTo>
                  <a:cubicBezTo>
                    <a:pt x="2944" y="295"/>
                    <a:pt x="2970" y="259"/>
                    <a:pt x="2988" y="259"/>
                  </a:cubicBezTo>
                  <a:cubicBezTo>
                    <a:pt x="2991" y="259"/>
                    <a:pt x="2993" y="260"/>
                    <a:pt x="2996" y="262"/>
                  </a:cubicBezTo>
                  <a:lnTo>
                    <a:pt x="2996" y="246"/>
                  </a:lnTo>
                  <a:cubicBezTo>
                    <a:pt x="2996" y="229"/>
                    <a:pt x="2997" y="223"/>
                    <a:pt x="2999" y="223"/>
                  </a:cubicBezTo>
                  <a:cubicBezTo>
                    <a:pt x="3003" y="223"/>
                    <a:pt x="3012" y="253"/>
                    <a:pt x="3021" y="253"/>
                  </a:cubicBezTo>
                  <a:cubicBezTo>
                    <a:pt x="3024" y="253"/>
                    <a:pt x="3026" y="251"/>
                    <a:pt x="3029" y="246"/>
                  </a:cubicBezTo>
                  <a:cubicBezTo>
                    <a:pt x="3029" y="262"/>
                    <a:pt x="3029" y="279"/>
                    <a:pt x="3029" y="279"/>
                  </a:cubicBezTo>
                  <a:cubicBezTo>
                    <a:pt x="3032" y="282"/>
                    <a:pt x="3035" y="283"/>
                    <a:pt x="3038" y="283"/>
                  </a:cubicBezTo>
                  <a:cubicBezTo>
                    <a:pt x="3052" y="283"/>
                    <a:pt x="3068" y="259"/>
                    <a:pt x="3094" y="246"/>
                  </a:cubicBezTo>
                  <a:lnTo>
                    <a:pt x="3094" y="246"/>
                  </a:lnTo>
                  <a:lnTo>
                    <a:pt x="3078" y="262"/>
                  </a:lnTo>
                  <a:cubicBezTo>
                    <a:pt x="3086" y="271"/>
                    <a:pt x="3094" y="271"/>
                    <a:pt x="3102" y="271"/>
                  </a:cubicBezTo>
                  <a:cubicBezTo>
                    <a:pt x="3110" y="271"/>
                    <a:pt x="3119" y="271"/>
                    <a:pt x="3127" y="279"/>
                  </a:cubicBezTo>
                  <a:cubicBezTo>
                    <a:pt x="3127" y="262"/>
                    <a:pt x="3127" y="262"/>
                    <a:pt x="3127" y="246"/>
                  </a:cubicBezTo>
                  <a:cubicBezTo>
                    <a:pt x="3135" y="267"/>
                    <a:pt x="3143" y="274"/>
                    <a:pt x="3152" y="274"/>
                  </a:cubicBezTo>
                  <a:cubicBezTo>
                    <a:pt x="3169" y="274"/>
                    <a:pt x="3187" y="243"/>
                    <a:pt x="3204" y="243"/>
                  </a:cubicBezTo>
                  <a:cubicBezTo>
                    <a:pt x="3211" y="243"/>
                    <a:pt x="3218" y="248"/>
                    <a:pt x="3225" y="262"/>
                  </a:cubicBezTo>
                  <a:cubicBezTo>
                    <a:pt x="3209" y="262"/>
                    <a:pt x="3209" y="279"/>
                    <a:pt x="3209" y="279"/>
                  </a:cubicBezTo>
                  <a:lnTo>
                    <a:pt x="3241" y="262"/>
                  </a:lnTo>
                  <a:cubicBezTo>
                    <a:pt x="3241" y="246"/>
                    <a:pt x="3241" y="246"/>
                    <a:pt x="3225" y="230"/>
                  </a:cubicBezTo>
                  <a:cubicBezTo>
                    <a:pt x="3241" y="213"/>
                    <a:pt x="3241" y="197"/>
                    <a:pt x="3241" y="197"/>
                  </a:cubicBezTo>
                  <a:cubicBezTo>
                    <a:pt x="3241" y="213"/>
                    <a:pt x="3241" y="246"/>
                    <a:pt x="3258" y="262"/>
                  </a:cubicBezTo>
                  <a:lnTo>
                    <a:pt x="3258" y="230"/>
                  </a:lnTo>
                  <a:cubicBezTo>
                    <a:pt x="3258" y="240"/>
                    <a:pt x="3258" y="244"/>
                    <a:pt x="3258" y="244"/>
                  </a:cubicBezTo>
                  <a:cubicBezTo>
                    <a:pt x="3258" y="244"/>
                    <a:pt x="3260" y="206"/>
                    <a:pt x="3268" y="206"/>
                  </a:cubicBezTo>
                  <a:cubicBezTo>
                    <a:pt x="3270" y="206"/>
                    <a:pt x="3272" y="208"/>
                    <a:pt x="3274" y="213"/>
                  </a:cubicBezTo>
                  <a:lnTo>
                    <a:pt x="3274" y="230"/>
                  </a:lnTo>
                  <a:cubicBezTo>
                    <a:pt x="3274" y="213"/>
                    <a:pt x="3290" y="197"/>
                    <a:pt x="3290" y="197"/>
                  </a:cubicBezTo>
                  <a:cubicBezTo>
                    <a:pt x="3290" y="230"/>
                    <a:pt x="3290" y="213"/>
                    <a:pt x="3290" y="246"/>
                  </a:cubicBezTo>
                  <a:cubicBezTo>
                    <a:pt x="3290" y="246"/>
                    <a:pt x="3292" y="241"/>
                    <a:pt x="3293" y="235"/>
                  </a:cubicBezTo>
                  <a:lnTo>
                    <a:pt x="3293" y="235"/>
                  </a:lnTo>
                  <a:cubicBezTo>
                    <a:pt x="3307" y="262"/>
                    <a:pt x="3308" y="262"/>
                    <a:pt x="3323" y="262"/>
                  </a:cubicBezTo>
                  <a:lnTo>
                    <a:pt x="3326" y="265"/>
                  </a:lnTo>
                  <a:lnTo>
                    <a:pt x="3326" y="265"/>
                  </a:lnTo>
                  <a:cubicBezTo>
                    <a:pt x="3342" y="204"/>
                    <a:pt x="3357" y="258"/>
                    <a:pt x="3372" y="197"/>
                  </a:cubicBezTo>
                  <a:lnTo>
                    <a:pt x="3372" y="197"/>
                  </a:lnTo>
                  <a:cubicBezTo>
                    <a:pt x="3356" y="262"/>
                    <a:pt x="3372" y="230"/>
                    <a:pt x="3372" y="262"/>
                  </a:cubicBezTo>
                  <a:cubicBezTo>
                    <a:pt x="3372" y="279"/>
                    <a:pt x="3372" y="295"/>
                    <a:pt x="3372" y="295"/>
                  </a:cubicBezTo>
                  <a:cubicBezTo>
                    <a:pt x="3375" y="293"/>
                    <a:pt x="3377" y="292"/>
                    <a:pt x="3379" y="292"/>
                  </a:cubicBezTo>
                  <a:cubicBezTo>
                    <a:pt x="3385" y="292"/>
                    <a:pt x="3388" y="301"/>
                    <a:pt x="3392" y="301"/>
                  </a:cubicBezTo>
                  <a:cubicBezTo>
                    <a:pt x="3395" y="301"/>
                    <a:pt x="3399" y="296"/>
                    <a:pt x="3405" y="279"/>
                  </a:cubicBezTo>
                  <a:cubicBezTo>
                    <a:pt x="3408" y="273"/>
                    <a:pt x="3411" y="271"/>
                    <a:pt x="3414" y="271"/>
                  </a:cubicBezTo>
                  <a:cubicBezTo>
                    <a:pt x="3424" y="271"/>
                    <a:pt x="3434" y="295"/>
                    <a:pt x="3449" y="295"/>
                  </a:cubicBezTo>
                  <a:cubicBezTo>
                    <a:pt x="3456" y="295"/>
                    <a:pt x="3463" y="291"/>
                    <a:pt x="3470" y="279"/>
                  </a:cubicBezTo>
                  <a:cubicBezTo>
                    <a:pt x="3487" y="246"/>
                    <a:pt x="3487" y="213"/>
                    <a:pt x="3503" y="197"/>
                  </a:cubicBezTo>
                  <a:cubicBezTo>
                    <a:pt x="3520" y="213"/>
                    <a:pt x="3503" y="230"/>
                    <a:pt x="3503" y="230"/>
                  </a:cubicBezTo>
                  <a:cubicBezTo>
                    <a:pt x="3511" y="238"/>
                    <a:pt x="3515" y="242"/>
                    <a:pt x="3520" y="242"/>
                  </a:cubicBezTo>
                  <a:cubicBezTo>
                    <a:pt x="3524" y="242"/>
                    <a:pt x="3528" y="238"/>
                    <a:pt x="3536" y="230"/>
                  </a:cubicBezTo>
                  <a:lnTo>
                    <a:pt x="3536" y="230"/>
                  </a:lnTo>
                  <a:cubicBezTo>
                    <a:pt x="3520" y="246"/>
                    <a:pt x="3536" y="246"/>
                    <a:pt x="3536" y="262"/>
                  </a:cubicBezTo>
                  <a:cubicBezTo>
                    <a:pt x="3536" y="262"/>
                    <a:pt x="3536" y="241"/>
                    <a:pt x="3544" y="241"/>
                  </a:cubicBezTo>
                  <a:cubicBezTo>
                    <a:pt x="3546" y="241"/>
                    <a:pt x="3549" y="243"/>
                    <a:pt x="3552" y="246"/>
                  </a:cubicBezTo>
                  <a:cubicBezTo>
                    <a:pt x="3552" y="246"/>
                    <a:pt x="3536" y="279"/>
                    <a:pt x="3536" y="279"/>
                  </a:cubicBezTo>
                  <a:cubicBezTo>
                    <a:pt x="3552" y="279"/>
                    <a:pt x="3552" y="246"/>
                    <a:pt x="3569" y="246"/>
                  </a:cubicBezTo>
                  <a:lnTo>
                    <a:pt x="3569" y="246"/>
                  </a:lnTo>
                  <a:cubicBezTo>
                    <a:pt x="3569" y="262"/>
                    <a:pt x="3552" y="279"/>
                    <a:pt x="3552" y="279"/>
                  </a:cubicBezTo>
                  <a:cubicBezTo>
                    <a:pt x="3561" y="279"/>
                    <a:pt x="3569" y="275"/>
                    <a:pt x="3575" y="266"/>
                  </a:cubicBezTo>
                  <a:lnTo>
                    <a:pt x="3575" y="266"/>
                  </a:lnTo>
                  <a:cubicBezTo>
                    <a:pt x="3576" y="267"/>
                    <a:pt x="3577" y="267"/>
                    <a:pt x="3577" y="267"/>
                  </a:cubicBezTo>
                  <a:cubicBezTo>
                    <a:pt x="3579" y="267"/>
                    <a:pt x="3582" y="266"/>
                    <a:pt x="3585" y="262"/>
                  </a:cubicBezTo>
                  <a:cubicBezTo>
                    <a:pt x="3585" y="253"/>
                    <a:pt x="3585" y="237"/>
                    <a:pt x="3585" y="230"/>
                  </a:cubicBezTo>
                  <a:cubicBezTo>
                    <a:pt x="3585" y="246"/>
                    <a:pt x="3581" y="258"/>
                    <a:pt x="3575" y="266"/>
                  </a:cubicBezTo>
                  <a:lnTo>
                    <a:pt x="3575" y="266"/>
                  </a:lnTo>
                  <a:cubicBezTo>
                    <a:pt x="3569" y="262"/>
                    <a:pt x="3569" y="242"/>
                    <a:pt x="3569" y="230"/>
                  </a:cubicBezTo>
                  <a:cubicBezTo>
                    <a:pt x="3569" y="208"/>
                    <a:pt x="3567" y="201"/>
                    <a:pt x="3564" y="201"/>
                  </a:cubicBezTo>
                  <a:cubicBezTo>
                    <a:pt x="3558" y="201"/>
                    <a:pt x="3547" y="230"/>
                    <a:pt x="3536" y="230"/>
                  </a:cubicBezTo>
                  <a:lnTo>
                    <a:pt x="3536" y="181"/>
                  </a:lnTo>
                  <a:lnTo>
                    <a:pt x="3520" y="230"/>
                  </a:lnTo>
                  <a:cubicBezTo>
                    <a:pt x="3520" y="213"/>
                    <a:pt x="3520" y="181"/>
                    <a:pt x="3520" y="181"/>
                  </a:cubicBezTo>
                  <a:cubicBezTo>
                    <a:pt x="3520" y="171"/>
                    <a:pt x="3520" y="169"/>
                    <a:pt x="3519" y="169"/>
                  </a:cubicBezTo>
                  <a:cubicBezTo>
                    <a:pt x="3519" y="169"/>
                    <a:pt x="3517" y="176"/>
                    <a:pt x="3513" y="176"/>
                  </a:cubicBezTo>
                  <a:cubicBezTo>
                    <a:pt x="3511" y="176"/>
                    <a:pt x="3508" y="173"/>
                    <a:pt x="3503" y="164"/>
                  </a:cubicBezTo>
                  <a:cubicBezTo>
                    <a:pt x="3503" y="164"/>
                    <a:pt x="3503" y="154"/>
                    <a:pt x="3503" y="148"/>
                  </a:cubicBezTo>
                  <a:cubicBezTo>
                    <a:pt x="3500" y="141"/>
                    <a:pt x="3496" y="138"/>
                    <a:pt x="3493" y="138"/>
                  </a:cubicBezTo>
                  <a:cubicBezTo>
                    <a:pt x="3484" y="138"/>
                    <a:pt x="3476" y="157"/>
                    <a:pt x="3473" y="157"/>
                  </a:cubicBezTo>
                  <a:cubicBezTo>
                    <a:pt x="3471" y="157"/>
                    <a:pt x="3470" y="155"/>
                    <a:pt x="3470" y="148"/>
                  </a:cubicBezTo>
                  <a:cubicBezTo>
                    <a:pt x="3454" y="164"/>
                    <a:pt x="3470" y="181"/>
                    <a:pt x="3454" y="213"/>
                  </a:cubicBezTo>
                  <a:lnTo>
                    <a:pt x="3438" y="131"/>
                  </a:lnTo>
                  <a:lnTo>
                    <a:pt x="3438" y="164"/>
                  </a:lnTo>
                  <a:cubicBezTo>
                    <a:pt x="3438" y="164"/>
                    <a:pt x="3433" y="164"/>
                    <a:pt x="3431" y="162"/>
                  </a:cubicBezTo>
                  <a:lnTo>
                    <a:pt x="3431" y="162"/>
                  </a:lnTo>
                  <a:cubicBezTo>
                    <a:pt x="3426" y="176"/>
                    <a:pt x="3435" y="170"/>
                    <a:pt x="3421" y="197"/>
                  </a:cubicBezTo>
                  <a:cubicBezTo>
                    <a:pt x="3421" y="174"/>
                    <a:pt x="3405" y="183"/>
                    <a:pt x="3395" y="173"/>
                  </a:cubicBezTo>
                  <a:lnTo>
                    <a:pt x="3395" y="173"/>
                  </a:lnTo>
                  <a:cubicBezTo>
                    <a:pt x="3397" y="177"/>
                    <a:pt x="3396" y="182"/>
                    <a:pt x="3389" y="197"/>
                  </a:cubicBezTo>
                  <a:cubicBezTo>
                    <a:pt x="3389" y="173"/>
                    <a:pt x="3386" y="166"/>
                    <a:pt x="3384" y="166"/>
                  </a:cubicBezTo>
                  <a:cubicBezTo>
                    <a:pt x="3381" y="166"/>
                    <a:pt x="3377" y="174"/>
                    <a:pt x="3374" y="174"/>
                  </a:cubicBezTo>
                  <a:cubicBezTo>
                    <a:pt x="3373" y="174"/>
                    <a:pt x="3372" y="172"/>
                    <a:pt x="3372" y="164"/>
                  </a:cubicBezTo>
                  <a:cubicBezTo>
                    <a:pt x="3372" y="148"/>
                    <a:pt x="3372" y="164"/>
                    <a:pt x="3372" y="131"/>
                  </a:cubicBezTo>
                  <a:cubicBezTo>
                    <a:pt x="3368" y="145"/>
                    <a:pt x="3363" y="150"/>
                    <a:pt x="3359" y="150"/>
                  </a:cubicBezTo>
                  <a:cubicBezTo>
                    <a:pt x="3350" y="150"/>
                    <a:pt x="3342" y="129"/>
                    <a:pt x="3340" y="129"/>
                  </a:cubicBezTo>
                  <a:cubicBezTo>
                    <a:pt x="3340" y="129"/>
                    <a:pt x="3340" y="130"/>
                    <a:pt x="3340" y="131"/>
                  </a:cubicBezTo>
                  <a:cubicBezTo>
                    <a:pt x="3340" y="164"/>
                    <a:pt x="3323" y="148"/>
                    <a:pt x="3307" y="164"/>
                  </a:cubicBezTo>
                  <a:cubicBezTo>
                    <a:pt x="3307" y="148"/>
                    <a:pt x="3274" y="131"/>
                    <a:pt x="3258" y="115"/>
                  </a:cubicBezTo>
                  <a:cubicBezTo>
                    <a:pt x="3258" y="164"/>
                    <a:pt x="3241" y="148"/>
                    <a:pt x="3225" y="164"/>
                  </a:cubicBezTo>
                  <a:cubicBezTo>
                    <a:pt x="3225" y="131"/>
                    <a:pt x="3225" y="115"/>
                    <a:pt x="3241" y="115"/>
                  </a:cubicBezTo>
                  <a:lnTo>
                    <a:pt x="3225" y="115"/>
                  </a:lnTo>
                  <a:cubicBezTo>
                    <a:pt x="3225" y="131"/>
                    <a:pt x="3225" y="131"/>
                    <a:pt x="3209" y="131"/>
                  </a:cubicBezTo>
                  <a:lnTo>
                    <a:pt x="3225" y="99"/>
                  </a:lnTo>
                  <a:lnTo>
                    <a:pt x="3225" y="99"/>
                  </a:lnTo>
                  <a:cubicBezTo>
                    <a:pt x="3213" y="99"/>
                    <a:pt x="3200" y="126"/>
                    <a:pt x="3188" y="126"/>
                  </a:cubicBezTo>
                  <a:cubicBezTo>
                    <a:pt x="3184" y="126"/>
                    <a:pt x="3180" y="123"/>
                    <a:pt x="3176" y="115"/>
                  </a:cubicBezTo>
                  <a:lnTo>
                    <a:pt x="3176" y="115"/>
                  </a:lnTo>
                  <a:cubicBezTo>
                    <a:pt x="3176" y="148"/>
                    <a:pt x="3192" y="197"/>
                    <a:pt x="3176" y="230"/>
                  </a:cubicBezTo>
                  <a:cubicBezTo>
                    <a:pt x="3176" y="213"/>
                    <a:pt x="3176" y="181"/>
                    <a:pt x="3176" y="181"/>
                  </a:cubicBezTo>
                  <a:lnTo>
                    <a:pt x="3159" y="181"/>
                  </a:lnTo>
                  <a:cubicBezTo>
                    <a:pt x="3168" y="181"/>
                    <a:pt x="3168" y="172"/>
                    <a:pt x="3168" y="164"/>
                  </a:cubicBezTo>
                  <a:lnTo>
                    <a:pt x="3168" y="164"/>
                  </a:lnTo>
                  <a:lnTo>
                    <a:pt x="3159" y="181"/>
                  </a:lnTo>
                  <a:cubicBezTo>
                    <a:pt x="3159" y="148"/>
                    <a:pt x="3159" y="164"/>
                    <a:pt x="3159" y="131"/>
                  </a:cubicBezTo>
                  <a:cubicBezTo>
                    <a:pt x="3159" y="131"/>
                    <a:pt x="3159" y="139"/>
                    <a:pt x="3164" y="139"/>
                  </a:cubicBezTo>
                  <a:cubicBezTo>
                    <a:pt x="3167" y="139"/>
                    <a:pt x="3170" y="137"/>
                    <a:pt x="3176" y="131"/>
                  </a:cubicBezTo>
                  <a:cubicBezTo>
                    <a:pt x="3163" y="131"/>
                    <a:pt x="3160" y="121"/>
                    <a:pt x="3152" y="109"/>
                  </a:cubicBezTo>
                  <a:lnTo>
                    <a:pt x="3152" y="109"/>
                  </a:lnTo>
                  <a:cubicBezTo>
                    <a:pt x="3147" y="111"/>
                    <a:pt x="3143" y="115"/>
                    <a:pt x="3143" y="131"/>
                  </a:cubicBezTo>
                  <a:cubicBezTo>
                    <a:pt x="3143" y="131"/>
                    <a:pt x="3143" y="115"/>
                    <a:pt x="3143" y="99"/>
                  </a:cubicBezTo>
                  <a:cubicBezTo>
                    <a:pt x="3127" y="115"/>
                    <a:pt x="3110" y="99"/>
                    <a:pt x="3110" y="148"/>
                  </a:cubicBezTo>
                  <a:cubicBezTo>
                    <a:pt x="3106" y="156"/>
                    <a:pt x="3101" y="159"/>
                    <a:pt x="3095" y="159"/>
                  </a:cubicBezTo>
                  <a:cubicBezTo>
                    <a:pt x="3081" y="159"/>
                    <a:pt x="3065" y="144"/>
                    <a:pt x="3053" y="144"/>
                  </a:cubicBezTo>
                  <a:cubicBezTo>
                    <a:pt x="3050" y="144"/>
                    <a:pt x="3047" y="145"/>
                    <a:pt x="3045" y="148"/>
                  </a:cubicBezTo>
                  <a:lnTo>
                    <a:pt x="3045" y="131"/>
                  </a:lnTo>
                  <a:cubicBezTo>
                    <a:pt x="3029" y="148"/>
                    <a:pt x="3012" y="131"/>
                    <a:pt x="3012" y="164"/>
                  </a:cubicBezTo>
                  <a:cubicBezTo>
                    <a:pt x="2996" y="164"/>
                    <a:pt x="2996" y="148"/>
                    <a:pt x="2996" y="131"/>
                  </a:cubicBezTo>
                  <a:cubicBezTo>
                    <a:pt x="2985" y="131"/>
                    <a:pt x="2981" y="139"/>
                    <a:pt x="2975" y="139"/>
                  </a:cubicBezTo>
                  <a:cubicBezTo>
                    <a:pt x="2972" y="139"/>
                    <a:pt x="2969" y="137"/>
                    <a:pt x="2963" y="131"/>
                  </a:cubicBezTo>
                  <a:cubicBezTo>
                    <a:pt x="2979" y="115"/>
                    <a:pt x="2963" y="115"/>
                    <a:pt x="2979" y="115"/>
                  </a:cubicBezTo>
                  <a:cubicBezTo>
                    <a:pt x="2970" y="106"/>
                    <a:pt x="2966" y="96"/>
                    <a:pt x="2961" y="96"/>
                  </a:cubicBezTo>
                  <a:cubicBezTo>
                    <a:pt x="2958" y="96"/>
                    <a:pt x="2954" y="101"/>
                    <a:pt x="2947" y="115"/>
                  </a:cubicBezTo>
                  <a:cubicBezTo>
                    <a:pt x="2947" y="82"/>
                    <a:pt x="2947" y="82"/>
                    <a:pt x="2930" y="82"/>
                  </a:cubicBezTo>
                  <a:lnTo>
                    <a:pt x="2947" y="115"/>
                  </a:lnTo>
                  <a:lnTo>
                    <a:pt x="2914" y="115"/>
                  </a:lnTo>
                  <a:lnTo>
                    <a:pt x="2930" y="66"/>
                  </a:lnTo>
                  <a:cubicBezTo>
                    <a:pt x="2925" y="58"/>
                    <a:pt x="2920" y="55"/>
                    <a:pt x="2915" y="55"/>
                  </a:cubicBezTo>
                  <a:cubicBezTo>
                    <a:pt x="2899" y="55"/>
                    <a:pt x="2886" y="94"/>
                    <a:pt x="2870" y="94"/>
                  </a:cubicBezTo>
                  <a:cubicBezTo>
                    <a:pt x="2864" y="94"/>
                    <a:pt x="2857" y="86"/>
                    <a:pt x="2848" y="66"/>
                  </a:cubicBezTo>
                  <a:lnTo>
                    <a:pt x="2848" y="66"/>
                  </a:lnTo>
                  <a:cubicBezTo>
                    <a:pt x="2848" y="99"/>
                    <a:pt x="2865" y="99"/>
                    <a:pt x="2865" y="131"/>
                  </a:cubicBezTo>
                  <a:cubicBezTo>
                    <a:pt x="2848" y="115"/>
                    <a:pt x="2832" y="66"/>
                    <a:pt x="2832" y="66"/>
                  </a:cubicBezTo>
                  <a:cubicBezTo>
                    <a:pt x="2829" y="60"/>
                    <a:pt x="2827" y="58"/>
                    <a:pt x="2825" y="58"/>
                  </a:cubicBezTo>
                  <a:cubicBezTo>
                    <a:pt x="2816" y="58"/>
                    <a:pt x="2814" y="101"/>
                    <a:pt x="2804" y="101"/>
                  </a:cubicBezTo>
                  <a:cubicBezTo>
                    <a:pt x="2802" y="101"/>
                    <a:pt x="2801" y="100"/>
                    <a:pt x="2799" y="99"/>
                  </a:cubicBezTo>
                  <a:cubicBezTo>
                    <a:pt x="2785" y="84"/>
                    <a:pt x="2771" y="83"/>
                    <a:pt x="2767" y="71"/>
                  </a:cubicBezTo>
                  <a:lnTo>
                    <a:pt x="2767" y="71"/>
                  </a:lnTo>
                  <a:cubicBezTo>
                    <a:pt x="2768" y="75"/>
                    <a:pt x="2770" y="80"/>
                    <a:pt x="2773" y="86"/>
                  </a:cubicBezTo>
                  <a:lnTo>
                    <a:pt x="2773" y="86"/>
                  </a:lnTo>
                  <a:cubicBezTo>
                    <a:pt x="2770" y="84"/>
                    <a:pt x="2768" y="83"/>
                    <a:pt x="2765" y="83"/>
                  </a:cubicBezTo>
                  <a:cubicBezTo>
                    <a:pt x="2758" y="83"/>
                    <a:pt x="2752" y="87"/>
                    <a:pt x="2745" y="87"/>
                  </a:cubicBezTo>
                  <a:cubicBezTo>
                    <a:pt x="2741" y="87"/>
                    <a:pt x="2738" y="86"/>
                    <a:pt x="2734" y="82"/>
                  </a:cubicBezTo>
                  <a:cubicBezTo>
                    <a:pt x="2734" y="82"/>
                    <a:pt x="2734" y="99"/>
                    <a:pt x="2734" y="99"/>
                  </a:cubicBezTo>
                  <a:cubicBezTo>
                    <a:pt x="2732" y="96"/>
                    <a:pt x="2730" y="95"/>
                    <a:pt x="2729" y="95"/>
                  </a:cubicBezTo>
                  <a:lnTo>
                    <a:pt x="2729" y="95"/>
                  </a:lnTo>
                  <a:cubicBezTo>
                    <a:pt x="2722" y="95"/>
                    <a:pt x="2732" y="131"/>
                    <a:pt x="2718" y="131"/>
                  </a:cubicBezTo>
                  <a:cubicBezTo>
                    <a:pt x="2704" y="118"/>
                    <a:pt x="2712" y="94"/>
                    <a:pt x="2707" y="94"/>
                  </a:cubicBezTo>
                  <a:lnTo>
                    <a:pt x="2707" y="94"/>
                  </a:lnTo>
                  <a:cubicBezTo>
                    <a:pt x="2706" y="94"/>
                    <a:pt x="2704" y="96"/>
                    <a:pt x="2701" y="99"/>
                  </a:cubicBezTo>
                  <a:cubicBezTo>
                    <a:pt x="2685" y="82"/>
                    <a:pt x="2701" y="66"/>
                    <a:pt x="2701" y="50"/>
                  </a:cubicBezTo>
                  <a:lnTo>
                    <a:pt x="2701" y="50"/>
                  </a:lnTo>
                  <a:cubicBezTo>
                    <a:pt x="2697" y="58"/>
                    <a:pt x="2693" y="61"/>
                    <a:pt x="2689" y="61"/>
                  </a:cubicBezTo>
                  <a:cubicBezTo>
                    <a:pt x="2678" y="61"/>
                    <a:pt x="2668" y="33"/>
                    <a:pt x="2668" y="33"/>
                  </a:cubicBezTo>
                  <a:lnTo>
                    <a:pt x="2668" y="50"/>
                  </a:lnTo>
                  <a:cubicBezTo>
                    <a:pt x="2668" y="50"/>
                    <a:pt x="2652" y="50"/>
                    <a:pt x="2652" y="33"/>
                  </a:cubicBezTo>
                  <a:lnTo>
                    <a:pt x="2652" y="33"/>
                  </a:lnTo>
                  <a:cubicBezTo>
                    <a:pt x="2652" y="50"/>
                    <a:pt x="2668" y="82"/>
                    <a:pt x="2652" y="115"/>
                  </a:cubicBezTo>
                  <a:cubicBezTo>
                    <a:pt x="2652" y="111"/>
                    <a:pt x="2651" y="110"/>
                    <a:pt x="2650" y="110"/>
                  </a:cubicBezTo>
                  <a:cubicBezTo>
                    <a:pt x="2648" y="110"/>
                    <a:pt x="2646" y="111"/>
                    <a:pt x="2644" y="111"/>
                  </a:cubicBezTo>
                  <a:cubicBezTo>
                    <a:pt x="2640" y="111"/>
                    <a:pt x="2636" y="107"/>
                    <a:pt x="2636" y="82"/>
                  </a:cubicBezTo>
                  <a:lnTo>
                    <a:pt x="2636" y="82"/>
                  </a:lnTo>
                  <a:cubicBezTo>
                    <a:pt x="2638" y="85"/>
                    <a:pt x="2640" y="86"/>
                    <a:pt x="2641" y="86"/>
                  </a:cubicBezTo>
                  <a:cubicBezTo>
                    <a:pt x="2648" y="86"/>
                    <a:pt x="2638" y="50"/>
                    <a:pt x="2652" y="50"/>
                  </a:cubicBezTo>
                  <a:lnTo>
                    <a:pt x="2636" y="50"/>
                  </a:lnTo>
                  <a:cubicBezTo>
                    <a:pt x="2636" y="33"/>
                    <a:pt x="2636" y="33"/>
                    <a:pt x="2636" y="33"/>
                  </a:cubicBezTo>
                  <a:cubicBezTo>
                    <a:pt x="2633" y="28"/>
                    <a:pt x="2631" y="25"/>
                    <a:pt x="2629" y="25"/>
                  </a:cubicBezTo>
                  <a:cubicBezTo>
                    <a:pt x="2619" y="25"/>
                    <a:pt x="2617" y="82"/>
                    <a:pt x="2603" y="82"/>
                  </a:cubicBezTo>
                  <a:cubicBezTo>
                    <a:pt x="2603" y="50"/>
                    <a:pt x="2603" y="33"/>
                    <a:pt x="2603" y="33"/>
                  </a:cubicBezTo>
                  <a:cubicBezTo>
                    <a:pt x="2603" y="33"/>
                    <a:pt x="2603" y="82"/>
                    <a:pt x="2587" y="99"/>
                  </a:cubicBezTo>
                  <a:cubicBezTo>
                    <a:pt x="2587" y="93"/>
                    <a:pt x="2587" y="91"/>
                    <a:pt x="2586" y="91"/>
                  </a:cubicBezTo>
                  <a:cubicBezTo>
                    <a:pt x="2585" y="91"/>
                    <a:pt x="2581" y="99"/>
                    <a:pt x="2570" y="99"/>
                  </a:cubicBezTo>
                  <a:lnTo>
                    <a:pt x="2587" y="115"/>
                  </a:lnTo>
                  <a:cubicBezTo>
                    <a:pt x="2587" y="131"/>
                    <a:pt x="2570" y="131"/>
                    <a:pt x="2570" y="131"/>
                  </a:cubicBezTo>
                  <a:cubicBezTo>
                    <a:pt x="2570" y="123"/>
                    <a:pt x="2570" y="123"/>
                    <a:pt x="2570" y="123"/>
                  </a:cubicBezTo>
                  <a:cubicBezTo>
                    <a:pt x="2570" y="123"/>
                    <a:pt x="2570" y="123"/>
                    <a:pt x="2570" y="115"/>
                  </a:cubicBezTo>
                  <a:cubicBezTo>
                    <a:pt x="2567" y="122"/>
                    <a:pt x="2564" y="124"/>
                    <a:pt x="2562" y="124"/>
                  </a:cubicBezTo>
                  <a:cubicBezTo>
                    <a:pt x="2554" y="124"/>
                    <a:pt x="2551" y="96"/>
                    <a:pt x="2543" y="96"/>
                  </a:cubicBezTo>
                  <a:cubicBezTo>
                    <a:pt x="2541" y="96"/>
                    <a:pt x="2539" y="97"/>
                    <a:pt x="2537" y="99"/>
                  </a:cubicBezTo>
                  <a:cubicBezTo>
                    <a:pt x="2521" y="82"/>
                    <a:pt x="2537" y="66"/>
                    <a:pt x="2521" y="50"/>
                  </a:cubicBezTo>
                  <a:cubicBezTo>
                    <a:pt x="2521" y="58"/>
                    <a:pt x="2520" y="61"/>
                    <a:pt x="2518" y="61"/>
                  </a:cubicBezTo>
                  <a:cubicBezTo>
                    <a:pt x="2514" y="61"/>
                    <a:pt x="2505" y="46"/>
                    <a:pt x="2496" y="46"/>
                  </a:cubicBezTo>
                  <a:cubicBezTo>
                    <a:pt x="2493" y="46"/>
                    <a:pt x="2491" y="47"/>
                    <a:pt x="2488" y="50"/>
                  </a:cubicBezTo>
                  <a:cubicBezTo>
                    <a:pt x="2505" y="82"/>
                    <a:pt x="2505" y="66"/>
                    <a:pt x="2488" y="99"/>
                  </a:cubicBezTo>
                  <a:lnTo>
                    <a:pt x="2521" y="82"/>
                  </a:lnTo>
                  <a:lnTo>
                    <a:pt x="2505" y="115"/>
                  </a:lnTo>
                  <a:cubicBezTo>
                    <a:pt x="2505" y="115"/>
                    <a:pt x="2521" y="99"/>
                    <a:pt x="2521" y="99"/>
                  </a:cubicBezTo>
                  <a:lnTo>
                    <a:pt x="2521" y="99"/>
                  </a:lnTo>
                  <a:cubicBezTo>
                    <a:pt x="2505" y="131"/>
                    <a:pt x="2521" y="115"/>
                    <a:pt x="2521" y="148"/>
                  </a:cubicBezTo>
                  <a:cubicBezTo>
                    <a:pt x="2516" y="134"/>
                    <a:pt x="2512" y="129"/>
                    <a:pt x="2508" y="129"/>
                  </a:cubicBezTo>
                  <a:cubicBezTo>
                    <a:pt x="2499" y="129"/>
                    <a:pt x="2491" y="150"/>
                    <a:pt x="2489" y="150"/>
                  </a:cubicBezTo>
                  <a:cubicBezTo>
                    <a:pt x="2489" y="150"/>
                    <a:pt x="2488" y="150"/>
                    <a:pt x="2488" y="148"/>
                  </a:cubicBezTo>
                  <a:lnTo>
                    <a:pt x="2488" y="66"/>
                  </a:lnTo>
                  <a:cubicBezTo>
                    <a:pt x="2485" y="59"/>
                    <a:pt x="2482" y="57"/>
                    <a:pt x="2478" y="57"/>
                  </a:cubicBezTo>
                  <a:cubicBezTo>
                    <a:pt x="2467" y="57"/>
                    <a:pt x="2453" y="85"/>
                    <a:pt x="2434" y="85"/>
                  </a:cubicBezTo>
                  <a:cubicBezTo>
                    <a:pt x="2430" y="85"/>
                    <a:pt x="2427" y="84"/>
                    <a:pt x="2423" y="82"/>
                  </a:cubicBezTo>
                  <a:lnTo>
                    <a:pt x="2423" y="82"/>
                  </a:lnTo>
                  <a:lnTo>
                    <a:pt x="2439" y="99"/>
                  </a:lnTo>
                  <a:cubicBezTo>
                    <a:pt x="2433" y="111"/>
                    <a:pt x="2429" y="114"/>
                    <a:pt x="2426" y="114"/>
                  </a:cubicBezTo>
                  <a:cubicBezTo>
                    <a:pt x="2423" y="114"/>
                    <a:pt x="2420" y="110"/>
                    <a:pt x="2416" y="110"/>
                  </a:cubicBezTo>
                  <a:cubicBezTo>
                    <a:pt x="2413" y="110"/>
                    <a:pt x="2410" y="111"/>
                    <a:pt x="2407" y="115"/>
                  </a:cubicBezTo>
                  <a:cubicBezTo>
                    <a:pt x="2407" y="99"/>
                    <a:pt x="2407" y="82"/>
                    <a:pt x="2407" y="66"/>
                  </a:cubicBezTo>
                  <a:cubicBezTo>
                    <a:pt x="2407" y="82"/>
                    <a:pt x="2390" y="66"/>
                    <a:pt x="2390" y="115"/>
                  </a:cubicBezTo>
                  <a:lnTo>
                    <a:pt x="2374" y="82"/>
                  </a:lnTo>
                  <a:cubicBezTo>
                    <a:pt x="2372" y="81"/>
                    <a:pt x="2371" y="80"/>
                    <a:pt x="2370" y="80"/>
                  </a:cubicBezTo>
                  <a:cubicBezTo>
                    <a:pt x="2357" y="80"/>
                    <a:pt x="2354" y="148"/>
                    <a:pt x="2325" y="148"/>
                  </a:cubicBezTo>
                  <a:cubicBezTo>
                    <a:pt x="2341" y="115"/>
                    <a:pt x="2325" y="99"/>
                    <a:pt x="2341" y="82"/>
                  </a:cubicBezTo>
                  <a:lnTo>
                    <a:pt x="2341" y="82"/>
                  </a:lnTo>
                  <a:cubicBezTo>
                    <a:pt x="2341" y="82"/>
                    <a:pt x="2325" y="82"/>
                    <a:pt x="2325" y="99"/>
                  </a:cubicBezTo>
                  <a:cubicBezTo>
                    <a:pt x="2325" y="96"/>
                    <a:pt x="2324" y="95"/>
                    <a:pt x="2324" y="95"/>
                  </a:cubicBezTo>
                  <a:cubicBezTo>
                    <a:pt x="2321" y="95"/>
                    <a:pt x="2315" y="110"/>
                    <a:pt x="2311" y="110"/>
                  </a:cubicBezTo>
                  <a:cubicBezTo>
                    <a:pt x="2309" y="110"/>
                    <a:pt x="2308" y="107"/>
                    <a:pt x="2308" y="99"/>
                  </a:cubicBezTo>
                  <a:cubicBezTo>
                    <a:pt x="2308" y="115"/>
                    <a:pt x="2308" y="131"/>
                    <a:pt x="2292" y="131"/>
                  </a:cubicBezTo>
                  <a:cubicBezTo>
                    <a:pt x="2292" y="131"/>
                    <a:pt x="2292" y="148"/>
                    <a:pt x="2292" y="164"/>
                  </a:cubicBezTo>
                  <a:cubicBezTo>
                    <a:pt x="2285" y="138"/>
                    <a:pt x="2276" y="133"/>
                    <a:pt x="2267" y="133"/>
                  </a:cubicBezTo>
                  <a:cubicBezTo>
                    <a:pt x="2260" y="133"/>
                    <a:pt x="2253" y="135"/>
                    <a:pt x="2247" y="135"/>
                  </a:cubicBezTo>
                  <a:cubicBezTo>
                    <a:pt x="2239" y="135"/>
                    <a:pt x="2232" y="131"/>
                    <a:pt x="2226" y="115"/>
                  </a:cubicBezTo>
                  <a:cubicBezTo>
                    <a:pt x="2210" y="115"/>
                    <a:pt x="2194" y="115"/>
                    <a:pt x="2177" y="131"/>
                  </a:cubicBezTo>
                  <a:cubicBezTo>
                    <a:pt x="2177" y="115"/>
                    <a:pt x="2177" y="115"/>
                    <a:pt x="2177" y="115"/>
                  </a:cubicBezTo>
                  <a:cubicBezTo>
                    <a:pt x="2176" y="114"/>
                    <a:pt x="2175" y="113"/>
                    <a:pt x="2174" y="113"/>
                  </a:cubicBezTo>
                  <a:cubicBezTo>
                    <a:pt x="2165" y="113"/>
                    <a:pt x="2172" y="166"/>
                    <a:pt x="2152" y="166"/>
                  </a:cubicBezTo>
                  <a:cubicBezTo>
                    <a:pt x="2150" y="166"/>
                    <a:pt x="2148" y="166"/>
                    <a:pt x="2145" y="164"/>
                  </a:cubicBezTo>
                  <a:cubicBezTo>
                    <a:pt x="2145" y="135"/>
                    <a:pt x="2151" y="129"/>
                    <a:pt x="2155" y="129"/>
                  </a:cubicBezTo>
                  <a:cubicBezTo>
                    <a:pt x="2158" y="129"/>
                    <a:pt x="2161" y="131"/>
                    <a:pt x="2161" y="131"/>
                  </a:cubicBezTo>
                  <a:cubicBezTo>
                    <a:pt x="2161" y="100"/>
                    <a:pt x="2156" y="93"/>
                    <a:pt x="2150" y="93"/>
                  </a:cubicBezTo>
                  <a:cubicBezTo>
                    <a:pt x="2143" y="93"/>
                    <a:pt x="2135" y="99"/>
                    <a:pt x="2128" y="99"/>
                  </a:cubicBezTo>
                  <a:cubicBezTo>
                    <a:pt x="2122" y="99"/>
                    <a:pt x="2117" y="96"/>
                    <a:pt x="2112" y="83"/>
                  </a:cubicBezTo>
                  <a:lnTo>
                    <a:pt x="2112" y="83"/>
                  </a:lnTo>
                  <a:cubicBezTo>
                    <a:pt x="2101" y="93"/>
                    <a:pt x="2090" y="115"/>
                    <a:pt x="2079" y="115"/>
                  </a:cubicBezTo>
                  <a:lnTo>
                    <a:pt x="2079" y="99"/>
                  </a:lnTo>
                  <a:cubicBezTo>
                    <a:pt x="2079" y="127"/>
                    <a:pt x="2054" y="143"/>
                    <a:pt x="2037" y="158"/>
                  </a:cubicBezTo>
                  <a:lnTo>
                    <a:pt x="2037" y="158"/>
                  </a:lnTo>
                  <a:cubicBezTo>
                    <a:pt x="2036" y="162"/>
                    <a:pt x="2034" y="164"/>
                    <a:pt x="2030" y="164"/>
                  </a:cubicBezTo>
                  <a:cubicBezTo>
                    <a:pt x="2032" y="162"/>
                    <a:pt x="2034" y="160"/>
                    <a:pt x="2037" y="158"/>
                  </a:cubicBezTo>
                  <a:lnTo>
                    <a:pt x="2037" y="158"/>
                  </a:lnTo>
                  <a:cubicBezTo>
                    <a:pt x="2038" y="156"/>
                    <a:pt x="2038" y="153"/>
                    <a:pt x="2038" y="150"/>
                  </a:cubicBezTo>
                  <a:lnTo>
                    <a:pt x="2038" y="150"/>
                  </a:lnTo>
                  <a:cubicBezTo>
                    <a:pt x="2036" y="153"/>
                    <a:pt x="2033" y="158"/>
                    <a:pt x="2030" y="164"/>
                  </a:cubicBezTo>
                  <a:cubicBezTo>
                    <a:pt x="2030" y="148"/>
                    <a:pt x="2014" y="131"/>
                    <a:pt x="2014" y="99"/>
                  </a:cubicBezTo>
                  <a:lnTo>
                    <a:pt x="2030" y="99"/>
                  </a:lnTo>
                  <a:cubicBezTo>
                    <a:pt x="2025" y="88"/>
                    <a:pt x="2021" y="84"/>
                    <a:pt x="2018" y="84"/>
                  </a:cubicBezTo>
                  <a:cubicBezTo>
                    <a:pt x="2012" y="84"/>
                    <a:pt x="2008" y="99"/>
                    <a:pt x="1997" y="99"/>
                  </a:cubicBezTo>
                  <a:lnTo>
                    <a:pt x="1997" y="82"/>
                  </a:lnTo>
                  <a:cubicBezTo>
                    <a:pt x="1981" y="82"/>
                    <a:pt x="1981" y="131"/>
                    <a:pt x="1948" y="131"/>
                  </a:cubicBezTo>
                  <a:lnTo>
                    <a:pt x="1965" y="148"/>
                  </a:lnTo>
                  <a:cubicBezTo>
                    <a:pt x="1961" y="155"/>
                    <a:pt x="1958" y="157"/>
                    <a:pt x="1956" y="157"/>
                  </a:cubicBezTo>
                  <a:cubicBezTo>
                    <a:pt x="1950" y="157"/>
                    <a:pt x="1947" y="138"/>
                    <a:pt x="1940" y="138"/>
                  </a:cubicBezTo>
                  <a:cubicBezTo>
                    <a:pt x="1938" y="138"/>
                    <a:pt x="1935" y="141"/>
                    <a:pt x="1932" y="148"/>
                  </a:cubicBezTo>
                  <a:lnTo>
                    <a:pt x="1932" y="99"/>
                  </a:lnTo>
                  <a:cubicBezTo>
                    <a:pt x="1915" y="115"/>
                    <a:pt x="1899" y="148"/>
                    <a:pt x="1883" y="164"/>
                  </a:cubicBezTo>
                  <a:cubicBezTo>
                    <a:pt x="1884" y="160"/>
                    <a:pt x="1885" y="157"/>
                    <a:pt x="1887" y="153"/>
                  </a:cubicBezTo>
                  <a:lnTo>
                    <a:pt x="1887" y="153"/>
                  </a:lnTo>
                  <a:cubicBezTo>
                    <a:pt x="1881" y="161"/>
                    <a:pt x="1874" y="164"/>
                    <a:pt x="1866" y="164"/>
                  </a:cubicBezTo>
                  <a:cubicBezTo>
                    <a:pt x="1866" y="66"/>
                    <a:pt x="1817" y="131"/>
                    <a:pt x="1817" y="66"/>
                  </a:cubicBezTo>
                  <a:cubicBezTo>
                    <a:pt x="1809" y="74"/>
                    <a:pt x="1802" y="77"/>
                    <a:pt x="1795" y="77"/>
                  </a:cubicBezTo>
                  <a:cubicBezTo>
                    <a:pt x="1775" y="77"/>
                    <a:pt x="1760" y="50"/>
                    <a:pt x="1735" y="50"/>
                  </a:cubicBezTo>
                  <a:cubicBezTo>
                    <a:pt x="1735" y="131"/>
                    <a:pt x="1719" y="66"/>
                    <a:pt x="1719" y="131"/>
                  </a:cubicBezTo>
                  <a:lnTo>
                    <a:pt x="1686" y="82"/>
                  </a:lnTo>
                  <a:cubicBezTo>
                    <a:pt x="1686" y="66"/>
                    <a:pt x="1703" y="66"/>
                    <a:pt x="1703" y="50"/>
                  </a:cubicBezTo>
                  <a:cubicBezTo>
                    <a:pt x="1686" y="50"/>
                    <a:pt x="1686" y="17"/>
                    <a:pt x="1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16"/>
            <p:cNvSpPr/>
            <p:nvPr/>
          </p:nvSpPr>
          <p:spPr>
            <a:xfrm>
              <a:off x="4102716" y="224328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16"/>
            <p:cNvSpPr/>
            <p:nvPr/>
          </p:nvSpPr>
          <p:spPr>
            <a:xfrm>
              <a:off x="4572408" y="22525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16"/>
            <p:cNvSpPr/>
            <p:nvPr/>
          </p:nvSpPr>
          <p:spPr>
            <a:xfrm>
              <a:off x="4186158" y="2286521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16"/>
            <p:cNvSpPr/>
            <p:nvPr/>
          </p:nvSpPr>
          <p:spPr>
            <a:xfrm>
              <a:off x="4612619" y="227425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17" y="17"/>
                  </a:lnTo>
                  <a:cubicBezTo>
                    <a:pt x="1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16"/>
            <p:cNvSpPr/>
            <p:nvPr/>
          </p:nvSpPr>
          <p:spPr>
            <a:xfrm>
              <a:off x="4624890" y="227425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16"/>
            <p:cNvSpPr/>
            <p:nvPr/>
          </p:nvSpPr>
          <p:spPr>
            <a:xfrm>
              <a:off x="4470465" y="2283500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17"/>
                    <a:pt x="0" y="17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16"/>
            <p:cNvSpPr/>
            <p:nvPr/>
          </p:nvSpPr>
          <p:spPr>
            <a:xfrm>
              <a:off x="4516717" y="227122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16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16"/>
            <p:cNvSpPr/>
            <p:nvPr/>
          </p:nvSpPr>
          <p:spPr>
            <a:xfrm>
              <a:off x="4421004" y="229275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16"/>
            <p:cNvSpPr/>
            <p:nvPr/>
          </p:nvSpPr>
          <p:spPr>
            <a:xfrm>
              <a:off x="4513697" y="2272928"/>
              <a:ext cx="3209" cy="1510"/>
            </a:xfrm>
            <a:custGeom>
              <a:avLst/>
              <a:gdLst/>
              <a:ahLst/>
              <a:cxnLst/>
              <a:rect l="l" t="t" r="r" b="b"/>
              <a:pathLst>
                <a:path w="17" h="8" extrusionOk="0">
                  <a:moveTo>
                    <a:pt x="1" y="0"/>
                  </a:moveTo>
                  <a:cubicBezTo>
                    <a:pt x="0" y="0"/>
                    <a:pt x="0" y="2"/>
                    <a:pt x="0" y="7"/>
                  </a:cubicBezTo>
                  <a:lnTo>
                    <a:pt x="17" y="7"/>
                  </a:lnTo>
                  <a:cubicBezTo>
                    <a:pt x="6" y="7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16"/>
            <p:cNvSpPr/>
            <p:nvPr/>
          </p:nvSpPr>
          <p:spPr>
            <a:xfrm>
              <a:off x="4665100" y="228048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16"/>
            <p:cNvSpPr/>
            <p:nvPr/>
          </p:nvSpPr>
          <p:spPr>
            <a:xfrm>
              <a:off x="4665100" y="2277270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7"/>
                  </a:moveTo>
                  <a:lnTo>
                    <a:pt x="0" y="1"/>
                  </a:lnTo>
                  <a:cubicBezTo>
                    <a:pt x="0" y="1"/>
                    <a:pt x="0" y="1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16"/>
            <p:cNvSpPr/>
            <p:nvPr/>
          </p:nvSpPr>
          <p:spPr>
            <a:xfrm>
              <a:off x="4665100" y="2277270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0" y="1"/>
                  </a:lnTo>
                  <a:cubicBezTo>
                    <a:pt x="0" y="1"/>
                    <a:pt x="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16"/>
            <p:cNvSpPr/>
            <p:nvPr/>
          </p:nvSpPr>
          <p:spPr>
            <a:xfrm>
              <a:off x="4646600" y="2276704"/>
              <a:ext cx="6230" cy="4720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7" y="0"/>
                  </a:moveTo>
                  <a:cubicBezTo>
                    <a:pt x="5" y="0"/>
                    <a:pt x="3" y="1"/>
                    <a:pt x="0" y="4"/>
                  </a:cubicBezTo>
                  <a:cubicBezTo>
                    <a:pt x="13" y="4"/>
                    <a:pt x="16" y="25"/>
                    <a:pt x="25" y="25"/>
                  </a:cubicBezTo>
                  <a:cubicBezTo>
                    <a:pt x="26" y="25"/>
                    <a:pt x="28" y="24"/>
                    <a:pt x="30" y="22"/>
                  </a:cubicBezTo>
                  <a:lnTo>
                    <a:pt x="30" y="22"/>
                  </a:lnTo>
                  <a:cubicBezTo>
                    <a:pt x="31" y="23"/>
                    <a:pt x="32" y="24"/>
                    <a:pt x="32" y="24"/>
                  </a:cubicBezTo>
                  <a:cubicBezTo>
                    <a:pt x="33" y="24"/>
                    <a:pt x="33" y="23"/>
                    <a:pt x="33" y="20"/>
                  </a:cubicBezTo>
                  <a:lnTo>
                    <a:pt x="33" y="20"/>
                  </a:lnTo>
                  <a:cubicBezTo>
                    <a:pt x="32" y="21"/>
                    <a:pt x="31" y="22"/>
                    <a:pt x="30" y="22"/>
                  </a:cubicBezTo>
                  <a:lnTo>
                    <a:pt x="30" y="22"/>
                  </a:lnTo>
                  <a:cubicBezTo>
                    <a:pt x="26" y="18"/>
                    <a:pt x="17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16"/>
            <p:cNvSpPr/>
            <p:nvPr/>
          </p:nvSpPr>
          <p:spPr>
            <a:xfrm>
              <a:off x="4631120" y="2242912"/>
              <a:ext cx="3209" cy="9817"/>
            </a:xfrm>
            <a:custGeom>
              <a:avLst/>
              <a:gdLst/>
              <a:ahLst/>
              <a:cxnLst/>
              <a:rect l="l" t="t" r="r" b="b"/>
              <a:pathLst>
                <a:path w="17" h="52" extrusionOk="0">
                  <a:moveTo>
                    <a:pt x="12" y="1"/>
                  </a:moveTo>
                  <a:cubicBezTo>
                    <a:pt x="12" y="1"/>
                    <a:pt x="12" y="5"/>
                    <a:pt x="16" y="15"/>
                  </a:cubicBezTo>
                  <a:lnTo>
                    <a:pt x="16" y="15"/>
                  </a:lnTo>
                  <a:cubicBezTo>
                    <a:pt x="15" y="8"/>
                    <a:pt x="13" y="1"/>
                    <a:pt x="12" y="1"/>
                  </a:cubicBezTo>
                  <a:close/>
                  <a:moveTo>
                    <a:pt x="16" y="15"/>
                  </a:moveTo>
                  <a:cubicBezTo>
                    <a:pt x="16" y="25"/>
                    <a:pt x="14" y="35"/>
                    <a:pt x="0" y="35"/>
                  </a:cubicBezTo>
                  <a:lnTo>
                    <a:pt x="17" y="52"/>
                  </a:lnTo>
                  <a:cubicBezTo>
                    <a:pt x="17" y="35"/>
                    <a:pt x="17" y="19"/>
                    <a:pt x="17" y="19"/>
                  </a:cubicBezTo>
                  <a:cubicBezTo>
                    <a:pt x="16" y="18"/>
                    <a:pt x="16" y="17"/>
                    <a:pt x="16" y="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16"/>
            <p:cNvSpPr/>
            <p:nvPr/>
          </p:nvSpPr>
          <p:spPr>
            <a:xfrm>
              <a:off x="4621869" y="2243289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0" y="1"/>
                    <a:pt x="0" y="17"/>
                  </a:cubicBezTo>
                  <a:cubicBezTo>
                    <a:pt x="17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16"/>
            <p:cNvSpPr/>
            <p:nvPr/>
          </p:nvSpPr>
          <p:spPr>
            <a:xfrm>
              <a:off x="4550698" y="2240269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3"/>
                  </a:moveTo>
                  <a:lnTo>
                    <a:pt x="1" y="0"/>
                  </a:lnTo>
                  <a:cubicBezTo>
                    <a:pt x="1" y="17"/>
                    <a:pt x="1" y="17"/>
                    <a:pt x="1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16"/>
            <p:cNvSpPr/>
            <p:nvPr/>
          </p:nvSpPr>
          <p:spPr>
            <a:xfrm>
              <a:off x="4535218" y="2274250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7" y="0"/>
                  </a:moveTo>
                  <a:lnTo>
                    <a:pt x="1" y="17"/>
                  </a:lnTo>
                  <a:lnTo>
                    <a:pt x="17" y="33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16"/>
            <p:cNvSpPr/>
            <p:nvPr/>
          </p:nvSpPr>
          <p:spPr>
            <a:xfrm>
              <a:off x="4525967" y="223403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1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16"/>
            <p:cNvSpPr/>
            <p:nvPr/>
          </p:nvSpPr>
          <p:spPr>
            <a:xfrm>
              <a:off x="4408544" y="2234039"/>
              <a:ext cx="189" cy="9439"/>
            </a:xfrm>
            <a:custGeom>
              <a:avLst/>
              <a:gdLst/>
              <a:ahLst/>
              <a:cxnLst/>
              <a:rect l="l" t="t" r="r" b="b"/>
              <a:pathLst>
                <a:path w="1" h="50" extrusionOk="0">
                  <a:moveTo>
                    <a:pt x="1" y="17"/>
                  </a:moveTo>
                  <a:lnTo>
                    <a:pt x="1" y="50"/>
                  </a:lnTo>
                  <a:cubicBezTo>
                    <a:pt x="1" y="50"/>
                    <a:pt x="1" y="1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16"/>
            <p:cNvSpPr/>
            <p:nvPr/>
          </p:nvSpPr>
          <p:spPr>
            <a:xfrm>
              <a:off x="4353042" y="2241024"/>
              <a:ext cx="3209" cy="3776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8" y="0"/>
                  </a:moveTo>
                  <a:cubicBezTo>
                    <a:pt x="4" y="0"/>
                    <a:pt x="0" y="5"/>
                    <a:pt x="0" y="13"/>
                  </a:cubicBezTo>
                  <a:cubicBezTo>
                    <a:pt x="0" y="13"/>
                    <a:pt x="7" y="20"/>
                    <a:pt x="12" y="20"/>
                  </a:cubicBezTo>
                  <a:cubicBezTo>
                    <a:pt x="15" y="20"/>
                    <a:pt x="17" y="18"/>
                    <a:pt x="17" y="13"/>
                  </a:cubicBezTo>
                  <a:cubicBezTo>
                    <a:pt x="17" y="5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16"/>
            <p:cNvSpPr/>
            <p:nvPr/>
          </p:nvSpPr>
          <p:spPr>
            <a:xfrm>
              <a:off x="4198429" y="2231019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16"/>
            <p:cNvSpPr/>
            <p:nvPr/>
          </p:nvSpPr>
          <p:spPr>
            <a:xfrm>
              <a:off x="4584679" y="1220466"/>
              <a:ext cx="3398" cy="6419"/>
            </a:xfrm>
            <a:custGeom>
              <a:avLst/>
              <a:gdLst/>
              <a:ahLst/>
              <a:cxnLst/>
              <a:rect l="l" t="t" r="r" b="b"/>
              <a:pathLst>
                <a:path w="18" h="34" extrusionOk="0">
                  <a:moveTo>
                    <a:pt x="1" y="1"/>
                  </a:moveTo>
                  <a:lnTo>
                    <a:pt x="17" y="33"/>
                  </a:lnTo>
                  <a:lnTo>
                    <a:pt x="17" y="17"/>
                  </a:ln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16"/>
            <p:cNvSpPr/>
            <p:nvPr/>
          </p:nvSpPr>
          <p:spPr>
            <a:xfrm>
              <a:off x="4575429" y="1214425"/>
              <a:ext cx="9439" cy="18689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20" y="6"/>
                  </a:moveTo>
                  <a:cubicBezTo>
                    <a:pt x="18" y="6"/>
                    <a:pt x="18" y="9"/>
                    <a:pt x="17" y="16"/>
                  </a:cubicBezTo>
                  <a:lnTo>
                    <a:pt x="17" y="16"/>
                  </a:lnTo>
                  <a:cubicBezTo>
                    <a:pt x="17" y="16"/>
                    <a:pt x="17" y="16"/>
                    <a:pt x="17" y="16"/>
                  </a:cubicBezTo>
                  <a:cubicBezTo>
                    <a:pt x="17" y="23"/>
                    <a:pt x="17" y="28"/>
                    <a:pt x="17" y="33"/>
                  </a:cubicBezTo>
                  <a:cubicBezTo>
                    <a:pt x="17" y="26"/>
                    <a:pt x="17" y="21"/>
                    <a:pt x="17" y="16"/>
                  </a:cubicBezTo>
                  <a:lnTo>
                    <a:pt x="17" y="16"/>
                  </a:lnTo>
                  <a:cubicBezTo>
                    <a:pt x="19" y="18"/>
                    <a:pt x="33" y="34"/>
                    <a:pt x="33" y="49"/>
                  </a:cubicBezTo>
                  <a:cubicBezTo>
                    <a:pt x="33" y="33"/>
                    <a:pt x="50" y="49"/>
                    <a:pt x="33" y="16"/>
                  </a:cubicBezTo>
                  <a:cubicBezTo>
                    <a:pt x="27" y="10"/>
                    <a:pt x="23" y="6"/>
                    <a:pt x="20" y="6"/>
                  </a:cubicBezTo>
                  <a:close/>
                  <a:moveTo>
                    <a:pt x="1" y="0"/>
                  </a:moveTo>
                  <a:cubicBezTo>
                    <a:pt x="1" y="33"/>
                    <a:pt x="1" y="66"/>
                    <a:pt x="17" y="98"/>
                  </a:cubicBezTo>
                  <a:cubicBezTo>
                    <a:pt x="17" y="56"/>
                    <a:pt x="17" y="62"/>
                    <a:pt x="17" y="33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16"/>
            <p:cNvSpPr/>
            <p:nvPr/>
          </p:nvSpPr>
          <p:spPr>
            <a:xfrm>
              <a:off x="4390044" y="127615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0"/>
                  </a:cubicBez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16"/>
            <p:cNvSpPr/>
            <p:nvPr/>
          </p:nvSpPr>
          <p:spPr>
            <a:xfrm>
              <a:off x="4374564" y="127615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16"/>
            <p:cNvSpPr/>
            <p:nvPr/>
          </p:nvSpPr>
          <p:spPr>
            <a:xfrm>
              <a:off x="4458006" y="125142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lnTo>
                    <a:pt x="1" y="0"/>
                  </a:lnTo>
                  <a:cubicBezTo>
                    <a:pt x="1" y="17"/>
                    <a:pt x="1" y="0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16"/>
            <p:cNvSpPr/>
            <p:nvPr/>
          </p:nvSpPr>
          <p:spPr>
            <a:xfrm>
              <a:off x="4566178" y="123594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7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16"/>
            <p:cNvSpPr/>
            <p:nvPr/>
          </p:nvSpPr>
          <p:spPr>
            <a:xfrm>
              <a:off x="4488966" y="1229717"/>
              <a:ext cx="189" cy="641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4"/>
                  </a:moveTo>
                  <a:lnTo>
                    <a:pt x="0" y="17"/>
                  </a:ln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16"/>
            <p:cNvSpPr/>
            <p:nvPr/>
          </p:nvSpPr>
          <p:spPr>
            <a:xfrm>
              <a:off x="4510676" y="1223676"/>
              <a:ext cx="3209" cy="9439"/>
            </a:xfrm>
            <a:custGeom>
              <a:avLst/>
              <a:gdLst/>
              <a:ahLst/>
              <a:cxnLst/>
              <a:rect l="l" t="t" r="r" b="b"/>
              <a:pathLst>
                <a:path w="17" h="50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7"/>
                    <a:pt x="3" y="11"/>
                    <a:pt x="6" y="13"/>
                  </a:cubicBezTo>
                  <a:lnTo>
                    <a:pt x="6" y="13"/>
                  </a:lnTo>
                  <a:cubicBezTo>
                    <a:pt x="3" y="6"/>
                    <a:pt x="0" y="0"/>
                    <a:pt x="0" y="0"/>
                  </a:cubicBezTo>
                  <a:close/>
                  <a:moveTo>
                    <a:pt x="6" y="13"/>
                  </a:moveTo>
                  <a:cubicBezTo>
                    <a:pt x="11" y="24"/>
                    <a:pt x="16" y="39"/>
                    <a:pt x="16" y="49"/>
                  </a:cubicBezTo>
                  <a:cubicBezTo>
                    <a:pt x="16" y="33"/>
                    <a:pt x="16" y="16"/>
                    <a:pt x="16" y="16"/>
                  </a:cubicBezTo>
                  <a:cubicBezTo>
                    <a:pt x="16" y="16"/>
                    <a:pt x="11" y="16"/>
                    <a:pt x="6" y="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16"/>
            <p:cNvSpPr/>
            <p:nvPr/>
          </p:nvSpPr>
          <p:spPr>
            <a:xfrm>
              <a:off x="3836910" y="156348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16"/>
            <p:cNvSpPr/>
            <p:nvPr/>
          </p:nvSpPr>
          <p:spPr>
            <a:xfrm>
              <a:off x="3796699" y="154498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16"/>
            <p:cNvSpPr/>
            <p:nvPr/>
          </p:nvSpPr>
          <p:spPr>
            <a:xfrm>
              <a:off x="4349833" y="127917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16"/>
            <p:cNvSpPr/>
            <p:nvPr/>
          </p:nvSpPr>
          <p:spPr>
            <a:xfrm>
              <a:off x="4152177" y="1368849"/>
              <a:ext cx="6230" cy="12460"/>
            </a:xfrm>
            <a:custGeom>
              <a:avLst/>
              <a:gdLst/>
              <a:ahLst/>
              <a:cxnLst/>
              <a:rect l="l" t="t" r="r" b="b"/>
              <a:pathLst>
                <a:path w="33" h="66" extrusionOk="0">
                  <a:moveTo>
                    <a:pt x="17" y="0"/>
                  </a:moveTo>
                  <a:cubicBezTo>
                    <a:pt x="33" y="17"/>
                    <a:pt x="0" y="33"/>
                    <a:pt x="33" y="66"/>
                  </a:cubicBezTo>
                  <a:cubicBezTo>
                    <a:pt x="33" y="50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16"/>
            <p:cNvSpPr/>
            <p:nvPr/>
          </p:nvSpPr>
          <p:spPr>
            <a:xfrm>
              <a:off x="4300372" y="1303908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7"/>
                  </a:moveTo>
                  <a:cubicBezTo>
                    <a:pt x="17" y="1"/>
                    <a:pt x="17" y="1"/>
                    <a:pt x="1" y="1"/>
                  </a:cubicBezTo>
                  <a:cubicBezTo>
                    <a:pt x="17" y="1"/>
                    <a:pt x="17" y="1"/>
                    <a:pt x="17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16"/>
            <p:cNvSpPr/>
            <p:nvPr/>
          </p:nvSpPr>
          <p:spPr>
            <a:xfrm>
              <a:off x="4285080" y="1319388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16"/>
            <p:cNvSpPr/>
            <p:nvPr/>
          </p:nvSpPr>
          <p:spPr>
            <a:xfrm>
              <a:off x="4266391" y="132863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16"/>
            <p:cNvSpPr/>
            <p:nvPr/>
          </p:nvSpPr>
          <p:spPr>
            <a:xfrm>
              <a:off x="3892601" y="1529503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1"/>
                  </a:moveTo>
                  <a:cubicBezTo>
                    <a:pt x="17" y="17"/>
                    <a:pt x="0" y="33"/>
                    <a:pt x="33" y="33"/>
                  </a:cubicBezTo>
                  <a:cubicBezTo>
                    <a:pt x="17" y="17"/>
                    <a:pt x="17" y="17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16"/>
            <p:cNvSpPr/>
            <p:nvPr/>
          </p:nvSpPr>
          <p:spPr>
            <a:xfrm>
              <a:off x="4566178" y="1235947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7"/>
                    <a:pt x="1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16"/>
            <p:cNvSpPr/>
            <p:nvPr/>
          </p:nvSpPr>
          <p:spPr>
            <a:xfrm>
              <a:off x="4037775" y="1473812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1"/>
                  </a:moveTo>
                  <a:lnTo>
                    <a:pt x="1" y="1"/>
                  </a:lnTo>
                  <a:cubicBezTo>
                    <a:pt x="17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16"/>
            <p:cNvSpPr/>
            <p:nvPr/>
          </p:nvSpPr>
          <p:spPr>
            <a:xfrm>
              <a:off x="4288101" y="136884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17" y="17"/>
                  </a:lnTo>
                  <a:cubicBezTo>
                    <a:pt x="1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16"/>
            <p:cNvSpPr/>
            <p:nvPr/>
          </p:nvSpPr>
          <p:spPr>
            <a:xfrm>
              <a:off x="3790658" y="1213481"/>
              <a:ext cx="784958" cy="359442"/>
            </a:xfrm>
            <a:custGeom>
              <a:avLst/>
              <a:gdLst/>
              <a:ahLst/>
              <a:cxnLst/>
              <a:rect l="l" t="t" r="r" b="b"/>
              <a:pathLst>
                <a:path w="4158" h="1904" extrusionOk="0">
                  <a:moveTo>
                    <a:pt x="3863" y="54"/>
                  </a:moveTo>
                  <a:cubicBezTo>
                    <a:pt x="3863" y="54"/>
                    <a:pt x="3863" y="54"/>
                    <a:pt x="3863" y="54"/>
                  </a:cubicBezTo>
                  <a:cubicBezTo>
                    <a:pt x="3863" y="54"/>
                    <a:pt x="3863" y="54"/>
                    <a:pt x="3863" y="54"/>
                  </a:cubicBezTo>
                  <a:close/>
                  <a:moveTo>
                    <a:pt x="4125" y="54"/>
                  </a:moveTo>
                  <a:lnTo>
                    <a:pt x="4125" y="54"/>
                  </a:lnTo>
                  <a:cubicBezTo>
                    <a:pt x="4125" y="54"/>
                    <a:pt x="4128" y="60"/>
                    <a:pt x="4131" y="64"/>
                  </a:cubicBezTo>
                  <a:lnTo>
                    <a:pt x="4131" y="64"/>
                  </a:lnTo>
                  <a:cubicBezTo>
                    <a:pt x="4130" y="61"/>
                    <a:pt x="4128" y="58"/>
                    <a:pt x="4125" y="54"/>
                  </a:cubicBezTo>
                  <a:close/>
                  <a:moveTo>
                    <a:pt x="3905" y="77"/>
                  </a:moveTo>
                  <a:cubicBezTo>
                    <a:pt x="3909" y="79"/>
                    <a:pt x="3912" y="79"/>
                    <a:pt x="3912" y="87"/>
                  </a:cubicBezTo>
                  <a:cubicBezTo>
                    <a:pt x="3910" y="83"/>
                    <a:pt x="3907" y="80"/>
                    <a:pt x="3905" y="77"/>
                  </a:cubicBezTo>
                  <a:close/>
                  <a:moveTo>
                    <a:pt x="3699" y="87"/>
                  </a:moveTo>
                  <a:lnTo>
                    <a:pt x="3699" y="87"/>
                  </a:lnTo>
                  <a:cubicBezTo>
                    <a:pt x="3699" y="87"/>
                    <a:pt x="3699" y="87"/>
                    <a:pt x="3699" y="87"/>
                  </a:cubicBezTo>
                  <a:close/>
                  <a:moveTo>
                    <a:pt x="4104" y="13"/>
                  </a:moveTo>
                  <a:cubicBezTo>
                    <a:pt x="4091" y="13"/>
                    <a:pt x="4088" y="59"/>
                    <a:pt x="4076" y="70"/>
                  </a:cubicBezTo>
                  <a:cubicBezTo>
                    <a:pt x="4076" y="70"/>
                    <a:pt x="4076" y="87"/>
                    <a:pt x="4092" y="87"/>
                  </a:cubicBezTo>
                  <a:cubicBezTo>
                    <a:pt x="4092" y="87"/>
                    <a:pt x="4076" y="54"/>
                    <a:pt x="4092" y="54"/>
                  </a:cubicBezTo>
                  <a:cubicBezTo>
                    <a:pt x="4109" y="70"/>
                    <a:pt x="4109" y="87"/>
                    <a:pt x="4109" y="103"/>
                  </a:cubicBezTo>
                  <a:cubicBezTo>
                    <a:pt x="4109" y="87"/>
                    <a:pt x="4125" y="70"/>
                    <a:pt x="4125" y="54"/>
                  </a:cubicBezTo>
                  <a:lnTo>
                    <a:pt x="4125" y="38"/>
                  </a:lnTo>
                  <a:cubicBezTo>
                    <a:pt x="4116" y="19"/>
                    <a:pt x="4109" y="13"/>
                    <a:pt x="4104" y="13"/>
                  </a:cubicBezTo>
                  <a:close/>
                  <a:moveTo>
                    <a:pt x="4141" y="38"/>
                  </a:moveTo>
                  <a:cubicBezTo>
                    <a:pt x="4141" y="44"/>
                    <a:pt x="4141" y="54"/>
                    <a:pt x="4141" y="54"/>
                  </a:cubicBezTo>
                  <a:cubicBezTo>
                    <a:pt x="4141" y="65"/>
                    <a:pt x="4140" y="69"/>
                    <a:pt x="4137" y="69"/>
                  </a:cubicBezTo>
                  <a:cubicBezTo>
                    <a:pt x="4135" y="69"/>
                    <a:pt x="4133" y="67"/>
                    <a:pt x="4131" y="64"/>
                  </a:cubicBezTo>
                  <a:lnTo>
                    <a:pt x="4131" y="64"/>
                  </a:lnTo>
                  <a:cubicBezTo>
                    <a:pt x="4135" y="77"/>
                    <a:pt x="4125" y="90"/>
                    <a:pt x="4125" y="103"/>
                  </a:cubicBezTo>
                  <a:cubicBezTo>
                    <a:pt x="4141" y="87"/>
                    <a:pt x="4158" y="70"/>
                    <a:pt x="4141" y="38"/>
                  </a:cubicBezTo>
                  <a:close/>
                  <a:moveTo>
                    <a:pt x="3601" y="136"/>
                  </a:moveTo>
                  <a:cubicBezTo>
                    <a:pt x="3601" y="136"/>
                    <a:pt x="3601" y="136"/>
                    <a:pt x="3601" y="136"/>
                  </a:cubicBezTo>
                  <a:cubicBezTo>
                    <a:pt x="3601" y="136"/>
                    <a:pt x="3601" y="136"/>
                    <a:pt x="3601" y="136"/>
                  </a:cubicBezTo>
                  <a:close/>
                  <a:moveTo>
                    <a:pt x="3945" y="169"/>
                  </a:moveTo>
                  <a:cubicBezTo>
                    <a:pt x="3945" y="185"/>
                    <a:pt x="3961" y="169"/>
                    <a:pt x="3961" y="201"/>
                  </a:cubicBezTo>
                  <a:cubicBezTo>
                    <a:pt x="3978" y="185"/>
                    <a:pt x="3961" y="185"/>
                    <a:pt x="3945" y="169"/>
                  </a:cubicBezTo>
                  <a:close/>
                  <a:moveTo>
                    <a:pt x="2996" y="300"/>
                  </a:moveTo>
                  <a:lnTo>
                    <a:pt x="2979" y="316"/>
                  </a:lnTo>
                  <a:cubicBezTo>
                    <a:pt x="2979" y="316"/>
                    <a:pt x="2996" y="316"/>
                    <a:pt x="2996" y="300"/>
                  </a:cubicBezTo>
                  <a:close/>
                  <a:moveTo>
                    <a:pt x="3045" y="316"/>
                  </a:moveTo>
                  <a:cubicBezTo>
                    <a:pt x="3045" y="316"/>
                    <a:pt x="3045" y="316"/>
                    <a:pt x="3045" y="316"/>
                  </a:cubicBezTo>
                  <a:cubicBezTo>
                    <a:pt x="3045" y="316"/>
                    <a:pt x="3045" y="316"/>
                    <a:pt x="3045" y="316"/>
                  </a:cubicBezTo>
                  <a:close/>
                  <a:moveTo>
                    <a:pt x="2963" y="332"/>
                  </a:moveTo>
                  <a:cubicBezTo>
                    <a:pt x="2959" y="336"/>
                    <a:pt x="2959" y="342"/>
                    <a:pt x="2961" y="347"/>
                  </a:cubicBezTo>
                  <a:lnTo>
                    <a:pt x="2961" y="347"/>
                  </a:lnTo>
                  <a:cubicBezTo>
                    <a:pt x="2963" y="345"/>
                    <a:pt x="2963" y="341"/>
                    <a:pt x="2963" y="332"/>
                  </a:cubicBezTo>
                  <a:close/>
                  <a:moveTo>
                    <a:pt x="3290" y="463"/>
                  </a:moveTo>
                  <a:lnTo>
                    <a:pt x="3290" y="463"/>
                  </a:lnTo>
                  <a:cubicBezTo>
                    <a:pt x="3290" y="463"/>
                    <a:pt x="3290" y="463"/>
                    <a:pt x="3290" y="463"/>
                  </a:cubicBezTo>
                  <a:lnTo>
                    <a:pt x="3290" y="463"/>
                  </a:lnTo>
                  <a:cubicBezTo>
                    <a:pt x="3290" y="463"/>
                    <a:pt x="3290" y="463"/>
                    <a:pt x="3290" y="463"/>
                  </a:cubicBezTo>
                  <a:close/>
                  <a:moveTo>
                    <a:pt x="2635" y="512"/>
                  </a:moveTo>
                  <a:cubicBezTo>
                    <a:pt x="2635" y="512"/>
                    <a:pt x="2635" y="512"/>
                    <a:pt x="2635" y="512"/>
                  </a:cubicBezTo>
                  <a:cubicBezTo>
                    <a:pt x="2635" y="512"/>
                    <a:pt x="2635" y="512"/>
                    <a:pt x="2635" y="512"/>
                  </a:cubicBezTo>
                  <a:close/>
                  <a:moveTo>
                    <a:pt x="3101" y="557"/>
                  </a:moveTo>
                  <a:cubicBezTo>
                    <a:pt x="3099" y="559"/>
                    <a:pt x="3096" y="560"/>
                    <a:pt x="3094" y="561"/>
                  </a:cubicBezTo>
                  <a:cubicBezTo>
                    <a:pt x="3100" y="561"/>
                    <a:pt x="3101" y="559"/>
                    <a:pt x="3101" y="557"/>
                  </a:cubicBezTo>
                  <a:close/>
                  <a:moveTo>
                    <a:pt x="2603" y="578"/>
                  </a:moveTo>
                  <a:cubicBezTo>
                    <a:pt x="2603" y="578"/>
                    <a:pt x="2603" y="588"/>
                    <a:pt x="2611" y="592"/>
                  </a:cubicBezTo>
                  <a:lnTo>
                    <a:pt x="2611" y="592"/>
                  </a:lnTo>
                  <a:cubicBezTo>
                    <a:pt x="2611" y="588"/>
                    <a:pt x="2609" y="584"/>
                    <a:pt x="2603" y="578"/>
                  </a:cubicBezTo>
                  <a:close/>
                  <a:moveTo>
                    <a:pt x="3012" y="611"/>
                  </a:moveTo>
                  <a:cubicBezTo>
                    <a:pt x="3012" y="611"/>
                    <a:pt x="3012" y="627"/>
                    <a:pt x="3012" y="627"/>
                  </a:cubicBezTo>
                  <a:cubicBezTo>
                    <a:pt x="3012" y="627"/>
                    <a:pt x="3028" y="627"/>
                    <a:pt x="3012" y="611"/>
                  </a:cubicBezTo>
                  <a:close/>
                  <a:moveTo>
                    <a:pt x="2308" y="692"/>
                  </a:moveTo>
                  <a:cubicBezTo>
                    <a:pt x="2308" y="702"/>
                    <a:pt x="2318" y="716"/>
                    <a:pt x="2324" y="729"/>
                  </a:cubicBezTo>
                  <a:lnTo>
                    <a:pt x="2324" y="729"/>
                  </a:lnTo>
                  <a:cubicBezTo>
                    <a:pt x="2324" y="713"/>
                    <a:pt x="2322" y="720"/>
                    <a:pt x="2308" y="692"/>
                  </a:cubicBezTo>
                  <a:close/>
                  <a:moveTo>
                    <a:pt x="2146" y="761"/>
                  </a:moveTo>
                  <a:cubicBezTo>
                    <a:pt x="2144" y="764"/>
                    <a:pt x="2144" y="768"/>
                    <a:pt x="2144" y="774"/>
                  </a:cubicBezTo>
                  <a:cubicBezTo>
                    <a:pt x="2144" y="769"/>
                    <a:pt x="2145" y="765"/>
                    <a:pt x="2146" y="761"/>
                  </a:cubicBezTo>
                  <a:close/>
                  <a:moveTo>
                    <a:pt x="1817" y="807"/>
                  </a:moveTo>
                  <a:cubicBezTo>
                    <a:pt x="1817" y="807"/>
                    <a:pt x="1817" y="807"/>
                    <a:pt x="1817" y="807"/>
                  </a:cubicBezTo>
                  <a:lnTo>
                    <a:pt x="1817" y="807"/>
                  </a:lnTo>
                  <a:close/>
                  <a:moveTo>
                    <a:pt x="802" y="1331"/>
                  </a:moveTo>
                  <a:cubicBezTo>
                    <a:pt x="802" y="1331"/>
                    <a:pt x="802" y="1331"/>
                    <a:pt x="802" y="1331"/>
                  </a:cubicBezTo>
                  <a:cubicBezTo>
                    <a:pt x="802" y="1331"/>
                    <a:pt x="802" y="1331"/>
                    <a:pt x="802" y="1331"/>
                  </a:cubicBezTo>
                  <a:close/>
                  <a:moveTo>
                    <a:pt x="1293" y="1347"/>
                  </a:moveTo>
                  <a:lnTo>
                    <a:pt x="1310" y="1380"/>
                  </a:lnTo>
                  <a:lnTo>
                    <a:pt x="1326" y="1364"/>
                  </a:lnTo>
                  <a:cubicBezTo>
                    <a:pt x="1310" y="1364"/>
                    <a:pt x="1310" y="1364"/>
                    <a:pt x="1293" y="1347"/>
                  </a:cubicBezTo>
                  <a:close/>
                  <a:moveTo>
                    <a:pt x="393" y="1527"/>
                  </a:moveTo>
                  <a:cubicBezTo>
                    <a:pt x="399" y="1532"/>
                    <a:pt x="404" y="1536"/>
                    <a:pt x="409" y="1538"/>
                  </a:cubicBezTo>
                  <a:lnTo>
                    <a:pt x="409" y="1538"/>
                  </a:lnTo>
                  <a:cubicBezTo>
                    <a:pt x="409" y="1527"/>
                    <a:pt x="407" y="1527"/>
                    <a:pt x="393" y="1527"/>
                  </a:cubicBezTo>
                  <a:close/>
                  <a:moveTo>
                    <a:pt x="933" y="1511"/>
                  </a:moveTo>
                  <a:cubicBezTo>
                    <a:pt x="933" y="1511"/>
                    <a:pt x="949" y="1526"/>
                    <a:pt x="949" y="1542"/>
                  </a:cubicBezTo>
                  <a:lnTo>
                    <a:pt x="949" y="1542"/>
                  </a:lnTo>
                  <a:cubicBezTo>
                    <a:pt x="943" y="1534"/>
                    <a:pt x="933" y="1520"/>
                    <a:pt x="933" y="1511"/>
                  </a:cubicBezTo>
                  <a:close/>
                  <a:moveTo>
                    <a:pt x="819" y="1511"/>
                  </a:moveTo>
                  <a:cubicBezTo>
                    <a:pt x="819" y="1527"/>
                    <a:pt x="819" y="1527"/>
                    <a:pt x="835" y="1527"/>
                  </a:cubicBezTo>
                  <a:cubicBezTo>
                    <a:pt x="835" y="1527"/>
                    <a:pt x="819" y="1527"/>
                    <a:pt x="819" y="1544"/>
                  </a:cubicBezTo>
                  <a:cubicBezTo>
                    <a:pt x="819" y="1527"/>
                    <a:pt x="819" y="1511"/>
                    <a:pt x="819" y="1511"/>
                  </a:cubicBezTo>
                  <a:close/>
                  <a:moveTo>
                    <a:pt x="197" y="1609"/>
                  </a:moveTo>
                  <a:lnTo>
                    <a:pt x="197" y="1609"/>
                  </a:lnTo>
                  <a:lnTo>
                    <a:pt x="197" y="1609"/>
                  </a:lnTo>
                  <a:close/>
                  <a:moveTo>
                    <a:pt x="4021" y="0"/>
                  </a:moveTo>
                  <a:cubicBezTo>
                    <a:pt x="4020" y="0"/>
                    <a:pt x="4019" y="1"/>
                    <a:pt x="4020" y="2"/>
                  </a:cubicBezTo>
                  <a:lnTo>
                    <a:pt x="4020" y="2"/>
                  </a:lnTo>
                  <a:cubicBezTo>
                    <a:pt x="4019" y="2"/>
                    <a:pt x="4018" y="2"/>
                    <a:pt x="4017" y="2"/>
                  </a:cubicBezTo>
                  <a:cubicBezTo>
                    <a:pt x="4002" y="2"/>
                    <a:pt x="4004" y="31"/>
                    <a:pt x="3992" y="31"/>
                  </a:cubicBezTo>
                  <a:cubicBezTo>
                    <a:pt x="3989" y="31"/>
                    <a:pt x="3984" y="28"/>
                    <a:pt x="3978" y="21"/>
                  </a:cubicBezTo>
                  <a:lnTo>
                    <a:pt x="3978" y="5"/>
                  </a:lnTo>
                  <a:lnTo>
                    <a:pt x="3978" y="5"/>
                  </a:lnTo>
                  <a:cubicBezTo>
                    <a:pt x="3961" y="38"/>
                    <a:pt x="3994" y="54"/>
                    <a:pt x="3994" y="87"/>
                  </a:cubicBezTo>
                  <a:lnTo>
                    <a:pt x="3945" y="21"/>
                  </a:lnTo>
                  <a:lnTo>
                    <a:pt x="3945" y="54"/>
                  </a:lnTo>
                  <a:cubicBezTo>
                    <a:pt x="3945" y="64"/>
                    <a:pt x="3945" y="58"/>
                    <a:pt x="3945" y="70"/>
                  </a:cubicBezTo>
                  <a:cubicBezTo>
                    <a:pt x="3942" y="68"/>
                    <a:pt x="3940" y="67"/>
                    <a:pt x="3937" y="67"/>
                  </a:cubicBezTo>
                  <a:cubicBezTo>
                    <a:pt x="3929" y="67"/>
                    <a:pt x="3921" y="77"/>
                    <a:pt x="3913" y="77"/>
                  </a:cubicBezTo>
                  <a:cubicBezTo>
                    <a:pt x="3907" y="77"/>
                    <a:pt x="3902" y="72"/>
                    <a:pt x="3896" y="54"/>
                  </a:cubicBezTo>
                  <a:lnTo>
                    <a:pt x="3896" y="54"/>
                  </a:lnTo>
                  <a:cubicBezTo>
                    <a:pt x="3896" y="62"/>
                    <a:pt x="3897" y="66"/>
                    <a:pt x="3898" y="70"/>
                  </a:cubicBezTo>
                  <a:lnTo>
                    <a:pt x="3898" y="70"/>
                  </a:lnTo>
                  <a:cubicBezTo>
                    <a:pt x="3896" y="69"/>
                    <a:pt x="3895" y="68"/>
                    <a:pt x="3894" y="68"/>
                  </a:cubicBezTo>
                  <a:cubicBezTo>
                    <a:pt x="3886" y="68"/>
                    <a:pt x="3886" y="90"/>
                    <a:pt x="3873" y="90"/>
                  </a:cubicBezTo>
                  <a:cubicBezTo>
                    <a:pt x="3870" y="90"/>
                    <a:pt x="3867" y="89"/>
                    <a:pt x="3863" y="87"/>
                  </a:cubicBezTo>
                  <a:cubicBezTo>
                    <a:pt x="3863" y="54"/>
                    <a:pt x="3879" y="70"/>
                    <a:pt x="3863" y="54"/>
                  </a:cubicBezTo>
                  <a:cubicBezTo>
                    <a:pt x="3863" y="70"/>
                    <a:pt x="3859" y="76"/>
                    <a:pt x="3854" y="76"/>
                  </a:cubicBezTo>
                  <a:cubicBezTo>
                    <a:pt x="3843" y="76"/>
                    <a:pt x="3825" y="54"/>
                    <a:pt x="3814" y="54"/>
                  </a:cubicBezTo>
                  <a:lnTo>
                    <a:pt x="3814" y="54"/>
                  </a:lnTo>
                  <a:cubicBezTo>
                    <a:pt x="3830" y="103"/>
                    <a:pt x="3798" y="87"/>
                    <a:pt x="3798" y="103"/>
                  </a:cubicBezTo>
                  <a:cubicBezTo>
                    <a:pt x="3798" y="95"/>
                    <a:pt x="3785" y="95"/>
                    <a:pt x="3771" y="95"/>
                  </a:cubicBezTo>
                  <a:cubicBezTo>
                    <a:pt x="3757" y="95"/>
                    <a:pt x="3740" y="95"/>
                    <a:pt x="3732" y="87"/>
                  </a:cubicBezTo>
                  <a:lnTo>
                    <a:pt x="3732" y="87"/>
                  </a:lnTo>
                  <a:cubicBezTo>
                    <a:pt x="3749" y="136"/>
                    <a:pt x="3716" y="136"/>
                    <a:pt x="3716" y="136"/>
                  </a:cubicBezTo>
                  <a:cubicBezTo>
                    <a:pt x="3699" y="120"/>
                    <a:pt x="3699" y="103"/>
                    <a:pt x="3699" y="87"/>
                  </a:cubicBezTo>
                  <a:lnTo>
                    <a:pt x="3699" y="103"/>
                  </a:lnTo>
                  <a:cubicBezTo>
                    <a:pt x="3699" y="120"/>
                    <a:pt x="3699" y="120"/>
                    <a:pt x="3683" y="136"/>
                  </a:cubicBezTo>
                  <a:lnTo>
                    <a:pt x="3683" y="103"/>
                  </a:lnTo>
                  <a:cubicBezTo>
                    <a:pt x="3669" y="103"/>
                    <a:pt x="3667" y="139"/>
                    <a:pt x="3646" y="139"/>
                  </a:cubicBezTo>
                  <a:cubicBezTo>
                    <a:pt x="3643" y="139"/>
                    <a:pt x="3639" y="138"/>
                    <a:pt x="3634" y="136"/>
                  </a:cubicBezTo>
                  <a:lnTo>
                    <a:pt x="3634" y="136"/>
                  </a:lnTo>
                  <a:cubicBezTo>
                    <a:pt x="3650" y="169"/>
                    <a:pt x="3683" y="201"/>
                    <a:pt x="3667" y="234"/>
                  </a:cubicBezTo>
                  <a:cubicBezTo>
                    <a:pt x="3667" y="218"/>
                    <a:pt x="3650" y="201"/>
                    <a:pt x="3650" y="185"/>
                  </a:cubicBezTo>
                  <a:lnTo>
                    <a:pt x="3650" y="169"/>
                  </a:lnTo>
                  <a:cubicBezTo>
                    <a:pt x="3647" y="165"/>
                    <a:pt x="3645" y="164"/>
                    <a:pt x="3644" y="164"/>
                  </a:cubicBezTo>
                  <a:lnTo>
                    <a:pt x="3644" y="164"/>
                  </a:lnTo>
                  <a:cubicBezTo>
                    <a:pt x="3639" y="164"/>
                    <a:pt x="3647" y="185"/>
                    <a:pt x="3634" y="185"/>
                  </a:cubicBezTo>
                  <a:cubicBezTo>
                    <a:pt x="3634" y="169"/>
                    <a:pt x="3634" y="185"/>
                    <a:pt x="3618" y="152"/>
                  </a:cubicBezTo>
                  <a:lnTo>
                    <a:pt x="3618" y="152"/>
                  </a:lnTo>
                  <a:cubicBezTo>
                    <a:pt x="3618" y="152"/>
                    <a:pt x="3625" y="160"/>
                    <a:pt x="3630" y="160"/>
                  </a:cubicBezTo>
                  <a:cubicBezTo>
                    <a:pt x="3632" y="160"/>
                    <a:pt x="3634" y="158"/>
                    <a:pt x="3634" y="152"/>
                  </a:cubicBezTo>
                  <a:cubicBezTo>
                    <a:pt x="3618" y="152"/>
                    <a:pt x="3601" y="152"/>
                    <a:pt x="3601" y="136"/>
                  </a:cubicBezTo>
                  <a:cubicBezTo>
                    <a:pt x="3601" y="136"/>
                    <a:pt x="3601" y="152"/>
                    <a:pt x="3601" y="169"/>
                  </a:cubicBezTo>
                  <a:cubicBezTo>
                    <a:pt x="3585" y="169"/>
                    <a:pt x="3585" y="136"/>
                    <a:pt x="3568" y="136"/>
                  </a:cubicBezTo>
                  <a:cubicBezTo>
                    <a:pt x="3568" y="149"/>
                    <a:pt x="3557" y="141"/>
                    <a:pt x="3563" y="156"/>
                  </a:cubicBezTo>
                  <a:lnTo>
                    <a:pt x="3563" y="156"/>
                  </a:lnTo>
                  <a:cubicBezTo>
                    <a:pt x="3560" y="154"/>
                    <a:pt x="3557" y="152"/>
                    <a:pt x="3552" y="152"/>
                  </a:cubicBezTo>
                  <a:cubicBezTo>
                    <a:pt x="3552" y="169"/>
                    <a:pt x="3519" y="169"/>
                    <a:pt x="3552" y="201"/>
                  </a:cubicBezTo>
                  <a:cubicBezTo>
                    <a:pt x="3546" y="220"/>
                    <a:pt x="3534" y="225"/>
                    <a:pt x="3522" y="225"/>
                  </a:cubicBezTo>
                  <a:cubicBezTo>
                    <a:pt x="3512" y="225"/>
                    <a:pt x="3501" y="222"/>
                    <a:pt x="3492" y="222"/>
                  </a:cubicBezTo>
                  <a:cubicBezTo>
                    <a:pt x="3483" y="222"/>
                    <a:pt x="3475" y="224"/>
                    <a:pt x="3470" y="234"/>
                  </a:cubicBezTo>
                  <a:lnTo>
                    <a:pt x="3470" y="218"/>
                  </a:lnTo>
                  <a:cubicBezTo>
                    <a:pt x="3454" y="234"/>
                    <a:pt x="3438" y="250"/>
                    <a:pt x="3438" y="267"/>
                  </a:cubicBezTo>
                  <a:cubicBezTo>
                    <a:pt x="3421" y="267"/>
                    <a:pt x="3421" y="250"/>
                    <a:pt x="3405" y="250"/>
                  </a:cubicBezTo>
                  <a:cubicBezTo>
                    <a:pt x="3405" y="250"/>
                    <a:pt x="3405" y="258"/>
                    <a:pt x="3400" y="258"/>
                  </a:cubicBezTo>
                  <a:cubicBezTo>
                    <a:pt x="3398" y="258"/>
                    <a:pt x="3394" y="256"/>
                    <a:pt x="3388" y="250"/>
                  </a:cubicBezTo>
                  <a:cubicBezTo>
                    <a:pt x="3388" y="242"/>
                    <a:pt x="3384" y="242"/>
                    <a:pt x="3382" y="242"/>
                  </a:cubicBezTo>
                  <a:cubicBezTo>
                    <a:pt x="3380" y="242"/>
                    <a:pt x="3380" y="242"/>
                    <a:pt x="3388" y="234"/>
                  </a:cubicBezTo>
                  <a:cubicBezTo>
                    <a:pt x="3380" y="234"/>
                    <a:pt x="3372" y="230"/>
                    <a:pt x="3366" y="230"/>
                  </a:cubicBezTo>
                  <a:cubicBezTo>
                    <a:pt x="3360" y="230"/>
                    <a:pt x="3356" y="234"/>
                    <a:pt x="3356" y="250"/>
                  </a:cubicBezTo>
                  <a:cubicBezTo>
                    <a:pt x="3356" y="234"/>
                    <a:pt x="3323" y="234"/>
                    <a:pt x="3323" y="234"/>
                  </a:cubicBezTo>
                  <a:lnTo>
                    <a:pt x="3323" y="234"/>
                  </a:lnTo>
                  <a:lnTo>
                    <a:pt x="3339" y="250"/>
                  </a:lnTo>
                  <a:cubicBezTo>
                    <a:pt x="3339" y="267"/>
                    <a:pt x="3323" y="267"/>
                    <a:pt x="3323" y="267"/>
                  </a:cubicBezTo>
                  <a:lnTo>
                    <a:pt x="3307" y="218"/>
                  </a:lnTo>
                  <a:cubicBezTo>
                    <a:pt x="3303" y="217"/>
                    <a:pt x="3300" y="216"/>
                    <a:pt x="3298" y="216"/>
                  </a:cubicBezTo>
                  <a:cubicBezTo>
                    <a:pt x="3268" y="216"/>
                    <a:pt x="3279" y="279"/>
                    <a:pt x="3251" y="279"/>
                  </a:cubicBezTo>
                  <a:cubicBezTo>
                    <a:pt x="3245" y="279"/>
                    <a:pt x="3236" y="276"/>
                    <a:pt x="3225" y="267"/>
                  </a:cubicBezTo>
                  <a:lnTo>
                    <a:pt x="3225" y="267"/>
                  </a:lnTo>
                  <a:cubicBezTo>
                    <a:pt x="3225" y="283"/>
                    <a:pt x="3257" y="267"/>
                    <a:pt x="3257" y="300"/>
                  </a:cubicBezTo>
                  <a:cubicBezTo>
                    <a:pt x="3241" y="300"/>
                    <a:pt x="3208" y="267"/>
                    <a:pt x="3208" y="267"/>
                  </a:cubicBezTo>
                  <a:cubicBezTo>
                    <a:pt x="3205" y="265"/>
                    <a:pt x="3202" y="264"/>
                    <a:pt x="3200" y="264"/>
                  </a:cubicBezTo>
                  <a:cubicBezTo>
                    <a:pt x="3182" y="264"/>
                    <a:pt x="3205" y="316"/>
                    <a:pt x="3176" y="316"/>
                  </a:cubicBezTo>
                  <a:cubicBezTo>
                    <a:pt x="3192" y="332"/>
                    <a:pt x="3208" y="365"/>
                    <a:pt x="3192" y="381"/>
                  </a:cubicBezTo>
                  <a:cubicBezTo>
                    <a:pt x="3179" y="381"/>
                    <a:pt x="3166" y="351"/>
                    <a:pt x="3161" y="330"/>
                  </a:cubicBezTo>
                  <a:lnTo>
                    <a:pt x="3161" y="330"/>
                  </a:lnTo>
                  <a:cubicBezTo>
                    <a:pt x="3176" y="316"/>
                    <a:pt x="3175" y="315"/>
                    <a:pt x="3159" y="300"/>
                  </a:cubicBezTo>
                  <a:lnTo>
                    <a:pt x="3159" y="316"/>
                  </a:lnTo>
                  <a:cubicBezTo>
                    <a:pt x="3159" y="300"/>
                    <a:pt x="3127" y="316"/>
                    <a:pt x="3127" y="283"/>
                  </a:cubicBezTo>
                  <a:lnTo>
                    <a:pt x="3127" y="283"/>
                  </a:lnTo>
                  <a:cubicBezTo>
                    <a:pt x="3127" y="295"/>
                    <a:pt x="3127" y="306"/>
                    <a:pt x="3132" y="312"/>
                  </a:cubicBezTo>
                  <a:lnTo>
                    <a:pt x="3132" y="312"/>
                  </a:lnTo>
                  <a:cubicBezTo>
                    <a:pt x="3130" y="312"/>
                    <a:pt x="3128" y="311"/>
                    <a:pt x="3127" y="311"/>
                  </a:cubicBezTo>
                  <a:cubicBezTo>
                    <a:pt x="3110" y="311"/>
                    <a:pt x="3107" y="332"/>
                    <a:pt x="3094" y="332"/>
                  </a:cubicBezTo>
                  <a:cubicBezTo>
                    <a:pt x="3094" y="332"/>
                    <a:pt x="3110" y="349"/>
                    <a:pt x="3094" y="349"/>
                  </a:cubicBezTo>
                  <a:cubicBezTo>
                    <a:pt x="3061" y="349"/>
                    <a:pt x="3094" y="381"/>
                    <a:pt x="3077" y="381"/>
                  </a:cubicBezTo>
                  <a:cubicBezTo>
                    <a:pt x="3065" y="381"/>
                    <a:pt x="3062" y="354"/>
                    <a:pt x="3061" y="354"/>
                  </a:cubicBezTo>
                  <a:cubicBezTo>
                    <a:pt x="3061" y="354"/>
                    <a:pt x="3061" y="357"/>
                    <a:pt x="3061" y="365"/>
                  </a:cubicBezTo>
                  <a:cubicBezTo>
                    <a:pt x="3045" y="349"/>
                    <a:pt x="3045" y="332"/>
                    <a:pt x="3045" y="316"/>
                  </a:cubicBezTo>
                  <a:cubicBezTo>
                    <a:pt x="3039" y="327"/>
                    <a:pt x="3032" y="331"/>
                    <a:pt x="3024" y="331"/>
                  </a:cubicBezTo>
                  <a:cubicBezTo>
                    <a:pt x="3008" y="331"/>
                    <a:pt x="2990" y="316"/>
                    <a:pt x="2979" y="316"/>
                  </a:cubicBezTo>
                  <a:lnTo>
                    <a:pt x="2979" y="316"/>
                  </a:lnTo>
                  <a:lnTo>
                    <a:pt x="2996" y="332"/>
                  </a:lnTo>
                  <a:lnTo>
                    <a:pt x="2979" y="332"/>
                  </a:lnTo>
                  <a:cubicBezTo>
                    <a:pt x="2979" y="349"/>
                    <a:pt x="2996" y="365"/>
                    <a:pt x="2996" y="398"/>
                  </a:cubicBezTo>
                  <a:lnTo>
                    <a:pt x="2996" y="398"/>
                  </a:lnTo>
                  <a:cubicBezTo>
                    <a:pt x="2996" y="394"/>
                    <a:pt x="2995" y="393"/>
                    <a:pt x="2993" y="393"/>
                  </a:cubicBezTo>
                  <a:cubicBezTo>
                    <a:pt x="2991" y="393"/>
                    <a:pt x="2986" y="397"/>
                    <a:pt x="2980" y="397"/>
                  </a:cubicBezTo>
                  <a:cubicBezTo>
                    <a:pt x="2975" y="397"/>
                    <a:pt x="2969" y="394"/>
                    <a:pt x="2963" y="381"/>
                  </a:cubicBezTo>
                  <a:cubicBezTo>
                    <a:pt x="2987" y="381"/>
                    <a:pt x="2966" y="363"/>
                    <a:pt x="2961" y="347"/>
                  </a:cubicBezTo>
                  <a:lnTo>
                    <a:pt x="2961" y="347"/>
                  </a:lnTo>
                  <a:cubicBezTo>
                    <a:pt x="2958" y="349"/>
                    <a:pt x="2954" y="349"/>
                    <a:pt x="2946" y="349"/>
                  </a:cubicBezTo>
                  <a:cubicBezTo>
                    <a:pt x="2946" y="332"/>
                    <a:pt x="2946" y="332"/>
                    <a:pt x="2946" y="332"/>
                  </a:cubicBezTo>
                  <a:cubicBezTo>
                    <a:pt x="2943" y="331"/>
                    <a:pt x="2940" y="330"/>
                    <a:pt x="2938" y="330"/>
                  </a:cubicBezTo>
                  <a:cubicBezTo>
                    <a:pt x="2924" y="330"/>
                    <a:pt x="2959" y="381"/>
                    <a:pt x="2930" y="381"/>
                  </a:cubicBezTo>
                  <a:cubicBezTo>
                    <a:pt x="2930" y="365"/>
                    <a:pt x="2914" y="349"/>
                    <a:pt x="2914" y="349"/>
                  </a:cubicBezTo>
                  <a:lnTo>
                    <a:pt x="2914" y="349"/>
                  </a:lnTo>
                  <a:cubicBezTo>
                    <a:pt x="2914" y="349"/>
                    <a:pt x="2930" y="381"/>
                    <a:pt x="2930" y="398"/>
                  </a:cubicBezTo>
                  <a:cubicBezTo>
                    <a:pt x="2914" y="398"/>
                    <a:pt x="2914" y="431"/>
                    <a:pt x="2914" y="431"/>
                  </a:cubicBezTo>
                  <a:lnTo>
                    <a:pt x="2930" y="431"/>
                  </a:lnTo>
                  <a:cubicBezTo>
                    <a:pt x="2930" y="447"/>
                    <a:pt x="2914" y="447"/>
                    <a:pt x="2914" y="463"/>
                  </a:cubicBezTo>
                  <a:cubicBezTo>
                    <a:pt x="2911" y="461"/>
                    <a:pt x="2909" y="458"/>
                    <a:pt x="2908" y="456"/>
                  </a:cubicBezTo>
                  <a:lnTo>
                    <a:pt x="2908" y="456"/>
                  </a:lnTo>
                  <a:cubicBezTo>
                    <a:pt x="2908" y="456"/>
                    <a:pt x="2908" y="456"/>
                    <a:pt x="2908" y="456"/>
                  </a:cubicBezTo>
                  <a:cubicBezTo>
                    <a:pt x="2912" y="456"/>
                    <a:pt x="2914" y="454"/>
                    <a:pt x="2914" y="447"/>
                  </a:cubicBezTo>
                  <a:lnTo>
                    <a:pt x="2914" y="447"/>
                  </a:lnTo>
                  <a:cubicBezTo>
                    <a:pt x="2914" y="447"/>
                    <a:pt x="2902" y="447"/>
                    <a:pt x="2908" y="456"/>
                  </a:cubicBezTo>
                  <a:lnTo>
                    <a:pt x="2908" y="456"/>
                  </a:lnTo>
                  <a:cubicBezTo>
                    <a:pt x="2899" y="456"/>
                    <a:pt x="2880" y="437"/>
                    <a:pt x="2870" y="437"/>
                  </a:cubicBezTo>
                  <a:cubicBezTo>
                    <a:pt x="2867" y="437"/>
                    <a:pt x="2865" y="440"/>
                    <a:pt x="2865" y="447"/>
                  </a:cubicBezTo>
                  <a:cubicBezTo>
                    <a:pt x="2848" y="431"/>
                    <a:pt x="2848" y="414"/>
                    <a:pt x="2832" y="398"/>
                  </a:cubicBezTo>
                  <a:cubicBezTo>
                    <a:pt x="2832" y="407"/>
                    <a:pt x="2831" y="410"/>
                    <a:pt x="2828" y="410"/>
                  </a:cubicBezTo>
                  <a:cubicBezTo>
                    <a:pt x="2825" y="410"/>
                    <a:pt x="2819" y="402"/>
                    <a:pt x="2812" y="402"/>
                  </a:cubicBezTo>
                  <a:cubicBezTo>
                    <a:pt x="2808" y="402"/>
                    <a:pt x="2804" y="405"/>
                    <a:pt x="2799" y="414"/>
                  </a:cubicBezTo>
                  <a:cubicBezTo>
                    <a:pt x="2816" y="431"/>
                    <a:pt x="2816" y="431"/>
                    <a:pt x="2816" y="463"/>
                  </a:cubicBezTo>
                  <a:lnTo>
                    <a:pt x="2832" y="431"/>
                  </a:lnTo>
                  <a:lnTo>
                    <a:pt x="2832" y="480"/>
                  </a:lnTo>
                  <a:cubicBezTo>
                    <a:pt x="2848" y="463"/>
                    <a:pt x="2848" y="447"/>
                    <a:pt x="2848" y="447"/>
                  </a:cubicBezTo>
                  <a:cubicBezTo>
                    <a:pt x="2848" y="480"/>
                    <a:pt x="2848" y="463"/>
                    <a:pt x="2865" y="496"/>
                  </a:cubicBezTo>
                  <a:cubicBezTo>
                    <a:pt x="2858" y="489"/>
                    <a:pt x="2853" y="487"/>
                    <a:pt x="2850" y="487"/>
                  </a:cubicBezTo>
                  <a:cubicBezTo>
                    <a:pt x="2841" y="487"/>
                    <a:pt x="2842" y="505"/>
                    <a:pt x="2839" y="505"/>
                  </a:cubicBezTo>
                  <a:cubicBezTo>
                    <a:pt x="2837" y="505"/>
                    <a:pt x="2835" y="503"/>
                    <a:pt x="2832" y="496"/>
                  </a:cubicBezTo>
                  <a:lnTo>
                    <a:pt x="2799" y="431"/>
                  </a:lnTo>
                  <a:cubicBezTo>
                    <a:pt x="2796" y="429"/>
                    <a:pt x="2792" y="428"/>
                    <a:pt x="2790" y="428"/>
                  </a:cubicBezTo>
                  <a:cubicBezTo>
                    <a:pt x="2769" y="428"/>
                    <a:pt x="2777" y="480"/>
                    <a:pt x="2734" y="480"/>
                  </a:cubicBezTo>
                  <a:lnTo>
                    <a:pt x="2750" y="496"/>
                  </a:lnTo>
                  <a:cubicBezTo>
                    <a:pt x="2758" y="504"/>
                    <a:pt x="2754" y="504"/>
                    <a:pt x="2748" y="504"/>
                  </a:cubicBezTo>
                  <a:cubicBezTo>
                    <a:pt x="2742" y="504"/>
                    <a:pt x="2734" y="504"/>
                    <a:pt x="2734" y="512"/>
                  </a:cubicBezTo>
                  <a:cubicBezTo>
                    <a:pt x="2734" y="496"/>
                    <a:pt x="2717" y="496"/>
                    <a:pt x="2701" y="480"/>
                  </a:cubicBezTo>
                  <a:lnTo>
                    <a:pt x="2701" y="480"/>
                  </a:lnTo>
                  <a:cubicBezTo>
                    <a:pt x="2717" y="496"/>
                    <a:pt x="2685" y="480"/>
                    <a:pt x="2701" y="529"/>
                  </a:cubicBezTo>
                  <a:lnTo>
                    <a:pt x="2685" y="512"/>
                  </a:lnTo>
                  <a:cubicBezTo>
                    <a:pt x="2682" y="511"/>
                    <a:pt x="2679" y="510"/>
                    <a:pt x="2677" y="510"/>
                  </a:cubicBezTo>
                  <a:cubicBezTo>
                    <a:pt x="2657" y="510"/>
                    <a:pt x="2682" y="578"/>
                    <a:pt x="2652" y="578"/>
                  </a:cubicBezTo>
                  <a:cubicBezTo>
                    <a:pt x="2652" y="545"/>
                    <a:pt x="2635" y="545"/>
                    <a:pt x="2635" y="512"/>
                  </a:cubicBezTo>
                  <a:cubicBezTo>
                    <a:pt x="2635" y="529"/>
                    <a:pt x="2635" y="529"/>
                    <a:pt x="2635" y="529"/>
                  </a:cubicBezTo>
                  <a:cubicBezTo>
                    <a:pt x="2621" y="529"/>
                    <a:pt x="2619" y="565"/>
                    <a:pt x="2619" y="565"/>
                  </a:cubicBezTo>
                  <a:cubicBezTo>
                    <a:pt x="2619" y="565"/>
                    <a:pt x="2619" y="564"/>
                    <a:pt x="2619" y="561"/>
                  </a:cubicBezTo>
                  <a:cubicBezTo>
                    <a:pt x="2619" y="561"/>
                    <a:pt x="2619" y="594"/>
                    <a:pt x="2619" y="594"/>
                  </a:cubicBezTo>
                  <a:cubicBezTo>
                    <a:pt x="2616" y="594"/>
                    <a:pt x="2613" y="594"/>
                    <a:pt x="2611" y="592"/>
                  </a:cubicBezTo>
                  <a:lnTo>
                    <a:pt x="2611" y="592"/>
                  </a:lnTo>
                  <a:cubicBezTo>
                    <a:pt x="2611" y="599"/>
                    <a:pt x="2609" y="607"/>
                    <a:pt x="2619" y="627"/>
                  </a:cubicBezTo>
                  <a:cubicBezTo>
                    <a:pt x="2606" y="609"/>
                    <a:pt x="2595" y="604"/>
                    <a:pt x="2586" y="604"/>
                  </a:cubicBezTo>
                  <a:cubicBezTo>
                    <a:pt x="2568" y="604"/>
                    <a:pt x="2555" y="625"/>
                    <a:pt x="2540" y="625"/>
                  </a:cubicBezTo>
                  <a:cubicBezTo>
                    <a:pt x="2534" y="625"/>
                    <a:pt x="2528" y="621"/>
                    <a:pt x="2521" y="611"/>
                  </a:cubicBezTo>
                  <a:cubicBezTo>
                    <a:pt x="2505" y="611"/>
                    <a:pt x="2488" y="627"/>
                    <a:pt x="2472" y="643"/>
                  </a:cubicBezTo>
                  <a:cubicBezTo>
                    <a:pt x="2472" y="627"/>
                    <a:pt x="2472" y="627"/>
                    <a:pt x="2472" y="627"/>
                  </a:cubicBezTo>
                  <a:cubicBezTo>
                    <a:pt x="2469" y="625"/>
                    <a:pt x="2466" y="625"/>
                    <a:pt x="2465" y="625"/>
                  </a:cubicBezTo>
                  <a:cubicBezTo>
                    <a:pt x="2449" y="625"/>
                    <a:pt x="2478" y="678"/>
                    <a:pt x="2462" y="678"/>
                  </a:cubicBezTo>
                  <a:cubicBezTo>
                    <a:pt x="2461" y="678"/>
                    <a:pt x="2458" y="678"/>
                    <a:pt x="2455" y="676"/>
                  </a:cubicBezTo>
                  <a:cubicBezTo>
                    <a:pt x="2439" y="660"/>
                    <a:pt x="2455" y="660"/>
                    <a:pt x="2455" y="643"/>
                  </a:cubicBezTo>
                  <a:cubicBezTo>
                    <a:pt x="2447" y="626"/>
                    <a:pt x="2441" y="620"/>
                    <a:pt x="2435" y="620"/>
                  </a:cubicBezTo>
                  <a:cubicBezTo>
                    <a:pt x="2423" y="620"/>
                    <a:pt x="2417" y="650"/>
                    <a:pt x="2403" y="650"/>
                  </a:cubicBezTo>
                  <a:cubicBezTo>
                    <a:pt x="2399" y="650"/>
                    <a:pt x="2395" y="648"/>
                    <a:pt x="2390" y="643"/>
                  </a:cubicBezTo>
                  <a:lnTo>
                    <a:pt x="2390" y="627"/>
                  </a:lnTo>
                  <a:cubicBezTo>
                    <a:pt x="2388" y="625"/>
                    <a:pt x="2387" y="624"/>
                    <a:pt x="2385" y="624"/>
                  </a:cubicBezTo>
                  <a:cubicBezTo>
                    <a:pt x="2373" y="624"/>
                    <a:pt x="2372" y="676"/>
                    <a:pt x="2357" y="676"/>
                  </a:cubicBezTo>
                  <a:cubicBezTo>
                    <a:pt x="2357" y="676"/>
                    <a:pt x="2357" y="660"/>
                    <a:pt x="2357" y="660"/>
                  </a:cubicBezTo>
                  <a:cubicBezTo>
                    <a:pt x="2357" y="706"/>
                    <a:pt x="2343" y="723"/>
                    <a:pt x="2328" y="738"/>
                  </a:cubicBezTo>
                  <a:lnTo>
                    <a:pt x="2328" y="738"/>
                  </a:lnTo>
                  <a:cubicBezTo>
                    <a:pt x="2327" y="735"/>
                    <a:pt x="2326" y="732"/>
                    <a:pt x="2324" y="729"/>
                  </a:cubicBezTo>
                  <a:lnTo>
                    <a:pt x="2324" y="729"/>
                  </a:lnTo>
                  <a:cubicBezTo>
                    <a:pt x="2324" y="732"/>
                    <a:pt x="2324" y="736"/>
                    <a:pt x="2324" y="742"/>
                  </a:cubicBezTo>
                  <a:cubicBezTo>
                    <a:pt x="2326" y="740"/>
                    <a:pt x="2327" y="739"/>
                    <a:pt x="2328" y="738"/>
                  </a:cubicBezTo>
                  <a:lnTo>
                    <a:pt x="2328" y="738"/>
                  </a:lnTo>
                  <a:cubicBezTo>
                    <a:pt x="2330" y="746"/>
                    <a:pt x="2330" y="753"/>
                    <a:pt x="2324" y="758"/>
                  </a:cubicBezTo>
                  <a:cubicBezTo>
                    <a:pt x="2308" y="742"/>
                    <a:pt x="2292" y="742"/>
                    <a:pt x="2275" y="709"/>
                  </a:cubicBezTo>
                  <a:lnTo>
                    <a:pt x="2292" y="692"/>
                  </a:lnTo>
                  <a:cubicBezTo>
                    <a:pt x="2284" y="684"/>
                    <a:pt x="2278" y="681"/>
                    <a:pt x="2275" y="681"/>
                  </a:cubicBezTo>
                  <a:cubicBezTo>
                    <a:pt x="2265" y="681"/>
                    <a:pt x="2271" y="709"/>
                    <a:pt x="2259" y="709"/>
                  </a:cubicBezTo>
                  <a:lnTo>
                    <a:pt x="2259" y="692"/>
                  </a:lnTo>
                  <a:cubicBezTo>
                    <a:pt x="2226" y="709"/>
                    <a:pt x="2259" y="742"/>
                    <a:pt x="2226" y="758"/>
                  </a:cubicBezTo>
                  <a:lnTo>
                    <a:pt x="2226" y="774"/>
                  </a:lnTo>
                  <a:cubicBezTo>
                    <a:pt x="2230" y="781"/>
                    <a:pt x="2231" y="784"/>
                    <a:pt x="2231" y="784"/>
                  </a:cubicBezTo>
                  <a:cubicBezTo>
                    <a:pt x="2230" y="784"/>
                    <a:pt x="2222" y="772"/>
                    <a:pt x="2216" y="772"/>
                  </a:cubicBezTo>
                  <a:cubicBezTo>
                    <a:pt x="2213" y="772"/>
                    <a:pt x="2210" y="776"/>
                    <a:pt x="2210" y="791"/>
                  </a:cubicBezTo>
                  <a:lnTo>
                    <a:pt x="2194" y="742"/>
                  </a:lnTo>
                  <a:cubicBezTo>
                    <a:pt x="2177" y="758"/>
                    <a:pt x="2177" y="807"/>
                    <a:pt x="2161" y="807"/>
                  </a:cubicBezTo>
                  <a:cubicBezTo>
                    <a:pt x="2161" y="774"/>
                    <a:pt x="2177" y="758"/>
                    <a:pt x="2177" y="725"/>
                  </a:cubicBezTo>
                  <a:lnTo>
                    <a:pt x="2177" y="725"/>
                  </a:lnTo>
                  <a:cubicBezTo>
                    <a:pt x="2163" y="739"/>
                    <a:pt x="2149" y="741"/>
                    <a:pt x="2146" y="761"/>
                  </a:cubicBezTo>
                  <a:lnTo>
                    <a:pt x="2146" y="761"/>
                  </a:lnTo>
                  <a:cubicBezTo>
                    <a:pt x="2147" y="758"/>
                    <a:pt x="2151" y="758"/>
                    <a:pt x="2161" y="758"/>
                  </a:cubicBezTo>
                  <a:cubicBezTo>
                    <a:pt x="2161" y="791"/>
                    <a:pt x="2144" y="823"/>
                    <a:pt x="2128" y="823"/>
                  </a:cubicBezTo>
                  <a:cubicBezTo>
                    <a:pt x="2115" y="790"/>
                    <a:pt x="2104" y="784"/>
                    <a:pt x="2093" y="784"/>
                  </a:cubicBezTo>
                  <a:cubicBezTo>
                    <a:pt x="2086" y="784"/>
                    <a:pt x="2080" y="786"/>
                    <a:pt x="2072" y="786"/>
                  </a:cubicBezTo>
                  <a:cubicBezTo>
                    <a:pt x="2061" y="786"/>
                    <a:pt x="2047" y="781"/>
                    <a:pt x="2030" y="758"/>
                  </a:cubicBezTo>
                  <a:cubicBezTo>
                    <a:pt x="2013" y="807"/>
                    <a:pt x="1964" y="774"/>
                    <a:pt x="1932" y="807"/>
                  </a:cubicBezTo>
                  <a:cubicBezTo>
                    <a:pt x="1981" y="856"/>
                    <a:pt x="1932" y="807"/>
                    <a:pt x="1948" y="873"/>
                  </a:cubicBezTo>
                  <a:lnTo>
                    <a:pt x="1899" y="840"/>
                  </a:lnTo>
                  <a:cubicBezTo>
                    <a:pt x="1883" y="823"/>
                    <a:pt x="1899" y="823"/>
                    <a:pt x="1899" y="807"/>
                  </a:cubicBezTo>
                  <a:lnTo>
                    <a:pt x="1899" y="807"/>
                  </a:lnTo>
                  <a:cubicBezTo>
                    <a:pt x="1893" y="810"/>
                    <a:pt x="1888" y="811"/>
                    <a:pt x="1883" y="811"/>
                  </a:cubicBezTo>
                  <a:cubicBezTo>
                    <a:pt x="1866" y="811"/>
                    <a:pt x="1863" y="788"/>
                    <a:pt x="1850" y="774"/>
                  </a:cubicBezTo>
                  <a:lnTo>
                    <a:pt x="1850" y="774"/>
                  </a:lnTo>
                  <a:cubicBezTo>
                    <a:pt x="1866" y="807"/>
                    <a:pt x="1866" y="807"/>
                    <a:pt x="1850" y="807"/>
                  </a:cubicBezTo>
                  <a:lnTo>
                    <a:pt x="1883" y="840"/>
                  </a:lnTo>
                  <a:cubicBezTo>
                    <a:pt x="1879" y="850"/>
                    <a:pt x="1875" y="854"/>
                    <a:pt x="1870" y="854"/>
                  </a:cubicBezTo>
                  <a:cubicBezTo>
                    <a:pt x="1858" y="854"/>
                    <a:pt x="1842" y="826"/>
                    <a:pt x="1829" y="826"/>
                  </a:cubicBezTo>
                  <a:cubicBezTo>
                    <a:pt x="1825" y="826"/>
                    <a:pt x="1821" y="829"/>
                    <a:pt x="1817" y="840"/>
                  </a:cubicBezTo>
                  <a:lnTo>
                    <a:pt x="1817" y="807"/>
                  </a:lnTo>
                  <a:cubicBezTo>
                    <a:pt x="1817" y="823"/>
                    <a:pt x="1768" y="823"/>
                    <a:pt x="1784" y="889"/>
                  </a:cubicBezTo>
                  <a:cubicBezTo>
                    <a:pt x="1768" y="889"/>
                    <a:pt x="1768" y="873"/>
                    <a:pt x="1768" y="856"/>
                  </a:cubicBezTo>
                  <a:cubicBezTo>
                    <a:pt x="1741" y="870"/>
                    <a:pt x="1725" y="929"/>
                    <a:pt x="1701" y="929"/>
                  </a:cubicBezTo>
                  <a:cubicBezTo>
                    <a:pt x="1696" y="929"/>
                    <a:pt x="1691" y="927"/>
                    <a:pt x="1686" y="922"/>
                  </a:cubicBezTo>
                  <a:lnTo>
                    <a:pt x="1670" y="905"/>
                  </a:lnTo>
                  <a:lnTo>
                    <a:pt x="1670" y="905"/>
                  </a:lnTo>
                  <a:cubicBezTo>
                    <a:pt x="1670" y="922"/>
                    <a:pt x="1686" y="938"/>
                    <a:pt x="1670" y="938"/>
                  </a:cubicBezTo>
                  <a:cubicBezTo>
                    <a:pt x="1670" y="922"/>
                    <a:pt x="1653" y="922"/>
                    <a:pt x="1653" y="922"/>
                  </a:cubicBezTo>
                  <a:cubicBezTo>
                    <a:pt x="1653" y="922"/>
                    <a:pt x="1653" y="943"/>
                    <a:pt x="1645" y="943"/>
                  </a:cubicBezTo>
                  <a:cubicBezTo>
                    <a:pt x="1643" y="943"/>
                    <a:pt x="1640" y="941"/>
                    <a:pt x="1637" y="938"/>
                  </a:cubicBezTo>
                  <a:lnTo>
                    <a:pt x="1637" y="922"/>
                  </a:lnTo>
                  <a:cubicBezTo>
                    <a:pt x="1604" y="922"/>
                    <a:pt x="1604" y="987"/>
                    <a:pt x="1588" y="1003"/>
                  </a:cubicBezTo>
                  <a:cubicBezTo>
                    <a:pt x="1572" y="971"/>
                    <a:pt x="1539" y="954"/>
                    <a:pt x="1522" y="954"/>
                  </a:cubicBezTo>
                  <a:cubicBezTo>
                    <a:pt x="1473" y="954"/>
                    <a:pt x="1473" y="1020"/>
                    <a:pt x="1441" y="1053"/>
                  </a:cubicBezTo>
                  <a:cubicBezTo>
                    <a:pt x="1429" y="1035"/>
                    <a:pt x="1417" y="1030"/>
                    <a:pt x="1405" y="1030"/>
                  </a:cubicBezTo>
                  <a:cubicBezTo>
                    <a:pt x="1388" y="1030"/>
                    <a:pt x="1369" y="1040"/>
                    <a:pt x="1348" y="1040"/>
                  </a:cubicBezTo>
                  <a:cubicBezTo>
                    <a:pt x="1341" y="1040"/>
                    <a:pt x="1334" y="1039"/>
                    <a:pt x="1326" y="1036"/>
                  </a:cubicBezTo>
                  <a:lnTo>
                    <a:pt x="1326" y="1036"/>
                  </a:lnTo>
                  <a:cubicBezTo>
                    <a:pt x="1326" y="1053"/>
                    <a:pt x="1342" y="1085"/>
                    <a:pt x="1326" y="1085"/>
                  </a:cubicBezTo>
                  <a:cubicBezTo>
                    <a:pt x="1326" y="1085"/>
                    <a:pt x="1326" y="1107"/>
                    <a:pt x="1321" y="1107"/>
                  </a:cubicBezTo>
                  <a:cubicBezTo>
                    <a:pt x="1319" y="1107"/>
                    <a:pt x="1315" y="1102"/>
                    <a:pt x="1310" y="1085"/>
                  </a:cubicBezTo>
                  <a:cubicBezTo>
                    <a:pt x="1303" y="1064"/>
                    <a:pt x="1296" y="1058"/>
                    <a:pt x="1289" y="1058"/>
                  </a:cubicBezTo>
                  <a:cubicBezTo>
                    <a:pt x="1279" y="1058"/>
                    <a:pt x="1270" y="1069"/>
                    <a:pt x="1261" y="1069"/>
                  </a:cubicBezTo>
                  <a:lnTo>
                    <a:pt x="1277" y="1118"/>
                  </a:lnTo>
                  <a:cubicBezTo>
                    <a:pt x="1263" y="1104"/>
                    <a:pt x="1252" y="1099"/>
                    <a:pt x="1243" y="1099"/>
                  </a:cubicBezTo>
                  <a:cubicBezTo>
                    <a:pt x="1218" y="1099"/>
                    <a:pt x="1207" y="1137"/>
                    <a:pt x="1188" y="1137"/>
                  </a:cubicBezTo>
                  <a:cubicBezTo>
                    <a:pt x="1181" y="1137"/>
                    <a:pt x="1173" y="1132"/>
                    <a:pt x="1162" y="1118"/>
                  </a:cubicBezTo>
                  <a:cubicBezTo>
                    <a:pt x="1162" y="1151"/>
                    <a:pt x="1146" y="1151"/>
                    <a:pt x="1146" y="1167"/>
                  </a:cubicBezTo>
                  <a:lnTo>
                    <a:pt x="1130" y="1134"/>
                  </a:lnTo>
                  <a:cubicBezTo>
                    <a:pt x="1113" y="1134"/>
                    <a:pt x="1097" y="1134"/>
                    <a:pt x="1064" y="1151"/>
                  </a:cubicBezTo>
                  <a:lnTo>
                    <a:pt x="1064" y="1134"/>
                  </a:lnTo>
                  <a:lnTo>
                    <a:pt x="1064" y="1134"/>
                  </a:lnTo>
                  <a:cubicBezTo>
                    <a:pt x="1048" y="1134"/>
                    <a:pt x="1080" y="1233"/>
                    <a:pt x="1064" y="1233"/>
                  </a:cubicBezTo>
                  <a:lnTo>
                    <a:pt x="1048" y="1200"/>
                  </a:lnTo>
                  <a:cubicBezTo>
                    <a:pt x="1035" y="1200"/>
                    <a:pt x="1019" y="1197"/>
                    <a:pt x="1005" y="1197"/>
                  </a:cubicBezTo>
                  <a:cubicBezTo>
                    <a:pt x="984" y="1197"/>
                    <a:pt x="966" y="1203"/>
                    <a:pt x="966" y="1233"/>
                  </a:cubicBezTo>
                  <a:cubicBezTo>
                    <a:pt x="966" y="1216"/>
                    <a:pt x="950" y="1216"/>
                    <a:pt x="966" y="1200"/>
                  </a:cubicBezTo>
                  <a:lnTo>
                    <a:pt x="966" y="1200"/>
                  </a:lnTo>
                  <a:cubicBezTo>
                    <a:pt x="950" y="1215"/>
                    <a:pt x="905" y="1201"/>
                    <a:pt x="929" y="1242"/>
                  </a:cubicBezTo>
                  <a:lnTo>
                    <a:pt x="929" y="1242"/>
                  </a:lnTo>
                  <a:cubicBezTo>
                    <a:pt x="926" y="1239"/>
                    <a:pt x="924" y="1238"/>
                    <a:pt x="922" y="1238"/>
                  </a:cubicBezTo>
                  <a:cubicBezTo>
                    <a:pt x="910" y="1238"/>
                    <a:pt x="900" y="1269"/>
                    <a:pt x="900" y="1282"/>
                  </a:cubicBezTo>
                  <a:lnTo>
                    <a:pt x="884" y="1265"/>
                  </a:lnTo>
                  <a:cubicBezTo>
                    <a:pt x="884" y="1298"/>
                    <a:pt x="884" y="1314"/>
                    <a:pt x="884" y="1331"/>
                  </a:cubicBezTo>
                  <a:cubicBezTo>
                    <a:pt x="868" y="1331"/>
                    <a:pt x="868" y="1314"/>
                    <a:pt x="868" y="1314"/>
                  </a:cubicBezTo>
                  <a:cubicBezTo>
                    <a:pt x="865" y="1312"/>
                    <a:pt x="864" y="1311"/>
                    <a:pt x="862" y="1311"/>
                  </a:cubicBezTo>
                  <a:cubicBezTo>
                    <a:pt x="857" y="1311"/>
                    <a:pt x="862" y="1334"/>
                    <a:pt x="857" y="1334"/>
                  </a:cubicBezTo>
                  <a:cubicBezTo>
                    <a:pt x="855" y="1334"/>
                    <a:pt x="854" y="1333"/>
                    <a:pt x="851" y="1331"/>
                  </a:cubicBezTo>
                  <a:lnTo>
                    <a:pt x="851" y="1314"/>
                  </a:lnTo>
                  <a:cubicBezTo>
                    <a:pt x="835" y="1314"/>
                    <a:pt x="835" y="1331"/>
                    <a:pt x="835" y="1347"/>
                  </a:cubicBezTo>
                  <a:cubicBezTo>
                    <a:pt x="835" y="1354"/>
                    <a:pt x="829" y="1358"/>
                    <a:pt x="823" y="1358"/>
                  </a:cubicBezTo>
                  <a:cubicBezTo>
                    <a:pt x="813" y="1358"/>
                    <a:pt x="802" y="1350"/>
                    <a:pt x="802" y="1331"/>
                  </a:cubicBezTo>
                  <a:cubicBezTo>
                    <a:pt x="802" y="1344"/>
                    <a:pt x="802" y="1368"/>
                    <a:pt x="794" y="1368"/>
                  </a:cubicBezTo>
                  <a:cubicBezTo>
                    <a:pt x="791" y="1368"/>
                    <a:pt x="789" y="1367"/>
                    <a:pt x="786" y="1364"/>
                  </a:cubicBezTo>
                  <a:cubicBezTo>
                    <a:pt x="786" y="1364"/>
                    <a:pt x="786" y="1347"/>
                    <a:pt x="786" y="1347"/>
                  </a:cubicBezTo>
                  <a:cubicBezTo>
                    <a:pt x="758" y="1347"/>
                    <a:pt x="766" y="1383"/>
                    <a:pt x="748" y="1383"/>
                  </a:cubicBezTo>
                  <a:cubicBezTo>
                    <a:pt x="745" y="1383"/>
                    <a:pt x="741" y="1382"/>
                    <a:pt x="737" y="1380"/>
                  </a:cubicBezTo>
                  <a:cubicBezTo>
                    <a:pt x="737" y="1364"/>
                    <a:pt x="737" y="1364"/>
                    <a:pt x="737" y="1364"/>
                  </a:cubicBezTo>
                  <a:cubicBezTo>
                    <a:pt x="753" y="1347"/>
                    <a:pt x="769" y="1347"/>
                    <a:pt x="769" y="1347"/>
                  </a:cubicBezTo>
                  <a:cubicBezTo>
                    <a:pt x="753" y="1314"/>
                    <a:pt x="737" y="1331"/>
                    <a:pt x="737" y="1282"/>
                  </a:cubicBezTo>
                  <a:cubicBezTo>
                    <a:pt x="737" y="1310"/>
                    <a:pt x="737" y="1350"/>
                    <a:pt x="716" y="1350"/>
                  </a:cubicBezTo>
                  <a:cubicBezTo>
                    <a:pt x="712" y="1350"/>
                    <a:pt x="708" y="1349"/>
                    <a:pt x="704" y="1347"/>
                  </a:cubicBezTo>
                  <a:lnTo>
                    <a:pt x="688" y="1347"/>
                  </a:lnTo>
                  <a:cubicBezTo>
                    <a:pt x="688" y="1364"/>
                    <a:pt x="688" y="1364"/>
                    <a:pt x="671" y="1364"/>
                  </a:cubicBezTo>
                  <a:cubicBezTo>
                    <a:pt x="671" y="1364"/>
                    <a:pt x="671" y="1347"/>
                    <a:pt x="671" y="1347"/>
                  </a:cubicBezTo>
                  <a:cubicBezTo>
                    <a:pt x="671" y="1342"/>
                    <a:pt x="669" y="1340"/>
                    <a:pt x="667" y="1340"/>
                  </a:cubicBezTo>
                  <a:cubicBezTo>
                    <a:pt x="662" y="1340"/>
                    <a:pt x="655" y="1347"/>
                    <a:pt x="655" y="1347"/>
                  </a:cubicBezTo>
                  <a:cubicBezTo>
                    <a:pt x="655" y="1380"/>
                    <a:pt x="655" y="1380"/>
                    <a:pt x="671" y="1396"/>
                  </a:cubicBezTo>
                  <a:cubicBezTo>
                    <a:pt x="671" y="1396"/>
                    <a:pt x="671" y="1396"/>
                    <a:pt x="671" y="1380"/>
                  </a:cubicBezTo>
                  <a:lnTo>
                    <a:pt x="688" y="1380"/>
                  </a:lnTo>
                  <a:cubicBezTo>
                    <a:pt x="688" y="1391"/>
                    <a:pt x="688" y="1403"/>
                    <a:pt x="682" y="1403"/>
                  </a:cubicBezTo>
                  <a:cubicBezTo>
                    <a:pt x="679" y="1403"/>
                    <a:pt x="676" y="1401"/>
                    <a:pt x="671" y="1396"/>
                  </a:cubicBezTo>
                  <a:lnTo>
                    <a:pt x="671" y="1396"/>
                  </a:lnTo>
                  <a:cubicBezTo>
                    <a:pt x="688" y="1413"/>
                    <a:pt x="688" y="1445"/>
                    <a:pt x="688" y="1445"/>
                  </a:cubicBezTo>
                  <a:cubicBezTo>
                    <a:pt x="655" y="1413"/>
                    <a:pt x="622" y="1396"/>
                    <a:pt x="622" y="1364"/>
                  </a:cubicBezTo>
                  <a:cubicBezTo>
                    <a:pt x="606" y="1396"/>
                    <a:pt x="573" y="1413"/>
                    <a:pt x="573" y="1462"/>
                  </a:cubicBezTo>
                  <a:cubicBezTo>
                    <a:pt x="573" y="1467"/>
                    <a:pt x="572" y="1469"/>
                    <a:pt x="570" y="1469"/>
                  </a:cubicBezTo>
                  <a:cubicBezTo>
                    <a:pt x="565" y="1469"/>
                    <a:pt x="557" y="1457"/>
                    <a:pt x="557" y="1445"/>
                  </a:cubicBezTo>
                  <a:cubicBezTo>
                    <a:pt x="557" y="1445"/>
                    <a:pt x="557" y="1445"/>
                    <a:pt x="557" y="1429"/>
                  </a:cubicBezTo>
                  <a:cubicBezTo>
                    <a:pt x="557" y="1445"/>
                    <a:pt x="524" y="1445"/>
                    <a:pt x="540" y="1495"/>
                  </a:cubicBezTo>
                  <a:cubicBezTo>
                    <a:pt x="514" y="1481"/>
                    <a:pt x="519" y="1457"/>
                    <a:pt x="514" y="1457"/>
                  </a:cubicBezTo>
                  <a:lnTo>
                    <a:pt x="514" y="1457"/>
                  </a:lnTo>
                  <a:cubicBezTo>
                    <a:pt x="513" y="1457"/>
                    <a:pt x="511" y="1459"/>
                    <a:pt x="508" y="1462"/>
                  </a:cubicBezTo>
                  <a:cubicBezTo>
                    <a:pt x="500" y="1456"/>
                    <a:pt x="493" y="1453"/>
                    <a:pt x="487" y="1453"/>
                  </a:cubicBezTo>
                  <a:cubicBezTo>
                    <a:pt x="455" y="1453"/>
                    <a:pt x="461" y="1542"/>
                    <a:pt x="424" y="1542"/>
                  </a:cubicBezTo>
                  <a:cubicBezTo>
                    <a:pt x="420" y="1542"/>
                    <a:pt x="415" y="1541"/>
                    <a:pt x="409" y="1538"/>
                  </a:cubicBezTo>
                  <a:lnTo>
                    <a:pt x="409" y="1538"/>
                  </a:lnTo>
                  <a:cubicBezTo>
                    <a:pt x="409" y="1540"/>
                    <a:pt x="409" y="1541"/>
                    <a:pt x="409" y="1544"/>
                  </a:cubicBezTo>
                  <a:cubicBezTo>
                    <a:pt x="404" y="1542"/>
                    <a:pt x="399" y="1542"/>
                    <a:pt x="395" y="1542"/>
                  </a:cubicBezTo>
                  <a:cubicBezTo>
                    <a:pt x="347" y="1542"/>
                    <a:pt x="316" y="1599"/>
                    <a:pt x="262" y="1599"/>
                  </a:cubicBezTo>
                  <a:cubicBezTo>
                    <a:pt x="252" y="1599"/>
                    <a:pt x="241" y="1597"/>
                    <a:pt x="229" y="1593"/>
                  </a:cubicBezTo>
                  <a:cubicBezTo>
                    <a:pt x="226" y="1590"/>
                    <a:pt x="224" y="1588"/>
                    <a:pt x="222" y="1588"/>
                  </a:cubicBezTo>
                  <a:cubicBezTo>
                    <a:pt x="213" y="1588"/>
                    <a:pt x="213" y="1612"/>
                    <a:pt x="213" y="1625"/>
                  </a:cubicBezTo>
                  <a:lnTo>
                    <a:pt x="197" y="1609"/>
                  </a:lnTo>
                  <a:lnTo>
                    <a:pt x="197" y="1642"/>
                  </a:lnTo>
                  <a:cubicBezTo>
                    <a:pt x="194" y="1651"/>
                    <a:pt x="189" y="1654"/>
                    <a:pt x="184" y="1654"/>
                  </a:cubicBezTo>
                  <a:cubicBezTo>
                    <a:pt x="169" y="1654"/>
                    <a:pt x="147" y="1621"/>
                    <a:pt x="131" y="1621"/>
                  </a:cubicBezTo>
                  <a:cubicBezTo>
                    <a:pt x="124" y="1621"/>
                    <a:pt x="119" y="1626"/>
                    <a:pt x="115" y="1642"/>
                  </a:cubicBezTo>
                  <a:lnTo>
                    <a:pt x="131" y="1675"/>
                  </a:lnTo>
                  <a:cubicBezTo>
                    <a:pt x="120" y="1675"/>
                    <a:pt x="109" y="1682"/>
                    <a:pt x="103" y="1682"/>
                  </a:cubicBezTo>
                  <a:cubicBezTo>
                    <a:pt x="100" y="1682"/>
                    <a:pt x="98" y="1680"/>
                    <a:pt x="98" y="1675"/>
                  </a:cubicBezTo>
                  <a:cubicBezTo>
                    <a:pt x="98" y="1675"/>
                    <a:pt x="98" y="1691"/>
                    <a:pt x="82" y="1691"/>
                  </a:cubicBezTo>
                  <a:lnTo>
                    <a:pt x="82" y="1675"/>
                  </a:lnTo>
                  <a:lnTo>
                    <a:pt x="66" y="1707"/>
                  </a:lnTo>
                  <a:cubicBezTo>
                    <a:pt x="51" y="1707"/>
                    <a:pt x="37" y="1656"/>
                    <a:pt x="22" y="1656"/>
                  </a:cubicBezTo>
                  <a:cubicBezTo>
                    <a:pt x="20" y="1656"/>
                    <a:pt x="18" y="1656"/>
                    <a:pt x="17" y="1658"/>
                  </a:cubicBezTo>
                  <a:cubicBezTo>
                    <a:pt x="0" y="1658"/>
                    <a:pt x="0" y="1707"/>
                    <a:pt x="17" y="1724"/>
                  </a:cubicBezTo>
                  <a:cubicBezTo>
                    <a:pt x="33" y="1724"/>
                    <a:pt x="33" y="1740"/>
                    <a:pt x="49" y="1756"/>
                  </a:cubicBezTo>
                  <a:lnTo>
                    <a:pt x="49" y="1773"/>
                  </a:lnTo>
                  <a:cubicBezTo>
                    <a:pt x="66" y="1822"/>
                    <a:pt x="82" y="1871"/>
                    <a:pt x="115" y="1904"/>
                  </a:cubicBezTo>
                  <a:lnTo>
                    <a:pt x="115" y="1855"/>
                  </a:lnTo>
                  <a:lnTo>
                    <a:pt x="131" y="1887"/>
                  </a:lnTo>
                  <a:cubicBezTo>
                    <a:pt x="136" y="1892"/>
                    <a:pt x="138" y="1894"/>
                    <a:pt x="138" y="1894"/>
                  </a:cubicBezTo>
                  <a:cubicBezTo>
                    <a:pt x="139" y="1894"/>
                    <a:pt x="131" y="1883"/>
                    <a:pt x="131" y="1871"/>
                  </a:cubicBezTo>
                  <a:lnTo>
                    <a:pt x="131" y="1871"/>
                  </a:lnTo>
                  <a:cubicBezTo>
                    <a:pt x="147" y="1887"/>
                    <a:pt x="147" y="1887"/>
                    <a:pt x="164" y="1887"/>
                  </a:cubicBezTo>
                  <a:lnTo>
                    <a:pt x="147" y="1838"/>
                  </a:lnTo>
                  <a:lnTo>
                    <a:pt x="147" y="1838"/>
                  </a:lnTo>
                  <a:cubicBezTo>
                    <a:pt x="164" y="1855"/>
                    <a:pt x="164" y="1887"/>
                    <a:pt x="180" y="1887"/>
                  </a:cubicBezTo>
                  <a:cubicBezTo>
                    <a:pt x="180" y="1855"/>
                    <a:pt x="147" y="1838"/>
                    <a:pt x="164" y="1822"/>
                  </a:cubicBezTo>
                  <a:lnTo>
                    <a:pt x="164" y="1822"/>
                  </a:lnTo>
                  <a:cubicBezTo>
                    <a:pt x="175" y="1833"/>
                    <a:pt x="179" y="1852"/>
                    <a:pt x="180" y="1852"/>
                  </a:cubicBezTo>
                  <a:cubicBezTo>
                    <a:pt x="180" y="1852"/>
                    <a:pt x="180" y="1848"/>
                    <a:pt x="180" y="1838"/>
                  </a:cubicBezTo>
                  <a:cubicBezTo>
                    <a:pt x="180" y="1855"/>
                    <a:pt x="197" y="1855"/>
                    <a:pt x="180" y="1871"/>
                  </a:cubicBezTo>
                  <a:cubicBezTo>
                    <a:pt x="197" y="1855"/>
                    <a:pt x="213" y="1855"/>
                    <a:pt x="197" y="1822"/>
                  </a:cubicBezTo>
                  <a:lnTo>
                    <a:pt x="197" y="1822"/>
                  </a:lnTo>
                  <a:cubicBezTo>
                    <a:pt x="201" y="1826"/>
                    <a:pt x="205" y="1827"/>
                    <a:pt x="209" y="1827"/>
                  </a:cubicBezTo>
                  <a:cubicBezTo>
                    <a:pt x="213" y="1827"/>
                    <a:pt x="217" y="1826"/>
                    <a:pt x="221" y="1826"/>
                  </a:cubicBezTo>
                  <a:cubicBezTo>
                    <a:pt x="229" y="1826"/>
                    <a:pt x="237" y="1830"/>
                    <a:pt x="246" y="1855"/>
                  </a:cubicBezTo>
                  <a:cubicBezTo>
                    <a:pt x="246" y="1838"/>
                    <a:pt x="246" y="1806"/>
                    <a:pt x="246" y="1806"/>
                  </a:cubicBezTo>
                  <a:cubicBezTo>
                    <a:pt x="251" y="1827"/>
                    <a:pt x="257" y="1833"/>
                    <a:pt x="263" y="1833"/>
                  </a:cubicBezTo>
                  <a:cubicBezTo>
                    <a:pt x="269" y="1833"/>
                    <a:pt x="275" y="1827"/>
                    <a:pt x="283" y="1827"/>
                  </a:cubicBezTo>
                  <a:cubicBezTo>
                    <a:pt x="291" y="1827"/>
                    <a:pt x="300" y="1833"/>
                    <a:pt x="311" y="1855"/>
                  </a:cubicBezTo>
                  <a:cubicBezTo>
                    <a:pt x="295" y="1806"/>
                    <a:pt x="328" y="1822"/>
                    <a:pt x="344" y="1773"/>
                  </a:cubicBezTo>
                  <a:cubicBezTo>
                    <a:pt x="344" y="1789"/>
                    <a:pt x="344" y="1789"/>
                    <a:pt x="344" y="1789"/>
                  </a:cubicBezTo>
                  <a:cubicBezTo>
                    <a:pt x="344" y="1789"/>
                    <a:pt x="360" y="1806"/>
                    <a:pt x="377" y="1806"/>
                  </a:cubicBezTo>
                  <a:cubicBezTo>
                    <a:pt x="360" y="1773"/>
                    <a:pt x="360" y="1756"/>
                    <a:pt x="360" y="1724"/>
                  </a:cubicBezTo>
                  <a:lnTo>
                    <a:pt x="360" y="1724"/>
                  </a:lnTo>
                  <a:cubicBezTo>
                    <a:pt x="393" y="1756"/>
                    <a:pt x="377" y="1773"/>
                    <a:pt x="393" y="1806"/>
                  </a:cubicBezTo>
                  <a:cubicBezTo>
                    <a:pt x="377" y="1773"/>
                    <a:pt x="409" y="1773"/>
                    <a:pt x="393" y="1740"/>
                  </a:cubicBezTo>
                  <a:lnTo>
                    <a:pt x="393" y="1740"/>
                  </a:lnTo>
                  <a:cubicBezTo>
                    <a:pt x="409" y="1756"/>
                    <a:pt x="409" y="1756"/>
                    <a:pt x="426" y="1789"/>
                  </a:cubicBezTo>
                  <a:cubicBezTo>
                    <a:pt x="418" y="1756"/>
                    <a:pt x="418" y="1752"/>
                    <a:pt x="420" y="1752"/>
                  </a:cubicBezTo>
                  <a:lnTo>
                    <a:pt x="420" y="1752"/>
                  </a:lnTo>
                  <a:cubicBezTo>
                    <a:pt x="420" y="1752"/>
                    <a:pt x="421" y="1753"/>
                    <a:pt x="422" y="1753"/>
                  </a:cubicBezTo>
                  <a:cubicBezTo>
                    <a:pt x="424" y="1753"/>
                    <a:pt x="426" y="1751"/>
                    <a:pt x="426" y="1740"/>
                  </a:cubicBezTo>
                  <a:cubicBezTo>
                    <a:pt x="437" y="1752"/>
                    <a:pt x="441" y="1763"/>
                    <a:pt x="447" y="1763"/>
                  </a:cubicBezTo>
                  <a:cubicBezTo>
                    <a:pt x="450" y="1763"/>
                    <a:pt x="454" y="1761"/>
                    <a:pt x="458" y="1756"/>
                  </a:cubicBezTo>
                  <a:cubicBezTo>
                    <a:pt x="475" y="1773"/>
                    <a:pt x="475" y="1789"/>
                    <a:pt x="475" y="1789"/>
                  </a:cubicBezTo>
                  <a:cubicBezTo>
                    <a:pt x="491" y="1789"/>
                    <a:pt x="458" y="1756"/>
                    <a:pt x="458" y="1724"/>
                  </a:cubicBezTo>
                  <a:cubicBezTo>
                    <a:pt x="458" y="1721"/>
                    <a:pt x="459" y="1720"/>
                    <a:pt x="459" y="1720"/>
                  </a:cubicBezTo>
                  <a:cubicBezTo>
                    <a:pt x="463" y="1720"/>
                    <a:pt x="477" y="1759"/>
                    <a:pt x="491" y="1773"/>
                  </a:cubicBezTo>
                  <a:cubicBezTo>
                    <a:pt x="491" y="1756"/>
                    <a:pt x="491" y="1707"/>
                    <a:pt x="491" y="1707"/>
                  </a:cubicBezTo>
                  <a:cubicBezTo>
                    <a:pt x="508" y="1724"/>
                    <a:pt x="508" y="1724"/>
                    <a:pt x="508" y="1724"/>
                  </a:cubicBezTo>
                  <a:cubicBezTo>
                    <a:pt x="508" y="1693"/>
                    <a:pt x="535" y="1705"/>
                    <a:pt x="540" y="1669"/>
                  </a:cubicBezTo>
                  <a:lnTo>
                    <a:pt x="540" y="1669"/>
                  </a:lnTo>
                  <a:cubicBezTo>
                    <a:pt x="540" y="1671"/>
                    <a:pt x="540" y="1673"/>
                    <a:pt x="540" y="1675"/>
                  </a:cubicBezTo>
                  <a:cubicBezTo>
                    <a:pt x="540" y="1675"/>
                    <a:pt x="540" y="1658"/>
                    <a:pt x="540" y="1658"/>
                  </a:cubicBezTo>
                  <a:cubicBezTo>
                    <a:pt x="540" y="1662"/>
                    <a:pt x="540" y="1665"/>
                    <a:pt x="540" y="1669"/>
                  </a:cubicBezTo>
                  <a:lnTo>
                    <a:pt x="540" y="1669"/>
                  </a:lnTo>
                  <a:cubicBezTo>
                    <a:pt x="537" y="1651"/>
                    <a:pt x="524" y="1625"/>
                    <a:pt x="524" y="1625"/>
                  </a:cubicBezTo>
                  <a:cubicBezTo>
                    <a:pt x="524" y="1614"/>
                    <a:pt x="524" y="1602"/>
                    <a:pt x="530" y="1602"/>
                  </a:cubicBezTo>
                  <a:cubicBezTo>
                    <a:pt x="532" y="1602"/>
                    <a:pt x="536" y="1604"/>
                    <a:pt x="540" y="1609"/>
                  </a:cubicBezTo>
                  <a:cubicBezTo>
                    <a:pt x="540" y="1609"/>
                    <a:pt x="540" y="1625"/>
                    <a:pt x="540" y="1625"/>
                  </a:cubicBezTo>
                  <a:cubicBezTo>
                    <a:pt x="557" y="1658"/>
                    <a:pt x="540" y="1642"/>
                    <a:pt x="540" y="1658"/>
                  </a:cubicBezTo>
                  <a:cubicBezTo>
                    <a:pt x="557" y="1642"/>
                    <a:pt x="557" y="1609"/>
                    <a:pt x="573" y="1609"/>
                  </a:cubicBezTo>
                  <a:lnTo>
                    <a:pt x="573" y="1609"/>
                  </a:lnTo>
                  <a:cubicBezTo>
                    <a:pt x="589" y="1642"/>
                    <a:pt x="557" y="1642"/>
                    <a:pt x="589" y="1658"/>
                  </a:cubicBezTo>
                  <a:lnTo>
                    <a:pt x="557" y="1658"/>
                  </a:lnTo>
                  <a:cubicBezTo>
                    <a:pt x="581" y="1683"/>
                    <a:pt x="581" y="1683"/>
                    <a:pt x="579" y="1683"/>
                  </a:cubicBezTo>
                  <a:cubicBezTo>
                    <a:pt x="577" y="1683"/>
                    <a:pt x="573" y="1683"/>
                    <a:pt x="589" y="1707"/>
                  </a:cubicBezTo>
                  <a:cubicBezTo>
                    <a:pt x="616" y="1707"/>
                    <a:pt x="610" y="1686"/>
                    <a:pt x="624" y="1686"/>
                  </a:cubicBezTo>
                  <a:cubicBezTo>
                    <a:pt x="627" y="1686"/>
                    <a:pt x="632" y="1688"/>
                    <a:pt x="639" y="1691"/>
                  </a:cubicBezTo>
                  <a:cubicBezTo>
                    <a:pt x="622" y="1658"/>
                    <a:pt x="622" y="1658"/>
                    <a:pt x="622" y="1625"/>
                  </a:cubicBezTo>
                  <a:cubicBezTo>
                    <a:pt x="625" y="1617"/>
                    <a:pt x="628" y="1614"/>
                    <a:pt x="632" y="1614"/>
                  </a:cubicBezTo>
                  <a:cubicBezTo>
                    <a:pt x="649" y="1614"/>
                    <a:pt x="675" y="1669"/>
                    <a:pt x="684" y="1669"/>
                  </a:cubicBezTo>
                  <a:cubicBezTo>
                    <a:pt x="686" y="1669"/>
                    <a:pt x="688" y="1666"/>
                    <a:pt x="688" y="1658"/>
                  </a:cubicBezTo>
                  <a:cubicBezTo>
                    <a:pt x="673" y="1630"/>
                    <a:pt x="659" y="1589"/>
                    <a:pt x="677" y="1589"/>
                  </a:cubicBezTo>
                  <a:cubicBezTo>
                    <a:pt x="680" y="1589"/>
                    <a:pt x="683" y="1590"/>
                    <a:pt x="688" y="1593"/>
                  </a:cubicBezTo>
                  <a:lnTo>
                    <a:pt x="704" y="1642"/>
                  </a:lnTo>
                  <a:cubicBezTo>
                    <a:pt x="719" y="1642"/>
                    <a:pt x="694" y="1590"/>
                    <a:pt x="712" y="1590"/>
                  </a:cubicBezTo>
                  <a:cubicBezTo>
                    <a:pt x="714" y="1590"/>
                    <a:pt x="717" y="1591"/>
                    <a:pt x="720" y="1593"/>
                  </a:cubicBezTo>
                  <a:cubicBezTo>
                    <a:pt x="720" y="1609"/>
                    <a:pt x="704" y="1609"/>
                    <a:pt x="720" y="1625"/>
                  </a:cubicBezTo>
                  <a:cubicBezTo>
                    <a:pt x="725" y="1628"/>
                    <a:pt x="728" y="1629"/>
                    <a:pt x="731" y="1629"/>
                  </a:cubicBezTo>
                  <a:cubicBezTo>
                    <a:pt x="745" y="1629"/>
                    <a:pt x="723" y="1593"/>
                    <a:pt x="737" y="1593"/>
                  </a:cubicBezTo>
                  <a:lnTo>
                    <a:pt x="737" y="1593"/>
                  </a:lnTo>
                  <a:lnTo>
                    <a:pt x="753" y="1625"/>
                  </a:lnTo>
                  <a:cubicBezTo>
                    <a:pt x="769" y="1609"/>
                    <a:pt x="786" y="1576"/>
                    <a:pt x="802" y="1544"/>
                  </a:cubicBezTo>
                  <a:cubicBezTo>
                    <a:pt x="819" y="1560"/>
                    <a:pt x="819" y="1576"/>
                    <a:pt x="819" y="1576"/>
                  </a:cubicBezTo>
                  <a:cubicBezTo>
                    <a:pt x="835" y="1560"/>
                    <a:pt x="855" y="1556"/>
                    <a:pt x="876" y="1556"/>
                  </a:cubicBezTo>
                  <a:cubicBezTo>
                    <a:pt x="896" y="1556"/>
                    <a:pt x="917" y="1560"/>
                    <a:pt x="933" y="1560"/>
                  </a:cubicBezTo>
                  <a:lnTo>
                    <a:pt x="933" y="1527"/>
                  </a:lnTo>
                  <a:cubicBezTo>
                    <a:pt x="933" y="1527"/>
                    <a:pt x="950" y="1544"/>
                    <a:pt x="950" y="1544"/>
                  </a:cubicBezTo>
                  <a:cubicBezTo>
                    <a:pt x="953" y="1547"/>
                    <a:pt x="954" y="1548"/>
                    <a:pt x="954" y="1548"/>
                  </a:cubicBezTo>
                  <a:cubicBezTo>
                    <a:pt x="954" y="1548"/>
                    <a:pt x="952" y="1546"/>
                    <a:pt x="950" y="1543"/>
                  </a:cubicBezTo>
                  <a:lnTo>
                    <a:pt x="950" y="1543"/>
                  </a:lnTo>
                  <a:cubicBezTo>
                    <a:pt x="963" y="1503"/>
                    <a:pt x="977" y="1474"/>
                    <a:pt x="1008" y="1474"/>
                  </a:cubicBezTo>
                  <a:cubicBezTo>
                    <a:pt x="1015" y="1474"/>
                    <a:pt x="1023" y="1475"/>
                    <a:pt x="1031" y="1478"/>
                  </a:cubicBezTo>
                  <a:lnTo>
                    <a:pt x="1031" y="1495"/>
                  </a:lnTo>
                  <a:cubicBezTo>
                    <a:pt x="1045" y="1495"/>
                    <a:pt x="1025" y="1438"/>
                    <a:pt x="1036" y="1438"/>
                  </a:cubicBezTo>
                  <a:cubicBezTo>
                    <a:pt x="1039" y="1438"/>
                    <a:pt x="1042" y="1440"/>
                    <a:pt x="1048" y="1445"/>
                  </a:cubicBezTo>
                  <a:cubicBezTo>
                    <a:pt x="1085" y="1445"/>
                    <a:pt x="1112" y="1418"/>
                    <a:pt x="1144" y="1418"/>
                  </a:cubicBezTo>
                  <a:cubicBezTo>
                    <a:pt x="1155" y="1418"/>
                    <a:pt x="1166" y="1421"/>
                    <a:pt x="1179" y="1429"/>
                  </a:cubicBezTo>
                  <a:cubicBezTo>
                    <a:pt x="1162" y="1380"/>
                    <a:pt x="1228" y="1429"/>
                    <a:pt x="1195" y="1364"/>
                  </a:cubicBezTo>
                  <a:lnTo>
                    <a:pt x="1195" y="1364"/>
                  </a:lnTo>
                  <a:cubicBezTo>
                    <a:pt x="1228" y="1396"/>
                    <a:pt x="1228" y="1396"/>
                    <a:pt x="1277" y="1413"/>
                  </a:cubicBezTo>
                  <a:cubicBezTo>
                    <a:pt x="1277" y="1413"/>
                    <a:pt x="1261" y="1364"/>
                    <a:pt x="1277" y="1347"/>
                  </a:cubicBezTo>
                  <a:lnTo>
                    <a:pt x="1293" y="1380"/>
                  </a:lnTo>
                  <a:lnTo>
                    <a:pt x="1293" y="1347"/>
                  </a:lnTo>
                  <a:cubicBezTo>
                    <a:pt x="1296" y="1344"/>
                    <a:pt x="1300" y="1343"/>
                    <a:pt x="1304" y="1343"/>
                  </a:cubicBezTo>
                  <a:cubicBezTo>
                    <a:pt x="1322" y="1343"/>
                    <a:pt x="1345" y="1367"/>
                    <a:pt x="1359" y="1380"/>
                  </a:cubicBezTo>
                  <a:lnTo>
                    <a:pt x="1375" y="1331"/>
                  </a:lnTo>
                  <a:cubicBezTo>
                    <a:pt x="1391" y="1347"/>
                    <a:pt x="1375" y="1347"/>
                    <a:pt x="1375" y="1364"/>
                  </a:cubicBezTo>
                  <a:cubicBezTo>
                    <a:pt x="1379" y="1352"/>
                    <a:pt x="1382" y="1347"/>
                    <a:pt x="1385" y="1347"/>
                  </a:cubicBezTo>
                  <a:cubicBezTo>
                    <a:pt x="1391" y="1347"/>
                    <a:pt x="1394" y="1372"/>
                    <a:pt x="1401" y="1372"/>
                  </a:cubicBezTo>
                  <a:cubicBezTo>
                    <a:pt x="1403" y="1372"/>
                    <a:pt x="1405" y="1369"/>
                    <a:pt x="1408" y="1364"/>
                  </a:cubicBezTo>
                  <a:cubicBezTo>
                    <a:pt x="1391" y="1347"/>
                    <a:pt x="1391" y="1331"/>
                    <a:pt x="1391" y="1331"/>
                  </a:cubicBezTo>
                  <a:lnTo>
                    <a:pt x="1391" y="1331"/>
                  </a:lnTo>
                  <a:cubicBezTo>
                    <a:pt x="1397" y="1336"/>
                    <a:pt x="1402" y="1338"/>
                    <a:pt x="1408" y="1338"/>
                  </a:cubicBezTo>
                  <a:cubicBezTo>
                    <a:pt x="1419" y="1338"/>
                    <a:pt x="1430" y="1331"/>
                    <a:pt x="1441" y="1331"/>
                  </a:cubicBezTo>
                  <a:lnTo>
                    <a:pt x="1441" y="1347"/>
                  </a:lnTo>
                  <a:cubicBezTo>
                    <a:pt x="1473" y="1347"/>
                    <a:pt x="1506" y="1314"/>
                    <a:pt x="1522" y="1298"/>
                  </a:cubicBezTo>
                  <a:cubicBezTo>
                    <a:pt x="1522" y="1298"/>
                    <a:pt x="1506" y="1249"/>
                    <a:pt x="1506" y="1249"/>
                  </a:cubicBezTo>
                  <a:lnTo>
                    <a:pt x="1506" y="1249"/>
                  </a:lnTo>
                  <a:lnTo>
                    <a:pt x="1522" y="1282"/>
                  </a:lnTo>
                  <a:cubicBezTo>
                    <a:pt x="1522" y="1249"/>
                    <a:pt x="1506" y="1265"/>
                    <a:pt x="1506" y="1233"/>
                  </a:cubicBezTo>
                  <a:lnTo>
                    <a:pt x="1506" y="1233"/>
                  </a:lnTo>
                  <a:cubicBezTo>
                    <a:pt x="1522" y="1233"/>
                    <a:pt x="1539" y="1282"/>
                    <a:pt x="1539" y="1282"/>
                  </a:cubicBezTo>
                  <a:lnTo>
                    <a:pt x="1539" y="1265"/>
                  </a:lnTo>
                  <a:cubicBezTo>
                    <a:pt x="1555" y="1282"/>
                    <a:pt x="1539" y="1282"/>
                    <a:pt x="1555" y="1298"/>
                  </a:cubicBezTo>
                  <a:cubicBezTo>
                    <a:pt x="1555" y="1296"/>
                    <a:pt x="1556" y="1295"/>
                    <a:pt x="1557" y="1295"/>
                  </a:cubicBezTo>
                  <a:cubicBezTo>
                    <a:pt x="1561" y="1295"/>
                    <a:pt x="1571" y="1304"/>
                    <a:pt x="1578" y="1304"/>
                  </a:cubicBezTo>
                  <a:cubicBezTo>
                    <a:pt x="1584" y="1304"/>
                    <a:pt x="1588" y="1299"/>
                    <a:pt x="1588" y="1282"/>
                  </a:cubicBezTo>
                  <a:lnTo>
                    <a:pt x="1588" y="1298"/>
                  </a:lnTo>
                  <a:cubicBezTo>
                    <a:pt x="1621" y="1282"/>
                    <a:pt x="1621" y="1265"/>
                    <a:pt x="1653" y="1249"/>
                  </a:cubicBezTo>
                  <a:cubicBezTo>
                    <a:pt x="1637" y="1216"/>
                    <a:pt x="1653" y="1233"/>
                    <a:pt x="1653" y="1200"/>
                  </a:cubicBezTo>
                  <a:cubicBezTo>
                    <a:pt x="1664" y="1200"/>
                    <a:pt x="1682" y="1207"/>
                    <a:pt x="1698" y="1207"/>
                  </a:cubicBezTo>
                  <a:cubicBezTo>
                    <a:pt x="1706" y="1207"/>
                    <a:pt x="1713" y="1205"/>
                    <a:pt x="1719" y="1200"/>
                  </a:cubicBezTo>
                  <a:cubicBezTo>
                    <a:pt x="1719" y="1184"/>
                    <a:pt x="1719" y="1184"/>
                    <a:pt x="1702" y="1151"/>
                  </a:cubicBezTo>
                  <a:lnTo>
                    <a:pt x="1702" y="1151"/>
                  </a:lnTo>
                  <a:cubicBezTo>
                    <a:pt x="1719" y="1183"/>
                    <a:pt x="1735" y="1167"/>
                    <a:pt x="1735" y="1200"/>
                  </a:cubicBezTo>
                  <a:cubicBezTo>
                    <a:pt x="1768" y="1184"/>
                    <a:pt x="1768" y="1167"/>
                    <a:pt x="1801" y="1134"/>
                  </a:cubicBezTo>
                  <a:cubicBezTo>
                    <a:pt x="1784" y="1134"/>
                    <a:pt x="1784" y="1118"/>
                    <a:pt x="1784" y="1118"/>
                  </a:cubicBezTo>
                  <a:cubicBezTo>
                    <a:pt x="1784" y="1113"/>
                    <a:pt x="1786" y="1111"/>
                    <a:pt x="1788" y="1111"/>
                  </a:cubicBezTo>
                  <a:cubicBezTo>
                    <a:pt x="1792" y="1111"/>
                    <a:pt x="1801" y="1123"/>
                    <a:pt x="1801" y="1134"/>
                  </a:cubicBezTo>
                  <a:cubicBezTo>
                    <a:pt x="1804" y="1124"/>
                    <a:pt x="1812" y="1120"/>
                    <a:pt x="1821" y="1120"/>
                  </a:cubicBezTo>
                  <a:cubicBezTo>
                    <a:pt x="1843" y="1120"/>
                    <a:pt x="1877" y="1141"/>
                    <a:pt x="1898" y="1141"/>
                  </a:cubicBezTo>
                  <a:cubicBezTo>
                    <a:pt x="1908" y="1141"/>
                    <a:pt x="1915" y="1136"/>
                    <a:pt x="1915" y="1118"/>
                  </a:cubicBezTo>
                  <a:lnTo>
                    <a:pt x="1932" y="1069"/>
                  </a:lnTo>
                  <a:cubicBezTo>
                    <a:pt x="1948" y="1069"/>
                    <a:pt x="1932" y="1102"/>
                    <a:pt x="1964" y="1102"/>
                  </a:cubicBezTo>
                  <a:cubicBezTo>
                    <a:pt x="1964" y="1053"/>
                    <a:pt x="2013" y="1085"/>
                    <a:pt x="2030" y="1053"/>
                  </a:cubicBezTo>
                  <a:cubicBezTo>
                    <a:pt x="2043" y="1070"/>
                    <a:pt x="2053" y="1076"/>
                    <a:pt x="2063" y="1076"/>
                  </a:cubicBezTo>
                  <a:cubicBezTo>
                    <a:pt x="2084" y="1076"/>
                    <a:pt x="2100" y="1046"/>
                    <a:pt x="2124" y="1046"/>
                  </a:cubicBezTo>
                  <a:cubicBezTo>
                    <a:pt x="2130" y="1046"/>
                    <a:pt x="2137" y="1048"/>
                    <a:pt x="2144" y="1053"/>
                  </a:cubicBezTo>
                  <a:lnTo>
                    <a:pt x="2144" y="1036"/>
                  </a:lnTo>
                  <a:cubicBezTo>
                    <a:pt x="2144" y="1032"/>
                    <a:pt x="2144" y="1030"/>
                    <a:pt x="2145" y="1030"/>
                  </a:cubicBezTo>
                  <a:lnTo>
                    <a:pt x="2145" y="1030"/>
                  </a:lnTo>
                  <a:cubicBezTo>
                    <a:pt x="2145" y="1037"/>
                    <a:pt x="2149" y="1040"/>
                    <a:pt x="2161" y="1053"/>
                  </a:cubicBezTo>
                  <a:cubicBezTo>
                    <a:pt x="2149" y="1041"/>
                    <a:pt x="2146" y="1029"/>
                    <a:pt x="2145" y="1029"/>
                  </a:cubicBezTo>
                  <a:cubicBezTo>
                    <a:pt x="2145" y="1029"/>
                    <a:pt x="2145" y="1029"/>
                    <a:pt x="2145" y="1030"/>
                  </a:cubicBezTo>
                  <a:lnTo>
                    <a:pt x="2145" y="1030"/>
                  </a:lnTo>
                  <a:cubicBezTo>
                    <a:pt x="2144" y="1027"/>
                    <a:pt x="2144" y="1024"/>
                    <a:pt x="2144" y="1020"/>
                  </a:cubicBezTo>
                  <a:cubicBezTo>
                    <a:pt x="2174" y="990"/>
                    <a:pt x="2215" y="984"/>
                    <a:pt x="2261" y="984"/>
                  </a:cubicBezTo>
                  <a:cubicBezTo>
                    <a:pt x="2292" y="984"/>
                    <a:pt x="2324" y="987"/>
                    <a:pt x="2357" y="987"/>
                  </a:cubicBezTo>
                  <a:cubicBezTo>
                    <a:pt x="2371" y="973"/>
                    <a:pt x="2337" y="899"/>
                    <a:pt x="2358" y="899"/>
                  </a:cubicBezTo>
                  <a:cubicBezTo>
                    <a:pt x="2362" y="899"/>
                    <a:pt x="2367" y="901"/>
                    <a:pt x="2374" y="905"/>
                  </a:cubicBezTo>
                  <a:lnTo>
                    <a:pt x="2374" y="954"/>
                  </a:lnTo>
                  <a:cubicBezTo>
                    <a:pt x="2406" y="889"/>
                    <a:pt x="2472" y="905"/>
                    <a:pt x="2505" y="856"/>
                  </a:cubicBezTo>
                  <a:cubicBezTo>
                    <a:pt x="2505" y="856"/>
                    <a:pt x="2505" y="873"/>
                    <a:pt x="2505" y="873"/>
                  </a:cubicBezTo>
                  <a:cubicBezTo>
                    <a:pt x="2508" y="880"/>
                    <a:pt x="2512" y="884"/>
                    <a:pt x="2516" y="884"/>
                  </a:cubicBezTo>
                  <a:cubicBezTo>
                    <a:pt x="2527" y="884"/>
                    <a:pt x="2533" y="852"/>
                    <a:pt x="2521" y="840"/>
                  </a:cubicBezTo>
                  <a:cubicBezTo>
                    <a:pt x="2537" y="840"/>
                    <a:pt x="2537" y="856"/>
                    <a:pt x="2554" y="873"/>
                  </a:cubicBezTo>
                  <a:cubicBezTo>
                    <a:pt x="2568" y="873"/>
                    <a:pt x="2558" y="836"/>
                    <a:pt x="2565" y="836"/>
                  </a:cubicBezTo>
                  <a:lnTo>
                    <a:pt x="2565" y="836"/>
                  </a:lnTo>
                  <a:cubicBezTo>
                    <a:pt x="2566" y="836"/>
                    <a:pt x="2568" y="837"/>
                    <a:pt x="2570" y="840"/>
                  </a:cubicBezTo>
                  <a:cubicBezTo>
                    <a:pt x="2570" y="856"/>
                    <a:pt x="2570" y="856"/>
                    <a:pt x="2570" y="856"/>
                  </a:cubicBezTo>
                  <a:cubicBezTo>
                    <a:pt x="2570" y="840"/>
                    <a:pt x="2603" y="856"/>
                    <a:pt x="2586" y="823"/>
                  </a:cubicBezTo>
                  <a:cubicBezTo>
                    <a:pt x="2599" y="823"/>
                    <a:pt x="2613" y="802"/>
                    <a:pt x="2626" y="802"/>
                  </a:cubicBezTo>
                  <a:cubicBezTo>
                    <a:pt x="2629" y="802"/>
                    <a:pt x="2632" y="804"/>
                    <a:pt x="2635" y="807"/>
                  </a:cubicBezTo>
                  <a:cubicBezTo>
                    <a:pt x="2635" y="774"/>
                    <a:pt x="2668" y="807"/>
                    <a:pt x="2652" y="758"/>
                  </a:cubicBezTo>
                  <a:lnTo>
                    <a:pt x="2652" y="758"/>
                  </a:lnTo>
                  <a:cubicBezTo>
                    <a:pt x="2659" y="780"/>
                    <a:pt x="2670" y="789"/>
                    <a:pt x="2679" y="789"/>
                  </a:cubicBezTo>
                  <a:cubicBezTo>
                    <a:pt x="2691" y="789"/>
                    <a:pt x="2701" y="776"/>
                    <a:pt x="2701" y="758"/>
                  </a:cubicBezTo>
                  <a:cubicBezTo>
                    <a:pt x="2701" y="774"/>
                    <a:pt x="2717" y="774"/>
                    <a:pt x="2717" y="791"/>
                  </a:cubicBezTo>
                  <a:cubicBezTo>
                    <a:pt x="2734" y="791"/>
                    <a:pt x="2734" y="774"/>
                    <a:pt x="2734" y="742"/>
                  </a:cubicBezTo>
                  <a:cubicBezTo>
                    <a:pt x="2740" y="751"/>
                    <a:pt x="2744" y="754"/>
                    <a:pt x="2748" y="754"/>
                  </a:cubicBezTo>
                  <a:cubicBezTo>
                    <a:pt x="2758" y="754"/>
                    <a:pt x="2760" y="721"/>
                    <a:pt x="2774" y="721"/>
                  </a:cubicBezTo>
                  <a:cubicBezTo>
                    <a:pt x="2780" y="721"/>
                    <a:pt x="2788" y="726"/>
                    <a:pt x="2799" y="742"/>
                  </a:cubicBezTo>
                  <a:cubicBezTo>
                    <a:pt x="2816" y="709"/>
                    <a:pt x="2848" y="676"/>
                    <a:pt x="2881" y="643"/>
                  </a:cubicBezTo>
                  <a:lnTo>
                    <a:pt x="2881" y="643"/>
                  </a:lnTo>
                  <a:cubicBezTo>
                    <a:pt x="2897" y="692"/>
                    <a:pt x="2848" y="676"/>
                    <a:pt x="2865" y="725"/>
                  </a:cubicBezTo>
                  <a:cubicBezTo>
                    <a:pt x="2881" y="692"/>
                    <a:pt x="2881" y="643"/>
                    <a:pt x="2930" y="643"/>
                  </a:cubicBezTo>
                  <a:cubicBezTo>
                    <a:pt x="2930" y="643"/>
                    <a:pt x="2930" y="660"/>
                    <a:pt x="2930" y="676"/>
                  </a:cubicBezTo>
                  <a:cubicBezTo>
                    <a:pt x="2946" y="643"/>
                    <a:pt x="2996" y="643"/>
                    <a:pt x="3012" y="611"/>
                  </a:cubicBezTo>
                  <a:cubicBezTo>
                    <a:pt x="3000" y="587"/>
                    <a:pt x="3005" y="564"/>
                    <a:pt x="3003" y="541"/>
                  </a:cubicBezTo>
                  <a:lnTo>
                    <a:pt x="3003" y="541"/>
                  </a:lnTo>
                  <a:cubicBezTo>
                    <a:pt x="3017" y="578"/>
                    <a:pt x="3031" y="541"/>
                    <a:pt x="3045" y="611"/>
                  </a:cubicBezTo>
                  <a:cubicBezTo>
                    <a:pt x="3061" y="611"/>
                    <a:pt x="3061" y="594"/>
                    <a:pt x="3045" y="578"/>
                  </a:cubicBezTo>
                  <a:cubicBezTo>
                    <a:pt x="3061" y="578"/>
                    <a:pt x="3061" y="594"/>
                    <a:pt x="3061" y="611"/>
                  </a:cubicBezTo>
                  <a:cubicBezTo>
                    <a:pt x="3077" y="578"/>
                    <a:pt x="3061" y="561"/>
                    <a:pt x="3077" y="561"/>
                  </a:cubicBezTo>
                  <a:cubicBezTo>
                    <a:pt x="3077" y="561"/>
                    <a:pt x="3077" y="578"/>
                    <a:pt x="3077" y="594"/>
                  </a:cubicBezTo>
                  <a:cubicBezTo>
                    <a:pt x="3077" y="561"/>
                    <a:pt x="3077" y="545"/>
                    <a:pt x="3094" y="545"/>
                  </a:cubicBezTo>
                  <a:cubicBezTo>
                    <a:pt x="3094" y="545"/>
                    <a:pt x="3101" y="552"/>
                    <a:pt x="3101" y="557"/>
                  </a:cubicBezTo>
                  <a:lnTo>
                    <a:pt x="3101" y="557"/>
                  </a:lnTo>
                  <a:cubicBezTo>
                    <a:pt x="3124" y="538"/>
                    <a:pt x="3128" y="493"/>
                    <a:pt x="3150" y="493"/>
                  </a:cubicBezTo>
                  <a:cubicBezTo>
                    <a:pt x="3152" y="493"/>
                    <a:pt x="3156" y="494"/>
                    <a:pt x="3159" y="496"/>
                  </a:cubicBezTo>
                  <a:cubicBezTo>
                    <a:pt x="3167" y="521"/>
                    <a:pt x="3172" y="521"/>
                    <a:pt x="3176" y="521"/>
                  </a:cubicBezTo>
                  <a:cubicBezTo>
                    <a:pt x="3180" y="521"/>
                    <a:pt x="3184" y="521"/>
                    <a:pt x="3192" y="545"/>
                  </a:cubicBezTo>
                  <a:lnTo>
                    <a:pt x="3208" y="529"/>
                  </a:lnTo>
                  <a:lnTo>
                    <a:pt x="3192" y="512"/>
                  </a:lnTo>
                  <a:cubicBezTo>
                    <a:pt x="3205" y="499"/>
                    <a:pt x="3208" y="475"/>
                    <a:pt x="3217" y="475"/>
                  </a:cubicBezTo>
                  <a:cubicBezTo>
                    <a:pt x="3219" y="475"/>
                    <a:pt x="3222" y="477"/>
                    <a:pt x="3225" y="480"/>
                  </a:cubicBezTo>
                  <a:lnTo>
                    <a:pt x="3225" y="496"/>
                  </a:lnTo>
                  <a:lnTo>
                    <a:pt x="3241" y="480"/>
                  </a:lnTo>
                  <a:lnTo>
                    <a:pt x="3225" y="463"/>
                  </a:lnTo>
                  <a:cubicBezTo>
                    <a:pt x="3225" y="447"/>
                    <a:pt x="3192" y="414"/>
                    <a:pt x="3225" y="414"/>
                  </a:cubicBezTo>
                  <a:cubicBezTo>
                    <a:pt x="3225" y="422"/>
                    <a:pt x="3229" y="422"/>
                    <a:pt x="3235" y="422"/>
                  </a:cubicBezTo>
                  <a:cubicBezTo>
                    <a:pt x="3241" y="422"/>
                    <a:pt x="3249" y="422"/>
                    <a:pt x="3257" y="431"/>
                  </a:cubicBezTo>
                  <a:cubicBezTo>
                    <a:pt x="3257" y="419"/>
                    <a:pt x="3257" y="407"/>
                    <a:pt x="3263" y="407"/>
                  </a:cubicBezTo>
                  <a:cubicBezTo>
                    <a:pt x="3266" y="407"/>
                    <a:pt x="3269" y="409"/>
                    <a:pt x="3274" y="414"/>
                  </a:cubicBezTo>
                  <a:cubicBezTo>
                    <a:pt x="3274" y="429"/>
                    <a:pt x="3288" y="459"/>
                    <a:pt x="3290" y="463"/>
                  </a:cubicBezTo>
                  <a:lnTo>
                    <a:pt x="3290" y="463"/>
                  </a:lnTo>
                  <a:cubicBezTo>
                    <a:pt x="3276" y="434"/>
                    <a:pt x="3313" y="444"/>
                    <a:pt x="3310" y="411"/>
                  </a:cubicBezTo>
                  <a:lnTo>
                    <a:pt x="3310" y="411"/>
                  </a:lnTo>
                  <a:cubicBezTo>
                    <a:pt x="3314" y="422"/>
                    <a:pt x="3323" y="431"/>
                    <a:pt x="3323" y="431"/>
                  </a:cubicBezTo>
                  <a:lnTo>
                    <a:pt x="3323" y="414"/>
                  </a:lnTo>
                  <a:cubicBezTo>
                    <a:pt x="3323" y="414"/>
                    <a:pt x="3323" y="414"/>
                    <a:pt x="3339" y="431"/>
                  </a:cubicBezTo>
                  <a:cubicBezTo>
                    <a:pt x="3353" y="431"/>
                    <a:pt x="3319" y="394"/>
                    <a:pt x="3330" y="394"/>
                  </a:cubicBezTo>
                  <a:cubicBezTo>
                    <a:pt x="3332" y="394"/>
                    <a:pt x="3335" y="395"/>
                    <a:pt x="3339" y="398"/>
                  </a:cubicBezTo>
                  <a:cubicBezTo>
                    <a:pt x="3339" y="398"/>
                    <a:pt x="3339" y="398"/>
                    <a:pt x="3339" y="414"/>
                  </a:cubicBezTo>
                  <a:cubicBezTo>
                    <a:pt x="3372" y="414"/>
                    <a:pt x="3372" y="381"/>
                    <a:pt x="3405" y="381"/>
                  </a:cubicBezTo>
                  <a:cubicBezTo>
                    <a:pt x="3421" y="414"/>
                    <a:pt x="3388" y="398"/>
                    <a:pt x="3405" y="431"/>
                  </a:cubicBezTo>
                  <a:cubicBezTo>
                    <a:pt x="3438" y="414"/>
                    <a:pt x="3454" y="349"/>
                    <a:pt x="3487" y="349"/>
                  </a:cubicBezTo>
                  <a:lnTo>
                    <a:pt x="3470" y="349"/>
                  </a:lnTo>
                  <a:cubicBezTo>
                    <a:pt x="3465" y="329"/>
                    <a:pt x="3466" y="322"/>
                    <a:pt x="3470" y="322"/>
                  </a:cubicBezTo>
                  <a:cubicBezTo>
                    <a:pt x="3477" y="322"/>
                    <a:pt x="3492" y="340"/>
                    <a:pt x="3499" y="340"/>
                  </a:cubicBezTo>
                  <a:cubicBezTo>
                    <a:pt x="3501" y="340"/>
                    <a:pt x="3503" y="338"/>
                    <a:pt x="3503" y="332"/>
                  </a:cubicBezTo>
                  <a:cubicBezTo>
                    <a:pt x="3503" y="349"/>
                    <a:pt x="3519" y="365"/>
                    <a:pt x="3519" y="365"/>
                  </a:cubicBezTo>
                  <a:cubicBezTo>
                    <a:pt x="3536" y="365"/>
                    <a:pt x="3552" y="332"/>
                    <a:pt x="3568" y="300"/>
                  </a:cubicBezTo>
                  <a:lnTo>
                    <a:pt x="3568" y="316"/>
                  </a:lnTo>
                  <a:cubicBezTo>
                    <a:pt x="3574" y="321"/>
                    <a:pt x="3579" y="323"/>
                    <a:pt x="3585" y="323"/>
                  </a:cubicBezTo>
                  <a:cubicBezTo>
                    <a:pt x="3596" y="323"/>
                    <a:pt x="3607" y="316"/>
                    <a:pt x="3618" y="316"/>
                  </a:cubicBezTo>
                  <a:cubicBezTo>
                    <a:pt x="3618" y="300"/>
                    <a:pt x="3634" y="300"/>
                    <a:pt x="3618" y="283"/>
                  </a:cubicBezTo>
                  <a:lnTo>
                    <a:pt x="3618" y="283"/>
                  </a:lnTo>
                  <a:cubicBezTo>
                    <a:pt x="3630" y="296"/>
                    <a:pt x="3639" y="300"/>
                    <a:pt x="3647" y="300"/>
                  </a:cubicBezTo>
                  <a:cubicBezTo>
                    <a:pt x="3674" y="300"/>
                    <a:pt x="3678" y="240"/>
                    <a:pt x="3708" y="240"/>
                  </a:cubicBezTo>
                  <a:cubicBezTo>
                    <a:pt x="3715" y="240"/>
                    <a:pt x="3722" y="243"/>
                    <a:pt x="3732" y="250"/>
                  </a:cubicBezTo>
                  <a:cubicBezTo>
                    <a:pt x="3732" y="250"/>
                    <a:pt x="3732" y="267"/>
                    <a:pt x="3732" y="267"/>
                  </a:cubicBezTo>
                  <a:lnTo>
                    <a:pt x="3749" y="250"/>
                  </a:lnTo>
                  <a:cubicBezTo>
                    <a:pt x="3749" y="218"/>
                    <a:pt x="3749" y="234"/>
                    <a:pt x="3732" y="218"/>
                  </a:cubicBezTo>
                  <a:cubicBezTo>
                    <a:pt x="3732" y="201"/>
                    <a:pt x="3732" y="185"/>
                    <a:pt x="3732" y="185"/>
                  </a:cubicBezTo>
                  <a:cubicBezTo>
                    <a:pt x="3732" y="201"/>
                    <a:pt x="3749" y="218"/>
                    <a:pt x="3765" y="234"/>
                  </a:cubicBezTo>
                  <a:cubicBezTo>
                    <a:pt x="3765" y="218"/>
                    <a:pt x="3765" y="218"/>
                    <a:pt x="3749" y="201"/>
                  </a:cubicBezTo>
                  <a:lnTo>
                    <a:pt x="3749" y="201"/>
                  </a:lnTo>
                  <a:cubicBezTo>
                    <a:pt x="3759" y="211"/>
                    <a:pt x="3764" y="215"/>
                    <a:pt x="3766" y="215"/>
                  </a:cubicBezTo>
                  <a:cubicBezTo>
                    <a:pt x="3774" y="215"/>
                    <a:pt x="3746" y="167"/>
                    <a:pt x="3759" y="167"/>
                  </a:cubicBezTo>
                  <a:cubicBezTo>
                    <a:pt x="3760" y="167"/>
                    <a:pt x="3762" y="167"/>
                    <a:pt x="3765" y="169"/>
                  </a:cubicBezTo>
                  <a:lnTo>
                    <a:pt x="3781" y="185"/>
                  </a:lnTo>
                  <a:cubicBezTo>
                    <a:pt x="3781" y="185"/>
                    <a:pt x="3781" y="152"/>
                    <a:pt x="3781" y="152"/>
                  </a:cubicBezTo>
                  <a:cubicBezTo>
                    <a:pt x="3798" y="185"/>
                    <a:pt x="3781" y="169"/>
                    <a:pt x="3798" y="201"/>
                  </a:cubicBezTo>
                  <a:cubicBezTo>
                    <a:pt x="3812" y="201"/>
                    <a:pt x="3801" y="150"/>
                    <a:pt x="3810" y="150"/>
                  </a:cubicBezTo>
                  <a:lnTo>
                    <a:pt x="3810" y="150"/>
                  </a:lnTo>
                  <a:cubicBezTo>
                    <a:pt x="3811" y="150"/>
                    <a:pt x="3812" y="150"/>
                    <a:pt x="3814" y="152"/>
                  </a:cubicBezTo>
                  <a:cubicBezTo>
                    <a:pt x="3814" y="169"/>
                    <a:pt x="3814" y="169"/>
                    <a:pt x="3814" y="185"/>
                  </a:cubicBezTo>
                  <a:cubicBezTo>
                    <a:pt x="3822" y="201"/>
                    <a:pt x="3826" y="205"/>
                    <a:pt x="3830" y="205"/>
                  </a:cubicBezTo>
                  <a:cubicBezTo>
                    <a:pt x="3834" y="205"/>
                    <a:pt x="3839" y="201"/>
                    <a:pt x="3847" y="201"/>
                  </a:cubicBezTo>
                  <a:lnTo>
                    <a:pt x="3863" y="201"/>
                  </a:lnTo>
                  <a:cubicBezTo>
                    <a:pt x="3847" y="120"/>
                    <a:pt x="3879" y="169"/>
                    <a:pt x="3879" y="120"/>
                  </a:cubicBezTo>
                  <a:cubicBezTo>
                    <a:pt x="3879" y="169"/>
                    <a:pt x="3896" y="152"/>
                    <a:pt x="3896" y="185"/>
                  </a:cubicBezTo>
                  <a:cubicBezTo>
                    <a:pt x="3912" y="185"/>
                    <a:pt x="3929" y="201"/>
                    <a:pt x="3929" y="201"/>
                  </a:cubicBezTo>
                  <a:cubicBezTo>
                    <a:pt x="3929" y="192"/>
                    <a:pt x="3930" y="189"/>
                    <a:pt x="3932" y="189"/>
                  </a:cubicBezTo>
                  <a:cubicBezTo>
                    <a:pt x="3934" y="189"/>
                    <a:pt x="3937" y="192"/>
                    <a:pt x="3939" y="192"/>
                  </a:cubicBezTo>
                  <a:cubicBezTo>
                    <a:pt x="3942" y="192"/>
                    <a:pt x="3945" y="188"/>
                    <a:pt x="3945" y="169"/>
                  </a:cubicBezTo>
                  <a:cubicBezTo>
                    <a:pt x="3950" y="153"/>
                    <a:pt x="3958" y="149"/>
                    <a:pt x="3967" y="149"/>
                  </a:cubicBezTo>
                  <a:cubicBezTo>
                    <a:pt x="3978" y="149"/>
                    <a:pt x="3990" y="155"/>
                    <a:pt x="3999" y="155"/>
                  </a:cubicBezTo>
                  <a:cubicBezTo>
                    <a:pt x="4006" y="155"/>
                    <a:pt x="4010" y="151"/>
                    <a:pt x="4010" y="136"/>
                  </a:cubicBezTo>
                  <a:cubicBezTo>
                    <a:pt x="4027" y="103"/>
                    <a:pt x="4027" y="70"/>
                    <a:pt x="4027" y="38"/>
                  </a:cubicBezTo>
                  <a:cubicBezTo>
                    <a:pt x="4043" y="54"/>
                    <a:pt x="4043" y="70"/>
                    <a:pt x="4043" y="70"/>
                  </a:cubicBezTo>
                  <a:cubicBezTo>
                    <a:pt x="4051" y="79"/>
                    <a:pt x="4060" y="83"/>
                    <a:pt x="4066" y="83"/>
                  </a:cubicBezTo>
                  <a:cubicBezTo>
                    <a:pt x="4072" y="83"/>
                    <a:pt x="4076" y="79"/>
                    <a:pt x="4076" y="70"/>
                  </a:cubicBezTo>
                  <a:lnTo>
                    <a:pt x="4076" y="54"/>
                  </a:lnTo>
                  <a:cubicBezTo>
                    <a:pt x="4060" y="54"/>
                    <a:pt x="4043" y="21"/>
                    <a:pt x="4060" y="21"/>
                  </a:cubicBezTo>
                  <a:cubicBezTo>
                    <a:pt x="4053" y="18"/>
                    <a:pt x="4049" y="17"/>
                    <a:pt x="4046" y="17"/>
                  </a:cubicBezTo>
                  <a:cubicBezTo>
                    <a:pt x="4040" y="17"/>
                    <a:pt x="4046" y="26"/>
                    <a:pt x="4040" y="26"/>
                  </a:cubicBezTo>
                  <a:cubicBezTo>
                    <a:pt x="4038" y="26"/>
                    <a:pt x="4034" y="25"/>
                    <a:pt x="4027" y="21"/>
                  </a:cubicBezTo>
                  <a:cubicBezTo>
                    <a:pt x="4027" y="21"/>
                    <a:pt x="4020" y="8"/>
                    <a:pt x="4020" y="2"/>
                  </a:cubicBezTo>
                  <a:lnTo>
                    <a:pt x="4020" y="2"/>
                  </a:lnTo>
                  <a:cubicBezTo>
                    <a:pt x="4022" y="3"/>
                    <a:pt x="4024" y="4"/>
                    <a:pt x="4027" y="5"/>
                  </a:cubicBezTo>
                  <a:cubicBezTo>
                    <a:pt x="4024" y="2"/>
                    <a:pt x="4022" y="0"/>
                    <a:pt x="4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16"/>
            <p:cNvSpPr/>
            <p:nvPr/>
          </p:nvSpPr>
          <p:spPr>
            <a:xfrm>
              <a:off x="3920352" y="1477022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17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16"/>
            <p:cNvSpPr/>
            <p:nvPr/>
          </p:nvSpPr>
          <p:spPr>
            <a:xfrm>
              <a:off x="4461215" y="125444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16"/>
            <p:cNvSpPr/>
            <p:nvPr/>
          </p:nvSpPr>
          <p:spPr>
            <a:xfrm>
              <a:off x="4034754" y="1477022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16"/>
            <p:cNvSpPr/>
            <p:nvPr/>
          </p:nvSpPr>
          <p:spPr>
            <a:xfrm>
              <a:off x="4516717" y="125444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17" y="1"/>
                  </a:ln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16"/>
            <p:cNvSpPr/>
            <p:nvPr/>
          </p:nvSpPr>
          <p:spPr>
            <a:xfrm>
              <a:off x="4529177" y="1248406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cubicBezTo>
                    <a:pt x="0" y="16"/>
                    <a:pt x="0" y="1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16"/>
            <p:cNvSpPr/>
            <p:nvPr/>
          </p:nvSpPr>
          <p:spPr>
            <a:xfrm>
              <a:off x="4359083" y="133486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16"/>
            <p:cNvSpPr/>
            <p:nvPr/>
          </p:nvSpPr>
          <p:spPr>
            <a:xfrm>
              <a:off x="4405524" y="1297678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cubicBezTo>
                    <a:pt x="0" y="1"/>
                    <a:pt x="0" y="17"/>
                    <a:pt x="0" y="17"/>
                  </a:cubicBez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16"/>
            <p:cNvSpPr/>
            <p:nvPr/>
          </p:nvSpPr>
          <p:spPr>
            <a:xfrm>
              <a:off x="4303581" y="136582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16"/>
            <p:cNvSpPr/>
            <p:nvPr/>
          </p:nvSpPr>
          <p:spPr>
            <a:xfrm>
              <a:off x="4402503" y="1300888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cubicBezTo>
                    <a:pt x="0" y="17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16"/>
            <p:cNvSpPr/>
            <p:nvPr/>
          </p:nvSpPr>
          <p:spPr>
            <a:xfrm>
              <a:off x="4575429" y="1232926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7" y="0"/>
                  </a:moveTo>
                  <a:lnTo>
                    <a:pt x="1" y="17"/>
                  </a:lnTo>
                  <a:lnTo>
                    <a:pt x="17" y="17"/>
                  </a:lnTo>
                  <a:cubicBezTo>
                    <a:pt x="17" y="17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16"/>
            <p:cNvSpPr/>
            <p:nvPr/>
          </p:nvSpPr>
          <p:spPr>
            <a:xfrm>
              <a:off x="4578638" y="123292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16"/>
            <p:cNvSpPr/>
            <p:nvPr/>
          </p:nvSpPr>
          <p:spPr>
            <a:xfrm>
              <a:off x="4578638" y="1229717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17"/>
                    <a:pt x="0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16"/>
            <p:cNvSpPr/>
            <p:nvPr/>
          </p:nvSpPr>
          <p:spPr>
            <a:xfrm>
              <a:off x="4556928" y="1239911"/>
              <a:ext cx="6419" cy="3776"/>
            </a:xfrm>
            <a:custGeom>
              <a:avLst/>
              <a:gdLst/>
              <a:ahLst/>
              <a:cxnLst/>
              <a:rect l="l" t="t" r="r" b="b"/>
              <a:pathLst>
                <a:path w="34" h="20" extrusionOk="0">
                  <a:moveTo>
                    <a:pt x="6" y="1"/>
                  </a:moveTo>
                  <a:cubicBezTo>
                    <a:pt x="3" y="1"/>
                    <a:pt x="1" y="4"/>
                    <a:pt x="1" y="12"/>
                  </a:cubicBezTo>
                  <a:cubicBezTo>
                    <a:pt x="11" y="12"/>
                    <a:pt x="22" y="20"/>
                    <a:pt x="28" y="20"/>
                  </a:cubicBezTo>
                  <a:cubicBezTo>
                    <a:pt x="31" y="20"/>
                    <a:pt x="33" y="18"/>
                    <a:pt x="33" y="12"/>
                  </a:cubicBezTo>
                  <a:lnTo>
                    <a:pt x="33" y="12"/>
                  </a:lnTo>
                  <a:cubicBezTo>
                    <a:pt x="33" y="15"/>
                    <a:pt x="33" y="16"/>
                    <a:pt x="31" y="16"/>
                  </a:cubicBezTo>
                  <a:cubicBezTo>
                    <a:pt x="26" y="16"/>
                    <a:pt x="14" y="1"/>
                    <a:pt x="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16"/>
            <p:cNvSpPr/>
            <p:nvPr/>
          </p:nvSpPr>
          <p:spPr>
            <a:xfrm>
              <a:off x="4526723" y="1215369"/>
              <a:ext cx="5663" cy="8495"/>
            </a:xfrm>
            <a:custGeom>
              <a:avLst/>
              <a:gdLst/>
              <a:ahLst/>
              <a:cxnLst/>
              <a:rect l="l" t="t" r="r" b="b"/>
              <a:pathLst>
                <a:path w="30" h="45" extrusionOk="0">
                  <a:moveTo>
                    <a:pt x="2" y="0"/>
                  </a:moveTo>
                  <a:cubicBezTo>
                    <a:pt x="0" y="0"/>
                    <a:pt x="26" y="32"/>
                    <a:pt x="13" y="44"/>
                  </a:cubicBezTo>
                  <a:lnTo>
                    <a:pt x="30" y="44"/>
                  </a:lnTo>
                  <a:cubicBezTo>
                    <a:pt x="30" y="28"/>
                    <a:pt x="13" y="11"/>
                    <a:pt x="13" y="11"/>
                  </a:cubicBezTo>
                  <a:cubicBezTo>
                    <a:pt x="5" y="3"/>
                    <a:pt x="2" y="0"/>
                    <a:pt x="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16"/>
            <p:cNvSpPr/>
            <p:nvPr/>
          </p:nvSpPr>
          <p:spPr>
            <a:xfrm>
              <a:off x="4513697" y="122046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17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16"/>
            <p:cNvSpPr/>
            <p:nvPr/>
          </p:nvSpPr>
          <p:spPr>
            <a:xfrm>
              <a:off x="4430255" y="1254447"/>
              <a:ext cx="3209" cy="6419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9"/>
                    <a:pt x="5" y="13"/>
                    <a:pt x="9" y="17"/>
                  </a:cubicBezTo>
                  <a:lnTo>
                    <a:pt x="0" y="1"/>
                  </a:lnTo>
                  <a:close/>
                  <a:moveTo>
                    <a:pt x="9" y="17"/>
                  </a:moveTo>
                  <a:lnTo>
                    <a:pt x="17" y="33"/>
                  </a:lnTo>
                  <a:cubicBezTo>
                    <a:pt x="17" y="25"/>
                    <a:pt x="13" y="21"/>
                    <a:pt x="9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16"/>
            <p:cNvSpPr/>
            <p:nvPr/>
          </p:nvSpPr>
          <p:spPr>
            <a:xfrm>
              <a:off x="4430255" y="1291637"/>
              <a:ext cx="3209" cy="6230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0" y="0"/>
                  </a:moveTo>
                  <a:lnTo>
                    <a:pt x="0" y="17"/>
                  </a:lnTo>
                  <a:lnTo>
                    <a:pt x="17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16"/>
            <p:cNvSpPr/>
            <p:nvPr/>
          </p:nvSpPr>
          <p:spPr>
            <a:xfrm>
              <a:off x="4402503" y="1260677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0"/>
                  </a:moveTo>
                  <a:lnTo>
                    <a:pt x="0" y="17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16"/>
            <p:cNvSpPr/>
            <p:nvPr/>
          </p:nvSpPr>
          <p:spPr>
            <a:xfrm>
              <a:off x="4266391" y="1321654"/>
              <a:ext cx="3398" cy="7174"/>
            </a:xfrm>
            <a:custGeom>
              <a:avLst/>
              <a:gdLst/>
              <a:ahLst/>
              <a:cxnLst/>
              <a:rect l="l" t="t" r="r" b="b"/>
              <a:pathLst>
                <a:path w="18" h="38" extrusionOk="0">
                  <a:moveTo>
                    <a:pt x="9" y="0"/>
                  </a:moveTo>
                  <a:cubicBezTo>
                    <a:pt x="7" y="0"/>
                    <a:pt x="4" y="2"/>
                    <a:pt x="1" y="5"/>
                  </a:cubicBezTo>
                  <a:lnTo>
                    <a:pt x="17" y="38"/>
                  </a:lnTo>
                  <a:cubicBezTo>
                    <a:pt x="17" y="24"/>
                    <a:pt x="17" y="0"/>
                    <a:pt x="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16"/>
            <p:cNvSpPr/>
            <p:nvPr/>
          </p:nvSpPr>
          <p:spPr>
            <a:xfrm>
              <a:off x="4207679" y="1351104"/>
              <a:ext cx="3398" cy="3776"/>
            </a:xfrm>
            <a:custGeom>
              <a:avLst/>
              <a:gdLst/>
              <a:ahLst/>
              <a:cxnLst/>
              <a:rect l="l" t="t" r="r" b="b"/>
              <a:pathLst>
                <a:path w="18" h="20" extrusionOk="0">
                  <a:moveTo>
                    <a:pt x="3" y="0"/>
                  </a:moveTo>
                  <a:cubicBezTo>
                    <a:pt x="1" y="0"/>
                    <a:pt x="1" y="4"/>
                    <a:pt x="1" y="13"/>
                  </a:cubicBezTo>
                  <a:cubicBezTo>
                    <a:pt x="1" y="13"/>
                    <a:pt x="8" y="20"/>
                    <a:pt x="13" y="20"/>
                  </a:cubicBezTo>
                  <a:cubicBezTo>
                    <a:pt x="15" y="20"/>
                    <a:pt x="17" y="18"/>
                    <a:pt x="17" y="13"/>
                  </a:cubicBezTo>
                  <a:cubicBezTo>
                    <a:pt x="9" y="4"/>
                    <a:pt x="5" y="0"/>
                    <a:pt x="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16"/>
            <p:cNvSpPr/>
            <p:nvPr/>
          </p:nvSpPr>
          <p:spPr>
            <a:xfrm>
              <a:off x="4028524" y="141831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16"/>
            <p:cNvSpPr/>
            <p:nvPr/>
          </p:nvSpPr>
          <p:spPr>
            <a:xfrm>
              <a:off x="3744217" y="228604"/>
              <a:ext cx="6419" cy="6419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0"/>
                  </a:moveTo>
                  <a:lnTo>
                    <a:pt x="33" y="33"/>
                  </a:lnTo>
                  <a:lnTo>
                    <a:pt x="33" y="17"/>
                  </a:lnTo>
                  <a:cubicBezTo>
                    <a:pt x="17" y="17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16"/>
            <p:cNvSpPr/>
            <p:nvPr/>
          </p:nvSpPr>
          <p:spPr>
            <a:xfrm>
              <a:off x="3734967" y="226527"/>
              <a:ext cx="12460" cy="11516"/>
            </a:xfrm>
            <a:custGeom>
              <a:avLst/>
              <a:gdLst/>
              <a:ahLst/>
              <a:cxnLst/>
              <a:rect l="l" t="t" r="r" b="b"/>
              <a:pathLst>
                <a:path w="66" h="61" extrusionOk="0">
                  <a:moveTo>
                    <a:pt x="25" y="1"/>
                  </a:moveTo>
                  <a:cubicBezTo>
                    <a:pt x="21" y="1"/>
                    <a:pt x="22" y="4"/>
                    <a:pt x="26" y="13"/>
                  </a:cubicBezTo>
                  <a:lnTo>
                    <a:pt x="26" y="13"/>
                  </a:lnTo>
                  <a:cubicBezTo>
                    <a:pt x="21" y="11"/>
                    <a:pt x="17" y="11"/>
                    <a:pt x="17" y="11"/>
                  </a:cubicBezTo>
                  <a:lnTo>
                    <a:pt x="17" y="11"/>
                  </a:lnTo>
                  <a:cubicBezTo>
                    <a:pt x="24" y="18"/>
                    <a:pt x="29" y="23"/>
                    <a:pt x="33" y="28"/>
                  </a:cubicBezTo>
                  <a:lnTo>
                    <a:pt x="33" y="28"/>
                  </a:lnTo>
                  <a:cubicBezTo>
                    <a:pt x="17" y="11"/>
                    <a:pt x="17" y="11"/>
                    <a:pt x="1" y="11"/>
                  </a:cubicBezTo>
                  <a:cubicBezTo>
                    <a:pt x="17" y="28"/>
                    <a:pt x="33" y="44"/>
                    <a:pt x="66" y="61"/>
                  </a:cubicBezTo>
                  <a:cubicBezTo>
                    <a:pt x="53" y="47"/>
                    <a:pt x="50" y="45"/>
                    <a:pt x="33" y="28"/>
                  </a:cubicBezTo>
                  <a:lnTo>
                    <a:pt x="33" y="28"/>
                  </a:lnTo>
                  <a:cubicBezTo>
                    <a:pt x="30" y="22"/>
                    <a:pt x="28" y="17"/>
                    <a:pt x="26" y="13"/>
                  </a:cubicBezTo>
                  <a:lnTo>
                    <a:pt x="26" y="13"/>
                  </a:lnTo>
                  <a:cubicBezTo>
                    <a:pt x="32" y="15"/>
                    <a:pt x="41" y="19"/>
                    <a:pt x="50" y="28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0" y="20"/>
                    <a:pt x="50" y="20"/>
                    <a:pt x="50" y="11"/>
                  </a:cubicBezTo>
                  <a:cubicBezTo>
                    <a:pt x="36" y="5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16"/>
            <p:cNvSpPr/>
            <p:nvPr/>
          </p:nvSpPr>
          <p:spPr>
            <a:xfrm>
              <a:off x="3645295" y="312045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0"/>
                    <a:pt x="1" y="0"/>
                    <a:pt x="17" y="0"/>
                  </a:cubicBez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16"/>
            <p:cNvSpPr/>
            <p:nvPr/>
          </p:nvSpPr>
          <p:spPr>
            <a:xfrm>
              <a:off x="3636045" y="31204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16"/>
            <p:cNvSpPr/>
            <p:nvPr/>
          </p:nvSpPr>
          <p:spPr>
            <a:xfrm>
              <a:off x="3676256" y="278065"/>
              <a:ext cx="3209" cy="1510"/>
            </a:xfrm>
            <a:custGeom>
              <a:avLst/>
              <a:gdLst/>
              <a:ahLst/>
              <a:cxnLst/>
              <a:rect l="l" t="t" r="r" b="b"/>
              <a:pathLst>
                <a:path w="17" h="8" extrusionOk="0">
                  <a:moveTo>
                    <a:pt x="1" y="0"/>
                  </a:moveTo>
                  <a:cubicBezTo>
                    <a:pt x="6" y="6"/>
                    <a:pt x="10" y="8"/>
                    <a:pt x="12" y="8"/>
                  </a:cubicBezTo>
                  <a:cubicBezTo>
                    <a:pt x="17" y="8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16"/>
            <p:cNvSpPr/>
            <p:nvPr/>
          </p:nvSpPr>
          <p:spPr>
            <a:xfrm>
              <a:off x="3741197" y="24408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0"/>
                    <a:pt x="0" y="17"/>
                  </a:cubicBezTo>
                  <a:lnTo>
                    <a:pt x="17" y="17"/>
                  </a:lnTo>
                  <a:cubicBezTo>
                    <a:pt x="17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16"/>
            <p:cNvSpPr/>
            <p:nvPr/>
          </p:nvSpPr>
          <p:spPr>
            <a:xfrm>
              <a:off x="3685506" y="256355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7" y="17"/>
                  </a:moveTo>
                  <a:lnTo>
                    <a:pt x="17" y="17"/>
                  </a:ln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16"/>
            <p:cNvSpPr/>
            <p:nvPr/>
          </p:nvSpPr>
          <p:spPr>
            <a:xfrm>
              <a:off x="3697966" y="247104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cubicBezTo>
                    <a:pt x="0" y="1"/>
                    <a:pt x="16" y="17"/>
                    <a:pt x="33" y="33"/>
                  </a:cubicBezTo>
                  <a:cubicBezTo>
                    <a:pt x="16" y="17"/>
                    <a:pt x="16" y="17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16"/>
            <p:cNvSpPr/>
            <p:nvPr/>
          </p:nvSpPr>
          <p:spPr>
            <a:xfrm>
              <a:off x="3401199" y="630333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cubicBezTo>
                    <a:pt x="1" y="0"/>
                    <a:pt x="1" y="17"/>
                    <a:pt x="17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16"/>
            <p:cNvSpPr/>
            <p:nvPr/>
          </p:nvSpPr>
          <p:spPr>
            <a:xfrm>
              <a:off x="3620565" y="31827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6"/>
                  </a:moveTo>
                  <a:lnTo>
                    <a:pt x="1" y="16"/>
                  </a:lnTo>
                  <a:cubicBezTo>
                    <a:pt x="1" y="0"/>
                    <a:pt x="1" y="0"/>
                    <a:pt x="1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16"/>
            <p:cNvSpPr/>
            <p:nvPr/>
          </p:nvSpPr>
          <p:spPr>
            <a:xfrm>
              <a:off x="3540332" y="426259"/>
              <a:ext cx="9439" cy="9628"/>
            </a:xfrm>
            <a:custGeom>
              <a:avLst/>
              <a:gdLst/>
              <a:ahLst/>
              <a:cxnLst/>
              <a:rect l="l" t="t" r="r" b="b"/>
              <a:pathLst>
                <a:path w="50" h="51" extrusionOk="0">
                  <a:moveTo>
                    <a:pt x="0" y="1"/>
                  </a:moveTo>
                  <a:cubicBezTo>
                    <a:pt x="33" y="17"/>
                    <a:pt x="17" y="34"/>
                    <a:pt x="49" y="50"/>
                  </a:cubicBezTo>
                  <a:cubicBezTo>
                    <a:pt x="49" y="34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16"/>
            <p:cNvSpPr/>
            <p:nvPr/>
          </p:nvSpPr>
          <p:spPr>
            <a:xfrm>
              <a:off x="3602064" y="349047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1"/>
                  </a:moveTo>
                  <a:cubicBezTo>
                    <a:pt x="17" y="1"/>
                    <a:pt x="1" y="1"/>
                    <a:pt x="1" y="1"/>
                  </a:cubicBezTo>
                  <a:cubicBezTo>
                    <a:pt x="1" y="1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16"/>
            <p:cNvSpPr/>
            <p:nvPr/>
          </p:nvSpPr>
          <p:spPr>
            <a:xfrm>
              <a:off x="3599043" y="36452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16"/>
            <p:cNvSpPr/>
            <p:nvPr/>
          </p:nvSpPr>
          <p:spPr>
            <a:xfrm>
              <a:off x="3592813" y="37377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16"/>
            <p:cNvSpPr/>
            <p:nvPr/>
          </p:nvSpPr>
          <p:spPr>
            <a:xfrm>
              <a:off x="3456890" y="602393"/>
              <a:ext cx="6419" cy="4720"/>
            </a:xfrm>
            <a:custGeom>
              <a:avLst/>
              <a:gdLst/>
              <a:ahLst/>
              <a:cxnLst/>
              <a:rect l="l" t="t" r="r" b="b"/>
              <a:pathLst>
                <a:path w="34" h="25" extrusionOk="0">
                  <a:moveTo>
                    <a:pt x="0" y="1"/>
                  </a:moveTo>
                  <a:cubicBezTo>
                    <a:pt x="12" y="13"/>
                    <a:pt x="15" y="24"/>
                    <a:pt x="22" y="24"/>
                  </a:cubicBezTo>
                  <a:cubicBezTo>
                    <a:pt x="25" y="24"/>
                    <a:pt x="28" y="22"/>
                    <a:pt x="33" y="17"/>
                  </a:cubicBezTo>
                  <a:cubicBezTo>
                    <a:pt x="17" y="17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16"/>
            <p:cNvSpPr/>
            <p:nvPr/>
          </p:nvSpPr>
          <p:spPr>
            <a:xfrm>
              <a:off x="3741197" y="24408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16"/>
            <p:cNvSpPr/>
            <p:nvPr/>
          </p:nvSpPr>
          <p:spPr>
            <a:xfrm>
              <a:off x="3521831" y="528390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16"/>
            <p:cNvSpPr/>
            <p:nvPr/>
          </p:nvSpPr>
          <p:spPr>
            <a:xfrm>
              <a:off x="3629815" y="398508"/>
              <a:ext cx="3398" cy="33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7"/>
                    <a:pt x="1" y="17"/>
                    <a:pt x="1" y="17"/>
                  </a:cubicBezTo>
                  <a:lnTo>
                    <a:pt x="17" y="17"/>
                  </a:lnTo>
                  <a:cubicBezTo>
                    <a:pt x="17" y="1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16"/>
            <p:cNvSpPr/>
            <p:nvPr/>
          </p:nvSpPr>
          <p:spPr>
            <a:xfrm>
              <a:off x="3388928" y="231058"/>
              <a:ext cx="353401" cy="418908"/>
            </a:xfrm>
            <a:custGeom>
              <a:avLst/>
              <a:gdLst/>
              <a:ahLst/>
              <a:cxnLst/>
              <a:rect l="l" t="t" r="r" b="b"/>
              <a:pathLst>
                <a:path w="1872" h="2219" extrusionOk="0">
                  <a:moveTo>
                    <a:pt x="1834" y="4"/>
                  </a:moveTo>
                  <a:cubicBezTo>
                    <a:pt x="1834" y="4"/>
                    <a:pt x="1845" y="10"/>
                    <a:pt x="1855" y="14"/>
                  </a:cubicBezTo>
                  <a:lnTo>
                    <a:pt x="1855" y="14"/>
                  </a:lnTo>
                  <a:cubicBezTo>
                    <a:pt x="1853" y="11"/>
                    <a:pt x="1852" y="8"/>
                    <a:pt x="1850" y="4"/>
                  </a:cubicBezTo>
                  <a:close/>
                  <a:moveTo>
                    <a:pt x="1855" y="14"/>
                  </a:moveTo>
                  <a:cubicBezTo>
                    <a:pt x="1858" y="21"/>
                    <a:pt x="1860" y="27"/>
                    <a:pt x="1862" y="32"/>
                  </a:cubicBezTo>
                  <a:lnTo>
                    <a:pt x="1862" y="32"/>
                  </a:lnTo>
                  <a:cubicBezTo>
                    <a:pt x="1861" y="32"/>
                    <a:pt x="1859" y="31"/>
                    <a:pt x="1858" y="30"/>
                  </a:cubicBezTo>
                  <a:lnTo>
                    <a:pt x="1858" y="30"/>
                  </a:lnTo>
                  <a:cubicBezTo>
                    <a:pt x="1866" y="43"/>
                    <a:pt x="1866" y="53"/>
                    <a:pt x="1866" y="53"/>
                  </a:cubicBezTo>
                  <a:lnTo>
                    <a:pt x="1866" y="53"/>
                  </a:lnTo>
                  <a:cubicBezTo>
                    <a:pt x="1866" y="53"/>
                    <a:pt x="1866" y="46"/>
                    <a:pt x="1862" y="32"/>
                  </a:cubicBezTo>
                  <a:lnTo>
                    <a:pt x="1862" y="32"/>
                  </a:lnTo>
                  <a:cubicBezTo>
                    <a:pt x="1865" y="34"/>
                    <a:pt x="1867" y="35"/>
                    <a:pt x="1869" y="35"/>
                  </a:cubicBezTo>
                  <a:cubicBezTo>
                    <a:pt x="1872" y="35"/>
                    <a:pt x="1872" y="31"/>
                    <a:pt x="1866" y="20"/>
                  </a:cubicBezTo>
                  <a:cubicBezTo>
                    <a:pt x="1866" y="20"/>
                    <a:pt x="1861" y="18"/>
                    <a:pt x="1855" y="14"/>
                  </a:cubicBezTo>
                  <a:close/>
                  <a:moveTo>
                    <a:pt x="1812" y="2"/>
                  </a:moveTo>
                  <a:cubicBezTo>
                    <a:pt x="1806" y="2"/>
                    <a:pt x="1829" y="37"/>
                    <a:pt x="1817" y="37"/>
                  </a:cubicBezTo>
                  <a:cubicBezTo>
                    <a:pt x="1817" y="53"/>
                    <a:pt x="1834" y="53"/>
                    <a:pt x="1850" y="53"/>
                  </a:cubicBezTo>
                  <a:cubicBezTo>
                    <a:pt x="1850" y="53"/>
                    <a:pt x="1817" y="37"/>
                    <a:pt x="1834" y="37"/>
                  </a:cubicBezTo>
                  <a:lnTo>
                    <a:pt x="1834" y="37"/>
                  </a:lnTo>
                  <a:cubicBezTo>
                    <a:pt x="1834" y="37"/>
                    <a:pt x="1850" y="53"/>
                    <a:pt x="1866" y="69"/>
                  </a:cubicBezTo>
                  <a:cubicBezTo>
                    <a:pt x="1866" y="55"/>
                    <a:pt x="1854" y="41"/>
                    <a:pt x="1851" y="26"/>
                  </a:cubicBezTo>
                  <a:lnTo>
                    <a:pt x="1851" y="26"/>
                  </a:lnTo>
                  <a:cubicBezTo>
                    <a:pt x="1853" y="28"/>
                    <a:pt x="1856" y="29"/>
                    <a:pt x="1858" y="30"/>
                  </a:cubicBezTo>
                  <a:lnTo>
                    <a:pt x="1858" y="30"/>
                  </a:lnTo>
                  <a:cubicBezTo>
                    <a:pt x="1856" y="27"/>
                    <a:pt x="1853" y="24"/>
                    <a:pt x="1850" y="20"/>
                  </a:cubicBezTo>
                  <a:lnTo>
                    <a:pt x="1850" y="20"/>
                  </a:lnTo>
                  <a:cubicBezTo>
                    <a:pt x="1850" y="22"/>
                    <a:pt x="1850" y="24"/>
                    <a:pt x="1851" y="26"/>
                  </a:cubicBezTo>
                  <a:lnTo>
                    <a:pt x="1851" y="26"/>
                  </a:lnTo>
                  <a:cubicBezTo>
                    <a:pt x="1845" y="23"/>
                    <a:pt x="1838" y="20"/>
                    <a:pt x="1834" y="20"/>
                  </a:cubicBezTo>
                  <a:cubicBezTo>
                    <a:pt x="1820" y="7"/>
                    <a:pt x="1814" y="2"/>
                    <a:pt x="1812" y="2"/>
                  </a:cubicBezTo>
                  <a:close/>
                  <a:moveTo>
                    <a:pt x="1686" y="69"/>
                  </a:moveTo>
                  <a:cubicBezTo>
                    <a:pt x="1694" y="77"/>
                    <a:pt x="1698" y="77"/>
                    <a:pt x="1702" y="79"/>
                  </a:cubicBezTo>
                  <a:lnTo>
                    <a:pt x="1702" y="79"/>
                  </a:lnTo>
                  <a:cubicBezTo>
                    <a:pt x="1698" y="77"/>
                    <a:pt x="1693" y="74"/>
                    <a:pt x="1686" y="69"/>
                  </a:cubicBezTo>
                  <a:close/>
                  <a:moveTo>
                    <a:pt x="1702" y="79"/>
                  </a:moveTo>
                  <a:cubicBezTo>
                    <a:pt x="1703" y="80"/>
                    <a:pt x="1703" y="80"/>
                    <a:pt x="1704" y="80"/>
                  </a:cubicBezTo>
                  <a:lnTo>
                    <a:pt x="1704" y="80"/>
                  </a:lnTo>
                  <a:cubicBezTo>
                    <a:pt x="1703" y="80"/>
                    <a:pt x="1703" y="80"/>
                    <a:pt x="1702" y="79"/>
                  </a:cubicBezTo>
                  <a:close/>
                  <a:moveTo>
                    <a:pt x="1588" y="135"/>
                  </a:moveTo>
                  <a:cubicBezTo>
                    <a:pt x="1611" y="146"/>
                    <a:pt x="1610" y="157"/>
                    <a:pt x="1613" y="163"/>
                  </a:cubicBezTo>
                  <a:lnTo>
                    <a:pt x="1613" y="163"/>
                  </a:lnTo>
                  <a:cubicBezTo>
                    <a:pt x="1588" y="151"/>
                    <a:pt x="1588" y="150"/>
                    <a:pt x="1588" y="135"/>
                  </a:cubicBezTo>
                  <a:close/>
                  <a:moveTo>
                    <a:pt x="1784" y="151"/>
                  </a:moveTo>
                  <a:cubicBezTo>
                    <a:pt x="1801" y="151"/>
                    <a:pt x="1784" y="151"/>
                    <a:pt x="1817" y="167"/>
                  </a:cubicBezTo>
                  <a:cubicBezTo>
                    <a:pt x="1817" y="151"/>
                    <a:pt x="1801" y="151"/>
                    <a:pt x="1784" y="151"/>
                  </a:cubicBezTo>
                  <a:close/>
                  <a:moveTo>
                    <a:pt x="1781" y="173"/>
                  </a:moveTo>
                  <a:cubicBezTo>
                    <a:pt x="1781" y="176"/>
                    <a:pt x="1782" y="179"/>
                    <a:pt x="1784" y="184"/>
                  </a:cubicBezTo>
                  <a:cubicBezTo>
                    <a:pt x="1784" y="179"/>
                    <a:pt x="1783" y="176"/>
                    <a:pt x="1781" y="173"/>
                  </a:cubicBezTo>
                  <a:close/>
                  <a:moveTo>
                    <a:pt x="1523" y="184"/>
                  </a:moveTo>
                  <a:cubicBezTo>
                    <a:pt x="1523" y="184"/>
                    <a:pt x="1523" y="184"/>
                    <a:pt x="1523" y="184"/>
                  </a:cubicBezTo>
                  <a:lnTo>
                    <a:pt x="1523" y="184"/>
                  </a:lnTo>
                  <a:cubicBezTo>
                    <a:pt x="1533" y="194"/>
                    <a:pt x="1544" y="198"/>
                    <a:pt x="1555" y="200"/>
                  </a:cubicBezTo>
                  <a:lnTo>
                    <a:pt x="1555" y="200"/>
                  </a:lnTo>
                  <a:cubicBezTo>
                    <a:pt x="1551" y="196"/>
                    <a:pt x="1537" y="184"/>
                    <a:pt x="1523" y="184"/>
                  </a:cubicBezTo>
                  <a:close/>
                  <a:moveTo>
                    <a:pt x="1555" y="200"/>
                  </a:moveTo>
                  <a:cubicBezTo>
                    <a:pt x="1555" y="200"/>
                    <a:pt x="1555" y="200"/>
                    <a:pt x="1555" y="200"/>
                  </a:cubicBezTo>
                  <a:lnTo>
                    <a:pt x="1572" y="200"/>
                  </a:lnTo>
                  <a:cubicBezTo>
                    <a:pt x="1566" y="200"/>
                    <a:pt x="1560" y="200"/>
                    <a:pt x="1555" y="200"/>
                  </a:cubicBezTo>
                  <a:close/>
                  <a:moveTo>
                    <a:pt x="1555" y="200"/>
                  </a:moveTo>
                  <a:cubicBezTo>
                    <a:pt x="1555" y="200"/>
                    <a:pt x="1555" y="200"/>
                    <a:pt x="1555" y="200"/>
                  </a:cubicBezTo>
                  <a:cubicBezTo>
                    <a:pt x="1555" y="200"/>
                    <a:pt x="1555" y="200"/>
                    <a:pt x="1555" y="200"/>
                  </a:cubicBezTo>
                  <a:close/>
                  <a:moveTo>
                    <a:pt x="1524" y="208"/>
                  </a:moveTo>
                  <a:cubicBezTo>
                    <a:pt x="1527" y="210"/>
                    <a:pt x="1532" y="213"/>
                    <a:pt x="1539" y="217"/>
                  </a:cubicBezTo>
                  <a:cubicBezTo>
                    <a:pt x="1539" y="217"/>
                    <a:pt x="1528" y="217"/>
                    <a:pt x="1524" y="208"/>
                  </a:cubicBezTo>
                  <a:close/>
                  <a:moveTo>
                    <a:pt x="1595" y="207"/>
                  </a:moveTo>
                  <a:cubicBezTo>
                    <a:pt x="1617" y="222"/>
                    <a:pt x="1637" y="239"/>
                    <a:pt x="1637" y="249"/>
                  </a:cubicBezTo>
                  <a:cubicBezTo>
                    <a:pt x="1621" y="233"/>
                    <a:pt x="1604" y="217"/>
                    <a:pt x="1604" y="217"/>
                  </a:cubicBezTo>
                  <a:lnTo>
                    <a:pt x="1595" y="207"/>
                  </a:lnTo>
                  <a:close/>
                  <a:moveTo>
                    <a:pt x="1609" y="379"/>
                  </a:moveTo>
                  <a:cubicBezTo>
                    <a:pt x="1607" y="380"/>
                    <a:pt x="1606" y="380"/>
                    <a:pt x="1604" y="380"/>
                  </a:cubicBezTo>
                  <a:cubicBezTo>
                    <a:pt x="1607" y="380"/>
                    <a:pt x="1608" y="380"/>
                    <a:pt x="1609" y="379"/>
                  </a:cubicBezTo>
                  <a:close/>
                  <a:moveTo>
                    <a:pt x="1342" y="397"/>
                  </a:moveTo>
                  <a:lnTo>
                    <a:pt x="1342" y="413"/>
                  </a:lnTo>
                  <a:lnTo>
                    <a:pt x="1359" y="413"/>
                  </a:lnTo>
                  <a:cubicBezTo>
                    <a:pt x="1359" y="413"/>
                    <a:pt x="1342" y="397"/>
                    <a:pt x="1342" y="397"/>
                  </a:cubicBezTo>
                  <a:close/>
                  <a:moveTo>
                    <a:pt x="1424" y="626"/>
                  </a:moveTo>
                  <a:cubicBezTo>
                    <a:pt x="1424" y="626"/>
                    <a:pt x="1424" y="633"/>
                    <a:pt x="1429" y="642"/>
                  </a:cubicBezTo>
                  <a:cubicBezTo>
                    <a:pt x="1426" y="637"/>
                    <a:pt x="1424" y="631"/>
                    <a:pt x="1424" y="626"/>
                  </a:cubicBezTo>
                  <a:close/>
                  <a:moveTo>
                    <a:pt x="1408" y="659"/>
                  </a:moveTo>
                  <a:cubicBezTo>
                    <a:pt x="1424" y="675"/>
                    <a:pt x="1424" y="675"/>
                    <a:pt x="1424" y="675"/>
                  </a:cubicBezTo>
                  <a:cubicBezTo>
                    <a:pt x="1424" y="675"/>
                    <a:pt x="1441" y="675"/>
                    <a:pt x="1408" y="659"/>
                  </a:cubicBezTo>
                  <a:close/>
                  <a:moveTo>
                    <a:pt x="1259" y="920"/>
                  </a:moveTo>
                  <a:cubicBezTo>
                    <a:pt x="1257" y="924"/>
                    <a:pt x="1252" y="928"/>
                    <a:pt x="1261" y="937"/>
                  </a:cubicBezTo>
                  <a:cubicBezTo>
                    <a:pt x="1261" y="937"/>
                    <a:pt x="1261" y="937"/>
                    <a:pt x="1261" y="920"/>
                  </a:cubicBezTo>
                  <a:cubicBezTo>
                    <a:pt x="1260" y="920"/>
                    <a:pt x="1259" y="920"/>
                    <a:pt x="1259" y="920"/>
                  </a:cubicBezTo>
                  <a:close/>
                  <a:moveTo>
                    <a:pt x="917" y="920"/>
                  </a:moveTo>
                  <a:cubicBezTo>
                    <a:pt x="917" y="920"/>
                    <a:pt x="900" y="937"/>
                    <a:pt x="917" y="953"/>
                  </a:cubicBezTo>
                  <a:cubicBezTo>
                    <a:pt x="917" y="953"/>
                    <a:pt x="917" y="937"/>
                    <a:pt x="917" y="937"/>
                  </a:cubicBezTo>
                  <a:cubicBezTo>
                    <a:pt x="928" y="948"/>
                    <a:pt x="936" y="958"/>
                    <a:pt x="940" y="966"/>
                  </a:cubicBezTo>
                  <a:lnTo>
                    <a:pt x="940" y="966"/>
                  </a:lnTo>
                  <a:cubicBezTo>
                    <a:pt x="932" y="946"/>
                    <a:pt x="929" y="933"/>
                    <a:pt x="917" y="920"/>
                  </a:cubicBezTo>
                  <a:close/>
                  <a:moveTo>
                    <a:pt x="940" y="966"/>
                  </a:moveTo>
                  <a:lnTo>
                    <a:pt x="940" y="966"/>
                  </a:lnTo>
                  <a:cubicBezTo>
                    <a:pt x="942" y="970"/>
                    <a:pt x="945" y="976"/>
                    <a:pt x="948" y="982"/>
                  </a:cubicBezTo>
                  <a:lnTo>
                    <a:pt x="948" y="982"/>
                  </a:lnTo>
                  <a:cubicBezTo>
                    <a:pt x="946" y="977"/>
                    <a:pt x="944" y="972"/>
                    <a:pt x="940" y="966"/>
                  </a:cubicBezTo>
                  <a:close/>
                  <a:moveTo>
                    <a:pt x="671" y="1166"/>
                  </a:moveTo>
                  <a:lnTo>
                    <a:pt x="671" y="1166"/>
                  </a:lnTo>
                  <a:cubicBezTo>
                    <a:pt x="688" y="1166"/>
                    <a:pt x="688" y="1182"/>
                    <a:pt x="688" y="1182"/>
                  </a:cubicBezTo>
                  <a:lnTo>
                    <a:pt x="671" y="1166"/>
                  </a:lnTo>
                  <a:close/>
                  <a:moveTo>
                    <a:pt x="900" y="1298"/>
                  </a:moveTo>
                  <a:lnTo>
                    <a:pt x="900" y="1298"/>
                  </a:lnTo>
                  <a:cubicBezTo>
                    <a:pt x="898" y="1302"/>
                    <a:pt x="898" y="1306"/>
                    <a:pt x="900" y="1313"/>
                  </a:cubicBezTo>
                  <a:lnTo>
                    <a:pt x="900" y="1298"/>
                  </a:lnTo>
                  <a:close/>
                  <a:moveTo>
                    <a:pt x="818" y="1472"/>
                  </a:moveTo>
                  <a:cubicBezTo>
                    <a:pt x="815" y="1472"/>
                    <a:pt x="815" y="1473"/>
                    <a:pt x="819" y="1477"/>
                  </a:cubicBezTo>
                  <a:cubicBezTo>
                    <a:pt x="819" y="1477"/>
                    <a:pt x="819" y="1475"/>
                    <a:pt x="818" y="1472"/>
                  </a:cubicBezTo>
                  <a:close/>
                  <a:moveTo>
                    <a:pt x="737" y="1542"/>
                  </a:moveTo>
                  <a:cubicBezTo>
                    <a:pt x="737" y="1542"/>
                    <a:pt x="737" y="1559"/>
                    <a:pt x="753" y="1559"/>
                  </a:cubicBezTo>
                  <a:cubicBezTo>
                    <a:pt x="753" y="1559"/>
                    <a:pt x="737" y="1542"/>
                    <a:pt x="737" y="1542"/>
                  </a:cubicBezTo>
                  <a:close/>
                  <a:moveTo>
                    <a:pt x="688" y="1575"/>
                  </a:moveTo>
                  <a:lnTo>
                    <a:pt x="720" y="1592"/>
                  </a:lnTo>
                  <a:lnTo>
                    <a:pt x="720" y="1575"/>
                  </a:lnTo>
                  <a:close/>
                  <a:moveTo>
                    <a:pt x="377" y="1624"/>
                  </a:moveTo>
                  <a:lnTo>
                    <a:pt x="377" y="1624"/>
                  </a:lnTo>
                  <a:cubicBezTo>
                    <a:pt x="364" y="1624"/>
                    <a:pt x="371" y="1633"/>
                    <a:pt x="381" y="1638"/>
                  </a:cubicBezTo>
                  <a:lnTo>
                    <a:pt x="381" y="1638"/>
                  </a:lnTo>
                  <a:cubicBezTo>
                    <a:pt x="380" y="1633"/>
                    <a:pt x="364" y="1624"/>
                    <a:pt x="377" y="1624"/>
                  </a:cubicBezTo>
                  <a:close/>
                  <a:moveTo>
                    <a:pt x="328" y="1657"/>
                  </a:moveTo>
                  <a:cubicBezTo>
                    <a:pt x="332" y="1659"/>
                    <a:pt x="337" y="1661"/>
                    <a:pt x="341" y="1663"/>
                  </a:cubicBezTo>
                  <a:lnTo>
                    <a:pt x="341" y="1663"/>
                  </a:lnTo>
                  <a:cubicBezTo>
                    <a:pt x="337" y="1659"/>
                    <a:pt x="332" y="1657"/>
                    <a:pt x="328" y="1657"/>
                  </a:cubicBezTo>
                  <a:close/>
                  <a:moveTo>
                    <a:pt x="442" y="1788"/>
                  </a:moveTo>
                  <a:cubicBezTo>
                    <a:pt x="459" y="1788"/>
                    <a:pt x="459" y="1788"/>
                    <a:pt x="475" y="1804"/>
                  </a:cubicBezTo>
                  <a:lnTo>
                    <a:pt x="459" y="1804"/>
                  </a:lnTo>
                  <a:cubicBezTo>
                    <a:pt x="459" y="1804"/>
                    <a:pt x="442" y="1788"/>
                    <a:pt x="442" y="1788"/>
                  </a:cubicBezTo>
                  <a:close/>
                  <a:moveTo>
                    <a:pt x="440" y="1869"/>
                  </a:moveTo>
                  <a:lnTo>
                    <a:pt x="440" y="1869"/>
                  </a:lnTo>
                  <a:cubicBezTo>
                    <a:pt x="441" y="1870"/>
                    <a:pt x="441" y="1872"/>
                    <a:pt x="442" y="1873"/>
                  </a:cubicBezTo>
                  <a:lnTo>
                    <a:pt x="442" y="1873"/>
                  </a:lnTo>
                  <a:cubicBezTo>
                    <a:pt x="442" y="1872"/>
                    <a:pt x="442" y="1871"/>
                    <a:pt x="442" y="1870"/>
                  </a:cubicBezTo>
                  <a:cubicBezTo>
                    <a:pt x="442" y="1869"/>
                    <a:pt x="441" y="1869"/>
                    <a:pt x="440" y="1869"/>
                  </a:cubicBezTo>
                  <a:close/>
                  <a:moveTo>
                    <a:pt x="180" y="1886"/>
                  </a:moveTo>
                  <a:cubicBezTo>
                    <a:pt x="182" y="1887"/>
                    <a:pt x="184" y="1887"/>
                    <a:pt x="186" y="1888"/>
                  </a:cubicBezTo>
                  <a:lnTo>
                    <a:pt x="186" y="1888"/>
                  </a:lnTo>
                  <a:cubicBezTo>
                    <a:pt x="189" y="1887"/>
                    <a:pt x="192" y="1886"/>
                    <a:pt x="197" y="1886"/>
                  </a:cubicBezTo>
                  <a:close/>
                  <a:moveTo>
                    <a:pt x="442" y="1873"/>
                  </a:moveTo>
                  <a:cubicBezTo>
                    <a:pt x="442" y="1886"/>
                    <a:pt x="442" y="1886"/>
                    <a:pt x="442" y="1886"/>
                  </a:cubicBezTo>
                  <a:cubicBezTo>
                    <a:pt x="448" y="1889"/>
                    <a:pt x="452" y="1891"/>
                    <a:pt x="453" y="1891"/>
                  </a:cubicBezTo>
                  <a:cubicBezTo>
                    <a:pt x="456" y="1891"/>
                    <a:pt x="447" y="1882"/>
                    <a:pt x="442" y="1873"/>
                  </a:cubicBezTo>
                  <a:close/>
                  <a:moveTo>
                    <a:pt x="295" y="2050"/>
                  </a:moveTo>
                  <a:cubicBezTo>
                    <a:pt x="298" y="2052"/>
                    <a:pt x="301" y="2053"/>
                    <a:pt x="304" y="2055"/>
                  </a:cubicBezTo>
                  <a:lnTo>
                    <a:pt x="304" y="2055"/>
                  </a:lnTo>
                  <a:cubicBezTo>
                    <a:pt x="302" y="2053"/>
                    <a:pt x="300" y="2052"/>
                    <a:pt x="297" y="2050"/>
                  </a:cubicBezTo>
                  <a:lnTo>
                    <a:pt x="297" y="2050"/>
                  </a:lnTo>
                  <a:cubicBezTo>
                    <a:pt x="296" y="2050"/>
                    <a:pt x="296" y="2050"/>
                    <a:pt x="295" y="2050"/>
                  </a:cubicBezTo>
                  <a:close/>
                  <a:moveTo>
                    <a:pt x="304" y="2055"/>
                  </a:moveTo>
                  <a:cubicBezTo>
                    <a:pt x="308" y="2059"/>
                    <a:pt x="311" y="2062"/>
                    <a:pt x="315" y="2066"/>
                  </a:cubicBezTo>
                  <a:lnTo>
                    <a:pt x="315" y="2066"/>
                  </a:lnTo>
                  <a:cubicBezTo>
                    <a:pt x="312" y="2062"/>
                    <a:pt x="309" y="2059"/>
                    <a:pt x="304" y="2055"/>
                  </a:cubicBezTo>
                  <a:close/>
                  <a:moveTo>
                    <a:pt x="315" y="2066"/>
                  </a:moveTo>
                  <a:cubicBezTo>
                    <a:pt x="322" y="2077"/>
                    <a:pt x="322" y="2088"/>
                    <a:pt x="344" y="2099"/>
                  </a:cubicBezTo>
                  <a:cubicBezTo>
                    <a:pt x="331" y="2086"/>
                    <a:pt x="323" y="2075"/>
                    <a:pt x="315" y="2066"/>
                  </a:cubicBezTo>
                  <a:close/>
                  <a:moveTo>
                    <a:pt x="245" y="2137"/>
                  </a:moveTo>
                  <a:cubicBezTo>
                    <a:pt x="245" y="2137"/>
                    <a:pt x="245" y="2137"/>
                    <a:pt x="245" y="2137"/>
                  </a:cubicBezTo>
                  <a:lnTo>
                    <a:pt x="245" y="2137"/>
                  </a:lnTo>
                  <a:cubicBezTo>
                    <a:pt x="249" y="2143"/>
                    <a:pt x="256" y="2148"/>
                    <a:pt x="262" y="2148"/>
                  </a:cubicBezTo>
                  <a:cubicBezTo>
                    <a:pt x="254" y="2139"/>
                    <a:pt x="248" y="2137"/>
                    <a:pt x="245" y="2137"/>
                  </a:cubicBezTo>
                  <a:close/>
                  <a:moveTo>
                    <a:pt x="1726" y="0"/>
                  </a:moveTo>
                  <a:cubicBezTo>
                    <a:pt x="1717" y="0"/>
                    <a:pt x="1737" y="24"/>
                    <a:pt x="1729" y="24"/>
                  </a:cubicBezTo>
                  <a:cubicBezTo>
                    <a:pt x="1727" y="24"/>
                    <a:pt x="1724" y="23"/>
                    <a:pt x="1719" y="20"/>
                  </a:cubicBezTo>
                  <a:lnTo>
                    <a:pt x="1719" y="20"/>
                  </a:lnTo>
                  <a:cubicBezTo>
                    <a:pt x="1719" y="53"/>
                    <a:pt x="1752" y="53"/>
                    <a:pt x="1768" y="86"/>
                  </a:cubicBezTo>
                  <a:lnTo>
                    <a:pt x="1703" y="37"/>
                  </a:lnTo>
                  <a:lnTo>
                    <a:pt x="1719" y="53"/>
                  </a:lnTo>
                  <a:lnTo>
                    <a:pt x="1703" y="53"/>
                  </a:lnTo>
                  <a:cubicBezTo>
                    <a:pt x="1711" y="61"/>
                    <a:pt x="1715" y="61"/>
                    <a:pt x="1719" y="61"/>
                  </a:cubicBezTo>
                  <a:cubicBezTo>
                    <a:pt x="1723" y="61"/>
                    <a:pt x="1727" y="61"/>
                    <a:pt x="1735" y="69"/>
                  </a:cubicBezTo>
                  <a:cubicBezTo>
                    <a:pt x="1713" y="69"/>
                    <a:pt x="1721" y="84"/>
                    <a:pt x="1713" y="84"/>
                  </a:cubicBezTo>
                  <a:cubicBezTo>
                    <a:pt x="1712" y="84"/>
                    <a:pt x="1709" y="83"/>
                    <a:pt x="1704" y="80"/>
                  </a:cubicBezTo>
                  <a:lnTo>
                    <a:pt x="1704" y="80"/>
                  </a:lnTo>
                  <a:cubicBezTo>
                    <a:pt x="1708" y="83"/>
                    <a:pt x="1712" y="87"/>
                    <a:pt x="1719" y="102"/>
                  </a:cubicBezTo>
                  <a:cubicBezTo>
                    <a:pt x="1705" y="88"/>
                    <a:pt x="1699" y="83"/>
                    <a:pt x="1697" y="83"/>
                  </a:cubicBezTo>
                  <a:lnTo>
                    <a:pt x="1697" y="83"/>
                  </a:lnTo>
                  <a:cubicBezTo>
                    <a:pt x="1692" y="83"/>
                    <a:pt x="1704" y="105"/>
                    <a:pt x="1695" y="105"/>
                  </a:cubicBezTo>
                  <a:cubicBezTo>
                    <a:pt x="1693" y="105"/>
                    <a:pt x="1690" y="104"/>
                    <a:pt x="1686" y="102"/>
                  </a:cubicBezTo>
                  <a:cubicBezTo>
                    <a:pt x="1670" y="86"/>
                    <a:pt x="1686" y="86"/>
                    <a:pt x="1653" y="69"/>
                  </a:cubicBezTo>
                  <a:lnTo>
                    <a:pt x="1653" y="69"/>
                  </a:lnTo>
                  <a:cubicBezTo>
                    <a:pt x="1678" y="86"/>
                    <a:pt x="1674" y="90"/>
                    <a:pt x="1664" y="90"/>
                  </a:cubicBezTo>
                  <a:cubicBezTo>
                    <a:pt x="1653" y="90"/>
                    <a:pt x="1637" y="86"/>
                    <a:pt x="1637" y="86"/>
                  </a:cubicBezTo>
                  <a:lnTo>
                    <a:pt x="1637" y="86"/>
                  </a:lnTo>
                  <a:cubicBezTo>
                    <a:pt x="1670" y="118"/>
                    <a:pt x="1653" y="118"/>
                    <a:pt x="1653" y="135"/>
                  </a:cubicBezTo>
                  <a:cubicBezTo>
                    <a:pt x="1648" y="129"/>
                    <a:pt x="1643" y="127"/>
                    <a:pt x="1637" y="127"/>
                  </a:cubicBezTo>
                  <a:cubicBezTo>
                    <a:pt x="1626" y="127"/>
                    <a:pt x="1615" y="135"/>
                    <a:pt x="1604" y="135"/>
                  </a:cubicBezTo>
                  <a:lnTo>
                    <a:pt x="1588" y="135"/>
                  </a:lnTo>
                  <a:lnTo>
                    <a:pt x="1572" y="151"/>
                  </a:lnTo>
                  <a:cubicBezTo>
                    <a:pt x="1572" y="151"/>
                    <a:pt x="1572" y="151"/>
                    <a:pt x="1572" y="151"/>
                  </a:cubicBezTo>
                  <a:lnTo>
                    <a:pt x="1572" y="151"/>
                  </a:lnTo>
                  <a:cubicBezTo>
                    <a:pt x="1588" y="151"/>
                    <a:pt x="1588" y="167"/>
                    <a:pt x="1588" y="167"/>
                  </a:cubicBezTo>
                  <a:lnTo>
                    <a:pt x="1572" y="151"/>
                  </a:lnTo>
                  <a:lnTo>
                    <a:pt x="1572" y="151"/>
                  </a:lnTo>
                  <a:cubicBezTo>
                    <a:pt x="1555" y="151"/>
                    <a:pt x="1588" y="184"/>
                    <a:pt x="1555" y="184"/>
                  </a:cubicBezTo>
                  <a:cubicBezTo>
                    <a:pt x="1564" y="188"/>
                    <a:pt x="1575" y="194"/>
                    <a:pt x="1585" y="201"/>
                  </a:cubicBezTo>
                  <a:lnTo>
                    <a:pt x="1585" y="201"/>
                  </a:lnTo>
                  <a:cubicBezTo>
                    <a:pt x="1577" y="203"/>
                    <a:pt x="1603" y="217"/>
                    <a:pt x="1588" y="217"/>
                  </a:cubicBezTo>
                  <a:cubicBezTo>
                    <a:pt x="1580" y="208"/>
                    <a:pt x="1576" y="208"/>
                    <a:pt x="1572" y="208"/>
                  </a:cubicBezTo>
                  <a:cubicBezTo>
                    <a:pt x="1568" y="208"/>
                    <a:pt x="1563" y="208"/>
                    <a:pt x="1555" y="200"/>
                  </a:cubicBezTo>
                  <a:cubicBezTo>
                    <a:pt x="1555" y="205"/>
                    <a:pt x="1552" y="207"/>
                    <a:pt x="1548" y="207"/>
                  </a:cubicBezTo>
                  <a:cubicBezTo>
                    <a:pt x="1539" y="207"/>
                    <a:pt x="1523" y="195"/>
                    <a:pt x="1523" y="184"/>
                  </a:cubicBezTo>
                  <a:lnTo>
                    <a:pt x="1523" y="184"/>
                  </a:lnTo>
                  <a:cubicBezTo>
                    <a:pt x="1522" y="196"/>
                    <a:pt x="1514" y="199"/>
                    <a:pt x="1522" y="206"/>
                  </a:cubicBezTo>
                  <a:lnTo>
                    <a:pt x="1522" y="206"/>
                  </a:lnTo>
                  <a:cubicBezTo>
                    <a:pt x="1519" y="221"/>
                    <a:pt x="1510" y="235"/>
                    <a:pt x="1539" y="249"/>
                  </a:cubicBezTo>
                  <a:cubicBezTo>
                    <a:pt x="1555" y="282"/>
                    <a:pt x="1506" y="266"/>
                    <a:pt x="1506" y="282"/>
                  </a:cubicBezTo>
                  <a:lnTo>
                    <a:pt x="1490" y="282"/>
                  </a:lnTo>
                  <a:cubicBezTo>
                    <a:pt x="1490" y="298"/>
                    <a:pt x="1490" y="298"/>
                    <a:pt x="1506" y="331"/>
                  </a:cubicBezTo>
                  <a:cubicBezTo>
                    <a:pt x="1490" y="331"/>
                    <a:pt x="1473" y="315"/>
                    <a:pt x="1473" y="298"/>
                  </a:cubicBezTo>
                  <a:cubicBezTo>
                    <a:pt x="1473" y="310"/>
                    <a:pt x="1473" y="322"/>
                    <a:pt x="1468" y="322"/>
                  </a:cubicBezTo>
                  <a:cubicBezTo>
                    <a:pt x="1465" y="322"/>
                    <a:pt x="1462" y="320"/>
                    <a:pt x="1457" y="315"/>
                  </a:cubicBezTo>
                  <a:cubicBezTo>
                    <a:pt x="1449" y="307"/>
                    <a:pt x="1445" y="307"/>
                    <a:pt x="1445" y="307"/>
                  </a:cubicBezTo>
                  <a:cubicBezTo>
                    <a:pt x="1445" y="307"/>
                    <a:pt x="1449" y="307"/>
                    <a:pt x="1457" y="298"/>
                  </a:cubicBezTo>
                  <a:lnTo>
                    <a:pt x="1457" y="298"/>
                  </a:lnTo>
                  <a:cubicBezTo>
                    <a:pt x="1441" y="315"/>
                    <a:pt x="1424" y="298"/>
                    <a:pt x="1441" y="331"/>
                  </a:cubicBezTo>
                  <a:cubicBezTo>
                    <a:pt x="1432" y="315"/>
                    <a:pt x="1424" y="311"/>
                    <a:pt x="1418" y="311"/>
                  </a:cubicBezTo>
                  <a:cubicBezTo>
                    <a:pt x="1412" y="311"/>
                    <a:pt x="1408" y="315"/>
                    <a:pt x="1408" y="315"/>
                  </a:cubicBezTo>
                  <a:lnTo>
                    <a:pt x="1424" y="331"/>
                  </a:lnTo>
                  <a:lnTo>
                    <a:pt x="1392" y="315"/>
                  </a:lnTo>
                  <a:cubicBezTo>
                    <a:pt x="1388" y="313"/>
                    <a:pt x="1385" y="313"/>
                    <a:pt x="1382" y="313"/>
                  </a:cubicBezTo>
                  <a:cubicBezTo>
                    <a:pt x="1361" y="313"/>
                    <a:pt x="1395" y="361"/>
                    <a:pt x="1383" y="361"/>
                  </a:cubicBezTo>
                  <a:cubicBezTo>
                    <a:pt x="1379" y="361"/>
                    <a:pt x="1372" y="358"/>
                    <a:pt x="1359" y="348"/>
                  </a:cubicBezTo>
                  <a:lnTo>
                    <a:pt x="1359" y="348"/>
                  </a:lnTo>
                  <a:cubicBezTo>
                    <a:pt x="1375" y="380"/>
                    <a:pt x="1375" y="364"/>
                    <a:pt x="1408" y="380"/>
                  </a:cubicBezTo>
                  <a:cubicBezTo>
                    <a:pt x="1392" y="380"/>
                    <a:pt x="1342" y="364"/>
                    <a:pt x="1342" y="364"/>
                  </a:cubicBezTo>
                  <a:cubicBezTo>
                    <a:pt x="1338" y="362"/>
                    <a:pt x="1335" y="361"/>
                    <a:pt x="1334" y="361"/>
                  </a:cubicBezTo>
                  <a:lnTo>
                    <a:pt x="1334" y="361"/>
                  </a:lnTo>
                  <a:cubicBezTo>
                    <a:pt x="1326" y="361"/>
                    <a:pt x="1373" y="399"/>
                    <a:pt x="1359" y="413"/>
                  </a:cubicBezTo>
                  <a:cubicBezTo>
                    <a:pt x="1375" y="413"/>
                    <a:pt x="1392" y="429"/>
                    <a:pt x="1408" y="446"/>
                  </a:cubicBezTo>
                  <a:cubicBezTo>
                    <a:pt x="1405" y="449"/>
                    <a:pt x="1400" y="450"/>
                    <a:pt x="1396" y="450"/>
                  </a:cubicBezTo>
                  <a:cubicBezTo>
                    <a:pt x="1375" y="450"/>
                    <a:pt x="1342" y="426"/>
                    <a:pt x="1342" y="413"/>
                  </a:cubicBezTo>
                  <a:cubicBezTo>
                    <a:pt x="1334" y="405"/>
                    <a:pt x="1330" y="405"/>
                    <a:pt x="1326" y="405"/>
                  </a:cubicBezTo>
                  <a:cubicBezTo>
                    <a:pt x="1322" y="405"/>
                    <a:pt x="1318" y="405"/>
                    <a:pt x="1310" y="397"/>
                  </a:cubicBezTo>
                  <a:lnTo>
                    <a:pt x="1310" y="397"/>
                  </a:lnTo>
                  <a:cubicBezTo>
                    <a:pt x="1310" y="413"/>
                    <a:pt x="1326" y="413"/>
                    <a:pt x="1326" y="413"/>
                  </a:cubicBezTo>
                  <a:cubicBezTo>
                    <a:pt x="1310" y="413"/>
                    <a:pt x="1326" y="429"/>
                    <a:pt x="1310" y="429"/>
                  </a:cubicBezTo>
                  <a:cubicBezTo>
                    <a:pt x="1310" y="429"/>
                    <a:pt x="1326" y="446"/>
                    <a:pt x="1326" y="446"/>
                  </a:cubicBezTo>
                  <a:cubicBezTo>
                    <a:pt x="1293" y="446"/>
                    <a:pt x="1342" y="462"/>
                    <a:pt x="1342" y="478"/>
                  </a:cubicBezTo>
                  <a:cubicBezTo>
                    <a:pt x="1324" y="478"/>
                    <a:pt x="1310" y="468"/>
                    <a:pt x="1305" y="462"/>
                  </a:cubicBezTo>
                  <a:lnTo>
                    <a:pt x="1305" y="462"/>
                  </a:lnTo>
                  <a:cubicBezTo>
                    <a:pt x="1307" y="462"/>
                    <a:pt x="1308" y="462"/>
                    <a:pt x="1310" y="462"/>
                  </a:cubicBezTo>
                  <a:cubicBezTo>
                    <a:pt x="1306" y="459"/>
                    <a:pt x="1304" y="458"/>
                    <a:pt x="1304" y="458"/>
                  </a:cubicBezTo>
                  <a:lnTo>
                    <a:pt x="1304" y="458"/>
                  </a:lnTo>
                  <a:cubicBezTo>
                    <a:pt x="1303" y="458"/>
                    <a:pt x="1303" y="459"/>
                    <a:pt x="1305" y="462"/>
                  </a:cubicBezTo>
                  <a:lnTo>
                    <a:pt x="1305" y="462"/>
                  </a:lnTo>
                  <a:cubicBezTo>
                    <a:pt x="1291" y="459"/>
                    <a:pt x="1276" y="444"/>
                    <a:pt x="1261" y="429"/>
                  </a:cubicBezTo>
                  <a:lnTo>
                    <a:pt x="1261" y="429"/>
                  </a:lnTo>
                  <a:cubicBezTo>
                    <a:pt x="1269" y="446"/>
                    <a:pt x="1265" y="450"/>
                    <a:pt x="1257" y="450"/>
                  </a:cubicBezTo>
                  <a:cubicBezTo>
                    <a:pt x="1248" y="450"/>
                    <a:pt x="1236" y="446"/>
                    <a:pt x="1228" y="446"/>
                  </a:cubicBezTo>
                  <a:lnTo>
                    <a:pt x="1228" y="446"/>
                  </a:lnTo>
                  <a:cubicBezTo>
                    <a:pt x="1244" y="462"/>
                    <a:pt x="1277" y="478"/>
                    <a:pt x="1293" y="495"/>
                  </a:cubicBezTo>
                  <a:cubicBezTo>
                    <a:pt x="1282" y="495"/>
                    <a:pt x="1286" y="509"/>
                    <a:pt x="1280" y="509"/>
                  </a:cubicBezTo>
                  <a:cubicBezTo>
                    <a:pt x="1277" y="509"/>
                    <a:pt x="1272" y="506"/>
                    <a:pt x="1261" y="495"/>
                  </a:cubicBezTo>
                  <a:cubicBezTo>
                    <a:pt x="1277" y="495"/>
                    <a:pt x="1228" y="478"/>
                    <a:pt x="1228" y="462"/>
                  </a:cubicBezTo>
                  <a:cubicBezTo>
                    <a:pt x="1221" y="460"/>
                    <a:pt x="1216" y="459"/>
                    <a:pt x="1214" y="459"/>
                  </a:cubicBezTo>
                  <a:cubicBezTo>
                    <a:pt x="1196" y="459"/>
                    <a:pt x="1244" y="497"/>
                    <a:pt x="1244" y="511"/>
                  </a:cubicBezTo>
                  <a:cubicBezTo>
                    <a:pt x="1233" y="500"/>
                    <a:pt x="1221" y="488"/>
                    <a:pt x="1215" y="488"/>
                  </a:cubicBezTo>
                  <a:cubicBezTo>
                    <a:pt x="1213" y="488"/>
                    <a:pt x="1212" y="490"/>
                    <a:pt x="1212" y="495"/>
                  </a:cubicBezTo>
                  <a:cubicBezTo>
                    <a:pt x="1212" y="492"/>
                    <a:pt x="1213" y="490"/>
                    <a:pt x="1215" y="490"/>
                  </a:cubicBezTo>
                  <a:cubicBezTo>
                    <a:pt x="1223" y="490"/>
                    <a:pt x="1244" y="514"/>
                    <a:pt x="1244" y="528"/>
                  </a:cubicBezTo>
                  <a:cubicBezTo>
                    <a:pt x="1228" y="528"/>
                    <a:pt x="1244" y="544"/>
                    <a:pt x="1244" y="544"/>
                  </a:cubicBezTo>
                  <a:lnTo>
                    <a:pt x="1261" y="544"/>
                  </a:lnTo>
                  <a:cubicBezTo>
                    <a:pt x="1261" y="560"/>
                    <a:pt x="1261" y="560"/>
                    <a:pt x="1261" y="560"/>
                  </a:cubicBezTo>
                  <a:lnTo>
                    <a:pt x="1244" y="560"/>
                  </a:lnTo>
                  <a:cubicBezTo>
                    <a:pt x="1251" y="564"/>
                    <a:pt x="1254" y="565"/>
                    <a:pt x="1254" y="565"/>
                  </a:cubicBezTo>
                  <a:cubicBezTo>
                    <a:pt x="1253" y="565"/>
                    <a:pt x="1233" y="556"/>
                    <a:pt x="1227" y="556"/>
                  </a:cubicBezTo>
                  <a:lnTo>
                    <a:pt x="1227" y="556"/>
                  </a:lnTo>
                  <a:cubicBezTo>
                    <a:pt x="1225" y="556"/>
                    <a:pt x="1224" y="557"/>
                    <a:pt x="1228" y="560"/>
                  </a:cubicBezTo>
                  <a:cubicBezTo>
                    <a:pt x="1212" y="560"/>
                    <a:pt x="1195" y="544"/>
                    <a:pt x="1179" y="544"/>
                  </a:cubicBezTo>
                  <a:lnTo>
                    <a:pt x="1179" y="544"/>
                  </a:lnTo>
                  <a:cubicBezTo>
                    <a:pt x="1182" y="548"/>
                    <a:pt x="1183" y="549"/>
                    <a:pt x="1181" y="549"/>
                  </a:cubicBezTo>
                  <a:cubicBezTo>
                    <a:pt x="1179" y="549"/>
                    <a:pt x="1170" y="545"/>
                    <a:pt x="1164" y="545"/>
                  </a:cubicBezTo>
                  <a:cubicBezTo>
                    <a:pt x="1159" y="545"/>
                    <a:pt x="1156" y="548"/>
                    <a:pt x="1162" y="560"/>
                  </a:cubicBezTo>
                  <a:cubicBezTo>
                    <a:pt x="1195" y="560"/>
                    <a:pt x="1179" y="560"/>
                    <a:pt x="1195" y="593"/>
                  </a:cubicBezTo>
                  <a:lnTo>
                    <a:pt x="1195" y="560"/>
                  </a:lnTo>
                  <a:lnTo>
                    <a:pt x="1228" y="593"/>
                  </a:lnTo>
                  <a:cubicBezTo>
                    <a:pt x="1228" y="593"/>
                    <a:pt x="1212" y="577"/>
                    <a:pt x="1228" y="577"/>
                  </a:cubicBezTo>
                  <a:cubicBezTo>
                    <a:pt x="1228" y="587"/>
                    <a:pt x="1228" y="591"/>
                    <a:pt x="1232" y="592"/>
                  </a:cubicBezTo>
                  <a:lnTo>
                    <a:pt x="1232" y="592"/>
                  </a:lnTo>
                  <a:cubicBezTo>
                    <a:pt x="1233" y="601"/>
                    <a:pt x="1251" y="626"/>
                    <a:pt x="1228" y="626"/>
                  </a:cubicBezTo>
                  <a:lnTo>
                    <a:pt x="1179" y="577"/>
                  </a:lnTo>
                  <a:cubicBezTo>
                    <a:pt x="1175" y="575"/>
                    <a:pt x="1172" y="574"/>
                    <a:pt x="1171" y="574"/>
                  </a:cubicBezTo>
                  <a:lnTo>
                    <a:pt x="1171" y="574"/>
                  </a:lnTo>
                  <a:cubicBezTo>
                    <a:pt x="1156" y="574"/>
                    <a:pt x="1191" y="626"/>
                    <a:pt x="1162" y="626"/>
                  </a:cubicBezTo>
                  <a:lnTo>
                    <a:pt x="1179" y="626"/>
                  </a:lnTo>
                  <a:cubicBezTo>
                    <a:pt x="1195" y="642"/>
                    <a:pt x="1179" y="642"/>
                    <a:pt x="1179" y="642"/>
                  </a:cubicBezTo>
                  <a:cubicBezTo>
                    <a:pt x="1162" y="626"/>
                    <a:pt x="1146" y="626"/>
                    <a:pt x="1130" y="626"/>
                  </a:cubicBezTo>
                  <a:cubicBezTo>
                    <a:pt x="1146" y="626"/>
                    <a:pt x="1130" y="626"/>
                    <a:pt x="1162" y="659"/>
                  </a:cubicBezTo>
                  <a:lnTo>
                    <a:pt x="1130" y="642"/>
                  </a:lnTo>
                  <a:lnTo>
                    <a:pt x="1130" y="642"/>
                  </a:lnTo>
                  <a:cubicBezTo>
                    <a:pt x="1113" y="659"/>
                    <a:pt x="1179" y="708"/>
                    <a:pt x="1162" y="708"/>
                  </a:cubicBezTo>
                  <a:cubicBezTo>
                    <a:pt x="1146" y="691"/>
                    <a:pt x="1130" y="691"/>
                    <a:pt x="1113" y="675"/>
                  </a:cubicBezTo>
                  <a:lnTo>
                    <a:pt x="1113" y="675"/>
                  </a:lnTo>
                  <a:cubicBezTo>
                    <a:pt x="1113" y="675"/>
                    <a:pt x="1130" y="708"/>
                    <a:pt x="1113" y="708"/>
                  </a:cubicBezTo>
                  <a:cubicBezTo>
                    <a:pt x="1113" y="708"/>
                    <a:pt x="1146" y="724"/>
                    <a:pt x="1130" y="724"/>
                  </a:cubicBezTo>
                  <a:cubicBezTo>
                    <a:pt x="1130" y="724"/>
                    <a:pt x="1130" y="733"/>
                    <a:pt x="1143" y="745"/>
                  </a:cubicBezTo>
                  <a:lnTo>
                    <a:pt x="1143" y="745"/>
                  </a:lnTo>
                  <a:cubicBezTo>
                    <a:pt x="1138" y="742"/>
                    <a:pt x="1133" y="741"/>
                    <a:pt x="1130" y="741"/>
                  </a:cubicBezTo>
                  <a:cubicBezTo>
                    <a:pt x="1113" y="741"/>
                    <a:pt x="1115" y="765"/>
                    <a:pt x="1100" y="765"/>
                  </a:cubicBezTo>
                  <a:cubicBezTo>
                    <a:pt x="1095" y="765"/>
                    <a:pt x="1089" y="762"/>
                    <a:pt x="1081" y="757"/>
                  </a:cubicBezTo>
                  <a:cubicBezTo>
                    <a:pt x="1081" y="773"/>
                    <a:pt x="1081" y="789"/>
                    <a:pt x="1081" y="789"/>
                  </a:cubicBezTo>
                  <a:lnTo>
                    <a:pt x="1064" y="789"/>
                  </a:lnTo>
                  <a:cubicBezTo>
                    <a:pt x="1062" y="788"/>
                    <a:pt x="1062" y="787"/>
                    <a:pt x="1062" y="787"/>
                  </a:cubicBezTo>
                  <a:lnTo>
                    <a:pt x="1062" y="787"/>
                  </a:lnTo>
                  <a:cubicBezTo>
                    <a:pt x="1061" y="787"/>
                    <a:pt x="1098" y="825"/>
                    <a:pt x="1088" y="825"/>
                  </a:cubicBezTo>
                  <a:cubicBezTo>
                    <a:pt x="1087" y="825"/>
                    <a:pt x="1084" y="824"/>
                    <a:pt x="1081" y="822"/>
                  </a:cubicBezTo>
                  <a:cubicBezTo>
                    <a:pt x="1048" y="806"/>
                    <a:pt x="1081" y="806"/>
                    <a:pt x="1064" y="806"/>
                  </a:cubicBezTo>
                  <a:cubicBezTo>
                    <a:pt x="1046" y="792"/>
                    <a:pt x="1038" y="787"/>
                    <a:pt x="1034" y="787"/>
                  </a:cubicBezTo>
                  <a:lnTo>
                    <a:pt x="1034" y="787"/>
                  </a:lnTo>
                  <a:cubicBezTo>
                    <a:pt x="1028" y="787"/>
                    <a:pt x="1043" y="809"/>
                    <a:pt x="1028" y="809"/>
                  </a:cubicBezTo>
                  <a:cubicBezTo>
                    <a:pt x="1025" y="809"/>
                    <a:pt x="1021" y="808"/>
                    <a:pt x="1015" y="806"/>
                  </a:cubicBezTo>
                  <a:cubicBezTo>
                    <a:pt x="1010" y="803"/>
                    <a:pt x="1007" y="802"/>
                    <a:pt x="1006" y="802"/>
                  </a:cubicBezTo>
                  <a:lnTo>
                    <a:pt x="1006" y="802"/>
                  </a:lnTo>
                  <a:cubicBezTo>
                    <a:pt x="995" y="802"/>
                    <a:pt x="1029" y="839"/>
                    <a:pt x="1015" y="839"/>
                  </a:cubicBezTo>
                  <a:lnTo>
                    <a:pt x="999" y="839"/>
                  </a:lnTo>
                  <a:cubicBezTo>
                    <a:pt x="1031" y="855"/>
                    <a:pt x="1031" y="888"/>
                    <a:pt x="1031" y="904"/>
                  </a:cubicBezTo>
                  <a:cubicBezTo>
                    <a:pt x="1015" y="871"/>
                    <a:pt x="1015" y="888"/>
                    <a:pt x="999" y="871"/>
                  </a:cubicBezTo>
                  <a:lnTo>
                    <a:pt x="999" y="871"/>
                  </a:lnTo>
                  <a:cubicBezTo>
                    <a:pt x="1000" y="872"/>
                    <a:pt x="1031" y="904"/>
                    <a:pt x="1031" y="904"/>
                  </a:cubicBezTo>
                  <a:cubicBezTo>
                    <a:pt x="1015" y="904"/>
                    <a:pt x="999" y="904"/>
                    <a:pt x="982" y="888"/>
                  </a:cubicBezTo>
                  <a:lnTo>
                    <a:pt x="982" y="871"/>
                  </a:lnTo>
                  <a:cubicBezTo>
                    <a:pt x="976" y="868"/>
                    <a:pt x="971" y="867"/>
                    <a:pt x="968" y="867"/>
                  </a:cubicBezTo>
                  <a:cubicBezTo>
                    <a:pt x="955" y="867"/>
                    <a:pt x="966" y="888"/>
                    <a:pt x="966" y="888"/>
                  </a:cubicBezTo>
                  <a:lnTo>
                    <a:pt x="950" y="871"/>
                  </a:lnTo>
                  <a:lnTo>
                    <a:pt x="950" y="871"/>
                  </a:lnTo>
                  <a:cubicBezTo>
                    <a:pt x="950" y="888"/>
                    <a:pt x="982" y="920"/>
                    <a:pt x="966" y="920"/>
                  </a:cubicBezTo>
                  <a:lnTo>
                    <a:pt x="982" y="937"/>
                  </a:lnTo>
                  <a:cubicBezTo>
                    <a:pt x="991" y="946"/>
                    <a:pt x="993" y="949"/>
                    <a:pt x="991" y="949"/>
                  </a:cubicBezTo>
                  <a:cubicBezTo>
                    <a:pt x="987" y="949"/>
                    <a:pt x="974" y="941"/>
                    <a:pt x="967" y="941"/>
                  </a:cubicBezTo>
                  <a:cubicBezTo>
                    <a:pt x="963" y="941"/>
                    <a:pt x="961" y="944"/>
                    <a:pt x="966" y="953"/>
                  </a:cubicBezTo>
                  <a:lnTo>
                    <a:pt x="933" y="920"/>
                  </a:lnTo>
                  <a:lnTo>
                    <a:pt x="933" y="920"/>
                  </a:lnTo>
                  <a:cubicBezTo>
                    <a:pt x="933" y="937"/>
                    <a:pt x="950" y="970"/>
                    <a:pt x="950" y="986"/>
                  </a:cubicBezTo>
                  <a:cubicBezTo>
                    <a:pt x="949" y="984"/>
                    <a:pt x="948" y="983"/>
                    <a:pt x="948" y="982"/>
                  </a:cubicBezTo>
                  <a:lnTo>
                    <a:pt x="948" y="982"/>
                  </a:lnTo>
                  <a:cubicBezTo>
                    <a:pt x="950" y="989"/>
                    <a:pt x="950" y="996"/>
                    <a:pt x="950" y="1002"/>
                  </a:cubicBezTo>
                  <a:cubicBezTo>
                    <a:pt x="925" y="978"/>
                    <a:pt x="912" y="972"/>
                    <a:pt x="903" y="972"/>
                  </a:cubicBezTo>
                  <a:cubicBezTo>
                    <a:pt x="893" y="972"/>
                    <a:pt x="887" y="979"/>
                    <a:pt x="876" y="979"/>
                  </a:cubicBezTo>
                  <a:cubicBezTo>
                    <a:pt x="870" y="979"/>
                    <a:pt x="863" y="977"/>
                    <a:pt x="851" y="970"/>
                  </a:cubicBezTo>
                  <a:lnTo>
                    <a:pt x="851" y="970"/>
                  </a:lnTo>
                  <a:cubicBezTo>
                    <a:pt x="868" y="1002"/>
                    <a:pt x="819" y="1002"/>
                    <a:pt x="802" y="1019"/>
                  </a:cubicBezTo>
                  <a:cubicBezTo>
                    <a:pt x="851" y="1051"/>
                    <a:pt x="802" y="1019"/>
                    <a:pt x="851" y="1068"/>
                  </a:cubicBezTo>
                  <a:cubicBezTo>
                    <a:pt x="851" y="1084"/>
                    <a:pt x="851" y="1084"/>
                    <a:pt x="851" y="1084"/>
                  </a:cubicBezTo>
                  <a:lnTo>
                    <a:pt x="802" y="1068"/>
                  </a:lnTo>
                  <a:cubicBezTo>
                    <a:pt x="786" y="1051"/>
                    <a:pt x="786" y="1051"/>
                    <a:pt x="786" y="1035"/>
                  </a:cubicBezTo>
                  <a:cubicBezTo>
                    <a:pt x="783" y="1038"/>
                    <a:pt x="779" y="1040"/>
                    <a:pt x="776" y="1040"/>
                  </a:cubicBezTo>
                  <a:cubicBezTo>
                    <a:pt x="763" y="1040"/>
                    <a:pt x="750" y="1019"/>
                    <a:pt x="737" y="1019"/>
                  </a:cubicBezTo>
                  <a:lnTo>
                    <a:pt x="737" y="1019"/>
                  </a:lnTo>
                  <a:cubicBezTo>
                    <a:pt x="753" y="1035"/>
                    <a:pt x="753" y="1051"/>
                    <a:pt x="753" y="1051"/>
                  </a:cubicBezTo>
                  <a:lnTo>
                    <a:pt x="786" y="1051"/>
                  </a:lnTo>
                  <a:cubicBezTo>
                    <a:pt x="791" y="1066"/>
                    <a:pt x="787" y="1070"/>
                    <a:pt x="780" y="1070"/>
                  </a:cubicBezTo>
                  <a:cubicBezTo>
                    <a:pt x="768" y="1070"/>
                    <a:pt x="746" y="1058"/>
                    <a:pt x="738" y="1058"/>
                  </a:cubicBezTo>
                  <a:cubicBezTo>
                    <a:pt x="734" y="1058"/>
                    <a:pt x="733" y="1061"/>
                    <a:pt x="737" y="1068"/>
                  </a:cubicBezTo>
                  <a:lnTo>
                    <a:pt x="720" y="1051"/>
                  </a:lnTo>
                  <a:lnTo>
                    <a:pt x="720" y="1051"/>
                  </a:lnTo>
                  <a:cubicBezTo>
                    <a:pt x="737" y="1068"/>
                    <a:pt x="704" y="1084"/>
                    <a:pt x="737" y="1117"/>
                  </a:cubicBezTo>
                  <a:cubicBezTo>
                    <a:pt x="737" y="1117"/>
                    <a:pt x="720" y="1100"/>
                    <a:pt x="720" y="1100"/>
                  </a:cubicBezTo>
                  <a:lnTo>
                    <a:pt x="720" y="1100"/>
                  </a:lnTo>
                  <a:cubicBezTo>
                    <a:pt x="706" y="1115"/>
                    <a:pt x="730" y="1169"/>
                    <a:pt x="713" y="1169"/>
                  </a:cubicBezTo>
                  <a:cubicBezTo>
                    <a:pt x="710" y="1169"/>
                    <a:pt x="708" y="1168"/>
                    <a:pt x="704" y="1166"/>
                  </a:cubicBezTo>
                  <a:lnTo>
                    <a:pt x="688" y="1150"/>
                  </a:lnTo>
                  <a:lnTo>
                    <a:pt x="688" y="1150"/>
                  </a:lnTo>
                  <a:cubicBezTo>
                    <a:pt x="688" y="1161"/>
                    <a:pt x="696" y="1173"/>
                    <a:pt x="695" y="1173"/>
                  </a:cubicBezTo>
                  <a:cubicBezTo>
                    <a:pt x="694" y="1173"/>
                    <a:pt x="693" y="1171"/>
                    <a:pt x="688" y="1166"/>
                  </a:cubicBezTo>
                  <a:lnTo>
                    <a:pt x="671" y="1166"/>
                  </a:lnTo>
                  <a:cubicBezTo>
                    <a:pt x="639" y="1166"/>
                    <a:pt x="688" y="1231"/>
                    <a:pt x="688" y="1248"/>
                  </a:cubicBezTo>
                  <a:cubicBezTo>
                    <a:pt x="639" y="1215"/>
                    <a:pt x="622" y="1215"/>
                    <a:pt x="606" y="1215"/>
                  </a:cubicBezTo>
                  <a:cubicBezTo>
                    <a:pt x="589" y="1231"/>
                    <a:pt x="606" y="1281"/>
                    <a:pt x="606" y="1297"/>
                  </a:cubicBezTo>
                  <a:cubicBezTo>
                    <a:pt x="599" y="1295"/>
                    <a:pt x="593" y="1294"/>
                    <a:pt x="588" y="1294"/>
                  </a:cubicBezTo>
                  <a:cubicBezTo>
                    <a:pt x="556" y="1294"/>
                    <a:pt x="552" y="1330"/>
                    <a:pt x="524" y="1330"/>
                  </a:cubicBezTo>
                  <a:cubicBezTo>
                    <a:pt x="540" y="1330"/>
                    <a:pt x="557" y="1346"/>
                    <a:pt x="557" y="1362"/>
                  </a:cubicBezTo>
                  <a:cubicBezTo>
                    <a:pt x="546" y="1362"/>
                    <a:pt x="557" y="1377"/>
                    <a:pt x="556" y="1377"/>
                  </a:cubicBezTo>
                  <a:cubicBezTo>
                    <a:pt x="555" y="1377"/>
                    <a:pt x="551" y="1373"/>
                    <a:pt x="540" y="1362"/>
                  </a:cubicBezTo>
                  <a:cubicBezTo>
                    <a:pt x="527" y="1349"/>
                    <a:pt x="519" y="1343"/>
                    <a:pt x="513" y="1343"/>
                  </a:cubicBezTo>
                  <a:cubicBezTo>
                    <a:pt x="505" y="1343"/>
                    <a:pt x="501" y="1353"/>
                    <a:pt x="491" y="1362"/>
                  </a:cubicBezTo>
                  <a:lnTo>
                    <a:pt x="540" y="1395"/>
                  </a:lnTo>
                  <a:cubicBezTo>
                    <a:pt x="528" y="1390"/>
                    <a:pt x="520" y="1388"/>
                    <a:pt x="513" y="1388"/>
                  </a:cubicBezTo>
                  <a:cubicBezTo>
                    <a:pt x="481" y="1388"/>
                    <a:pt x="503" y="1435"/>
                    <a:pt x="480" y="1435"/>
                  </a:cubicBezTo>
                  <a:cubicBezTo>
                    <a:pt x="475" y="1435"/>
                    <a:pt x="468" y="1433"/>
                    <a:pt x="459" y="1428"/>
                  </a:cubicBezTo>
                  <a:lnTo>
                    <a:pt x="459" y="1428"/>
                  </a:lnTo>
                  <a:cubicBezTo>
                    <a:pt x="475" y="1444"/>
                    <a:pt x="459" y="1444"/>
                    <a:pt x="475" y="1461"/>
                  </a:cubicBezTo>
                  <a:lnTo>
                    <a:pt x="442" y="1428"/>
                  </a:lnTo>
                  <a:cubicBezTo>
                    <a:pt x="426" y="1444"/>
                    <a:pt x="426" y="1444"/>
                    <a:pt x="426" y="1461"/>
                  </a:cubicBezTo>
                  <a:lnTo>
                    <a:pt x="409" y="1444"/>
                  </a:lnTo>
                  <a:lnTo>
                    <a:pt x="409" y="1444"/>
                  </a:lnTo>
                  <a:cubicBezTo>
                    <a:pt x="393" y="1444"/>
                    <a:pt x="475" y="1510"/>
                    <a:pt x="459" y="1526"/>
                  </a:cubicBezTo>
                  <a:lnTo>
                    <a:pt x="426" y="1493"/>
                  </a:lnTo>
                  <a:cubicBezTo>
                    <a:pt x="409" y="1510"/>
                    <a:pt x="360" y="1493"/>
                    <a:pt x="393" y="1542"/>
                  </a:cubicBezTo>
                  <a:cubicBezTo>
                    <a:pt x="377" y="1542"/>
                    <a:pt x="377" y="1526"/>
                    <a:pt x="377" y="1526"/>
                  </a:cubicBezTo>
                  <a:cubicBezTo>
                    <a:pt x="360" y="1526"/>
                    <a:pt x="328" y="1526"/>
                    <a:pt x="377" y="1575"/>
                  </a:cubicBezTo>
                  <a:cubicBezTo>
                    <a:pt x="367" y="1566"/>
                    <a:pt x="362" y="1562"/>
                    <a:pt x="359" y="1562"/>
                  </a:cubicBezTo>
                  <a:lnTo>
                    <a:pt x="359" y="1562"/>
                  </a:lnTo>
                  <a:cubicBezTo>
                    <a:pt x="354" y="1562"/>
                    <a:pt x="365" y="1585"/>
                    <a:pt x="377" y="1608"/>
                  </a:cubicBezTo>
                  <a:lnTo>
                    <a:pt x="345" y="1576"/>
                  </a:lnTo>
                  <a:lnTo>
                    <a:pt x="345" y="1576"/>
                  </a:lnTo>
                  <a:cubicBezTo>
                    <a:pt x="377" y="1608"/>
                    <a:pt x="393" y="1624"/>
                    <a:pt x="393" y="1641"/>
                  </a:cubicBezTo>
                  <a:cubicBezTo>
                    <a:pt x="389" y="1641"/>
                    <a:pt x="385" y="1640"/>
                    <a:pt x="381" y="1638"/>
                  </a:cubicBezTo>
                  <a:lnTo>
                    <a:pt x="381" y="1638"/>
                  </a:lnTo>
                  <a:cubicBezTo>
                    <a:pt x="382" y="1640"/>
                    <a:pt x="381" y="1641"/>
                    <a:pt x="377" y="1641"/>
                  </a:cubicBezTo>
                  <a:lnTo>
                    <a:pt x="360" y="1624"/>
                  </a:lnTo>
                  <a:lnTo>
                    <a:pt x="360" y="1624"/>
                  </a:lnTo>
                  <a:cubicBezTo>
                    <a:pt x="344" y="1641"/>
                    <a:pt x="360" y="1641"/>
                    <a:pt x="377" y="1657"/>
                  </a:cubicBezTo>
                  <a:cubicBezTo>
                    <a:pt x="377" y="1665"/>
                    <a:pt x="373" y="1669"/>
                    <a:pt x="364" y="1669"/>
                  </a:cubicBezTo>
                  <a:cubicBezTo>
                    <a:pt x="359" y="1669"/>
                    <a:pt x="351" y="1667"/>
                    <a:pt x="341" y="1663"/>
                  </a:cubicBezTo>
                  <a:lnTo>
                    <a:pt x="341" y="1663"/>
                  </a:lnTo>
                  <a:cubicBezTo>
                    <a:pt x="352" y="1673"/>
                    <a:pt x="360" y="1690"/>
                    <a:pt x="360" y="1690"/>
                  </a:cubicBezTo>
                  <a:cubicBezTo>
                    <a:pt x="344" y="1673"/>
                    <a:pt x="344" y="1673"/>
                    <a:pt x="344" y="1673"/>
                  </a:cubicBezTo>
                  <a:cubicBezTo>
                    <a:pt x="311" y="1673"/>
                    <a:pt x="360" y="1706"/>
                    <a:pt x="328" y="1706"/>
                  </a:cubicBezTo>
                  <a:cubicBezTo>
                    <a:pt x="311" y="1690"/>
                    <a:pt x="311" y="1690"/>
                    <a:pt x="311" y="1690"/>
                  </a:cubicBezTo>
                  <a:cubicBezTo>
                    <a:pt x="311" y="1673"/>
                    <a:pt x="328" y="1673"/>
                    <a:pt x="328" y="1673"/>
                  </a:cubicBezTo>
                  <a:cubicBezTo>
                    <a:pt x="295" y="1657"/>
                    <a:pt x="295" y="1657"/>
                    <a:pt x="262" y="1624"/>
                  </a:cubicBezTo>
                  <a:lnTo>
                    <a:pt x="262" y="1624"/>
                  </a:lnTo>
                  <a:cubicBezTo>
                    <a:pt x="279" y="1641"/>
                    <a:pt x="311" y="1690"/>
                    <a:pt x="295" y="1690"/>
                  </a:cubicBezTo>
                  <a:lnTo>
                    <a:pt x="278" y="1690"/>
                  </a:lnTo>
                  <a:lnTo>
                    <a:pt x="278" y="1706"/>
                  </a:lnTo>
                  <a:cubicBezTo>
                    <a:pt x="278" y="1690"/>
                    <a:pt x="262" y="1690"/>
                    <a:pt x="262" y="1690"/>
                  </a:cubicBezTo>
                  <a:cubicBezTo>
                    <a:pt x="257" y="1684"/>
                    <a:pt x="253" y="1682"/>
                    <a:pt x="251" y="1682"/>
                  </a:cubicBezTo>
                  <a:cubicBezTo>
                    <a:pt x="246" y="1682"/>
                    <a:pt x="246" y="1690"/>
                    <a:pt x="246" y="1690"/>
                  </a:cubicBezTo>
                  <a:cubicBezTo>
                    <a:pt x="262" y="1706"/>
                    <a:pt x="262" y="1722"/>
                    <a:pt x="278" y="1722"/>
                  </a:cubicBezTo>
                  <a:cubicBezTo>
                    <a:pt x="278" y="1722"/>
                    <a:pt x="295" y="1706"/>
                    <a:pt x="295" y="1706"/>
                  </a:cubicBezTo>
                  <a:cubicBezTo>
                    <a:pt x="295" y="1718"/>
                    <a:pt x="303" y="1729"/>
                    <a:pt x="302" y="1729"/>
                  </a:cubicBezTo>
                  <a:cubicBezTo>
                    <a:pt x="302" y="1729"/>
                    <a:pt x="300" y="1727"/>
                    <a:pt x="295" y="1723"/>
                  </a:cubicBezTo>
                  <a:lnTo>
                    <a:pt x="295" y="1723"/>
                  </a:lnTo>
                  <a:cubicBezTo>
                    <a:pt x="311" y="1739"/>
                    <a:pt x="328" y="1755"/>
                    <a:pt x="328" y="1772"/>
                  </a:cubicBezTo>
                  <a:cubicBezTo>
                    <a:pt x="295" y="1739"/>
                    <a:pt x="262" y="1739"/>
                    <a:pt x="246" y="1722"/>
                  </a:cubicBezTo>
                  <a:lnTo>
                    <a:pt x="246" y="1722"/>
                  </a:lnTo>
                  <a:cubicBezTo>
                    <a:pt x="246" y="1738"/>
                    <a:pt x="232" y="1753"/>
                    <a:pt x="255" y="1793"/>
                  </a:cubicBezTo>
                  <a:lnTo>
                    <a:pt x="255" y="1793"/>
                  </a:lnTo>
                  <a:cubicBezTo>
                    <a:pt x="250" y="1790"/>
                    <a:pt x="246" y="1788"/>
                    <a:pt x="246" y="1788"/>
                  </a:cubicBezTo>
                  <a:cubicBezTo>
                    <a:pt x="229" y="1788"/>
                    <a:pt x="246" y="1788"/>
                    <a:pt x="229" y="1772"/>
                  </a:cubicBezTo>
                  <a:lnTo>
                    <a:pt x="229" y="1772"/>
                  </a:lnTo>
                  <a:cubicBezTo>
                    <a:pt x="246" y="1788"/>
                    <a:pt x="229" y="1804"/>
                    <a:pt x="262" y="1837"/>
                  </a:cubicBezTo>
                  <a:cubicBezTo>
                    <a:pt x="239" y="1825"/>
                    <a:pt x="232" y="1814"/>
                    <a:pt x="230" y="1814"/>
                  </a:cubicBezTo>
                  <a:cubicBezTo>
                    <a:pt x="229" y="1814"/>
                    <a:pt x="229" y="1816"/>
                    <a:pt x="229" y="1821"/>
                  </a:cubicBezTo>
                  <a:lnTo>
                    <a:pt x="213" y="1804"/>
                  </a:lnTo>
                  <a:cubicBezTo>
                    <a:pt x="209" y="1803"/>
                    <a:pt x="206" y="1803"/>
                    <a:pt x="203" y="1803"/>
                  </a:cubicBezTo>
                  <a:cubicBezTo>
                    <a:pt x="167" y="1803"/>
                    <a:pt x="249" y="1891"/>
                    <a:pt x="205" y="1891"/>
                  </a:cubicBezTo>
                  <a:cubicBezTo>
                    <a:pt x="200" y="1891"/>
                    <a:pt x="194" y="1890"/>
                    <a:pt x="186" y="1888"/>
                  </a:cubicBezTo>
                  <a:lnTo>
                    <a:pt x="186" y="1888"/>
                  </a:lnTo>
                  <a:cubicBezTo>
                    <a:pt x="152" y="1900"/>
                    <a:pt x="173" y="1968"/>
                    <a:pt x="98" y="1968"/>
                  </a:cubicBezTo>
                  <a:cubicBezTo>
                    <a:pt x="82" y="1968"/>
                    <a:pt x="115" y="1984"/>
                    <a:pt x="115" y="2001"/>
                  </a:cubicBezTo>
                  <a:lnTo>
                    <a:pt x="98" y="1984"/>
                  </a:lnTo>
                  <a:lnTo>
                    <a:pt x="115" y="2017"/>
                  </a:lnTo>
                  <a:cubicBezTo>
                    <a:pt x="118" y="2024"/>
                    <a:pt x="116" y="2027"/>
                    <a:pt x="112" y="2027"/>
                  </a:cubicBezTo>
                  <a:cubicBezTo>
                    <a:pt x="101" y="2027"/>
                    <a:pt x="76" y="2014"/>
                    <a:pt x="65" y="2014"/>
                  </a:cubicBezTo>
                  <a:cubicBezTo>
                    <a:pt x="58" y="2014"/>
                    <a:pt x="56" y="2019"/>
                    <a:pt x="66" y="2033"/>
                  </a:cubicBezTo>
                  <a:lnTo>
                    <a:pt x="82" y="2050"/>
                  </a:lnTo>
                  <a:cubicBezTo>
                    <a:pt x="82" y="2050"/>
                    <a:pt x="82" y="2057"/>
                    <a:pt x="77" y="2057"/>
                  </a:cubicBezTo>
                  <a:cubicBezTo>
                    <a:pt x="75" y="2057"/>
                    <a:pt x="71" y="2055"/>
                    <a:pt x="66" y="2050"/>
                  </a:cubicBezTo>
                  <a:lnTo>
                    <a:pt x="66" y="2050"/>
                  </a:lnTo>
                  <a:cubicBezTo>
                    <a:pt x="66" y="2050"/>
                    <a:pt x="82" y="2066"/>
                    <a:pt x="66" y="2066"/>
                  </a:cubicBezTo>
                  <a:lnTo>
                    <a:pt x="49" y="2050"/>
                  </a:lnTo>
                  <a:lnTo>
                    <a:pt x="66" y="2083"/>
                  </a:lnTo>
                  <a:cubicBezTo>
                    <a:pt x="52" y="2083"/>
                    <a:pt x="26" y="2046"/>
                    <a:pt x="8" y="2046"/>
                  </a:cubicBezTo>
                  <a:cubicBezTo>
                    <a:pt x="5" y="2046"/>
                    <a:pt x="3" y="2048"/>
                    <a:pt x="0" y="2050"/>
                  </a:cubicBezTo>
                  <a:cubicBezTo>
                    <a:pt x="0" y="2066"/>
                    <a:pt x="33" y="2099"/>
                    <a:pt x="49" y="2115"/>
                  </a:cubicBezTo>
                  <a:cubicBezTo>
                    <a:pt x="49" y="2110"/>
                    <a:pt x="51" y="2108"/>
                    <a:pt x="54" y="2108"/>
                  </a:cubicBezTo>
                  <a:cubicBezTo>
                    <a:pt x="58" y="2108"/>
                    <a:pt x="66" y="2115"/>
                    <a:pt x="66" y="2115"/>
                  </a:cubicBezTo>
                  <a:lnTo>
                    <a:pt x="82" y="2132"/>
                  </a:lnTo>
                  <a:cubicBezTo>
                    <a:pt x="115" y="2164"/>
                    <a:pt x="164" y="2214"/>
                    <a:pt x="197" y="2214"/>
                  </a:cubicBezTo>
                  <a:lnTo>
                    <a:pt x="180" y="2181"/>
                  </a:lnTo>
                  <a:lnTo>
                    <a:pt x="197" y="2197"/>
                  </a:lnTo>
                  <a:cubicBezTo>
                    <a:pt x="213" y="2197"/>
                    <a:pt x="213" y="2197"/>
                    <a:pt x="229" y="2214"/>
                  </a:cubicBezTo>
                  <a:lnTo>
                    <a:pt x="197" y="2164"/>
                  </a:lnTo>
                  <a:lnTo>
                    <a:pt x="197" y="2164"/>
                  </a:lnTo>
                  <a:cubicBezTo>
                    <a:pt x="197" y="2164"/>
                    <a:pt x="197" y="2164"/>
                    <a:pt x="197" y="2164"/>
                  </a:cubicBezTo>
                  <a:lnTo>
                    <a:pt x="197" y="2164"/>
                  </a:lnTo>
                  <a:cubicBezTo>
                    <a:pt x="191" y="2159"/>
                    <a:pt x="186" y="2154"/>
                    <a:pt x="180" y="2148"/>
                  </a:cubicBezTo>
                  <a:lnTo>
                    <a:pt x="180" y="2148"/>
                  </a:lnTo>
                  <a:cubicBezTo>
                    <a:pt x="203" y="2160"/>
                    <a:pt x="218" y="2171"/>
                    <a:pt x="219" y="2171"/>
                  </a:cubicBezTo>
                  <a:cubicBezTo>
                    <a:pt x="220" y="2171"/>
                    <a:pt x="218" y="2169"/>
                    <a:pt x="213" y="2164"/>
                  </a:cubicBezTo>
                  <a:lnTo>
                    <a:pt x="213" y="2164"/>
                  </a:lnTo>
                  <a:cubicBezTo>
                    <a:pt x="229" y="2164"/>
                    <a:pt x="229" y="2181"/>
                    <a:pt x="229" y="2181"/>
                  </a:cubicBezTo>
                  <a:cubicBezTo>
                    <a:pt x="229" y="2164"/>
                    <a:pt x="229" y="2164"/>
                    <a:pt x="213" y="2148"/>
                  </a:cubicBezTo>
                  <a:lnTo>
                    <a:pt x="213" y="2148"/>
                  </a:lnTo>
                  <a:cubicBezTo>
                    <a:pt x="218" y="2151"/>
                    <a:pt x="222" y="2151"/>
                    <a:pt x="225" y="2151"/>
                  </a:cubicBezTo>
                  <a:cubicBezTo>
                    <a:pt x="237" y="2151"/>
                    <a:pt x="237" y="2137"/>
                    <a:pt x="245" y="2137"/>
                  </a:cubicBezTo>
                  <a:lnTo>
                    <a:pt x="245" y="2137"/>
                  </a:lnTo>
                  <a:cubicBezTo>
                    <a:pt x="238" y="2127"/>
                    <a:pt x="236" y="2115"/>
                    <a:pt x="246" y="2115"/>
                  </a:cubicBezTo>
                  <a:lnTo>
                    <a:pt x="246" y="2115"/>
                  </a:lnTo>
                  <a:cubicBezTo>
                    <a:pt x="256" y="2131"/>
                    <a:pt x="260" y="2135"/>
                    <a:pt x="262" y="2135"/>
                  </a:cubicBezTo>
                  <a:cubicBezTo>
                    <a:pt x="265" y="2135"/>
                    <a:pt x="266" y="2129"/>
                    <a:pt x="274" y="2129"/>
                  </a:cubicBezTo>
                  <a:cubicBezTo>
                    <a:pt x="280" y="2129"/>
                    <a:pt x="291" y="2133"/>
                    <a:pt x="311" y="2148"/>
                  </a:cubicBezTo>
                  <a:cubicBezTo>
                    <a:pt x="262" y="2099"/>
                    <a:pt x="295" y="2115"/>
                    <a:pt x="278" y="2083"/>
                  </a:cubicBezTo>
                  <a:lnTo>
                    <a:pt x="278" y="2083"/>
                  </a:lnTo>
                  <a:cubicBezTo>
                    <a:pt x="295" y="2083"/>
                    <a:pt x="295" y="2099"/>
                    <a:pt x="295" y="2099"/>
                  </a:cubicBezTo>
                  <a:cubicBezTo>
                    <a:pt x="295" y="2093"/>
                    <a:pt x="297" y="2092"/>
                    <a:pt x="300" y="2092"/>
                  </a:cubicBezTo>
                  <a:cubicBezTo>
                    <a:pt x="306" y="2092"/>
                    <a:pt x="317" y="2099"/>
                    <a:pt x="328" y="2099"/>
                  </a:cubicBezTo>
                  <a:cubicBezTo>
                    <a:pt x="295" y="2066"/>
                    <a:pt x="295" y="2050"/>
                    <a:pt x="262" y="2033"/>
                  </a:cubicBezTo>
                  <a:lnTo>
                    <a:pt x="262" y="2033"/>
                  </a:lnTo>
                  <a:cubicBezTo>
                    <a:pt x="278" y="2039"/>
                    <a:pt x="289" y="2044"/>
                    <a:pt x="297" y="2050"/>
                  </a:cubicBezTo>
                  <a:lnTo>
                    <a:pt x="297" y="2050"/>
                  </a:lnTo>
                  <a:cubicBezTo>
                    <a:pt x="327" y="2050"/>
                    <a:pt x="312" y="2050"/>
                    <a:pt x="344" y="2066"/>
                  </a:cubicBezTo>
                  <a:cubicBezTo>
                    <a:pt x="319" y="2050"/>
                    <a:pt x="319" y="2050"/>
                    <a:pt x="321" y="2050"/>
                  </a:cubicBezTo>
                  <a:cubicBezTo>
                    <a:pt x="324" y="2050"/>
                    <a:pt x="328" y="2050"/>
                    <a:pt x="311" y="2033"/>
                  </a:cubicBezTo>
                  <a:lnTo>
                    <a:pt x="311" y="2033"/>
                  </a:lnTo>
                  <a:cubicBezTo>
                    <a:pt x="334" y="2045"/>
                    <a:pt x="349" y="2057"/>
                    <a:pt x="350" y="2057"/>
                  </a:cubicBezTo>
                  <a:cubicBezTo>
                    <a:pt x="351" y="2057"/>
                    <a:pt x="349" y="2055"/>
                    <a:pt x="344" y="2050"/>
                  </a:cubicBezTo>
                  <a:cubicBezTo>
                    <a:pt x="377" y="2050"/>
                    <a:pt x="377" y="2066"/>
                    <a:pt x="377" y="2066"/>
                  </a:cubicBezTo>
                  <a:cubicBezTo>
                    <a:pt x="393" y="2066"/>
                    <a:pt x="344" y="2033"/>
                    <a:pt x="328" y="2017"/>
                  </a:cubicBezTo>
                  <a:cubicBezTo>
                    <a:pt x="328" y="2014"/>
                    <a:pt x="329" y="2013"/>
                    <a:pt x="331" y="2013"/>
                  </a:cubicBezTo>
                  <a:cubicBezTo>
                    <a:pt x="340" y="2013"/>
                    <a:pt x="363" y="2037"/>
                    <a:pt x="377" y="2050"/>
                  </a:cubicBezTo>
                  <a:cubicBezTo>
                    <a:pt x="377" y="2033"/>
                    <a:pt x="344" y="2001"/>
                    <a:pt x="360" y="2001"/>
                  </a:cubicBezTo>
                  <a:lnTo>
                    <a:pt x="360" y="2001"/>
                  </a:lnTo>
                  <a:cubicBezTo>
                    <a:pt x="360" y="2001"/>
                    <a:pt x="360" y="2001"/>
                    <a:pt x="377" y="2017"/>
                  </a:cubicBezTo>
                  <a:cubicBezTo>
                    <a:pt x="344" y="1984"/>
                    <a:pt x="377" y="2001"/>
                    <a:pt x="360" y="1952"/>
                  </a:cubicBezTo>
                  <a:lnTo>
                    <a:pt x="360" y="1952"/>
                  </a:lnTo>
                  <a:cubicBezTo>
                    <a:pt x="360" y="1968"/>
                    <a:pt x="360" y="1968"/>
                    <a:pt x="360" y="1968"/>
                  </a:cubicBezTo>
                  <a:cubicBezTo>
                    <a:pt x="344" y="1952"/>
                    <a:pt x="328" y="1935"/>
                    <a:pt x="311" y="1935"/>
                  </a:cubicBezTo>
                  <a:cubicBezTo>
                    <a:pt x="323" y="1924"/>
                    <a:pt x="310" y="1912"/>
                    <a:pt x="313" y="1912"/>
                  </a:cubicBezTo>
                  <a:lnTo>
                    <a:pt x="313" y="1912"/>
                  </a:lnTo>
                  <a:cubicBezTo>
                    <a:pt x="314" y="1912"/>
                    <a:pt x="318" y="1914"/>
                    <a:pt x="328" y="1919"/>
                  </a:cubicBezTo>
                  <a:cubicBezTo>
                    <a:pt x="328" y="1919"/>
                    <a:pt x="328" y="1919"/>
                    <a:pt x="328" y="1919"/>
                  </a:cubicBezTo>
                  <a:lnTo>
                    <a:pt x="328" y="1919"/>
                  </a:lnTo>
                  <a:cubicBezTo>
                    <a:pt x="328" y="1919"/>
                    <a:pt x="328" y="1935"/>
                    <a:pt x="344" y="1935"/>
                  </a:cubicBezTo>
                  <a:cubicBezTo>
                    <a:pt x="354" y="1946"/>
                    <a:pt x="348" y="1939"/>
                    <a:pt x="360" y="1952"/>
                  </a:cubicBezTo>
                  <a:cubicBezTo>
                    <a:pt x="360" y="1935"/>
                    <a:pt x="344" y="1903"/>
                    <a:pt x="344" y="1903"/>
                  </a:cubicBezTo>
                  <a:lnTo>
                    <a:pt x="344" y="1903"/>
                  </a:lnTo>
                  <a:cubicBezTo>
                    <a:pt x="377" y="1935"/>
                    <a:pt x="344" y="1935"/>
                    <a:pt x="377" y="1952"/>
                  </a:cubicBezTo>
                  <a:lnTo>
                    <a:pt x="360" y="1952"/>
                  </a:lnTo>
                  <a:cubicBezTo>
                    <a:pt x="393" y="1968"/>
                    <a:pt x="393" y="1968"/>
                    <a:pt x="391" y="1968"/>
                  </a:cubicBezTo>
                  <a:cubicBezTo>
                    <a:pt x="389" y="1968"/>
                    <a:pt x="385" y="1968"/>
                    <a:pt x="409" y="1984"/>
                  </a:cubicBezTo>
                  <a:cubicBezTo>
                    <a:pt x="426" y="1984"/>
                    <a:pt x="409" y="1968"/>
                    <a:pt x="426" y="1952"/>
                  </a:cubicBezTo>
                  <a:cubicBezTo>
                    <a:pt x="409" y="1935"/>
                    <a:pt x="409" y="1935"/>
                    <a:pt x="393" y="1919"/>
                  </a:cubicBezTo>
                  <a:cubicBezTo>
                    <a:pt x="390" y="1909"/>
                    <a:pt x="391" y="1905"/>
                    <a:pt x="396" y="1905"/>
                  </a:cubicBezTo>
                  <a:cubicBezTo>
                    <a:pt x="408" y="1905"/>
                    <a:pt x="441" y="1933"/>
                    <a:pt x="448" y="1933"/>
                  </a:cubicBezTo>
                  <a:cubicBezTo>
                    <a:pt x="450" y="1933"/>
                    <a:pt x="449" y="1929"/>
                    <a:pt x="442" y="1919"/>
                  </a:cubicBezTo>
                  <a:cubicBezTo>
                    <a:pt x="426" y="1903"/>
                    <a:pt x="393" y="1870"/>
                    <a:pt x="409" y="1870"/>
                  </a:cubicBezTo>
                  <a:lnTo>
                    <a:pt x="409" y="1870"/>
                  </a:lnTo>
                  <a:lnTo>
                    <a:pt x="442" y="1903"/>
                  </a:lnTo>
                  <a:cubicBezTo>
                    <a:pt x="456" y="1903"/>
                    <a:pt x="422" y="1866"/>
                    <a:pt x="433" y="1866"/>
                  </a:cubicBezTo>
                  <a:lnTo>
                    <a:pt x="433" y="1866"/>
                  </a:lnTo>
                  <a:cubicBezTo>
                    <a:pt x="434" y="1866"/>
                    <a:pt x="437" y="1867"/>
                    <a:pt x="440" y="1869"/>
                  </a:cubicBezTo>
                  <a:lnTo>
                    <a:pt x="440" y="1869"/>
                  </a:lnTo>
                  <a:cubicBezTo>
                    <a:pt x="438" y="1863"/>
                    <a:pt x="438" y="1858"/>
                    <a:pt x="442" y="1853"/>
                  </a:cubicBezTo>
                  <a:lnTo>
                    <a:pt x="442" y="1853"/>
                  </a:lnTo>
                  <a:lnTo>
                    <a:pt x="475" y="1886"/>
                  </a:lnTo>
                  <a:cubicBezTo>
                    <a:pt x="475" y="1870"/>
                    <a:pt x="459" y="1837"/>
                    <a:pt x="475" y="1821"/>
                  </a:cubicBezTo>
                  <a:cubicBezTo>
                    <a:pt x="475" y="1821"/>
                    <a:pt x="491" y="1837"/>
                    <a:pt x="491" y="1837"/>
                  </a:cubicBezTo>
                  <a:cubicBezTo>
                    <a:pt x="491" y="1804"/>
                    <a:pt x="524" y="1804"/>
                    <a:pt x="557" y="1804"/>
                  </a:cubicBezTo>
                  <a:lnTo>
                    <a:pt x="540" y="1772"/>
                  </a:lnTo>
                  <a:lnTo>
                    <a:pt x="540" y="1772"/>
                  </a:lnTo>
                  <a:cubicBezTo>
                    <a:pt x="540" y="1772"/>
                    <a:pt x="557" y="1788"/>
                    <a:pt x="557" y="1788"/>
                  </a:cubicBezTo>
                  <a:cubicBezTo>
                    <a:pt x="573" y="1788"/>
                    <a:pt x="540" y="1772"/>
                    <a:pt x="540" y="1755"/>
                  </a:cubicBezTo>
                  <a:lnTo>
                    <a:pt x="540" y="1755"/>
                  </a:lnTo>
                  <a:cubicBezTo>
                    <a:pt x="540" y="1755"/>
                    <a:pt x="557" y="1772"/>
                    <a:pt x="557" y="1772"/>
                  </a:cubicBezTo>
                  <a:cubicBezTo>
                    <a:pt x="543" y="1757"/>
                    <a:pt x="541" y="1719"/>
                    <a:pt x="561" y="1719"/>
                  </a:cubicBezTo>
                  <a:cubicBezTo>
                    <a:pt x="565" y="1719"/>
                    <a:pt x="569" y="1720"/>
                    <a:pt x="573" y="1722"/>
                  </a:cubicBezTo>
                  <a:lnTo>
                    <a:pt x="589" y="1722"/>
                  </a:lnTo>
                  <a:cubicBezTo>
                    <a:pt x="604" y="1722"/>
                    <a:pt x="557" y="1686"/>
                    <a:pt x="565" y="1686"/>
                  </a:cubicBezTo>
                  <a:lnTo>
                    <a:pt x="565" y="1686"/>
                  </a:lnTo>
                  <a:cubicBezTo>
                    <a:pt x="566" y="1686"/>
                    <a:pt x="568" y="1687"/>
                    <a:pt x="573" y="1690"/>
                  </a:cubicBezTo>
                  <a:cubicBezTo>
                    <a:pt x="600" y="1676"/>
                    <a:pt x="594" y="1653"/>
                    <a:pt x="626" y="1653"/>
                  </a:cubicBezTo>
                  <a:cubicBezTo>
                    <a:pt x="633" y="1653"/>
                    <a:pt x="642" y="1654"/>
                    <a:pt x="655" y="1657"/>
                  </a:cubicBezTo>
                  <a:cubicBezTo>
                    <a:pt x="606" y="1624"/>
                    <a:pt x="688" y="1641"/>
                    <a:pt x="622" y="1608"/>
                  </a:cubicBezTo>
                  <a:cubicBezTo>
                    <a:pt x="671" y="1608"/>
                    <a:pt x="671" y="1624"/>
                    <a:pt x="704" y="1624"/>
                  </a:cubicBezTo>
                  <a:cubicBezTo>
                    <a:pt x="704" y="1624"/>
                    <a:pt x="671" y="1592"/>
                    <a:pt x="671" y="1575"/>
                  </a:cubicBezTo>
                  <a:lnTo>
                    <a:pt x="671" y="1575"/>
                  </a:lnTo>
                  <a:lnTo>
                    <a:pt x="704" y="1608"/>
                  </a:lnTo>
                  <a:lnTo>
                    <a:pt x="688" y="1575"/>
                  </a:lnTo>
                  <a:cubicBezTo>
                    <a:pt x="688" y="1567"/>
                    <a:pt x="696" y="1563"/>
                    <a:pt x="706" y="1563"/>
                  </a:cubicBezTo>
                  <a:cubicBezTo>
                    <a:pt x="716" y="1563"/>
                    <a:pt x="729" y="1567"/>
                    <a:pt x="737" y="1575"/>
                  </a:cubicBezTo>
                  <a:lnTo>
                    <a:pt x="737" y="1542"/>
                  </a:lnTo>
                  <a:cubicBezTo>
                    <a:pt x="753" y="1542"/>
                    <a:pt x="770" y="1542"/>
                    <a:pt x="770" y="1526"/>
                  </a:cubicBezTo>
                  <a:lnTo>
                    <a:pt x="786" y="1542"/>
                  </a:lnTo>
                  <a:cubicBezTo>
                    <a:pt x="802" y="1526"/>
                    <a:pt x="802" y="1510"/>
                    <a:pt x="819" y="1493"/>
                  </a:cubicBezTo>
                  <a:cubicBezTo>
                    <a:pt x="802" y="1477"/>
                    <a:pt x="770" y="1461"/>
                    <a:pt x="770" y="1444"/>
                  </a:cubicBezTo>
                  <a:lnTo>
                    <a:pt x="770" y="1444"/>
                  </a:lnTo>
                  <a:lnTo>
                    <a:pt x="770" y="1444"/>
                  </a:lnTo>
                  <a:lnTo>
                    <a:pt x="770" y="1444"/>
                  </a:lnTo>
                  <a:cubicBezTo>
                    <a:pt x="770" y="1444"/>
                    <a:pt x="778" y="1448"/>
                    <a:pt x="786" y="1454"/>
                  </a:cubicBezTo>
                  <a:lnTo>
                    <a:pt x="786" y="1454"/>
                  </a:lnTo>
                  <a:cubicBezTo>
                    <a:pt x="782" y="1452"/>
                    <a:pt x="778" y="1452"/>
                    <a:pt x="770" y="1444"/>
                  </a:cubicBezTo>
                  <a:lnTo>
                    <a:pt x="770" y="1444"/>
                  </a:lnTo>
                  <a:lnTo>
                    <a:pt x="802" y="1477"/>
                  </a:lnTo>
                  <a:cubicBezTo>
                    <a:pt x="798" y="1468"/>
                    <a:pt x="794" y="1462"/>
                    <a:pt x="792" y="1459"/>
                  </a:cubicBezTo>
                  <a:lnTo>
                    <a:pt x="792" y="1459"/>
                  </a:lnTo>
                  <a:cubicBezTo>
                    <a:pt x="797" y="1464"/>
                    <a:pt x="802" y="1471"/>
                    <a:pt x="802" y="1477"/>
                  </a:cubicBezTo>
                  <a:lnTo>
                    <a:pt x="802" y="1461"/>
                  </a:lnTo>
                  <a:cubicBezTo>
                    <a:pt x="813" y="1461"/>
                    <a:pt x="817" y="1467"/>
                    <a:pt x="818" y="1472"/>
                  </a:cubicBezTo>
                  <a:lnTo>
                    <a:pt x="818" y="1472"/>
                  </a:lnTo>
                  <a:cubicBezTo>
                    <a:pt x="818" y="1472"/>
                    <a:pt x="818" y="1472"/>
                    <a:pt x="818" y="1472"/>
                  </a:cubicBezTo>
                  <a:cubicBezTo>
                    <a:pt x="823" y="1472"/>
                    <a:pt x="834" y="1476"/>
                    <a:pt x="840" y="1476"/>
                  </a:cubicBezTo>
                  <a:cubicBezTo>
                    <a:pt x="846" y="1476"/>
                    <a:pt x="847" y="1473"/>
                    <a:pt x="835" y="1461"/>
                  </a:cubicBezTo>
                  <a:lnTo>
                    <a:pt x="835" y="1461"/>
                  </a:lnTo>
                  <a:lnTo>
                    <a:pt x="851" y="1477"/>
                  </a:lnTo>
                  <a:cubicBezTo>
                    <a:pt x="851" y="1461"/>
                    <a:pt x="851" y="1444"/>
                    <a:pt x="868" y="1428"/>
                  </a:cubicBezTo>
                  <a:cubicBezTo>
                    <a:pt x="835" y="1411"/>
                    <a:pt x="851" y="1411"/>
                    <a:pt x="835" y="1379"/>
                  </a:cubicBezTo>
                  <a:lnTo>
                    <a:pt x="835" y="1379"/>
                  </a:lnTo>
                  <a:cubicBezTo>
                    <a:pt x="846" y="1379"/>
                    <a:pt x="857" y="1386"/>
                    <a:pt x="868" y="1386"/>
                  </a:cubicBezTo>
                  <a:cubicBezTo>
                    <a:pt x="873" y="1386"/>
                    <a:pt x="879" y="1384"/>
                    <a:pt x="884" y="1379"/>
                  </a:cubicBezTo>
                  <a:cubicBezTo>
                    <a:pt x="868" y="1362"/>
                    <a:pt x="851" y="1346"/>
                    <a:pt x="851" y="1330"/>
                  </a:cubicBezTo>
                  <a:lnTo>
                    <a:pt x="851" y="1330"/>
                  </a:lnTo>
                  <a:cubicBezTo>
                    <a:pt x="868" y="1362"/>
                    <a:pt x="884" y="1346"/>
                    <a:pt x="884" y="1362"/>
                  </a:cubicBezTo>
                  <a:cubicBezTo>
                    <a:pt x="900" y="1346"/>
                    <a:pt x="900" y="1346"/>
                    <a:pt x="900" y="1313"/>
                  </a:cubicBezTo>
                  <a:cubicBezTo>
                    <a:pt x="884" y="1297"/>
                    <a:pt x="884" y="1297"/>
                    <a:pt x="868" y="1297"/>
                  </a:cubicBezTo>
                  <a:cubicBezTo>
                    <a:pt x="868" y="1291"/>
                    <a:pt x="870" y="1290"/>
                    <a:pt x="873" y="1290"/>
                  </a:cubicBezTo>
                  <a:cubicBezTo>
                    <a:pt x="879" y="1290"/>
                    <a:pt x="890" y="1297"/>
                    <a:pt x="900" y="1297"/>
                  </a:cubicBezTo>
                  <a:lnTo>
                    <a:pt x="900" y="1298"/>
                  </a:lnTo>
                  <a:lnTo>
                    <a:pt x="900" y="1298"/>
                  </a:lnTo>
                  <a:cubicBezTo>
                    <a:pt x="906" y="1289"/>
                    <a:pt x="923" y="1289"/>
                    <a:pt x="939" y="1289"/>
                  </a:cubicBezTo>
                  <a:cubicBezTo>
                    <a:pt x="962" y="1289"/>
                    <a:pt x="982" y="1289"/>
                    <a:pt x="966" y="1264"/>
                  </a:cubicBezTo>
                  <a:lnTo>
                    <a:pt x="950" y="1231"/>
                  </a:lnTo>
                  <a:cubicBezTo>
                    <a:pt x="953" y="1228"/>
                    <a:pt x="955" y="1227"/>
                    <a:pt x="958" y="1227"/>
                  </a:cubicBezTo>
                  <a:cubicBezTo>
                    <a:pt x="967" y="1227"/>
                    <a:pt x="969" y="1248"/>
                    <a:pt x="982" y="1248"/>
                  </a:cubicBezTo>
                  <a:cubicBezTo>
                    <a:pt x="966" y="1199"/>
                    <a:pt x="1015" y="1231"/>
                    <a:pt x="999" y="1199"/>
                  </a:cubicBezTo>
                  <a:lnTo>
                    <a:pt x="999" y="1199"/>
                  </a:lnTo>
                  <a:cubicBezTo>
                    <a:pt x="1013" y="1204"/>
                    <a:pt x="1023" y="1206"/>
                    <a:pt x="1030" y="1206"/>
                  </a:cubicBezTo>
                  <a:cubicBezTo>
                    <a:pt x="1059" y="1206"/>
                    <a:pt x="1048" y="1172"/>
                    <a:pt x="1063" y="1165"/>
                  </a:cubicBezTo>
                  <a:lnTo>
                    <a:pt x="1063" y="1165"/>
                  </a:lnTo>
                  <a:cubicBezTo>
                    <a:pt x="1063" y="1165"/>
                    <a:pt x="1064" y="1166"/>
                    <a:pt x="1064" y="1166"/>
                  </a:cubicBezTo>
                  <a:lnTo>
                    <a:pt x="1081" y="1166"/>
                  </a:lnTo>
                  <a:cubicBezTo>
                    <a:pt x="1076" y="1164"/>
                    <a:pt x="1072" y="1164"/>
                    <a:pt x="1069" y="1164"/>
                  </a:cubicBezTo>
                  <a:cubicBezTo>
                    <a:pt x="1067" y="1164"/>
                    <a:pt x="1065" y="1164"/>
                    <a:pt x="1063" y="1165"/>
                  </a:cubicBezTo>
                  <a:lnTo>
                    <a:pt x="1063" y="1165"/>
                  </a:lnTo>
                  <a:cubicBezTo>
                    <a:pt x="1059" y="1160"/>
                    <a:pt x="1059" y="1159"/>
                    <a:pt x="1061" y="1159"/>
                  </a:cubicBezTo>
                  <a:lnTo>
                    <a:pt x="1061" y="1159"/>
                  </a:lnTo>
                  <a:cubicBezTo>
                    <a:pt x="1066" y="1159"/>
                    <a:pt x="1081" y="1166"/>
                    <a:pt x="1081" y="1166"/>
                  </a:cubicBezTo>
                  <a:cubicBezTo>
                    <a:pt x="1064" y="1150"/>
                    <a:pt x="1064" y="1150"/>
                    <a:pt x="1064" y="1150"/>
                  </a:cubicBezTo>
                  <a:cubicBezTo>
                    <a:pt x="1064" y="1100"/>
                    <a:pt x="1130" y="1100"/>
                    <a:pt x="1179" y="1084"/>
                  </a:cubicBezTo>
                  <a:cubicBezTo>
                    <a:pt x="1193" y="1070"/>
                    <a:pt x="1117" y="1016"/>
                    <a:pt x="1135" y="1016"/>
                  </a:cubicBezTo>
                  <a:cubicBezTo>
                    <a:pt x="1137" y="1016"/>
                    <a:pt x="1141" y="1017"/>
                    <a:pt x="1146" y="1019"/>
                  </a:cubicBezTo>
                  <a:lnTo>
                    <a:pt x="1179" y="1051"/>
                  </a:lnTo>
                  <a:cubicBezTo>
                    <a:pt x="1162" y="986"/>
                    <a:pt x="1228" y="1002"/>
                    <a:pt x="1212" y="953"/>
                  </a:cubicBezTo>
                  <a:lnTo>
                    <a:pt x="1212" y="953"/>
                  </a:lnTo>
                  <a:cubicBezTo>
                    <a:pt x="1212" y="953"/>
                    <a:pt x="1228" y="953"/>
                    <a:pt x="1228" y="970"/>
                  </a:cubicBezTo>
                  <a:cubicBezTo>
                    <a:pt x="1244" y="970"/>
                    <a:pt x="1244" y="937"/>
                    <a:pt x="1212" y="937"/>
                  </a:cubicBezTo>
                  <a:cubicBezTo>
                    <a:pt x="1216" y="932"/>
                    <a:pt x="1220" y="930"/>
                    <a:pt x="1222" y="930"/>
                  </a:cubicBezTo>
                  <a:cubicBezTo>
                    <a:pt x="1229" y="930"/>
                    <a:pt x="1233" y="942"/>
                    <a:pt x="1244" y="953"/>
                  </a:cubicBezTo>
                  <a:cubicBezTo>
                    <a:pt x="1258" y="953"/>
                    <a:pt x="1236" y="917"/>
                    <a:pt x="1250" y="917"/>
                  </a:cubicBezTo>
                  <a:cubicBezTo>
                    <a:pt x="1252" y="917"/>
                    <a:pt x="1255" y="918"/>
                    <a:pt x="1259" y="920"/>
                  </a:cubicBezTo>
                  <a:lnTo>
                    <a:pt x="1259" y="920"/>
                  </a:lnTo>
                  <a:cubicBezTo>
                    <a:pt x="1261" y="916"/>
                    <a:pt x="1260" y="912"/>
                    <a:pt x="1244" y="904"/>
                  </a:cubicBezTo>
                  <a:cubicBezTo>
                    <a:pt x="1257" y="904"/>
                    <a:pt x="1249" y="883"/>
                    <a:pt x="1263" y="883"/>
                  </a:cubicBezTo>
                  <a:cubicBezTo>
                    <a:pt x="1266" y="883"/>
                    <a:pt x="1270" y="884"/>
                    <a:pt x="1277" y="888"/>
                  </a:cubicBezTo>
                  <a:cubicBezTo>
                    <a:pt x="1261" y="871"/>
                    <a:pt x="1265" y="871"/>
                    <a:pt x="1269" y="871"/>
                  </a:cubicBezTo>
                  <a:cubicBezTo>
                    <a:pt x="1273" y="871"/>
                    <a:pt x="1277" y="871"/>
                    <a:pt x="1261" y="855"/>
                  </a:cubicBezTo>
                  <a:lnTo>
                    <a:pt x="1261" y="855"/>
                  </a:lnTo>
                  <a:cubicBezTo>
                    <a:pt x="1271" y="865"/>
                    <a:pt x="1279" y="869"/>
                    <a:pt x="1286" y="869"/>
                  </a:cubicBezTo>
                  <a:cubicBezTo>
                    <a:pt x="1297" y="869"/>
                    <a:pt x="1302" y="857"/>
                    <a:pt x="1298" y="846"/>
                  </a:cubicBezTo>
                  <a:lnTo>
                    <a:pt x="1298" y="846"/>
                  </a:lnTo>
                  <a:cubicBezTo>
                    <a:pt x="1300" y="847"/>
                    <a:pt x="1302" y="847"/>
                    <a:pt x="1304" y="847"/>
                  </a:cubicBezTo>
                  <a:cubicBezTo>
                    <a:pt x="1310" y="847"/>
                    <a:pt x="1318" y="847"/>
                    <a:pt x="1326" y="855"/>
                  </a:cubicBezTo>
                  <a:cubicBezTo>
                    <a:pt x="1326" y="855"/>
                    <a:pt x="1326" y="839"/>
                    <a:pt x="1293" y="822"/>
                  </a:cubicBezTo>
                  <a:lnTo>
                    <a:pt x="1293" y="822"/>
                  </a:lnTo>
                  <a:cubicBezTo>
                    <a:pt x="1305" y="828"/>
                    <a:pt x="1312" y="830"/>
                    <a:pt x="1316" y="830"/>
                  </a:cubicBezTo>
                  <a:cubicBezTo>
                    <a:pt x="1331" y="830"/>
                    <a:pt x="1305" y="798"/>
                    <a:pt x="1320" y="798"/>
                  </a:cubicBezTo>
                  <a:cubicBezTo>
                    <a:pt x="1324" y="798"/>
                    <a:pt x="1331" y="800"/>
                    <a:pt x="1342" y="806"/>
                  </a:cubicBezTo>
                  <a:cubicBezTo>
                    <a:pt x="1342" y="773"/>
                    <a:pt x="1342" y="740"/>
                    <a:pt x="1342" y="724"/>
                  </a:cubicBezTo>
                  <a:cubicBezTo>
                    <a:pt x="1392" y="757"/>
                    <a:pt x="1342" y="740"/>
                    <a:pt x="1375" y="773"/>
                  </a:cubicBezTo>
                  <a:cubicBezTo>
                    <a:pt x="1375" y="740"/>
                    <a:pt x="1342" y="708"/>
                    <a:pt x="1375" y="708"/>
                  </a:cubicBezTo>
                  <a:cubicBezTo>
                    <a:pt x="1375" y="708"/>
                    <a:pt x="1392" y="724"/>
                    <a:pt x="1392" y="724"/>
                  </a:cubicBezTo>
                  <a:cubicBezTo>
                    <a:pt x="1392" y="691"/>
                    <a:pt x="1424" y="691"/>
                    <a:pt x="1408" y="659"/>
                  </a:cubicBezTo>
                  <a:lnTo>
                    <a:pt x="1408" y="659"/>
                  </a:lnTo>
                  <a:lnTo>
                    <a:pt x="1408" y="675"/>
                  </a:lnTo>
                  <a:cubicBezTo>
                    <a:pt x="1392" y="659"/>
                    <a:pt x="1375" y="609"/>
                    <a:pt x="1359" y="593"/>
                  </a:cubicBezTo>
                  <a:lnTo>
                    <a:pt x="1359" y="593"/>
                  </a:lnTo>
                  <a:cubicBezTo>
                    <a:pt x="1408" y="642"/>
                    <a:pt x="1375" y="593"/>
                    <a:pt x="1441" y="659"/>
                  </a:cubicBezTo>
                  <a:cubicBezTo>
                    <a:pt x="1441" y="626"/>
                    <a:pt x="1424" y="626"/>
                    <a:pt x="1424" y="609"/>
                  </a:cubicBezTo>
                  <a:lnTo>
                    <a:pt x="1424" y="609"/>
                  </a:lnTo>
                  <a:cubicBezTo>
                    <a:pt x="1441" y="626"/>
                    <a:pt x="1441" y="626"/>
                    <a:pt x="1441" y="626"/>
                  </a:cubicBezTo>
                  <a:cubicBezTo>
                    <a:pt x="1441" y="609"/>
                    <a:pt x="1424" y="593"/>
                    <a:pt x="1441" y="593"/>
                  </a:cubicBezTo>
                  <a:cubicBezTo>
                    <a:pt x="1441" y="593"/>
                    <a:pt x="1441" y="609"/>
                    <a:pt x="1441" y="609"/>
                  </a:cubicBezTo>
                  <a:cubicBezTo>
                    <a:pt x="1457" y="593"/>
                    <a:pt x="1408" y="544"/>
                    <a:pt x="1441" y="544"/>
                  </a:cubicBezTo>
                  <a:lnTo>
                    <a:pt x="1441" y="544"/>
                  </a:lnTo>
                  <a:cubicBezTo>
                    <a:pt x="1473" y="577"/>
                    <a:pt x="1457" y="560"/>
                    <a:pt x="1490" y="577"/>
                  </a:cubicBezTo>
                  <a:lnTo>
                    <a:pt x="1490" y="560"/>
                  </a:lnTo>
                  <a:lnTo>
                    <a:pt x="1473" y="560"/>
                  </a:lnTo>
                  <a:cubicBezTo>
                    <a:pt x="1473" y="544"/>
                    <a:pt x="1457" y="528"/>
                    <a:pt x="1473" y="528"/>
                  </a:cubicBezTo>
                  <a:lnTo>
                    <a:pt x="1490" y="544"/>
                  </a:lnTo>
                  <a:lnTo>
                    <a:pt x="1490" y="511"/>
                  </a:lnTo>
                  <a:lnTo>
                    <a:pt x="1473" y="511"/>
                  </a:lnTo>
                  <a:cubicBezTo>
                    <a:pt x="1457" y="495"/>
                    <a:pt x="1424" y="478"/>
                    <a:pt x="1441" y="478"/>
                  </a:cubicBezTo>
                  <a:lnTo>
                    <a:pt x="1441" y="478"/>
                  </a:lnTo>
                  <a:cubicBezTo>
                    <a:pt x="1441" y="478"/>
                    <a:pt x="1457" y="478"/>
                    <a:pt x="1473" y="495"/>
                  </a:cubicBezTo>
                  <a:cubicBezTo>
                    <a:pt x="1457" y="478"/>
                    <a:pt x="1457" y="462"/>
                    <a:pt x="1473" y="462"/>
                  </a:cubicBezTo>
                  <a:cubicBezTo>
                    <a:pt x="1473" y="478"/>
                    <a:pt x="1506" y="495"/>
                    <a:pt x="1506" y="495"/>
                  </a:cubicBezTo>
                  <a:cubicBezTo>
                    <a:pt x="1490" y="478"/>
                    <a:pt x="1522" y="478"/>
                    <a:pt x="1490" y="446"/>
                  </a:cubicBezTo>
                  <a:lnTo>
                    <a:pt x="1490" y="446"/>
                  </a:lnTo>
                  <a:cubicBezTo>
                    <a:pt x="1495" y="451"/>
                    <a:pt x="1501" y="457"/>
                    <a:pt x="1506" y="462"/>
                  </a:cubicBezTo>
                  <a:lnTo>
                    <a:pt x="1523" y="462"/>
                  </a:lnTo>
                  <a:cubicBezTo>
                    <a:pt x="1539" y="462"/>
                    <a:pt x="1490" y="446"/>
                    <a:pt x="1506" y="446"/>
                  </a:cubicBezTo>
                  <a:lnTo>
                    <a:pt x="1523" y="446"/>
                  </a:lnTo>
                  <a:cubicBezTo>
                    <a:pt x="1539" y="446"/>
                    <a:pt x="1523" y="413"/>
                    <a:pt x="1539" y="413"/>
                  </a:cubicBezTo>
                  <a:cubicBezTo>
                    <a:pt x="1572" y="446"/>
                    <a:pt x="1539" y="429"/>
                    <a:pt x="1572" y="446"/>
                  </a:cubicBezTo>
                  <a:cubicBezTo>
                    <a:pt x="1588" y="429"/>
                    <a:pt x="1555" y="380"/>
                    <a:pt x="1572" y="380"/>
                  </a:cubicBezTo>
                  <a:cubicBezTo>
                    <a:pt x="1554" y="363"/>
                    <a:pt x="1553" y="358"/>
                    <a:pt x="1559" y="358"/>
                  </a:cubicBezTo>
                  <a:cubicBezTo>
                    <a:pt x="1566" y="358"/>
                    <a:pt x="1585" y="367"/>
                    <a:pt x="1589" y="367"/>
                  </a:cubicBezTo>
                  <a:cubicBezTo>
                    <a:pt x="1591" y="367"/>
                    <a:pt x="1591" y="366"/>
                    <a:pt x="1588" y="364"/>
                  </a:cubicBezTo>
                  <a:lnTo>
                    <a:pt x="1588" y="364"/>
                  </a:lnTo>
                  <a:cubicBezTo>
                    <a:pt x="1588" y="364"/>
                    <a:pt x="1612" y="376"/>
                    <a:pt x="1609" y="379"/>
                  </a:cubicBezTo>
                  <a:lnTo>
                    <a:pt x="1609" y="379"/>
                  </a:lnTo>
                  <a:cubicBezTo>
                    <a:pt x="1621" y="374"/>
                    <a:pt x="1619" y="344"/>
                    <a:pt x="1604" y="315"/>
                  </a:cubicBezTo>
                  <a:lnTo>
                    <a:pt x="1604" y="315"/>
                  </a:lnTo>
                  <a:lnTo>
                    <a:pt x="1621" y="331"/>
                  </a:lnTo>
                  <a:cubicBezTo>
                    <a:pt x="1637" y="331"/>
                    <a:pt x="1637" y="315"/>
                    <a:pt x="1653" y="315"/>
                  </a:cubicBezTo>
                  <a:cubicBezTo>
                    <a:pt x="1649" y="310"/>
                    <a:pt x="1647" y="307"/>
                    <a:pt x="1645" y="304"/>
                  </a:cubicBezTo>
                  <a:lnTo>
                    <a:pt x="1645" y="304"/>
                  </a:lnTo>
                  <a:cubicBezTo>
                    <a:pt x="1647" y="304"/>
                    <a:pt x="1648" y="304"/>
                    <a:pt x="1649" y="304"/>
                  </a:cubicBezTo>
                  <a:cubicBezTo>
                    <a:pt x="1690" y="304"/>
                    <a:pt x="1646" y="243"/>
                    <a:pt x="1668" y="243"/>
                  </a:cubicBezTo>
                  <a:cubicBezTo>
                    <a:pt x="1672" y="243"/>
                    <a:pt x="1678" y="245"/>
                    <a:pt x="1686" y="249"/>
                  </a:cubicBezTo>
                  <a:cubicBezTo>
                    <a:pt x="1686" y="249"/>
                    <a:pt x="1703" y="266"/>
                    <a:pt x="1703" y="266"/>
                  </a:cubicBezTo>
                  <a:lnTo>
                    <a:pt x="1703" y="233"/>
                  </a:lnTo>
                  <a:cubicBezTo>
                    <a:pt x="1686" y="225"/>
                    <a:pt x="1682" y="225"/>
                    <a:pt x="1680" y="225"/>
                  </a:cubicBezTo>
                  <a:cubicBezTo>
                    <a:pt x="1678" y="225"/>
                    <a:pt x="1678" y="225"/>
                    <a:pt x="1670" y="217"/>
                  </a:cubicBezTo>
                  <a:cubicBezTo>
                    <a:pt x="1657" y="217"/>
                    <a:pt x="1654" y="206"/>
                    <a:pt x="1654" y="202"/>
                  </a:cubicBezTo>
                  <a:lnTo>
                    <a:pt x="1654" y="202"/>
                  </a:lnTo>
                  <a:cubicBezTo>
                    <a:pt x="1656" y="217"/>
                    <a:pt x="1687" y="217"/>
                    <a:pt x="1703" y="233"/>
                  </a:cubicBezTo>
                  <a:cubicBezTo>
                    <a:pt x="1686" y="217"/>
                    <a:pt x="1686" y="217"/>
                    <a:pt x="1686" y="217"/>
                  </a:cubicBezTo>
                  <a:lnTo>
                    <a:pt x="1686" y="217"/>
                  </a:lnTo>
                  <a:cubicBezTo>
                    <a:pt x="1691" y="219"/>
                    <a:pt x="1693" y="220"/>
                    <a:pt x="1694" y="220"/>
                  </a:cubicBezTo>
                  <a:cubicBezTo>
                    <a:pt x="1698" y="220"/>
                    <a:pt x="1642" y="184"/>
                    <a:pt x="1670" y="184"/>
                  </a:cubicBezTo>
                  <a:lnTo>
                    <a:pt x="1670" y="184"/>
                  </a:lnTo>
                  <a:lnTo>
                    <a:pt x="1686" y="200"/>
                  </a:lnTo>
                  <a:cubicBezTo>
                    <a:pt x="1686" y="184"/>
                    <a:pt x="1670" y="167"/>
                    <a:pt x="1670" y="167"/>
                  </a:cubicBezTo>
                  <a:lnTo>
                    <a:pt x="1670" y="167"/>
                  </a:lnTo>
                  <a:cubicBezTo>
                    <a:pt x="1703" y="184"/>
                    <a:pt x="1686" y="184"/>
                    <a:pt x="1703" y="200"/>
                  </a:cubicBezTo>
                  <a:cubicBezTo>
                    <a:pt x="1703" y="187"/>
                    <a:pt x="1681" y="163"/>
                    <a:pt x="1682" y="163"/>
                  </a:cubicBezTo>
                  <a:lnTo>
                    <a:pt x="1682" y="163"/>
                  </a:lnTo>
                  <a:cubicBezTo>
                    <a:pt x="1682" y="163"/>
                    <a:pt x="1683" y="164"/>
                    <a:pt x="1686" y="167"/>
                  </a:cubicBezTo>
                  <a:cubicBezTo>
                    <a:pt x="1703" y="167"/>
                    <a:pt x="1703" y="184"/>
                    <a:pt x="1703" y="184"/>
                  </a:cubicBezTo>
                  <a:cubicBezTo>
                    <a:pt x="1735" y="200"/>
                    <a:pt x="1719" y="200"/>
                    <a:pt x="1735" y="200"/>
                  </a:cubicBezTo>
                  <a:lnTo>
                    <a:pt x="1752" y="200"/>
                  </a:lnTo>
                  <a:lnTo>
                    <a:pt x="1752" y="184"/>
                  </a:lnTo>
                  <a:cubicBezTo>
                    <a:pt x="1702" y="146"/>
                    <a:pt x="1728" y="156"/>
                    <a:pt x="1729" y="142"/>
                  </a:cubicBezTo>
                  <a:lnTo>
                    <a:pt x="1729" y="142"/>
                  </a:lnTo>
                  <a:cubicBezTo>
                    <a:pt x="1737" y="155"/>
                    <a:pt x="1743" y="143"/>
                    <a:pt x="1768" y="167"/>
                  </a:cubicBezTo>
                  <a:cubicBezTo>
                    <a:pt x="1768" y="167"/>
                    <a:pt x="1776" y="167"/>
                    <a:pt x="1781" y="173"/>
                  </a:cubicBezTo>
                  <a:lnTo>
                    <a:pt x="1781" y="173"/>
                  </a:lnTo>
                  <a:cubicBezTo>
                    <a:pt x="1781" y="167"/>
                    <a:pt x="1786" y="167"/>
                    <a:pt x="1791" y="167"/>
                  </a:cubicBezTo>
                  <a:cubicBezTo>
                    <a:pt x="1797" y="167"/>
                    <a:pt x="1801" y="167"/>
                    <a:pt x="1784" y="151"/>
                  </a:cubicBezTo>
                  <a:cubicBezTo>
                    <a:pt x="1768" y="118"/>
                    <a:pt x="1850" y="151"/>
                    <a:pt x="1817" y="102"/>
                  </a:cubicBezTo>
                  <a:cubicBezTo>
                    <a:pt x="1801" y="86"/>
                    <a:pt x="1784" y="53"/>
                    <a:pt x="1768" y="37"/>
                  </a:cubicBezTo>
                  <a:lnTo>
                    <a:pt x="1768" y="37"/>
                  </a:lnTo>
                  <a:cubicBezTo>
                    <a:pt x="1784" y="37"/>
                    <a:pt x="1801" y="53"/>
                    <a:pt x="1801" y="53"/>
                  </a:cubicBezTo>
                  <a:cubicBezTo>
                    <a:pt x="1806" y="58"/>
                    <a:pt x="1809" y="60"/>
                    <a:pt x="1811" y="60"/>
                  </a:cubicBezTo>
                  <a:cubicBezTo>
                    <a:pt x="1817" y="60"/>
                    <a:pt x="1817" y="48"/>
                    <a:pt x="1817" y="37"/>
                  </a:cubicBezTo>
                  <a:cubicBezTo>
                    <a:pt x="1801" y="37"/>
                    <a:pt x="1784" y="20"/>
                    <a:pt x="1768" y="4"/>
                  </a:cubicBezTo>
                  <a:lnTo>
                    <a:pt x="1768" y="4"/>
                  </a:lnTo>
                  <a:cubicBezTo>
                    <a:pt x="1752" y="4"/>
                    <a:pt x="1784" y="20"/>
                    <a:pt x="1752" y="20"/>
                  </a:cubicBezTo>
                  <a:cubicBezTo>
                    <a:pt x="1752" y="20"/>
                    <a:pt x="1735" y="4"/>
                    <a:pt x="1735" y="4"/>
                  </a:cubicBezTo>
                  <a:cubicBezTo>
                    <a:pt x="1730" y="1"/>
                    <a:pt x="1727" y="0"/>
                    <a:pt x="1726" y="0"/>
                  </a:cubicBezTo>
                  <a:close/>
                  <a:moveTo>
                    <a:pt x="197" y="2197"/>
                  </a:moveTo>
                  <a:lnTo>
                    <a:pt x="197" y="2214"/>
                  </a:lnTo>
                  <a:cubicBezTo>
                    <a:pt x="203" y="2217"/>
                    <a:pt x="208" y="2218"/>
                    <a:pt x="211" y="2218"/>
                  </a:cubicBezTo>
                  <a:cubicBezTo>
                    <a:pt x="223" y="2218"/>
                    <a:pt x="210" y="2197"/>
                    <a:pt x="197" y="21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16"/>
            <p:cNvSpPr/>
            <p:nvPr/>
          </p:nvSpPr>
          <p:spPr>
            <a:xfrm>
              <a:off x="3444430" y="55614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16"/>
            <p:cNvSpPr/>
            <p:nvPr/>
          </p:nvSpPr>
          <p:spPr>
            <a:xfrm>
              <a:off x="3679276" y="278065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16"/>
            <p:cNvSpPr/>
            <p:nvPr/>
          </p:nvSpPr>
          <p:spPr>
            <a:xfrm>
              <a:off x="3521831" y="53443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16"/>
            <p:cNvSpPr/>
            <p:nvPr/>
          </p:nvSpPr>
          <p:spPr>
            <a:xfrm>
              <a:off x="3719487" y="268814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16"/>
            <p:cNvSpPr/>
            <p:nvPr/>
          </p:nvSpPr>
          <p:spPr>
            <a:xfrm>
              <a:off x="3722696" y="26258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cubicBezTo>
                    <a:pt x="16" y="17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16"/>
            <p:cNvSpPr/>
            <p:nvPr/>
          </p:nvSpPr>
          <p:spPr>
            <a:xfrm>
              <a:off x="3657755" y="361506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16"/>
            <p:cNvSpPr/>
            <p:nvPr/>
          </p:nvSpPr>
          <p:spPr>
            <a:xfrm>
              <a:off x="3667005" y="32431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cubicBezTo>
                    <a:pt x="0" y="1"/>
                    <a:pt x="17" y="17"/>
                    <a:pt x="17" y="17"/>
                  </a:cubicBezTo>
                  <a:cubicBezTo>
                    <a:pt x="17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16"/>
            <p:cNvSpPr/>
            <p:nvPr/>
          </p:nvSpPr>
          <p:spPr>
            <a:xfrm>
              <a:off x="3639254" y="395487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16"/>
            <p:cNvSpPr/>
            <p:nvPr/>
          </p:nvSpPr>
          <p:spPr>
            <a:xfrm>
              <a:off x="3667005" y="327526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0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16"/>
            <p:cNvSpPr/>
            <p:nvPr/>
          </p:nvSpPr>
          <p:spPr>
            <a:xfrm>
              <a:off x="3747238" y="24087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16"/>
            <p:cNvSpPr/>
            <p:nvPr/>
          </p:nvSpPr>
          <p:spPr>
            <a:xfrm>
              <a:off x="3747238" y="24087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16"/>
            <p:cNvSpPr/>
            <p:nvPr/>
          </p:nvSpPr>
          <p:spPr>
            <a:xfrm>
              <a:off x="3747238" y="23785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7"/>
                    <a:pt x="1" y="1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16"/>
            <p:cNvSpPr/>
            <p:nvPr/>
          </p:nvSpPr>
          <p:spPr>
            <a:xfrm>
              <a:off x="3737044" y="248803"/>
              <a:ext cx="6419" cy="3021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6" y="1"/>
                  </a:moveTo>
                  <a:cubicBezTo>
                    <a:pt x="2" y="1"/>
                    <a:pt x="0" y="3"/>
                    <a:pt x="6" y="8"/>
                  </a:cubicBezTo>
                  <a:cubicBezTo>
                    <a:pt x="6" y="8"/>
                    <a:pt x="20" y="15"/>
                    <a:pt x="25" y="15"/>
                  </a:cubicBezTo>
                  <a:cubicBezTo>
                    <a:pt x="28" y="15"/>
                    <a:pt x="28" y="13"/>
                    <a:pt x="22" y="8"/>
                  </a:cubicBezTo>
                  <a:cubicBezTo>
                    <a:pt x="33" y="8"/>
                    <a:pt x="15" y="1"/>
                    <a:pt x="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16"/>
            <p:cNvSpPr/>
            <p:nvPr/>
          </p:nvSpPr>
          <p:spPr>
            <a:xfrm>
              <a:off x="3702119" y="236910"/>
              <a:ext cx="8306" cy="4153"/>
            </a:xfrm>
            <a:custGeom>
              <a:avLst/>
              <a:gdLst/>
              <a:ahLst/>
              <a:cxnLst/>
              <a:rect l="l" t="t" r="r" b="b"/>
              <a:pathLst>
                <a:path w="44" h="22" extrusionOk="0">
                  <a:moveTo>
                    <a:pt x="10" y="1"/>
                  </a:moveTo>
                  <a:lnTo>
                    <a:pt x="10" y="1"/>
                  </a:lnTo>
                  <a:cubicBezTo>
                    <a:pt x="1" y="1"/>
                    <a:pt x="40" y="22"/>
                    <a:pt x="27" y="22"/>
                  </a:cubicBezTo>
                  <a:lnTo>
                    <a:pt x="44" y="22"/>
                  </a:lnTo>
                  <a:cubicBezTo>
                    <a:pt x="44" y="22"/>
                    <a:pt x="27" y="6"/>
                    <a:pt x="27" y="6"/>
                  </a:cubicBezTo>
                  <a:cubicBezTo>
                    <a:pt x="17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16"/>
            <p:cNvSpPr/>
            <p:nvPr/>
          </p:nvSpPr>
          <p:spPr>
            <a:xfrm>
              <a:off x="3697966" y="24408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0" y="0"/>
                    <a:pt x="0" y="17"/>
                    <a:pt x="16" y="17"/>
                  </a:cubicBezTo>
                  <a:cubicBezTo>
                    <a:pt x="16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16"/>
            <p:cNvSpPr/>
            <p:nvPr/>
          </p:nvSpPr>
          <p:spPr>
            <a:xfrm>
              <a:off x="3660775" y="284294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1" y="0"/>
                  </a:moveTo>
                  <a:cubicBezTo>
                    <a:pt x="1" y="16"/>
                    <a:pt x="17" y="16"/>
                    <a:pt x="33" y="3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16"/>
            <p:cNvSpPr/>
            <p:nvPr/>
          </p:nvSpPr>
          <p:spPr>
            <a:xfrm>
              <a:off x="3682485" y="315066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0" y="1"/>
                  </a:moveTo>
                  <a:lnTo>
                    <a:pt x="0" y="1"/>
                  </a:lnTo>
                  <a:lnTo>
                    <a:pt x="17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16"/>
            <p:cNvSpPr/>
            <p:nvPr/>
          </p:nvSpPr>
          <p:spPr>
            <a:xfrm>
              <a:off x="3645295" y="293545"/>
              <a:ext cx="3398" cy="3209"/>
            </a:xfrm>
            <a:custGeom>
              <a:avLst/>
              <a:gdLst/>
              <a:ahLst/>
              <a:cxnLst/>
              <a:rect l="l" t="t" r="r" b="b"/>
              <a:pathLst>
                <a:path w="18" h="17" extrusionOk="0">
                  <a:moveTo>
                    <a:pt x="1" y="0"/>
                  </a:moveTo>
                  <a:lnTo>
                    <a:pt x="1" y="17"/>
                  </a:lnTo>
                  <a:lnTo>
                    <a:pt x="17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16"/>
            <p:cNvSpPr/>
            <p:nvPr/>
          </p:nvSpPr>
          <p:spPr>
            <a:xfrm>
              <a:off x="3589793" y="367548"/>
              <a:ext cx="6230" cy="6419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1"/>
                  </a:moveTo>
                  <a:lnTo>
                    <a:pt x="33" y="34"/>
                  </a:lnTo>
                  <a:cubicBezTo>
                    <a:pt x="33" y="1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16"/>
            <p:cNvSpPr/>
            <p:nvPr/>
          </p:nvSpPr>
          <p:spPr>
            <a:xfrm>
              <a:off x="3565062" y="402472"/>
              <a:ext cx="6230" cy="2454"/>
            </a:xfrm>
            <a:custGeom>
              <a:avLst/>
              <a:gdLst/>
              <a:ahLst/>
              <a:cxnLst/>
              <a:rect l="l" t="t" r="r" b="b"/>
              <a:pathLst>
                <a:path w="33" h="13" extrusionOk="0">
                  <a:moveTo>
                    <a:pt x="4" y="0"/>
                  </a:moveTo>
                  <a:cubicBezTo>
                    <a:pt x="0" y="0"/>
                    <a:pt x="0" y="4"/>
                    <a:pt x="0" y="12"/>
                  </a:cubicBezTo>
                  <a:lnTo>
                    <a:pt x="33" y="12"/>
                  </a:lnTo>
                  <a:cubicBezTo>
                    <a:pt x="17" y="4"/>
                    <a:pt x="8" y="0"/>
                    <a:pt x="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16"/>
            <p:cNvSpPr/>
            <p:nvPr/>
          </p:nvSpPr>
          <p:spPr>
            <a:xfrm>
              <a:off x="3484641" y="48817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7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16"/>
            <p:cNvSpPr/>
            <p:nvPr/>
          </p:nvSpPr>
          <p:spPr>
            <a:xfrm>
              <a:off x="2644179" y="-599585"/>
              <a:ext cx="6419" cy="339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0" y="1"/>
                  </a:moveTo>
                  <a:lnTo>
                    <a:pt x="33" y="17"/>
                  </a:lnTo>
                  <a:cubicBezTo>
                    <a:pt x="33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16"/>
            <p:cNvSpPr/>
            <p:nvPr/>
          </p:nvSpPr>
          <p:spPr>
            <a:xfrm>
              <a:off x="2634929" y="-599585"/>
              <a:ext cx="12460" cy="12648"/>
            </a:xfrm>
            <a:custGeom>
              <a:avLst/>
              <a:gdLst/>
              <a:ahLst/>
              <a:cxnLst/>
              <a:rect l="l" t="t" r="r" b="b"/>
              <a:pathLst>
                <a:path w="66" h="67" extrusionOk="0">
                  <a:moveTo>
                    <a:pt x="49" y="1"/>
                  </a:moveTo>
                  <a:cubicBezTo>
                    <a:pt x="21" y="1"/>
                    <a:pt x="5" y="1"/>
                    <a:pt x="12" y="21"/>
                  </a:cubicBezTo>
                  <a:lnTo>
                    <a:pt x="12" y="21"/>
                  </a:lnTo>
                  <a:cubicBezTo>
                    <a:pt x="7" y="17"/>
                    <a:pt x="0" y="17"/>
                    <a:pt x="0" y="17"/>
                  </a:cubicBezTo>
                  <a:lnTo>
                    <a:pt x="0" y="17"/>
                  </a:lnTo>
                  <a:cubicBezTo>
                    <a:pt x="4" y="21"/>
                    <a:pt x="9" y="25"/>
                    <a:pt x="15" y="29"/>
                  </a:cubicBezTo>
                  <a:lnTo>
                    <a:pt x="15" y="29"/>
                  </a:lnTo>
                  <a:cubicBezTo>
                    <a:pt x="15" y="30"/>
                    <a:pt x="16" y="32"/>
                    <a:pt x="17" y="33"/>
                  </a:cubicBezTo>
                  <a:cubicBezTo>
                    <a:pt x="17" y="32"/>
                    <a:pt x="17" y="31"/>
                    <a:pt x="16" y="30"/>
                  </a:cubicBezTo>
                  <a:lnTo>
                    <a:pt x="16" y="30"/>
                  </a:lnTo>
                  <a:cubicBezTo>
                    <a:pt x="33" y="42"/>
                    <a:pt x="54" y="54"/>
                    <a:pt x="66" y="66"/>
                  </a:cubicBezTo>
                  <a:cubicBezTo>
                    <a:pt x="49" y="33"/>
                    <a:pt x="49" y="50"/>
                    <a:pt x="17" y="17"/>
                  </a:cubicBezTo>
                  <a:lnTo>
                    <a:pt x="49" y="17"/>
                  </a:lnTo>
                  <a:cubicBezTo>
                    <a:pt x="49" y="17"/>
                    <a:pt x="66" y="17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16"/>
            <p:cNvSpPr/>
            <p:nvPr/>
          </p:nvSpPr>
          <p:spPr>
            <a:xfrm>
              <a:off x="2542237" y="-441951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cubicBezTo>
                    <a:pt x="17" y="0"/>
                    <a:pt x="17" y="0"/>
                    <a:pt x="17" y="17"/>
                  </a:cubicBez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16"/>
            <p:cNvSpPr/>
            <p:nvPr/>
          </p:nvSpPr>
          <p:spPr>
            <a:xfrm>
              <a:off x="2532986" y="-43270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16"/>
            <p:cNvSpPr/>
            <p:nvPr/>
          </p:nvSpPr>
          <p:spPr>
            <a:xfrm>
              <a:off x="2576217" y="-50066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16"/>
            <p:cNvSpPr/>
            <p:nvPr/>
          </p:nvSpPr>
          <p:spPr>
            <a:xfrm>
              <a:off x="2644179" y="-57787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17"/>
                    <a:pt x="0" y="17"/>
                    <a:pt x="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16"/>
            <p:cNvSpPr/>
            <p:nvPr/>
          </p:nvSpPr>
          <p:spPr>
            <a:xfrm>
              <a:off x="2582447" y="-534644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lnTo>
                    <a:pt x="16" y="17"/>
                  </a:lnTo>
                  <a:cubicBezTo>
                    <a:pt x="16" y="17"/>
                    <a:pt x="16" y="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16"/>
            <p:cNvSpPr/>
            <p:nvPr/>
          </p:nvSpPr>
          <p:spPr>
            <a:xfrm>
              <a:off x="2594718" y="-553144"/>
              <a:ext cx="6419" cy="6230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33" y="33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" y="0"/>
                    <a:pt x="1" y="0"/>
                  </a:cubicBezTo>
                  <a:cubicBezTo>
                    <a:pt x="1" y="0"/>
                    <a:pt x="17" y="17"/>
                    <a:pt x="33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16"/>
            <p:cNvSpPr/>
            <p:nvPr/>
          </p:nvSpPr>
          <p:spPr>
            <a:xfrm>
              <a:off x="2301161" y="101931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16"/>
            <p:cNvSpPr/>
            <p:nvPr/>
          </p:nvSpPr>
          <p:spPr>
            <a:xfrm>
              <a:off x="2514297" y="-417221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16"/>
            <p:cNvSpPr/>
            <p:nvPr/>
          </p:nvSpPr>
          <p:spPr>
            <a:xfrm>
              <a:off x="2437084" y="-238066"/>
              <a:ext cx="12648" cy="6419"/>
            </a:xfrm>
            <a:custGeom>
              <a:avLst/>
              <a:gdLst/>
              <a:ahLst/>
              <a:cxnLst/>
              <a:rect l="l" t="t" r="r" b="b"/>
              <a:pathLst>
                <a:path w="67" h="34" extrusionOk="0">
                  <a:moveTo>
                    <a:pt x="1" y="1"/>
                  </a:moveTo>
                  <a:lnTo>
                    <a:pt x="1" y="1"/>
                  </a:lnTo>
                  <a:cubicBezTo>
                    <a:pt x="6" y="1"/>
                    <a:pt x="13" y="4"/>
                    <a:pt x="21" y="9"/>
                  </a:cubicBezTo>
                  <a:lnTo>
                    <a:pt x="21" y="9"/>
                  </a:lnTo>
                  <a:cubicBezTo>
                    <a:pt x="17" y="4"/>
                    <a:pt x="12" y="1"/>
                    <a:pt x="1" y="1"/>
                  </a:cubicBezTo>
                  <a:close/>
                  <a:moveTo>
                    <a:pt x="21" y="9"/>
                  </a:moveTo>
                  <a:cubicBezTo>
                    <a:pt x="30" y="19"/>
                    <a:pt x="33" y="33"/>
                    <a:pt x="66" y="33"/>
                  </a:cubicBezTo>
                  <a:cubicBezTo>
                    <a:pt x="55" y="33"/>
                    <a:pt x="37" y="19"/>
                    <a:pt x="21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16"/>
            <p:cNvSpPr/>
            <p:nvPr/>
          </p:nvSpPr>
          <p:spPr>
            <a:xfrm>
              <a:off x="2499005" y="-370969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16"/>
            <p:cNvSpPr/>
            <p:nvPr/>
          </p:nvSpPr>
          <p:spPr>
            <a:xfrm>
              <a:off x="2495796" y="-349259"/>
              <a:ext cx="3398" cy="18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7" y="0"/>
                  </a:moveTo>
                  <a:cubicBezTo>
                    <a:pt x="17" y="0"/>
                    <a:pt x="1" y="0"/>
                    <a:pt x="1" y="0"/>
                  </a:cubicBezTo>
                  <a:lnTo>
                    <a:pt x="17" y="0"/>
                  </a:lnTo>
                  <a:cubicBezTo>
                    <a:pt x="17" y="0"/>
                    <a:pt x="1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16"/>
            <p:cNvSpPr/>
            <p:nvPr/>
          </p:nvSpPr>
          <p:spPr>
            <a:xfrm>
              <a:off x="2489566" y="-333779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16"/>
            <p:cNvSpPr/>
            <p:nvPr/>
          </p:nvSpPr>
          <p:spPr>
            <a:xfrm>
              <a:off x="2359872" y="33969"/>
              <a:ext cx="6419" cy="4531"/>
            </a:xfrm>
            <a:custGeom>
              <a:avLst/>
              <a:gdLst/>
              <a:ahLst/>
              <a:cxnLst/>
              <a:rect l="l" t="t" r="r" b="b"/>
              <a:pathLst>
                <a:path w="34" h="24" extrusionOk="0">
                  <a:moveTo>
                    <a:pt x="1" y="0"/>
                  </a:moveTo>
                  <a:cubicBezTo>
                    <a:pt x="12" y="12"/>
                    <a:pt x="24" y="23"/>
                    <a:pt x="29" y="23"/>
                  </a:cubicBezTo>
                  <a:cubicBezTo>
                    <a:pt x="32" y="23"/>
                    <a:pt x="33" y="21"/>
                    <a:pt x="33" y="17"/>
                  </a:cubicBezTo>
                  <a:cubicBezTo>
                    <a:pt x="17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16"/>
            <p:cNvSpPr/>
            <p:nvPr/>
          </p:nvSpPr>
          <p:spPr>
            <a:xfrm>
              <a:off x="2641159" y="-577875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6" y="17"/>
                  </a:moveTo>
                  <a:lnTo>
                    <a:pt x="16" y="17"/>
                  </a:lnTo>
                  <a:cubicBezTo>
                    <a:pt x="16" y="17"/>
                    <a:pt x="0" y="0"/>
                    <a:pt x="0" y="0"/>
                  </a:cubicBezTo>
                  <a:cubicBezTo>
                    <a:pt x="16" y="17"/>
                    <a:pt x="16" y="17"/>
                    <a:pt x="16" y="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16"/>
            <p:cNvSpPr/>
            <p:nvPr/>
          </p:nvSpPr>
          <p:spPr>
            <a:xfrm>
              <a:off x="2424814" y="-9270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cubicBezTo>
                    <a:pt x="17" y="0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16"/>
            <p:cNvSpPr/>
            <p:nvPr/>
          </p:nvSpPr>
          <p:spPr>
            <a:xfrm>
              <a:off x="2532986" y="-318299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16"/>
            <p:cNvSpPr/>
            <p:nvPr/>
          </p:nvSpPr>
          <p:spPr>
            <a:xfrm>
              <a:off x="2288890" y="-590334"/>
              <a:ext cx="355477" cy="701705"/>
            </a:xfrm>
            <a:custGeom>
              <a:avLst/>
              <a:gdLst/>
              <a:ahLst/>
              <a:cxnLst/>
              <a:rect l="l" t="t" r="r" b="b"/>
              <a:pathLst>
                <a:path w="1883" h="3717" extrusionOk="0">
                  <a:moveTo>
                    <a:pt x="1833" y="1"/>
                  </a:moveTo>
                  <a:cubicBezTo>
                    <a:pt x="1833" y="1"/>
                    <a:pt x="1866" y="17"/>
                    <a:pt x="1866" y="17"/>
                  </a:cubicBezTo>
                  <a:cubicBezTo>
                    <a:pt x="1874" y="33"/>
                    <a:pt x="1870" y="38"/>
                    <a:pt x="1862" y="38"/>
                  </a:cubicBezTo>
                  <a:cubicBezTo>
                    <a:pt x="1862" y="38"/>
                    <a:pt x="1861" y="38"/>
                    <a:pt x="1861" y="38"/>
                  </a:cubicBezTo>
                  <a:lnTo>
                    <a:pt x="1861" y="38"/>
                  </a:lnTo>
                  <a:cubicBezTo>
                    <a:pt x="1868" y="43"/>
                    <a:pt x="1871" y="55"/>
                    <a:pt x="1882" y="66"/>
                  </a:cubicBezTo>
                  <a:cubicBezTo>
                    <a:pt x="1882" y="50"/>
                    <a:pt x="1882" y="17"/>
                    <a:pt x="1850" y="1"/>
                  </a:cubicBezTo>
                  <a:close/>
                  <a:moveTo>
                    <a:pt x="1813" y="14"/>
                  </a:moveTo>
                  <a:cubicBezTo>
                    <a:pt x="1785" y="14"/>
                    <a:pt x="1831" y="52"/>
                    <a:pt x="1817" y="66"/>
                  </a:cubicBezTo>
                  <a:cubicBezTo>
                    <a:pt x="1817" y="66"/>
                    <a:pt x="1833" y="83"/>
                    <a:pt x="1850" y="83"/>
                  </a:cubicBezTo>
                  <a:cubicBezTo>
                    <a:pt x="1850" y="66"/>
                    <a:pt x="1817" y="50"/>
                    <a:pt x="1833" y="50"/>
                  </a:cubicBezTo>
                  <a:cubicBezTo>
                    <a:pt x="1850" y="66"/>
                    <a:pt x="1866" y="66"/>
                    <a:pt x="1866" y="82"/>
                  </a:cubicBezTo>
                  <a:lnTo>
                    <a:pt x="1866" y="82"/>
                  </a:lnTo>
                  <a:cubicBezTo>
                    <a:pt x="1866" y="67"/>
                    <a:pt x="1851" y="51"/>
                    <a:pt x="1850" y="36"/>
                  </a:cubicBezTo>
                  <a:lnTo>
                    <a:pt x="1850" y="36"/>
                  </a:lnTo>
                  <a:cubicBezTo>
                    <a:pt x="1854" y="37"/>
                    <a:pt x="1858" y="37"/>
                    <a:pt x="1861" y="38"/>
                  </a:cubicBezTo>
                  <a:lnTo>
                    <a:pt x="1861" y="38"/>
                  </a:lnTo>
                  <a:cubicBezTo>
                    <a:pt x="1858" y="35"/>
                    <a:pt x="1855" y="33"/>
                    <a:pt x="1850" y="33"/>
                  </a:cubicBezTo>
                  <a:cubicBezTo>
                    <a:pt x="1850" y="34"/>
                    <a:pt x="1850" y="35"/>
                    <a:pt x="1850" y="36"/>
                  </a:cubicBezTo>
                  <a:lnTo>
                    <a:pt x="1850" y="36"/>
                  </a:lnTo>
                  <a:cubicBezTo>
                    <a:pt x="1844" y="35"/>
                    <a:pt x="1838" y="33"/>
                    <a:pt x="1833" y="33"/>
                  </a:cubicBezTo>
                  <a:lnTo>
                    <a:pt x="1833" y="17"/>
                  </a:lnTo>
                  <a:cubicBezTo>
                    <a:pt x="1824" y="15"/>
                    <a:pt x="1818" y="14"/>
                    <a:pt x="1813" y="14"/>
                  </a:cubicBezTo>
                  <a:close/>
                  <a:moveTo>
                    <a:pt x="1797" y="253"/>
                  </a:moveTo>
                  <a:lnTo>
                    <a:pt x="1797" y="253"/>
                  </a:lnTo>
                  <a:cubicBezTo>
                    <a:pt x="1798" y="255"/>
                    <a:pt x="1799" y="259"/>
                    <a:pt x="1801" y="263"/>
                  </a:cubicBezTo>
                  <a:cubicBezTo>
                    <a:pt x="1801" y="258"/>
                    <a:pt x="1799" y="255"/>
                    <a:pt x="1797" y="253"/>
                  </a:cubicBezTo>
                  <a:close/>
                  <a:moveTo>
                    <a:pt x="1692" y="291"/>
                  </a:moveTo>
                  <a:cubicBezTo>
                    <a:pt x="1693" y="291"/>
                    <a:pt x="1696" y="292"/>
                    <a:pt x="1702" y="295"/>
                  </a:cubicBezTo>
                  <a:cubicBezTo>
                    <a:pt x="1702" y="295"/>
                    <a:pt x="1702" y="295"/>
                    <a:pt x="1702" y="309"/>
                  </a:cubicBezTo>
                  <a:lnTo>
                    <a:pt x="1702" y="309"/>
                  </a:lnTo>
                  <a:cubicBezTo>
                    <a:pt x="1697" y="299"/>
                    <a:pt x="1688" y="291"/>
                    <a:pt x="1692" y="291"/>
                  </a:cubicBezTo>
                  <a:close/>
                  <a:moveTo>
                    <a:pt x="1457" y="606"/>
                  </a:moveTo>
                  <a:cubicBezTo>
                    <a:pt x="1453" y="606"/>
                    <a:pt x="1450" y="606"/>
                    <a:pt x="1448" y="607"/>
                  </a:cubicBezTo>
                  <a:lnTo>
                    <a:pt x="1448" y="607"/>
                  </a:lnTo>
                  <a:cubicBezTo>
                    <a:pt x="1451" y="606"/>
                    <a:pt x="1454" y="606"/>
                    <a:pt x="1457" y="606"/>
                  </a:cubicBezTo>
                  <a:close/>
                  <a:moveTo>
                    <a:pt x="1326" y="770"/>
                  </a:moveTo>
                  <a:lnTo>
                    <a:pt x="1342" y="786"/>
                  </a:lnTo>
                  <a:lnTo>
                    <a:pt x="1359" y="786"/>
                  </a:lnTo>
                  <a:cubicBezTo>
                    <a:pt x="1359" y="786"/>
                    <a:pt x="1342" y="770"/>
                    <a:pt x="1326" y="770"/>
                  </a:cubicBezTo>
                  <a:close/>
                  <a:moveTo>
                    <a:pt x="1490" y="868"/>
                  </a:moveTo>
                  <a:lnTo>
                    <a:pt x="1506" y="885"/>
                  </a:lnTo>
                  <a:lnTo>
                    <a:pt x="1506" y="868"/>
                  </a:lnTo>
                  <a:close/>
                  <a:moveTo>
                    <a:pt x="1228" y="917"/>
                  </a:moveTo>
                  <a:lnTo>
                    <a:pt x="1228" y="917"/>
                  </a:lnTo>
                  <a:cubicBezTo>
                    <a:pt x="1224" y="921"/>
                    <a:pt x="1224" y="924"/>
                    <a:pt x="1227" y="927"/>
                  </a:cubicBezTo>
                  <a:lnTo>
                    <a:pt x="1227" y="927"/>
                  </a:lnTo>
                  <a:cubicBezTo>
                    <a:pt x="1228" y="924"/>
                    <a:pt x="1228" y="921"/>
                    <a:pt x="1228" y="917"/>
                  </a:cubicBezTo>
                  <a:close/>
                  <a:moveTo>
                    <a:pt x="1198" y="962"/>
                  </a:moveTo>
                  <a:cubicBezTo>
                    <a:pt x="1196" y="962"/>
                    <a:pt x="1195" y="963"/>
                    <a:pt x="1195" y="966"/>
                  </a:cubicBezTo>
                  <a:lnTo>
                    <a:pt x="1210" y="966"/>
                  </a:lnTo>
                  <a:cubicBezTo>
                    <a:pt x="1205" y="964"/>
                    <a:pt x="1201" y="962"/>
                    <a:pt x="1198" y="962"/>
                  </a:cubicBezTo>
                  <a:close/>
                  <a:moveTo>
                    <a:pt x="1424" y="1081"/>
                  </a:moveTo>
                  <a:lnTo>
                    <a:pt x="1440" y="1097"/>
                  </a:lnTo>
                  <a:cubicBezTo>
                    <a:pt x="1440" y="1097"/>
                    <a:pt x="1457" y="1097"/>
                    <a:pt x="1424" y="1081"/>
                  </a:cubicBezTo>
                  <a:close/>
                  <a:moveTo>
                    <a:pt x="999" y="1572"/>
                  </a:moveTo>
                  <a:cubicBezTo>
                    <a:pt x="999" y="1584"/>
                    <a:pt x="1017" y="1587"/>
                    <a:pt x="1026" y="1595"/>
                  </a:cubicBezTo>
                  <a:lnTo>
                    <a:pt x="1026" y="1595"/>
                  </a:lnTo>
                  <a:cubicBezTo>
                    <a:pt x="1015" y="1576"/>
                    <a:pt x="1013" y="1587"/>
                    <a:pt x="999" y="1572"/>
                  </a:cubicBezTo>
                  <a:close/>
                  <a:moveTo>
                    <a:pt x="962" y="1584"/>
                  </a:moveTo>
                  <a:cubicBezTo>
                    <a:pt x="945" y="1584"/>
                    <a:pt x="966" y="1605"/>
                    <a:pt x="966" y="1605"/>
                  </a:cubicBezTo>
                  <a:lnTo>
                    <a:pt x="982" y="1588"/>
                  </a:lnTo>
                  <a:cubicBezTo>
                    <a:pt x="972" y="1585"/>
                    <a:pt x="966" y="1584"/>
                    <a:pt x="962" y="1584"/>
                  </a:cubicBezTo>
                  <a:close/>
                  <a:moveTo>
                    <a:pt x="1026" y="1595"/>
                  </a:moveTo>
                  <a:cubicBezTo>
                    <a:pt x="1028" y="1598"/>
                    <a:pt x="1029" y="1601"/>
                    <a:pt x="1031" y="1605"/>
                  </a:cubicBezTo>
                  <a:cubicBezTo>
                    <a:pt x="1031" y="1601"/>
                    <a:pt x="1029" y="1598"/>
                    <a:pt x="1026" y="1595"/>
                  </a:cubicBezTo>
                  <a:close/>
                  <a:moveTo>
                    <a:pt x="842" y="2447"/>
                  </a:moveTo>
                  <a:cubicBezTo>
                    <a:pt x="841" y="2449"/>
                    <a:pt x="844" y="2452"/>
                    <a:pt x="851" y="2456"/>
                  </a:cubicBezTo>
                  <a:cubicBezTo>
                    <a:pt x="847" y="2452"/>
                    <a:pt x="844" y="2449"/>
                    <a:pt x="842" y="2447"/>
                  </a:cubicBezTo>
                  <a:close/>
                  <a:moveTo>
                    <a:pt x="246" y="2931"/>
                  </a:moveTo>
                  <a:cubicBezTo>
                    <a:pt x="248" y="2934"/>
                    <a:pt x="251" y="2936"/>
                    <a:pt x="254" y="2938"/>
                  </a:cubicBezTo>
                  <a:lnTo>
                    <a:pt x="254" y="2938"/>
                  </a:lnTo>
                  <a:cubicBezTo>
                    <a:pt x="250" y="2935"/>
                    <a:pt x="248" y="2933"/>
                    <a:pt x="246" y="2931"/>
                  </a:cubicBezTo>
                  <a:close/>
                  <a:moveTo>
                    <a:pt x="573" y="2979"/>
                  </a:moveTo>
                  <a:lnTo>
                    <a:pt x="573" y="2979"/>
                  </a:lnTo>
                  <a:cubicBezTo>
                    <a:pt x="573" y="2979"/>
                    <a:pt x="573" y="2979"/>
                    <a:pt x="573" y="2980"/>
                  </a:cubicBezTo>
                  <a:cubicBezTo>
                    <a:pt x="580" y="2980"/>
                    <a:pt x="578" y="2980"/>
                    <a:pt x="573" y="2979"/>
                  </a:cubicBezTo>
                  <a:close/>
                  <a:moveTo>
                    <a:pt x="491" y="3029"/>
                  </a:moveTo>
                  <a:cubicBezTo>
                    <a:pt x="491" y="3029"/>
                    <a:pt x="475" y="3045"/>
                    <a:pt x="475" y="3045"/>
                  </a:cubicBezTo>
                  <a:cubicBezTo>
                    <a:pt x="475" y="3045"/>
                    <a:pt x="458" y="3029"/>
                    <a:pt x="458" y="3029"/>
                  </a:cubicBezTo>
                  <a:close/>
                  <a:moveTo>
                    <a:pt x="442" y="3144"/>
                  </a:moveTo>
                  <a:cubicBezTo>
                    <a:pt x="458" y="3160"/>
                    <a:pt x="458" y="3176"/>
                    <a:pt x="458" y="3176"/>
                  </a:cubicBezTo>
                  <a:cubicBezTo>
                    <a:pt x="507" y="3176"/>
                    <a:pt x="442" y="3144"/>
                    <a:pt x="442" y="3144"/>
                  </a:cubicBezTo>
                  <a:close/>
                  <a:moveTo>
                    <a:pt x="343" y="3448"/>
                  </a:moveTo>
                  <a:cubicBezTo>
                    <a:pt x="346" y="3450"/>
                    <a:pt x="352" y="3452"/>
                    <a:pt x="360" y="3455"/>
                  </a:cubicBezTo>
                  <a:cubicBezTo>
                    <a:pt x="352" y="3450"/>
                    <a:pt x="347" y="3448"/>
                    <a:pt x="343" y="3448"/>
                  </a:cubicBezTo>
                  <a:close/>
                  <a:moveTo>
                    <a:pt x="227" y="3699"/>
                  </a:moveTo>
                  <a:lnTo>
                    <a:pt x="227" y="3699"/>
                  </a:lnTo>
                  <a:cubicBezTo>
                    <a:pt x="227" y="3700"/>
                    <a:pt x="228" y="3700"/>
                    <a:pt x="228" y="3701"/>
                  </a:cubicBezTo>
                  <a:lnTo>
                    <a:pt x="228" y="3701"/>
                  </a:lnTo>
                  <a:lnTo>
                    <a:pt x="229" y="3700"/>
                  </a:lnTo>
                  <a:lnTo>
                    <a:pt x="227" y="3699"/>
                  </a:lnTo>
                  <a:close/>
                  <a:moveTo>
                    <a:pt x="1735" y="50"/>
                  </a:moveTo>
                  <a:cubicBezTo>
                    <a:pt x="1729" y="50"/>
                    <a:pt x="1728" y="52"/>
                    <a:pt x="1728" y="54"/>
                  </a:cubicBezTo>
                  <a:lnTo>
                    <a:pt x="1728" y="54"/>
                  </a:lnTo>
                  <a:cubicBezTo>
                    <a:pt x="1730" y="53"/>
                    <a:pt x="1732" y="51"/>
                    <a:pt x="1735" y="50"/>
                  </a:cubicBezTo>
                  <a:lnTo>
                    <a:pt x="1735" y="50"/>
                  </a:lnTo>
                  <a:lnTo>
                    <a:pt x="1751" y="66"/>
                  </a:lnTo>
                  <a:cubicBezTo>
                    <a:pt x="1741" y="66"/>
                    <a:pt x="1730" y="59"/>
                    <a:pt x="1728" y="54"/>
                  </a:cubicBezTo>
                  <a:lnTo>
                    <a:pt x="1728" y="54"/>
                  </a:lnTo>
                  <a:cubicBezTo>
                    <a:pt x="1714" y="68"/>
                    <a:pt x="1735" y="87"/>
                    <a:pt x="1730" y="87"/>
                  </a:cubicBezTo>
                  <a:cubicBezTo>
                    <a:pt x="1728" y="87"/>
                    <a:pt x="1725" y="86"/>
                    <a:pt x="1719" y="83"/>
                  </a:cubicBezTo>
                  <a:lnTo>
                    <a:pt x="1719" y="83"/>
                  </a:lnTo>
                  <a:cubicBezTo>
                    <a:pt x="1719" y="115"/>
                    <a:pt x="1751" y="99"/>
                    <a:pt x="1784" y="132"/>
                  </a:cubicBezTo>
                  <a:lnTo>
                    <a:pt x="1702" y="115"/>
                  </a:lnTo>
                  <a:lnTo>
                    <a:pt x="1719" y="132"/>
                  </a:lnTo>
                  <a:lnTo>
                    <a:pt x="1702" y="132"/>
                  </a:lnTo>
                  <a:cubicBezTo>
                    <a:pt x="1711" y="140"/>
                    <a:pt x="1715" y="140"/>
                    <a:pt x="1719" y="140"/>
                  </a:cubicBezTo>
                  <a:cubicBezTo>
                    <a:pt x="1723" y="140"/>
                    <a:pt x="1727" y="140"/>
                    <a:pt x="1735" y="148"/>
                  </a:cubicBezTo>
                  <a:cubicBezTo>
                    <a:pt x="1709" y="148"/>
                    <a:pt x="1725" y="169"/>
                    <a:pt x="1707" y="169"/>
                  </a:cubicBezTo>
                  <a:cubicBezTo>
                    <a:pt x="1702" y="169"/>
                    <a:pt x="1696" y="168"/>
                    <a:pt x="1686" y="164"/>
                  </a:cubicBezTo>
                  <a:lnTo>
                    <a:pt x="1686" y="164"/>
                  </a:lnTo>
                  <a:cubicBezTo>
                    <a:pt x="1694" y="173"/>
                    <a:pt x="1698" y="173"/>
                    <a:pt x="1702" y="173"/>
                  </a:cubicBezTo>
                  <a:cubicBezTo>
                    <a:pt x="1706" y="173"/>
                    <a:pt x="1711" y="173"/>
                    <a:pt x="1719" y="181"/>
                  </a:cubicBezTo>
                  <a:cubicBezTo>
                    <a:pt x="1706" y="178"/>
                    <a:pt x="1698" y="176"/>
                    <a:pt x="1693" y="176"/>
                  </a:cubicBezTo>
                  <a:cubicBezTo>
                    <a:pt x="1676" y="176"/>
                    <a:pt x="1712" y="197"/>
                    <a:pt x="1686" y="197"/>
                  </a:cubicBezTo>
                  <a:cubicBezTo>
                    <a:pt x="1653" y="181"/>
                    <a:pt x="1686" y="181"/>
                    <a:pt x="1653" y="181"/>
                  </a:cubicBezTo>
                  <a:cubicBezTo>
                    <a:pt x="1702" y="214"/>
                    <a:pt x="1637" y="197"/>
                    <a:pt x="1637" y="214"/>
                  </a:cubicBezTo>
                  <a:cubicBezTo>
                    <a:pt x="1670" y="230"/>
                    <a:pt x="1637" y="246"/>
                    <a:pt x="1653" y="263"/>
                  </a:cubicBezTo>
                  <a:cubicBezTo>
                    <a:pt x="1639" y="263"/>
                    <a:pt x="1614" y="274"/>
                    <a:pt x="1596" y="288"/>
                  </a:cubicBezTo>
                  <a:lnTo>
                    <a:pt x="1596" y="288"/>
                  </a:lnTo>
                  <a:cubicBezTo>
                    <a:pt x="1594" y="285"/>
                    <a:pt x="1591" y="282"/>
                    <a:pt x="1588" y="279"/>
                  </a:cubicBezTo>
                  <a:lnTo>
                    <a:pt x="1588" y="295"/>
                  </a:lnTo>
                  <a:cubicBezTo>
                    <a:pt x="1590" y="293"/>
                    <a:pt x="1593" y="290"/>
                    <a:pt x="1596" y="288"/>
                  </a:cubicBezTo>
                  <a:lnTo>
                    <a:pt x="1596" y="288"/>
                  </a:lnTo>
                  <a:cubicBezTo>
                    <a:pt x="1617" y="312"/>
                    <a:pt x="1604" y="313"/>
                    <a:pt x="1604" y="328"/>
                  </a:cubicBezTo>
                  <a:cubicBezTo>
                    <a:pt x="1588" y="312"/>
                    <a:pt x="1588" y="312"/>
                    <a:pt x="1571" y="295"/>
                  </a:cubicBezTo>
                  <a:lnTo>
                    <a:pt x="1571" y="312"/>
                  </a:lnTo>
                  <a:cubicBezTo>
                    <a:pt x="1588" y="328"/>
                    <a:pt x="1588" y="328"/>
                    <a:pt x="1588" y="328"/>
                  </a:cubicBezTo>
                  <a:lnTo>
                    <a:pt x="1555" y="312"/>
                  </a:lnTo>
                  <a:lnTo>
                    <a:pt x="1555" y="312"/>
                  </a:lnTo>
                  <a:cubicBezTo>
                    <a:pt x="1555" y="328"/>
                    <a:pt x="1571" y="361"/>
                    <a:pt x="1555" y="377"/>
                  </a:cubicBezTo>
                  <a:cubicBezTo>
                    <a:pt x="1571" y="377"/>
                    <a:pt x="1637" y="394"/>
                    <a:pt x="1653" y="426"/>
                  </a:cubicBezTo>
                  <a:cubicBezTo>
                    <a:pt x="1637" y="410"/>
                    <a:pt x="1604" y="410"/>
                    <a:pt x="1604" y="394"/>
                  </a:cubicBezTo>
                  <a:cubicBezTo>
                    <a:pt x="1604" y="394"/>
                    <a:pt x="1604" y="410"/>
                    <a:pt x="1604" y="410"/>
                  </a:cubicBezTo>
                  <a:lnTo>
                    <a:pt x="1588" y="394"/>
                  </a:lnTo>
                  <a:cubicBezTo>
                    <a:pt x="1571" y="394"/>
                    <a:pt x="1604" y="410"/>
                    <a:pt x="1604" y="410"/>
                  </a:cubicBezTo>
                  <a:cubicBezTo>
                    <a:pt x="1588" y="402"/>
                    <a:pt x="1580" y="402"/>
                    <a:pt x="1576" y="402"/>
                  </a:cubicBezTo>
                  <a:cubicBezTo>
                    <a:pt x="1571" y="402"/>
                    <a:pt x="1571" y="402"/>
                    <a:pt x="1571" y="394"/>
                  </a:cubicBezTo>
                  <a:lnTo>
                    <a:pt x="1522" y="394"/>
                  </a:lnTo>
                  <a:cubicBezTo>
                    <a:pt x="1539" y="394"/>
                    <a:pt x="1555" y="410"/>
                    <a:pt x="1555" y="410"/>
                  </a:cubicBezTo>
                  <a:cubicBezTo>
                    <a:pt x="1555" y="415"/>
                    <a:pt x="1551" y="417"/>
                    <a:pt x="1546" y="417"/>
                  </a:cubicBezTo>
                  <a:cubicBezTo>
                    <a:pt x="1535" y="417"/>
                    <a:pt x="1517" y="410"/>
                    <a:pt x="1506" y="410"/>
                  </a:cubicBezTo>
                  <a:lnTo>
                    <a:pt x="1506" y="410"/>
                  </a:lnTo>
                  <a:cubicBezTo>
                    <a:pt x="1522" y="410"/>
                    <a:pt x="1506" y="426"/>
                    <a:pt x="1539" y="426"/>
                  </a:cubicBezTo>
                  <a:cubicBezTo>
                    <a:pt x="1539" y="432"/>
                    <a:pt x="1537" y="434"/>
                    <a:pt x="1534" y="434"/>
                  </a:cubicBezTo>
                  <a:cubicBezTo>
                    <a:pt x="1528" y="434"/>
                    <a:pt x="1517" y="426"/>
                    <a:pt x="1506" y="426"/>
                  </a:cubicBezTo>
                  <a:cubicBezTo>
                    <a:pt x="1522" y="443"/>
                    <a:pt x="1506" y="459"/>
                    <a:pt x="1539" y="475"/>
                  </a:cubicBezTo>
                  <a:cubicBezTo>
                    <a:pt x="1555" y="508"/>
                    <a:pt x="1506" y="508"/>
                    <a:pt x="1506" y="541"/>
                  </a:cubicBezTo>
                  <a:lnTo>
                    <a:pt x="1490" y="541"/>
                  </a:lnTo>
                  <a:cubicBezTo>
                    <a:pt x="1506" y="557"/>
                    <a:pt x="1490" y="574"/>
                    <a:pt x="1506" y="590"/>
                  </a:cubicBezTo>
                  <a:cubicBezTo>
                    <a:pt x="1506" y="595"/>
                    <a:pt x="1502" y="597"/>
                    <a:pt x="1497" y="597"/>
                  </a:cubicBezTo>
                  <a:cubicBezTo>
                    <a:pt x="1488" y="597"/>
                    <a:pt x="1473" y="590"/>
                    <a:pt x="1473" y="590"/>
                  </a:cubicBezTo>
                  <a:lnTo>
                    <a:pt x="1473" y="590"/>
                  </a:lnTo>
                  <a:cubicBezTo>
                    <a:pt x="1473" y="606"/>
                    <a:pt x="1490" y="606"/>
                    <a:pt x="1457" y="623"/>
                  </a:cubicBezTo>
                  <a:cubicBezTo>
                    <a:pt x="1444" y="610"/>
                    <a:pt x="1441" y="607"/>
                    <a:pt x="1448" y="607"/>
                  </a:cubicBezTo>
                  <a:lnTo>
                    <a:pt x="1448" y="607"/>
                  </a:lnTo>
                  <a:cubicBezTo>
                    <a:pt x="1436" y="607"/>
                    <a:pt x="1427" y="612"/>
                    <a:pt x="1440" y="639"/>
                  </a:cubicBezTo>
                  <a:cubicBezTo>
                    <a:pt x="1424" y="631"/>
                    <a:pt x="1416" y="627"/>
                    <a:pt x="1412" y="627"/>
                  </a:cubicBezTo>
                  <a:cubicBezTo>
                    <a:pt x="1408" y="627"/>
                    <a:pt x="1408" y="631"/>
                    <a:pt x="1408" y="639"/>
                  </a:cubicBezTo>
                  <a:lnTo>
                    <a:pt x="1424" y="639"/>
                  </a:lnTo>
                  <a:cubicBezTo>
                    <a:pt x="1424" y="639"/>
                    <a:pt x="1424" y="655"/>
                    <a:pt x="1424" y="655"/>
                  </a:cubicBezTo>
                  <a:lnTo>
                    <a:pt x="1391" y="639"/>
                  </a:lnTo>
                  <a:cubicBezTo>
                    <a:pt x="1332" y="639"/>
                    <a:pt x="1421" y="707"/>
                    <a:pt x="1376" y="707"/>
                  </a:cubicBezTo>
                  <a:cubicBezTo>
                    <a:pt x="1372" y="707"/>
                    <a:pt x="1366" y="706"/>
                    <a:pt x="1359" y="705"/>
                  </a:cubicBezTo>
                  <a:lnTo>
                    <a:pt x="1359" y="705"/>
                  </a:lnTo>
                  <a:cubicBezTo>
                    <a:pt x="1367" y="713"/>
                    <a:pt x="1371" y="713"/>
                    <a:pt x="1377" y="713"/>
                  </a:cubicBezTo>
                  <a:cubicBezTo>
                    <a:pt x="1383" y="713"/>
                    <a:pt x="1391" y="713"/>
                    <a:pt x="1408" y="721"/>
                  </a:cubicBezTo>
                  <a:cubicBezTo>
                    <a:pt x="1402" y="726"/>
                    <a:pt x="1393" y="728"/>
                    <a:pt x="1383" y="728"/>
                  </a:cubicBezTo>
                  <a:cubicBezTo>
                    <a:pt x="1364" y="728"/>
                    <a:pt x="1342" y="721"/>
                    <a:pt x="1342" y="721"/>
                  </a:cubicBezTo>
                  <a:lnTo>
                    <a:pt x="1342" y="721"/>
                  </a:lnTo>
                  <a:cubicBezTo>
                    <a:pt x="1310" y="737"/>
                    <a:pt x="1375" y="770"/>
                    <a:pt x="1359" y="786"/>
                  </a:cubicBezTo>
                  <a:cubicBezTo>
                    <a:pt x="1375" y="786"/>
                    <a:pt x="1408" y="803"/>
                    <a:pt x="1408" y="819"/>
                  </a:cubicBezTo>
                  <a:cubicBezTo>
                    <a:pt x="1408" y="819"/>
                    <a:pt x="1359" y="803"/>
                    <a:pt x="1342" y="786"/>
                  </a:cubicBezTo>
                  <a:cubicBezTo>
                    <a:pt x="1331" y="786"/>
                    <a:pt x="1328" y="794"/>
                    <a:pt x="1322" y="794"/>
                  </a:cubicBezTo>
                  <a:cubicBezTo>
                    <a:pt x="1319" y="794"/>
                    <a:pt x="1315" y="792"/>
                    <a:pt x="1310" y="786"/>
                  </a:cubicBezTo>
                  <a:lnTo>
                    <a:pt x="1310" y="786"/>
                  </a:lnTo>
                  <a:cubicBezTo>
                    <a:pt x="1310" y="803"/>
                    <a:pt x="1326" y="803"/>
                    <a:pt x="1326" y="803"/>
                  </a:cubicBezTo>
                  <a:cubicBezTo>
                    <a:pt x="1310" y="803"/>
                    <a:pt x="1326" y="819"/>
                    <a:pt x="1293" y="836"/>
                  </a:cubicBezTo>
                  <a:lnTo>
                    <a:pt x="1326" y="836"/>
                  </a:lnTo>
                  <a:cubicBezTo>
                    <a:pt x="1293" y="868"/>
                    <a:pt x="1342" y="868"/>
                    <a:pt x="1342" y="885"/>
                  </a:cubicBezTo>
                  <a:cubicBezTo>
                    <a:pt x="1320" y="885"/>
                    <a:pt x="1306" y="870"/>
                    <a:pt x="1303" y="870"/>
                  </a:cubicBezTo>
                  <a:lnTo>
                    <a:pt x="1303" y="870"/>
                  </a:lnTo>
                  <a:cubicBezTo>
                    <a:pt x="1302" y="870"/>
                    <a:pt x="1304" y="874"/>
                    <a:pt x="1310" y="885"/>
                  </a:cubicBezTo>
                  <a:cubicBezTo>
                    <a:pt x="1277" y="885"/>
                    <a:pt x="1261" y="869"/>
                    <a:pt x="1260" y="868"/>
                  </a:cubicBezTo>
                  <a:lnTo>
                    <a:pt x="1260" y="868"/>
                  </a:lnTo>
                  <a:cubicBezTo>
                    <a:pt x="1277" y="885"/>
                    <a:pt x="1228" y="885"/>
                    <a:pt x="1228" y="885"/>
                  </a:cubicBezTo>
                  <a:lnTo>
                    <a:pt x="1211" y="885"/>
                  </a:lnTo>
                  <a:cubicBezTo>
                    <a:pt x="1211" y="885"/>
                    <a:pt x="1211" y="885"/>
                    <a:pt x="1211" y="901"/>
                  </a:cubicBezTo>
                  <a:lnTo>
                    <a:pt x="1228" y="901"/>
                  </a:lnTo>
                  <a:cubicBezTo>
                    <a:pt x="1244" y="917"/>
                    <a:pt x="1260" y="917"/>
                    <a:pt x="1277" y="934"/>
                  </a:cubicBezTo>
                  <a:cubicBezTo>
                    <a:pt x="1264" y="934"/>
                    <a:pt x="1282" y="955"/>
                    <a:pt x="1273" y="955"/>
                  </a:cubicBezTo>
                  <a:cubicBezTo>
                    <a:pt x="1271" y="955"/>
                    <a:pt x="1267" y="953"/>
                    <a:pt x="1260" y="950"/>
                  </a:cubicBezTo>
                  <a:cubicBezTo>
                    <a:pt x="1273" y="938"/>
                    <a:pt x="1237" y="935"/>
                    <a:pt x="1227" y="927"/>
                  </a:cubicBezTo>
                  <a:lnTo>
                    <a:pt x="1227" y="927"/>
                  </a:lnTo>
                  <a:cubicBezTo>
                    <a:pt x="1227" y="934"/>
                    <a:pt x="1224" y="934"/>
                    <a:pt x="1211" y="934"/>
                  </a:cubicBezTo>
                  <a:cubicBezTo>
                    <a:pt x="1162" y="934"/>
                    <a:pt x="1244" y="950"/>
                    <a:pt x="1228" y="966"/>
                  </a:cubicBezTo>
                  <a:lnTo>
                    <a:pt x="1210" y="966"/>
                  </a:lnTo>
                  <a:cubicBezTo>
                    <a:pt x="1221" y="973"/>
                    <a:pt x="1235" y="983"/>
                    <a:pt x="1244" y="983"/>
                  </a:cubicBezTo>
                  <a:cubicBezTo>
                    <a:pt x="1228" y="999"/>
                    <a:pt x="1244" y="1016"/>
                    <a:pt x="1244" y="1016"/>
                  </a:cubicBezTo>
                  <a:cubicBezTo>
                    <a:pt x="1277" y="1016"/>
                    <a:pt x="1260" y="1032"/>
                    <a:pt x="1260" y="1032"/>
                  </a:cubicBezTo>
                  <a:lnTo>
                    <a:pt x="1244" y="1032"/>
                  </a:lnTo>
                  <a:cubicBezTo>
                    <a:pt x="1277" y="1048"/>
                    <a:pt x="1211" y="1032"/>
                    <a:pt x="1228" y="1065"/>
                  </a:cubicBezTo>
                  <a:cubicBezTo>
                    <a:pt x="1211" y="1065"/>
                    <a:pt x="1195" y="1048"/>
                    <a:pt x="1179" y="1048"/>
                  </a:cubicBezTo>
                  <a:cubicBezTo>
                    <a:pt x="1195" y="1065"/>
                    <a:pt x="1146" y="1048"/>
                    <a:pt x="1162" y="1081"/>
                  </a:cubicBezTo>
                  <a:cubicBezTo>
                    <a:pt x="1179" y="1081"/>
                    <a:pt x="1179" y="1081"/>
                    <a:pt x="1195" y="1097"/>
                  </a:cubicBezTo>
                  <a:lnTo>
                    <a:pt x="1195" y="1065"/>
                  </a:lnTo>
                  <a:lnTo>
                    <a:pt x="1211" y="1097"/>
                  </a:lnTo>
                  <a:cubicBezTo>
                    <a:pt x="1228" y="1097"/>
                    <a:pt x="1212" y="1081"/>
                    <a:pt x="1211" y="1081"/>
                  </a:cubicBezTo>
                  <a:lnTo>
                    <a:pt x="1211" y="1081"/>
                  </a:lnTo>
                  <a:cubicBezTo>
                    <a:pt x="1219" y="1089"/>
                    <a:pt x="1224" y="1089"/>
                    <a:pt x="1228" y="1089"/>
                  </a:cubicBezTo>
                  <a:cubicBezTo>
                    <a:pt x="1232" y="1089"/>
                    <a:pt x="1236" y="1089"/>
                    <a:pt x="1244" y="1097"/>
                  </a:cubicBezTo>
                  <a:cubicBezTo>
                    <a:pt x="1239" y="1095"/>
                    <a:pt x="1236" y="1094"/>
                    <a:pt x="1235" y="1094"/>
                  </a:cubicBezTo>
                  <a:lnTo>
                    <a:pt x="1235" y="1094"/>
                  </a:lnTo>
                  <a:cubicBezTo>
                    <a:pt x="1224" y="1094"/>
                    <a:pt x="1256" y="1130"/>
                    <a:pt x="1228" y="1130"/>
                  </a:cubicBezTo>
                  <a:lnTo>
                    <a:pt x="1162" y="1097"/>
                  </a:lnTo>
                  <a:cubicBezTo>
                    <a:pt x="1129" y="1097"/>
                    <a:pt x="1179" y="1147"/>
                    <a:pt x="1162" y="1163"/>
                  </a:cubicBezTo>
                  <a:lnTo>
                    <a:pt x="1179" y="1163"/>
                  </a:lnTo>
                  <a:cubicBezTo>
                    <a:pt x="1195" y="1179"/>
                    <a:pt x="1162" y="1179"/>
                    <a:pt x="1179" y="1196"/>
                  </a:cubicBezTo>
                  <a:cubicBezTo>
                    <a:pt x="1146" y="1179"/>
                    <a:pt x="1146" y="1179"/>
                    <a:pt x="1129" y="1179"/>
                  </a:cubicBezTo>
                  <a:cubicBezTo>
                    <a:pt x="1146" y="1179"/>
                    <a:pt x="1113" y="1196"/>
                    <a:pt x="1162" y="1212"/>
                  </a:cubicBezTo>
                  <a:lnTo>
                    <a:pt x="1129" y="1212"/>
                  </a:lnTo>
                  <a:cubicBezTo>
                    <a:pt x="1113" y="1228"/>
                    <a:pt x="1179" y="1261"/>
                    <a:pt x="1162" y="1277"/>
                  </a:cubicBezTo>
                  <a:cubicBezTo>
                    <a:pt x="1146" y="1261"/>
                    <a:pt x="1113" y="1261"/>
                    <a:pt x="1113" y="1245"/>
                  </a:cubicBezTo>
                  <a:cubicBezTo>
                    <a:pt x="1113" y="1261"/>
                    <a:pt x="1097" y="1261"/>
                    <a:pt x="1113" y="1261"/>
                  </a:cubicBezTo>
                  <a:cubicBezTo>
                    <a:pt x="1097" y="1261"/>
                    <a:pt x="1129" y="1294"/>
                    <a:pt x="1113" y="1294"/>
                  </a:cubicBezTo>
                  <a:cubicBezTo>
                    <a:pt x="1113" y="1294"/>
                    <a:pt x="1146" y="1310"/>
                    <a:pt x="1129" y="1310"/>
                  </a:cubicBezTo>
                  <a:cubicBezTo>
                    <a:pt x="1129" y="1310"/>
                    <a:pt x="1129" y="1327"/>
                    <a:pt x="1162" y="1327"/>
                  </a:cubicBezTo>
                  <a:cubicBezTo>
                    <a:pt x="1089" y="1327"/>
                    <a:pt x="1133" y="1378"/>
                    <a:pt x="1098" y="1378"/>
                  </a:cubicBezTo>
                  <a:cubicBezTo>
                    <a:pt x="1093" y="1378"/>
                    <a:pt x="1088" y="1378"/>
                    <a:pt x="1080" y="1376"/>
                  </a:cubicBezTo>
                  <a:cubicBezTo>
                    <a:pt x="1080" y="1392"/>
                    <a:pt x="1080" y="1425"/>
                    <a:pt x="1064" y="1441"/>
                  </a:cubicBezTo>
                  <a:cubicBezTo>
                    <a:pt x="1064" y="1425"/>
                    <a:pt x="1064" y="1425"/>
                    <a:pt x="1064" y="1425"/>
                  </a:cubicBezTo>
                  <a:lnTo>
                    <a:pt x="1064" y="1425"/>
                  </a:lnTo>
                  <a:cubicBezTo>
                    <a:pt x="1031" y="1441"/>
                    <a:pt x="1113" y="1474"/>
                    <a:pt x="1080" y="1474"/>
                  </a:cubicBezTo>
                  <a:cubicBezTo>
                    <a:pt x="1048" y="1474"/>
                    <a:pt x="1080" y="1458"/>
                    <a:pt x="1064" y="1458"/>
                  </a:cubicBezTo>
                  <a:cubicBezTo>
                    <a:pt x="1047" y="1451"/>
                    <a:pt x="1037" y="1448"/>
                    <a:pt x="1032" y="1448"/>
                  </a:cubicBezTo>
                  <a:cubicBezTo>
                    <a:pt x="1013" y="1448"/>
                    <a:pt x="1043" y="1477"/>
                    <a:pt x="1027" y="1477"/>
                  </a:cubicBezTo>
                  <a:cubicBezTo>
                    <a:pt x="1024" y="1477"/>
                    <a:pt x="1020" y="1476"/>
                    <a:pt x="1015" y="1474"/>
                  </a:cubicBezTo>
                  <a:cubicBezTo>
                    <a:pt x="982" y="1474"/>
                    <a:pt x="1015" y="1507"/>
                    <a:pt x="1015" y="1523"/>
                  </a:cubicBezTo>
                  <a:lnTo>
                    <a:pt x="999" y="1523"/>
                  </a:lnTo>
                  <a:cubicBezTo>
                    <a:pt x="1031" y="1556"/>
                    <a:pt x="1031" y="1572"/>
                    <a:pt x="1031" y="1605"/>
                  </a:cubicBezTo>
                  <a:lnTo>
                    <a:pt x="949" y="1605"/>
                  </a:lnTo>
                  <a:cubicBezTo>
                    <a:pt x="933" y="1621"/>
                    <a:pt x="982" y="1638"/>
                    <a:pt x="966" y="1670"/>
                  </a:cubicBezTo>
                  <a:lnTo>
                    <a:pt x="982" y="1670"/>
                  </a:lnTo>
                  <a:cubicBezTo>
                    <a:pt x="994" y="1682"/>
                    <a:pt x="993" y="1686"/>
                    <a:pt x="988" y="1686"/>
                  </a:cubicBezTo>
                  <a:cubicBezTo>
                    <a:pt x="983" y="1686"/>
                    <a:pt x="973" y="1682"/>
                    <a:pt x="973" y="1682"/>
                  </a:cubicBezTo>
                  <a:lnTo>
                    <a:pt x="973" y="1682"/>
                  </a:lnTo>
                  <a:cubicBezTo>
                    <a:pt x="972" y="1682"/>
                    <a:pt x="975" y="1683"/>
                    <a:pt x="982" y="1687"/>
                  </a:cubicBezTo>
                  <a:lnTo>
                    <a:pt x="933" y="1670"/>
                  </a:lnTo>
                  <a:lnTo>
                    <a:pt x="933" y="1670"/>
                  </a:lnTo>
                  <a:cubicBezTo>
                    <a:pt x="949" y="1687"/>
                    <a:pt x="966" y="1719"/>
                    <a:pt x="966" y="1736"/>
                  </a:cubicBezTo>
                  <a:cubicBezTo>
                    <a:pt x="933" y="1719"/>
                    <a:pt x="933" y="1703"/>
                    <a:pt x="917" y="1670"/>
                  </a:cubicBezTo>
                  <a:lnTo>
                    <a:pt x="917" y="1670"/>
                  </a:lnTo>
                  <a:cubicBezTo>
                    <a:pt x="917" y="1683"/>
                    <a:pt x="907" y="1696"/>
                    <a:pt x="918" y="1708"/>
                  </a:cubicBezTo>
                  <a:lnTo>
                    <a:pt x="918" y="1708"/>
                  </a:lnTo>
                  <a:cubicBezTo>
                    <a:pt x="917" y="1705"/>
                    <a:pt x="917" y="1703"/>
                    <a:pt x="917" y="1703"/>
                  </a:cubicBezTo>
                  <a:lnTo>
                    <a:pt x="917" y="1703"/>
                  </a:lnTo>
                  <a:cubicBezTo>
                    <a:pt x="923" y="1709"/>
                    <a:pt x="928" y="1714"/>
                    <a:pt x="933" y="1719"/>
                  </a:cubicBezTo>
                  <a:lnTo>
                    <a:pt x="933" y="1719"/>
                  </a:lnTo>
                  <a:cubicBezTo>
                    <a:pt x="925" y="1716"/>
                    <a:pt x="921" y="1712"/>
                    <a:pt x="918" y="1708"/>
                  </a:cubicBezTo>
                  <a:lnTo>
                    <a:pt x="918" y="1708"/>
                  </a:lnTo>
                  <a:cubicBezTo>
                    <a:pt x="919" y="1713"/>
                    <a:pt x="923" y="1719"/>
                    <a:pt x="933" y="1719"/>
                  </a:cubicBezTo>
                  <a:lnTo>
                    <a:pt x="933" y="1719"/>
                  </a:lnTo>
                  <a:cubicBezTo>
                    <a:pt x="933" y="1719"/>
                    <a:pt x="933" y="1719"/>
                    <a:pt x="933" y="1719"/>
                  </a:cubicBezTo>
                  <a:lnTo>
                    <a:pt x="933" y="1719"/>
                  </a:lnTo>
                  <a:cubicBezTo>
                    <a:pt x="933" y="1719"/>
                    <a:pt x="933" y="1719"/>
                    <a:pt x="933" y="1719"/>
                  </a:cubicBezTo>
                  <a:cubicBezTo>
                    <a:pt x="933" y="1719"/>
                    <a:pt x="933" y="1719"/>
                    <a:pt x="933" y="1719"/>
                  </a:cubicBezTo>
                  <a:lnTo>
                    <a:pt x="933" y="1719"/>
                  </a:lnTo>
                  <a:cubicBezTo>
                    <a:pt x="954" y="1742"/>
                    <a:pt x="963" y="1755"/>
                    <a:pt x="949" y="1769"/>
                  </a:cubicBezTo>
                  <a:cubicBezTo>
                    <a:pt x="930" y="1757"/>
                    <a:pt x="918" y="1753"/>
                    <a:pt x="910" y="1753"/>
                  </a:cubicBezTo>
                  <a:cubicBezTo>
                    <a:pt x="888" y="1753"/>
                    <a:pt x="898" y="1787"/>
                    <a:pt x="867" y="1787"/>
                  </a:cubicBezTo>
                  <a:cubicBezTo>
                    <a:pt x="862" y="1787"/>
                    <a:pt x="857" y="1786"/>
                    <a:pt x="851" y="1785"/>
                  </a:cubicBezTo>
                  <a:lnTo>
                    <a:pt x="851" y="1785"/>
                  </a:lnTo>
                  <a:cubicBezTo>
                    <a:pt x="868" y="1818"/>
                    <a:pt x="802" y="1834"/>
                    <a:pt x="802" y="1867"/>
                  </a:cubicBezTo>
                  <a:cubicBezTo>
                    <a:pt x="868" y="1883"/>
                    <a:pt x="802" y="1883"/>
                    <a:pt x="868" y="1899"/>
                  </a:cubicBezTo>
                  <a:cubicBezTo>
                    <a:pt x="868" y="1916"/>
                    <a:pt x="851" y="1916"/>
                    <a:pt x="851" y="1916"/>
                  </a:cubicBezTo>
                  <a:lnTo>
                    <a:pt x="802" y="1916"/>
                  </a:lnTo>
                  <a:cubicBezTo>
                    <a:pt x="786" y="1916"/>
                    <a:pt x="802" y="1899"/>
                    <a:pt x="786" y="1899"/>
                  </a:cubicBezTo>
                  <a:cubicBezTo>
                    <a:pt x="780" y="1905"/>
                    <a:pt x="775" y="1907"/>
                    <a:pt x="769" y="1907"/>
                  </a:cubicBezTo>
                  <a:cubicBezTo>
                    <a:pt x="757" y="1907"/>
                    <a:pt x="742" y="1900"/>
                    <a:pt x="720" y="1899"/>
                  </a:cubicBezTo>
                  <a:lnTo>
                    <a:pt x="720" y="1899"/>
                  </a:lnTo>
                  <a:cubicBezTo>
                    <a:pt x="753" y="1900"/>
                    <a:pt x="753" y="1916"/>
                    <a:pt x="737" y="1932"/>
                  </a:cubicBezTo>
                  <a:lnTo>
                    <a:pt x="786" y="1932"/>
                  </a:lnTo>
                  <a:cubicBezTo>
                    <a:pt x="791" y="1942"/>
                    <a:pt x="787" y="1944"/>
                    <a:pt x="779" y="1944"/>
                  </a:cubicBezTo>
                  <a:cubicBezTo>
                    <a:pt x="772" y="1944"/>
                    <a:pt x="760" y="1942"/>
                    <a:pt x="750" y="1942"/>
                  </a:cubicBezTo>
                  <a:cubicBezTo>
                    <a:pt x="739" y="1942"/>
                    <a:pt x="730" y="1946"/>
                    <a:pt x="737" y="1965"/>
                  </a:cubicBezTo>
                  <a:lnTo>
                    <a:pt x="720" y="1949"/>
                  </a:lnTo>
                  <a:lnTo>
                    <a:pt x="720" y="1949"/>
                  </a:lnTo>
                  <a:cubicBezTo>
                    <a:pt x="720" y="1965"/>
                    <a:pt x="704" y="1981"/>
                    <a:pt x="753" y="2030"/>
                  </a:cubicBezTo>
                  <a:cubicBezTo>
                    <a:pt x="737" y="2030"/>
                    <a:pt x="720" y="2014"/>
                    <a:pt x="720" y="2014"/>
                  </a:cubicBezTo>
                  <a:lnTo>
                    <a:pt x="720" y="2014"/>
                  </a:lnTo>
                  <a:cubicBezTo>
                    <a:pt x="688" y="2030"/>
                    <a:pt x="737" y="2096"/>
                    <a:pt x="704" y="2112"/>
                  </a:cubicBezTo>
                  <a:lnTo>
                    <a:pt x="688" y="2096"/>
                  </a:lnTo>
                  <a:lnTo>
                    <a:pt x="688" y="2096"/>
                  </a:lnTo>
                  <a:cubicBezTo>
                    <a:pt x="688" y="2112"/>
                    <a:pt x="704" y="2129"/>
                    <a:pt x="688" y="2129"/>
                  </a:cubicBezTo>
                  <a:cubicBezTo>
                    <a:pt x="688" y="2112"/>
                    <a:pt x="671" y="2112"/>
                    <a:pt x="671" y="2112"/>
                  </a:cubicBezTo>
                  <a:lnTo>
                    <a:pt x="671" y="2112"/>
                  </a:lnTo>
                  <a:cubicBezTo>
                    <a:pt x="671" y="2112"/>
                    <a:pt x="688" y="2145"/>
                    <a:pt x="671" y="2145"/>
                  </a:cubicBezTo>
                  <a:lnTo>
                    <a:pt x="671" y="2129"/>
                  </a:lnTo>
                  <a:lnTo>
                    <a:pt x="671" y="2129"/>
                  </a:lnTo>
                  <a:cubicBezTo>
                    <a:pt x="622" y="2145"/>
                    <a:pt x="688" y="2194"/>
                    <a:pt x="688" y="2227"/>
                  </a:cubicBezTo>
                  <a:cubicBezTo>
                    <a:pt x="667" y="2213"/>
                    <a:pt x="652" y="2208"/>
                    <a:pt x="640" y="2208"/>
                  </a:cubicBezTo>
                  <a:cubicBezTo>
                    <a:pt x="625" y="2208"/>
                    <a:pt x="615" y="2217"/>
                    <a:pt x="606" y="2227"/>
                  </a:cubicBezTo>
                  <a:lnTo>
                    <a:pt x="589" y="2210"/>
                  </a:lnTo>
                  <a:lnTo>
                    <a:pt x="589" y="2210"/>
                  </a:lnTo>
                  <a:cubicBezTo>
                    <a:pt x="573" y="2243"/>
                    <a:pt x="606" y="2292"/>
                    <a:pt x="606" y="2325"/>
                  </a:cubicBezTo>
                  <a:cubicBezTo>
                    <a:pt x="557" y="2325"/>
                    <a:pt x="557" y="2391"/>
                    <a:pt x="524" y="2407"/>
                  </a:cubicBezTo>
                  <a:cubicBezTo>
                    <a:pt x="524" y="2407"/>
                    <a:pt x="557" y="2423"/>
                    <a:pt x="557" y="2423"/>
                  </a:cubicBezTo>
                  <a:cubicBezTo>
                    <a:pt x="543" y="2423"/>
                    <a:pt x="562" y="2444"/>
                    <a:pt x="553" y="2444"/>
                  </a:cubicBezTo>
                  <a:cubicBezTo>
                    <a:pt x="551" y="2444"/>
                    <a:pt x="547" y="2443"/>
                    <a:pt x="540" y="2440"/>
                  </a:cubicBezTo>
                  <a:cubicBezTo>
                    <a:pt x="526" y="2435"/>
                    <a:pt x="516" y="2433"/>
                    <a:pt x="508" y="2433"/>
                  </a:cubicBezTo>
                  <a:cubicBezTo>
                    <a:pt x="491" y="2433"/>
                    <a:pt x="491" y="2444"/>
                    <a:pt x="491" y="2456"/>
                  </a:cubicBezTo>
                  <a:lnTo>
                    <a:pt x="540" y="2489"/>
                  </a:lnTo>
                  <a:cubicBezTo>
                    <a:pt x="534" y="2487"/>
                    <a:pt x="528" y="2487"/>
                    <a:pt x="524" y="2487"/>
                  </a:cubicBezTo>
                  <a:cubicBezTo>
                    <a:pt x="475" y="2487"/>
                    <a:pt x="524" y="2556"/>
                    <a:pt x="475" y="2556"/>
                  </a:cubicBezTo>
                  <a:cubicBezTo>
                    <a:pt x="470" y="2556"/>
                    <a:pt x="465" y="2556"/>
                    <a:pt x="458" y="2554"/>
                  </a:cubicBezTo>
                  <a:lnTo>
                    <a:pt x="458" y="2554"/>
                  </a:lnTo>
                  <a:cubicBezTo>
                    <a:pt x="475" y="2571"/>
                    <a:pt x="458" y="2587"/>
                    <a:pt x="475" y="2603"/>
                  </a:cubicBezTo>
                  <a:lnTo>
                    <a:pt x="442" y="2587"/>
                  </a:lnTo>
                  <a:cubicBezTo>
                    <a:pt x="426" y="2603"/>
                    <a:pt x="426" y="2603"/>
                    <a:pt x="409" y="2636"/>
                  </a:cubicBezTo>
                  <a:lnTo>
                    <a:pt x="393" y="2620"/>
                  </a:lnTo>
                  <a:lnTo>
                    <a:pt x="393" y="2620"/>
                  </a:lnTo>
                  <a:cubicBezTo>
                    <a:pt x="393" y="2636"/>
                    <a:pt x="475" y="2685"/>
                    <a:pt x="475" y="2685"/>
                  </a:cubicBezTo>
                  <a:lnTo>
                    <a:pt x="426" y="2669"/>
                  </a:lnTo>
                  <a:cubicBezTo>
                    <a:pt x="409" y="2702"/>
                    <a:pt x="360" y="2702"/>
                    <a:pt x="393" y="2751"/>
                  </a:cubicBezTo>
                  <a:cubicBezTo>
                    <a:pt x="393" y="2751"/>
                    <a:pt x="377" y="2734"/>
                    <a:pt x="377" y="2734"/>
                  </a:cubicBezTo>
                  <a:cubicBezTo>
                    <a:pt x="361" y="2750"/>
                    <a:pt x="331" y="2765"/>
                    <a:pt x="368" y="2780"/>
                  </a:cubicBezTo>
                  <a:lnTo>
                    <a:pt x="368" y="2780"/>
                  </a:lnTo>
                  <a:cubicBezTo>
                    <a:pt x="367" y="2780"/>
                    <a:pt x="366" y="2780"/>
                    <a:pt x="366" y="2780"/>
                  </a:cubicBezTo>
                  <a:cubicBezTo>
                    <a:pt x="348" y="2780"/>
                    <a:pt x="362" y="2818"/>
                    <a:pt x="377" y="2832"/>
                  </a:cubicBezTo>
                  <a:lnTo>
                    <a:pt x="344" y="2816"/>
                  </a:lnTo>
                  <a:lnTo>
                    <a:pt x="344" y="2816"/>
                  </a:lnTo>
                  <a:cubicBezTo>
                    <a:pt x="377" y="2849"/>
                    <a:pt x="393" y="2849"/>
                    <a:pt x="393" y="2882"/>
                  </a:cubicBezTo>
                  <a:cubicBezTo>
                    <a:pt x="393" y="2882"/>
                    <a:pt x="377" y="2865"/>
                    <a:pt x="377" y="2865"/>
                  </a:cubicBezTo>
                  <a:cubicBezTo>
                    <a:pt x="360" y="2865"/>
                    <a:pt x="409" y="2882"/>
                    <a:pt x="377" y="2898"/>
                  </a:cubicBezTo>
                  <a:lnTo>
                    <a:pt x="360" y="2882"/>
                  </a:lnTo>
                  <a:lnTo>
                    <a:pt x="360" y="2882"/>
                  </a:lnTo>
                  <a:cubicBezTo>
                    <a:pt x="360" y="2898"/>
                    <a:pt x="360" y="2898"/>
                    <a:pt x="377" y="2914"/>
                  </a:cubicBezTo>
                  <a:cubicBezTo>
                    <a:pt x="393" y="2931"/>
                    <a:pt x="360" y="2931"/>
                    <a:pt x="344" y="2931"/>
                  </a:cubicBezTo>
                  <a:cubicBezTo>
                    <a:pt x="360" y="2931"/>
                    <a:pt x="377" y="2947"/>
                    <a:pt x="360" y="2947"/>
                  </a:cubicBezTo>
                  <a:lnTo>
                    <a:pt x="344" y="2947"/>
                  </a:lnTo>
                  <a:cubicBezTo>
                    <a:pt x="311" y="2947"/>
                    <a:pt x="360" y="2996"/>
                    <a:pt x="327" y="2996"/>
                  </a:cubicBezTo>
                  <a:cubicBezTo>
                    <a:pt x="311" y="2980"/>
                    <a:pt x="311" y="2980"/>
                    <a:pt x="311" y="2980"/>
                  </a:cubicBezTo>
                  <a:cubicBezTo>
                    <a:pt x="311" y="2963"/>
                    <a:pt x="327" y="2963"/>
                    <a:pt x="327" y="2963"/>
                  </a:cubicBezTo>
                  <a:cubicBezTo>
                    <a:pt x="297" y="2948"/>
                    <a:pt x="281" y="2961"/>
                    <a:pt x="254" y="2938"/>
                  </a:cubicBezTo>
                  <a:lnTo>
                    <a:pt x="254" y="2938"/>
                  </a:lnTo>
                  <a:cubicBezTo>
                    <a:pt x="274" y="2955"/>
                    <a:pt x="307" y="2982"/>
                    <a:pt x="278" y="2996"/>
                  </a:cubicBezTo>
                  <a:cubicBezTo>
                    <a:pt x="262" y="2996"/>
                    <a:pt x="262" y="3013"/>
                    <a:pt x="262" y="3013"/>
                  </a:cubicBezTo>
                  <a:cubicBezTo>
                    <a:pt x="262" y="3013"/>
                    <a:pt x="262" y="2996"/>
                    <a:pt x="262" y="2996"/>
                  </a:cubicBezTo>
                  <a:lnTo>
                    <a:pt x="246" y="2996"/>
                  </a:lnTo>
                  <a:cubicBezTo>
                    <a:pt x="262" y="2996"/>
                    <a:pt x="262" y="2996"/>
                    <a:pt x="262" y="3013"/>
                  </a:cubicBezTo>
                  <a:cubicBezTo>
                    <a:pt x="252" y="3008"/>
                    <a:pt x="247" y="3006"/>
                    <a:pt x="244" y="3006"/>
                  </a:cubicBezTo>
                  <a:cubicBezTo>
                    <a:pt x="236" y="3006"/>
                    <a:pt x="241" y="3017"/>
                    <a:pt x="229" y="3029"/>
                  </a:cubicBezTo>
                  <a:cubicBezTo>
                    <a:pt x="262" y="3045"/>
                    <a:pt x="262" y="3045"/>
                    <a:pt x="278" y="3045"/>
                  </a:cubicBezTo>
                  <a:cubicBezTo>
                    <a:pt x="278" y="3029"/>
                    <a:pt x="278" y="3029"/>
                    <a:pt x="278" y="3029"/>
                  </a:cubicBezTo>
                  <a:cubicBezTo>
                    <a:pt x="278" y="3029"/>
                    <a:pt x="278" y="3029"/>
                    <a:pt x="295" y="3013"/>
                  </a:cubicBezTo>
                  <a:cubicBezTo>
                    <a:pt x="295" y="3029"/>
                    <a:pt x="311" y="3045"/>
                    <a:pt x="295" y="3045"/>
                  </a:cubicBezTo>
                  <a:cubicBezTo>
                    <a:pt x="311" y="3062"/>
                    <a:pt x="327" y="3062"/>
                    <a:pt x="327" y="3078"/>
                  </a:cubicBezTo>
                  <a:cubicBezTo>
                    <a:pt x="311" y="3070"/>
                    <a:pt x="295" y="3070"/>
                    <a:pt x="278" y="3070"/>
                  </a:cubicBezTo>
                  <a:cubicBezTo>
                    <a:pt x="262" y="3070"/>
                    <a:pt x="246" y="3070"/>
                    <a:pt x="229" y="3062"/>
                  </a:cubicBezTo>
                  <a:lnTo>
                    <a:pt x="229" y="3062"/>
                  </a:lnTo>
                  <a:cubicBezTo>
                    <a:pt x="229" y="3094"/>
                    <a:pt x="213" y="3111"/>
                    <a:pt x="262" y="3160"/>
                  </a:cubicBezTo>
                  <a:lnTo>
                    <a:pt x="246" y="3160"/>
                  </a:lnTo>
                  <a:cubicBezTo>
                    <a:pt x="231" y="3145"/>
                    <a:pt x="229" y="3144"/>
                    <a:pt x="229" y="3144"/>
                  </a:cubicBezTo>
                  <a:lnTo>
                    <a:pt x="229" y="3144"/>
                  </a:lnTo>
                  <a:cubicBezTo>
                    <a:pt x="246" y="3160"/>
                    <a:pt x="213" y="3176"/>
                    <a:pt x="262" y="3193"/>
                  </a:cubicBezTo>
                  <a:cubicBezTo>
                    <a:pt x="255" y="3196"/>
                    <a:pt x="250" y="3197"/>
                    <a:pt x="245" y="3197"/>
                  </a:cubicBezTo>
                  <a:cubicBezTo>
                    <a:pt x="233" y="3197"/>
                    <a:pt x="230" y="3188"/>
                    <a:pt x="229" y="3188"/>
                  </a:cubicBezTo>
                  <a:cubicBezTo>
                    <a:pt x="229" y="3188"/>
                    <a:pt x="229" y="3189"/>
                    <a:pt x="229" y="3193"/>
                  </a:cubicBezTo>
                  <a:lnTo>
                    <a:pt x="213" y="3193"/>
                  </a:lnTo>
                  <a:cubicBezTo>
                    <a:pt x="131" y="3193"/>
                    <a:pt x="278" y="3307"/>
                    <a:pt x="180" y="3307"/>
                  </a:cubicBezTo>
                  <a:lnTo>
                    <a:pt x="196" y="3307"/>
                  </a:lnTo>
                  <a:cubicBezTo>
                    <a:pt x="147" y="3340"/>
                    <a:pt x="180" y="3422"/>
                    <a:pt x="98" y="3455"/>
                  </a:cubicBezTo>
                  <a:cubicBezTo>
                    <a:pt x="82" y="3455"/>
                    <a:pt x="115" y="3471"/>
                    <a:pt x="131" y="3487"/>
                  </a:cubicBezTo>
                  <a:lnTo>
                    <a:pt x="98" y="3471"/>
                  </a:lnTo>
                  <a:lnTo>
                    <a:pt x="131" y="3504"/>
                  </a:lnTo>
                  <a:cubicBezTo>
                    <a:pt x="147" y="3536"/>
                    <a:pt x="33" y="3504"/>
                    <a:pt x="66" y="3553"/>
                  </a:cubicBezTo>
                  <a:lnTo>
                    <a:pt x="82" y="3569"/>
                  </a:lnTo>
                  <a:cubicBezTo>
                    <a:pt x="82" y="3569"/>
                    <a:pt x="82" y="3590"/>
                    <a:pt x="73" y="3590"/>
                  </a:cubicBezTo>
                  <a:cubicBezTo>
                    <a:pt x="71" y="3590"/>
                    <a:pt x="69" y="3589"/>
                    <a:pt x="66" y="3585"/>
                  </a:cubicBezTo>
                  <a:lnTo>
                    <a:pt x="66" y="3585"/>
                  </a:lnTo>
                  <a:cubicBezTo>
                    <a:pt x="66" y="3586"/>
                    <a:pt x="82" y="3602"/>
                    <a:pt x="66" y="3602"/>
                  </a:cubicBezTo>
                  <a:lnTo>
                    <a:pt x="49" y="3585"/>
                  </a:lnTo>
                  <a:lnTo>
                    <a:pt x="82" y="3635"/>
                  </a:lnTo>
                  <a:cubicBezTo>
                    <a:pt x="56" y="3635"/>
                    <a:pt x="29" y="3614"/>
                    <a:pt x="12" y="3614"/>
                  </a:cubicBezTo>
                  <a:cubicBezTo>
                    <a:pt x="7" y="3614"/>
                    <a:pt x="3" y="3615"/>
                    <a:pt x="0" y="3618"/>
                  </a:cubicBezTo>
                  <a:cubicBezTo>
                    <a:pt x="0" y="3618"/>
                    <a:pt x="33" y="3651"/>
                    <a:pt x="33" y="3651"/>
                  </a:cubicBezTo>
                  <a:lnTo>
                    <a:pt x="66" y="3651"/>
                  </a:lnTo>
                  <a:lnTo>
                    <a:pt x="82" y="3667"/>
                  </a:lnTo>
                  <a:cubicBezTo>
                    <a:pt x="131" y="3700"/>
                    <a:pt x="180" y="3716"/>
                    <a:pt x="213" y="3716"/>
                  </a:cubicBezTo>
                  <a:lnTo>
                    <a:pt x="196" y="3684"/>
                  </a:lnTo>
                  <a:lnTo>
                    <a:pt x="227" y="3699"/>
                  </a:lnTo>
                  <a:lnTo>
                    <a:pt x="227" y="3699"/>
                  </a:lnTo>
                  <a:cubicBezTo>
                    <a:pt x="223" y="3694"/>
                    <a:pt x="218" y="3689"/>
                    <a:pt x="213" y="3684"/>
                  </a:cubicBezTo>
                  <a:lnTo>
                    <a:pt x="213" y="3684"/>
                  </a:lnTo>
                  <a:cubicBezTo>
                    <a:pt x="229" y="3684"/>
                    <a:pt x="246" y="3700"/>
                    <a:pt x="246" y="3700"/>
                  </a:cubicBezTo>
                  <a:lnTo>
                    <a:pt x="196" y="3651"/>
                  </a:lnTo>
                  <a:lnTo>
                    <a:pt x="196" y="3651"/>
                  </a:lnTo>
                  <a:cubicBezTo>
                    <a:pt x="220" y="3662"/>
                    <a:pt x="235" y="3674"/>
                    <a:pt x="247" y="3674"/>
                  </a:cubicBezTo>
                  <a:cubicBezTo>
                    <a:pt x="252" y="3674"/>
                    <a:pt x="257" y="3672"/>
                    <a:pt x="262" y="3667"/>
                  </a:cubicBezTo>
                  <a:cubicBezTo>
                    <a:pt x="229" y="3651"/>
                    <a:pt x="213" y="3667"/>
                    <a:pt x="196" y="3635"/>
                  </a:cubicBezTo>
                  <a:lnTo>
                    <a:pt x="196" y="3635"/>
                  </a:lnTo>
                  <a:cubicBezTo>
                    <a:pt x="213" y="3643"/>
                    <a:pt x="225" y="3647"/>
                    <a:pt x="231" y="3647"/>
                  </a:cubicBezTo>
                  <a:cubicBezTo>
                    <a:pt x="237" y="3647"/>
                    <a:pt x="237" y="3643"/>
                    <a:pt x="229" y="3635"/>
                  </a:cubicBezTo>
                  <a:cubicBezTo>
                    <a:pt x="246" y="3635"/>
                    <a:pt x="246" y="3651"/>
                    <a:pt x="246" y="3651"/>
                  </a:cubicBezTo>
                  <a:cubicBezTo>
                    <a:pt x="246" y="3635"/>
                    <a:pt x="262" y="3635"/>
                    <a:pt x="229" y="3618"/>
                  </a:cubicBezTo>
                  <a:cubicBezTo>
                    <a:pt x="255" y="3618"/>
                    <a:pt x="240" y="3597"/>
                    <a:pt x="257" y="3597"/>
                  </a:cubicBezTo>
                  <a:cubicBezTo>
                    <a:pt x="262" y="3597"/>
                    <a:pt x="268" y="3599"/>
                    <a:pt x="278" y="3602"/>
                  </a:cubicBezTo>
                  <a:cubicBezTo>
                    <a:pt x="278" y="3602"/>
                    <a:pt x="246" y="3585"/>
                    <a:pt x="262" y="3569"/>
                  </a:cubicBezTo>
                  <a:lnTo>
                    <a:pt x="262" y="3569"/>
                  </a:lnTo>
                  <a:cubicBezTo>
                    <a:pt x="275" y="3578"/>
                    <a:pt x="283" y="3581"/>
                    <a:pt x="287" y="3581"/>
                  </a:cubicBezTo>
                  <a:cubicBezTo>
                    <a:pt x="295" y="3581"/>
                    <a:pt x="295" y="3574"/>
                    <a:pt x="302" y="3574"/>
                  </a:cubicBezTo>
                  <a:cubicBezTo>
                    <a:pt x="307" y="3574"/>
                    <a:pt x="314" y="3576"/>
                    <a:pt x="327" y="3585"/>
                  </a:cubicBezTo>
                  <a:cubicBezTo>
                    <a:pt x="278" y="3553"/>
                    <a:pt x="327" y="3536"/>
                    <a:pt x="295" y="3504"/>
                  </a:cubicBezTo>
                  <a:lnTo>
                    <a:pt x="344" y="3504"/>
                  </a:lnTo>
                  <a:cubicBezTo>
                    <a:pt x="311" y="3487"/>
                    <a:pt x="311" y="3471"/>
                    <a:pt x="278" y="3455"/>
                  </a:cubicBezTo>
                  <a:cubicBezTo>
                    <a:pt x="327" y="3455"/>
                    <a:pt x="327" y="3471"/>
                    <a:pt x="360" y="3487"/>
                  </a:cubicBezTo>
                  <a:cubicBezTo>
                    <a:pt x="327" y="3471"/>
                    <a:pt x="344" y="3455"/>
                    <a:pt x="311" y="3455"/>
                  </a:cubicBezTo>
                  <a:cubicBezTo>
                    <a:pt x="333" y="3455"/>
                    <a:pt x="333" y="3447"/>
                    <a:pt x="340" y="3447"/>
                  </a:cubicBezTo>
                  <a:cubicBezTo>
                    <a:pt x="341" y="3447"/>
                    <a:pt x="342" y="3447"/>
                    <a:pt x="343" y="3448"/>
                  </a:cubicBezTo>
                  <a:lnTo>
                    <a:pt x="343" y="3448"/>
                  </a:lnTo>
                  <a:cubicBezTo>
                    <a:pt x="325" y="3438"/>
                    <a:pt x="355" y="3435"/>
                    <a:pt x="327" y="3422"/>
                  </a:cubicBezTo>
                  <a:cubicBezTo>
                    <a:pt x="349" y="3422"/>
                    <a:pt x="371" y="3429"/>
                    <a:pt x="378" y="3429"/>
                  </a:cubicBezTo>
                  <a:cubicBezTo>
                    <a:pt x="382" y="3429"/>
                    <a:pt x="382" y="3427"/>
                    <a:pt x="377" y="3422"/>
                  </a:cubicBezTo>
                  <a:cubicBezTo>
                    <a:pt x="393" y="3422"/>
                    <a:pt x="409" y="3438"/>
                    <a:pt x="409" y="3438"/>
                  </a:cubicBezTo>
                  <a:cubicBezTo>
                    <a:pt x="409" y="3422"/>
                    <a:pt x="377" y="3422"/>
                    <a:pt x="344" y="3405"/>
                  </a:cubicBezTo>
                  <a:cubicBezTo>
                    <a:pt x="344" y="3394"/>
                    <a:pt x="347" y="3391"/>
                    <a:pt x="353" y="3391"/>
                  </a:cubicBezTo>
                  <a:cubicBezTo>
                    <a:pt x="366" y="3391"/>
                    <a:pt x="387" y="3405"/>
                    <a:pt x="409" y="3405"/>
                  </a:cubicBezTo>
                  <a:cubicBezTo>
                    <a:pt x="393" y="3389"/>
                    <a:pt x="360" y="3373"/>
                    <a:pt x="377" y="3356"/>
                  </a:cubicBezTo>
                  <a:lnTo>
                    <a:pt x="377" y="3356"/>
                  </a:lnTo>
                  <a:cubicBezTo>
                    <a:pt x="377" y="3373"/>
                    <a:pt x="377" y="3373"/>
                    <a:pt x="393" y="3373"/>
                  </a:cubicBezTo>
                  <a:cubicBezTo>
                    <a:pt x="360" y="3340"/>
                    <a:pt x="409" y="3340"/>
                    <a:pt x="377" y="3307"/>
                  </a:cubicBezTo>
                  <a:cubicBezTo>
                    <a:pt x="360" y="3307"/>
                    <a:pt x="344" y="3291"/>
                    <a:pt x="327" y="3291"/>
                  </a:cubicBezTo>
                  <a:cubicBezTo>
                    <a:pt x="327" y="3279"/>
                    <a:pt x="319" y="3268"/>
                    <a:pt x="320" y="3268"/>
                  </a:cubicBezTo>
                  <a:lnTo>
                    <a:pt x="320" y="3268"/>
                  </a:lnTo>
                  <a:cubicBezTo>
                    <a:pt x="321" y="3268"/>
                    <a:pt x="323" y="3270"/>
                    <a:pt x="327" y="3274"/>
                  </a:cubicBezTo>
                  <a:cubicBezTo>
                    <a:pt x="327" y="3274"/>
                    <a:pt x="344" y="3274"/>
                    <a:pt x="344" y="3291"/>
                  </a:cubicBezTo>
                  <a:lnTo>
                    <a:pt x="344" y="3274"/>
                  </a:lnTo>
                  <a:cubicBezTo>
                    <a:pt x="377" y="3291"/>
                    <a:pt x="344" y="3291"/>
                    <a:pt x="377" y="3307"/>
                  </a:cubicBezTo>
                  <a:cubicBezTo>
                    <a:pt x="360" y="3291"/>
                    <a:pt x="344" y="3258"/>
                    <a:pt x="360" y="3242"/>
                  </a:cubicBezTo>
                  <a:lnTo>
                    <a:pt x="360" y="3242"/>
                  </a:lnTo>
                  <a:cubicBezTo>
                    <a:pt x="393" y="3258"/>
                    <a:pt x="360" y="3274"/>
                    <a:pt x="393" y="3274"/>
                  </a:cubicBezTo>
                  <a:lnTo>
                    <a:pt x="377" y="3291"/>
                  </a:lnTo>
                  <a:cubicBezTo>
                    <a:pt x="409" y="3299"/>
                    <a:pt x="409" y="3299"/>
                    <a:pt x="409" y="3299"/>
                  </a:cubicBezTo>
                  <a:cubicBezTo>
                    <a:pt x="409" y="3299"/>
                    <a:pt x="409" y="3299"/>
                    <a:pt x="442" y="3307"/>
                  </a:cubicBezTo>
                  <a:cubicBezTo>
                    <a:pt x="458" y="3291"/>
                    <a:pt x="426" y="3274"/>
                    <a:pt x="442" y="3274"/>
                  </a:cubicBezTo>
                  <a:cubicBezTo>
                    <a:pt x="426" y="3258"/>
                    <a:pt x="409" y="3258"/>
                    <a:pt x="393" y="3242"/>
                  </a:cubicBezTo>
                  <a:cubicBezTo>
                    <a:pt x="388" y="3226"/>
                    <a:pt x="397" y="3222"/>
                    <a:pt x="411" y="3222"/>
                  </a:cubicBezTo>
                  <a:cubicBezTo>
                    <a:pt x="427" y="3222"/>
                    <a:pt x="450" y="3228"/>
                    <a:pt x="462" y="3228"/>
                  </a:cubicBezTo>
                  <a:cubicBezTo>
                    <a:pt x="471" y="3228"/>
                    <a:pt x="474" y="3224"/>
                    <a:pt x="458" y="3209"/>
                  </a:cubicBezTo>
                  <a:cubicBezTo>
                    <a:pt x="442" y="3193"/>
                    <a:pt x="393" y="3176"/>
                    <a:pt x="426" y="3176"/>
                  </a:cubicBezTo>
                  <a:lnTo>
                    <a:pt x="458" y="3193"/>
                  </a:lnTo>
                  <a:cubicBezTo>
                    <a:pt x="475" y="3176"/>
                    <a:pt x="409" y="3160"/>
                    <a:pt x="442" y="3144"/>
                  </a:cubicBezTo>
                  <a:lnTo>
                    <a:pt x="442" y="3144"/>
                  </a:lnTo>
                  <a:cubicBezTo>
                    <a:pt x="442" y="3144"/>
                    <a:pt x="442" y="3144"/>
                    <a:pt x="442" y="3144"/>
                  </a:cubicBezTo>
                  <a:lnTo>
                    <a:pt x="442" y="3144"/>
                  </a:lnTo>
                  <a:lnTo>
                    <a:pt x="491" y="3160"/>
                  </a:lnTo>
                  <a:cubicBezTo>
                    <a:pt x="491" y="3127"/>
                    <a:pt x="475" y="3094"/>
                    <a:pt x="475" y="3062"/>
                  </a:cubicBezTo>
                  <a:lnTo>
                    <a:pt x="475" y="3062"/>
                  </a:lnTo>
                  <a:cubicBezTo>
                    <a:pt x="491" y="3078"/>
                    <a:pt x="491" y="3078"/>
                    <a:pt x="507" y="3078"/>
                  </a:cubicBezTo>
                  <a:cubicBezTo>
                    <a:pt x="507" y="3045"/>
                    <a:pt x="540" y="3029"/>
                    <a:pt x="573" y="2996"/>
                  </a:cubicBezTo>
                  <a:lnTo>
                    <a:pt x="557" y="2980"/>
                  </a:lnTo>
                  <a:lnTo>
                    <a:pt x="573" y="2980"/>
                  </a:lnTo>
                  <a:cubicBezTo>
                    <a:pt x="573" y="2979"/>
                    <a:pt x="573" y="2979"/>
                    <a:pt x="572" y="2979"/>
                  </a:cubicBezTo>
                  <a:lnTo>
                    <a:pt x="572" y="2979"/>
                  </a:lnTo>
                  <a:cubicBezTo>
                    <a:pt x="573" y="2979"/>
                    <a:pt x="573" y="2979"/>
                    <a:pt x="573" y="2979"/>
                  </a:cubicBezTo>
                  <a:lnTo>
                    <a:pt x="573" y="2979"/>
                  </a:lnTo>
                  <a:cubicBezTo>
                    <a:pt x="573" y="2976"/>
                    <a:pt x="571" y="2973"/>
                    <a:pt x="569" y="2971"/>
                  </a:cubicBezTo>
                  <a:lnTo>
                    <a:pt x="569" y="2971"/>
                  </a:lnTo>
                  <a:cubicBezTo>
                    <a:pt x="570" y="2974"/>
                    <a:pt x="571" y="2976"/>
                    <a:pt x="572" y="2979"/>
                  </a:cubicBezTo>
                  <a:lnTo>
                    <a:pt x="572" y="2979"/>
                  </a:lnTo>
                  <a:cubicBezTo>
                    <a:pt x="565" y="2977"/>
                    <a:pt x="550" y="2973"/>
                    <a:pt x="540" y="2963"/>
                  </a:cubicBezTo>
                  <a:lnTo>
                    <a:pt x="540" y="2963"/>
                  </a:lnTo>
                  <a:cubicBezTo>
                    <a:pt x="540" y="2963"/>
                    <a:pt x="560" y="2963"/>
                    <a:pt x="569" y="2971"/>
                  </a:cubicBezTo>
                  <a:lnTo>
                    <a:pt x="569" y="2971"/>
                  </a:lnTo>
                  <a:cubicBezTo>
                    <a:pt x="554" y="2937"/>
                    <a:pt x="544" y="2882"/>
                    <a:pt x="589" y="2882"/>
                  </a:cubicBezTo>
                  <a:lnTo>
                    <a:pt x="589" y="2898"/>
                  </a:lnTo>
                  <a:cubicBezTo>
                    <a:pt x="622" y="2882"/>
                    <a:pt x="540" y="2849"/>
                    <a:pt x="573" y="2849"/>
                  </a:cubicBezTo>
                  <a:cubicBezTo>
                    <a:pt x="606" y="2816"/>
                    <a:pt x="606" y="2767"/>
                    <a:pt x="655" y="2767"/>
                  </a:cubicBezTo>
                  <a:cubicBezTo>
                    <a:pt x="622" y="2734"/>
                    <a:pt x="704" y="2734"/>
                    <a:pt x="638" y="2702"/>
                  </a:cubicBezTo>
                  <a:cubicBezTo>
                    <a:pt x="660" y="2702"/>
                    <a:pt x="675" y="2709"/>
                    <a:pt x="692" y="2709"/>
                  </a:cubicBezTo>
                  <a:cubicBezTo>
                    <a:pt x="700" y="2709"/>
                    <a:pt x="709" y="2707"/>
                    <a:pt x="720" y="2702"/>
                  </a:cubicBezTo>
                  <a:cubicBezTo>
                    <a:pt x="720" y="2685"/>
                    <a:pt x="688" y="2669"/>
                    <a:pt x="688" y="2652"/>
                  </a:cubicBezTo>
                  <a:lnTo>
                    <a:pt x="688" y="2652"/>
                  </a:lnTo>
                  <a:lnTo>
                    <a:pt x="720" y="2669"/>
                  </a:lnTo>
                  <a:lnTo>
                    <a:pt x="688" y="2636"/>
                  </a:lnTo>
                  <a:lnTo>
                    <a:pt x="737" y="2652"/>
                  </a:lnTo>
                  <a:lnTo>
                    <a:pt x="720" y="2636"/>
                  </a:lnTo>
                  <a:lnTo>
                    <a:pt x="704" y="2636"/>
                  </a:lnTo>
                  <a:cubicBezTo>
                    <a:pt x="692" y="2625"/>
                    <a:pt x="713" y="2613"/>
                    <a:pt x="733" y="2613"/>
                  </a:cubicBezTo>
                  <a:cubicBezTo>
                    <a:pt x="741" y="2613"/>
                    <a:pt x="748" y="2615"/>
                    <a:pt x="753" y="2620"/>
                  </a:cubicBezTo>
                  <a:lnTo>
                    <a:pt x="737" y="2571"/>
                  </a:lnTo>
                  <a:lnTo>
                    <a:pt x="737" y="2571"/>
                  </a:lnTo>
                  <a:cubicBezTo>
                    <a:pt x="753" y="2587"/>
                    <a:pt x="753" y="2587"/>
                    <a:pt x="769" y="2603"/>
                  </a:cubicBezTo>
                  <a:cubicBezTo>
                    <a:pt x="757" y="2591"/>
                    <a:pt x="759" y="2588"/>
                    <a:pt x="763" y="2588"/>
                  </a:cubicBezTo>
                  <a:cubicBezTo>
                    <a:pt x="769" y="2588"/>
                    <a:pt x="778" y="2592"/>
                    <a:pt x="779" y="2592"/>
                  </a:cubicBezTo>
                  <a:cubicBezTo>
                    <a:pt x="779" y="2592"/>
                    <a:pt x="777" y="2591"/>
                    <a:pt x="769" y="2587"/>
                  </a:cubicBezTo>
                  <a:cubicBezTo>
                    <a:pt x="769" y="2571"/>
                    <a:pt x="753" y="2571"/>
                    <a:pt x="753" y="2571"/>
                  </a:cubicBezTo>
                  <a:cubicBezTo>
                    <a:pt x="769" y="2571"/>
                    <a:pt x="786" y="2554"/>
                    <a:pt x="786" y="2538"/>
                  </a:cubicBezTo>
                  <a:lnTo>
                    <a:pt x="802" y="2538"/>
                  </a:lnTo>
                  <a:cubicBezTo>
                    <a:pt x="818" y="2521"/>
                    <a:pt x="818" y="2489"/>
                    <a:pt x="835" y="2456"/>
                  </a:cubicBezTo>
                  <a:lnTo>
                    <a:pt x="835" y="2456"/>
                  </a:lnTo>
                  <a:cubicBezTo>
                    <a:pt x="832" y="2459"/>
                    <a:pt x="827" y="2461"/>
                    <a:pt x="822" y="2461"/>
                  </a:cubicBezTo>
                  <a:cubicBezTo>
                    <a:pt x="801" y="2461"/>
                    <a:pt x="769" y="2440"/>
                    <a:pt x="769" y="2440"/>
                  </a:cubicBezTo>
                  <a:lnTo>
                    <a:pt x="769" y="2440"/>
                  </a:lnTo>
                  <a:lnTo>
                    <a:pt x="818" y="2456"/>
                  </a:lnTo>
                  <a:cubicBezTo>
                    <a:pt x="786" y="2440"/>
                    <a:pt x="802" y="2456"/>
                    <a:pt x="769" y="2423"/>
                  </a:cubicBezTo>
                  <a:cubicBezTo>
                    <a:pt x="786" y="2423"/>
                    <a:pt x="818" y="2440"/>
                    <a:pt x="818" y="2456"/>
                  </a:cubicBezTo>
                  <a:lnTo>
                    <a:pt x="818" y="2440"/>
                  </a:lnTo>
                  <a:cubicBezTo>
                    <a:pt x="831" y="2440"/>
                    <a:pt x="834" y="2440"/>
                    <a:pt x="842" y="2447"/>
                  </a:cubicBezTo>
                  <a:lnTo>
                    <a:pt x="842" y="2447"/>
                  </a:lnTo>
                  <a:cubicBezTo>
                    <a:pt x="844" y="2439"/>
                    <a:pt x="876" y="2436"/>
                    <a:pt x="851" y="2423"/>
                  </a:cubicBezTo>
                  <a:lnTo>
                    <a:pt x="868" y="2423"/>
                  </a:lnTo>
                  <a:cubicBezTo>
                    <a:pt x="884" y="2407"/>
                    <a:pt x="868" y="2374"/>
                    <a:pt x="884" y="2358"/>
                  </a:cubicBezTo>
                  <a:cubicBezTo>
                    <a:pt x="851" y="2341"/>
                    <a:pt x="868" y="2341"/>
                    <a:pt x="835" y="2325"/>
                  </a:cubicBezTo>
                  <a:cubicBezTo>
                    <a:pt x="851" y="2309"/>
                    <a:pt x="884" y="2309"/>
                    <a:pt x="900" y="2276"/>
                  </a:cubicBezTo>
                  <a:cubicBezTo>
                    <a:pt x="884" y="2260"/>
                    <a:pt x="868" y="2260"/>
                    <a:pt x="851" y="2260"/>
                  </a:cubicBezTo>
                  <a:cubicBezTo>
                    <a:pt x="873" y="2260"/>
                    <a:pt x="880" y="2252"/>
                    <a:pt x="888" y="2252"/>
                  </a:cubicBezTo>
                  <a:cubicBezTo>
                    <a:pt x="891" y="2252"/>
                    <a:pt x="895" y="2254"/>
                    <a:pt x="900" y="2260"/>
                  </a:cubicBezTo>
                  <a:cubicBezTo>
                    <a:pt x="917" y="2243"/>
                    <a:pt x="917" y="2227"/>
                    <a:pt x="900" y="2194"/>
                  </a:cubicBezTo>
                  <a:cubicBezTo>
                    <a:pt x="884" y="2194"/>
                    <a:pt x="884" y="2194"/>
                    <a:pt x="884" y="2178"/>
                  </a:cubicBezTo>
                  <a:lnTo>
                    <a:pt x="900" y="2178"/>
                  </a:lnTo>
                  <a:lnTo>
                    <a:pt x="917" y="2194"/>
                  </a:lnTo>
                  <a:cubicBezTo>
                    <a:pt x="884" y="2129"/>
                    <a:pt x="1031" y="2145"/>
                    <a:pt x="982" y="2096"/>
                  </a:cubicBezTo>
                  <a:lnTo>
                    <a:pt x="966" y="2063"/>
                  </a:lnTo>
                  <a:cubicBezTo>
                    <a:pt x="969" y="2060"/>
                    <a:pt x="972" y="2059"/>
                    <a:pt x="974" y="2059"/>
                  </a:cubicBezTo>
                  <a:cubicBezTo>
                    <a:pt x="983" y="2059"/>
                    <a:pt x="985" y="2080"/>
                    <a:pt x="999" y="2080"/>
                  </a:cubicBezTo>
                  <a:cubicBezTo>
                    <a:pt x="982" y="2014"/>
                    <a:pt x="1031" y="2030"/>
                    <a:pt x="1015" y="1998"/>
                  </a:cubicBezTo>
                  <a:lnTo>
                    <a:pt x="1015" y="1998"/>
                  </a:lnTo>
                  <a:cubicBezTo>
                    <a:pt x="1022" y="1999"/>
                    <a:pt x="1029" y="2000"/>
                    <a:pt x="1035" y="2000"/>
                  </a:cubicBezTo>
                  <a:cubicBezTo>
                    <a:pt x="1104" y="2000"/>
                    <a:pt x="1051" y="1916"/>
                    <a:pt x="1097" y="1916"/>
                  </a:cubicBezTo>
                  <a:lnTo>
                    <a:pt x="1080" y="1916"/>
                  </a:lnTo>
                  <a:cubicBezTo>
                    <a:pt x="1072" y="1908"/>
                    <a:pt x="1076" y="1908"/>
                    <a:pt x="1082" y="1908"/>
                  </a:cubicBezTo>
                  <a:cubicBezTo>
                    <a:pt x="1089" y="1908"/>
                    <a:pt x="1097" y="1908"/>
                    <a:pt x="1097" y="1899"/>
                  </a:cubicBezTo>
                  <a:lnTo>
                    <a:pt x="1080" y="1899"/>
                  </a:lnTo>
                  <a:cubicBezTo>
                    <a:pt x="1080" y="1834"/>
                    <a:pt x="1162" y="1801"/>
                    <a:pt x="1195" y="1752"/>
                  </a:cubicBezTo>
                  <a:cubicBezTo>
                    <a:pt x="1211" y="1736"/>
                    <a:pt x="1113" y="1687"/>
                    <a:pt x="1162" y="1687"/>
                  </a:cubicBezTo>
                  <a:lnTo>
                    <a:pt x="1195" y="1703"/>
                  </a:lnTo>
                  <a:cubicBezTo>
                    <a:pt x="1179" y="1654"/>
                    <a:pt x="1244" y="1621"/>
                    <a:pt x="1228" y="1572"/>
                  </a:cubicBezTo>
                  <a:lnTo>
                    <a:pt x="1244" y="1572"/>
                  </a:lnTo>
                  <a:cubicBezTo>
                    <a:pt x="1246" y="1574"/>
                    <a:pt x="1248" y="1575"/>
                    <a:pt x="1250" y="1575"/>
                  </a:cubicBezTo>
                  <a:cubicBezTo>
                    <a:pt x="1260" y="1575"/>
                    <a:pt x="1256" y="1539"/>
                    <a:pt x="1228" y="1539"/>
                  </a:cubicBezTo>
                  <a:lnTo>
                    <a:pt x="1260" y="1539"/>
                  </a:lnTo>
                  <a:cubicBezTo>
                    <a:pt x="1274" y="1539"/>
                    <a:pt x="1255" y="1518"/>
                    <a:pt x="1264" y="1518"/>
                  </a:cubicBezTo>
                  <a:lnTo>
                    <a:pt x="1264" y="1518"/>
                  </a:lnTo>
                  <a:cubicBezTo>
                    <a:pt x="1266" y="1518"/>
                    <a:pt x="1270" y="1520"/>
                    <a:pt x="1277" y="1523"/>
                  </a:cubicBezTo>
                  <a:cubicBezTo>
                    <a:pt x="1277" y="1507"/>
                    <a:pt x="1293" y="1507"/>
                    <a:pt x="1260" y="1490"/>
                  </a:cubicBezTo>
                  <a:cubicBezTo>
                    <a:pt x="1277" y="1490"/>
                    <a:pt x="1260" y="1458"/>
                    <a:pt x="1293" y="1458"/>
                  </a:cubicBezTo>
                  <a:cubicBezTo>
                    <a:pt x="1260" y="1425"/>
                    <a:pt x="1310" y="1441"/>
                    <a:pt x="1277" y="1408"/>
                  </a:cubicBezTo>
                  <a:lnTo>
                    <a:pt x="1277" y="1408"/>
                  </a:lnTo>
                  <a:cubicBezTo>
                    <a:pt x="1291" y="1418"/>
                    <a:pt x="1301" y="1422"/>
                    <a:pt x="1308" y="1422"/>
                  </a:cubicBezTo>
                  <a:cubicBezTo>
                    <a:pt x="1323" y="1422"/>
                    <a:pt x="1322" y="1404"/>
                    <a:pt x="1313" y="1383"/>
                  </a:cubicBezTo>
                  <a:lnTo>
                    <a:pt x="1313" y="1383"/>
                  </a:lnTo>
                  <a:cubicBezTo>
                    <a:pt x="1315" y="1384"/>
                    <a:pt x="1317" y="1384"/>
                    <a:pt x="1320" y="1384"/>
                  </a:cubicBezTo>
                  <a:cubicBezTo>
                    <a:pt x="1326" y="1384"/>
                    <a:pt x="1334" y="1384"/>
                    <a:pt x="1342" y="1392"/>
                  </a:cubicBezTo>
                  <a:cubicBezTo>
                    <a:pt x="1342" y="1376"/>
                    <a:pt x="1342" y="1359"/>
                    <a:pt x="1310" y="1359"/>
                  </a:cubicBezTo>
                  <a:cubicBezTo>
                    <a:pt x="1375" y="1359"/>
                    <a:pt x="1325" y="1317"/>
                    <a:pt x="1345" y="1317"/>
                  </a:cubicBezTo>
                  <a:cubicBezTo>
                    <a:pt x="1349" y="1317"/>
                    <a:pt x="1359" y="1320"/>
                    <a:pt x="1375" y="1327"/>
                  </a:cubicBezTo>
                  <a:cubicBezTo>
                    <a:pt x="1359" y="1277"/>
                    <a:pt x="1359" y="1228"/>
                    <a:pt x="1359" y="1196"/>
                  </a:cubicBezTo>
                  <a:lnTo>
                    <a:pt x="1359" y="1196"/>
                  </a:lnTo>
                  <a:cubicBezTo>
                    <a:pt x="1408" y="1228"/>
                    <a:pt x="1342" y="1228"/>
                    <a:pt x="1408" y="1261"/>
                  </a:cubicBezTo>
                  <a:cubicBezTo>
                    <a:pt x="1391" y="1228"/>
                    <a:pt x="1359" y="1179"/>
                    <a:pt x="1391" y="1163"/>
                  </a:cubicBezTo>
                  <a:lnTo>
                    <a:pt x="1391" y="1163"/>
                  </a:lnTo>
                  <a:cubicBezTo>
                    <a:pt x="1391" y="1163"/>
                    <a:pt x="1408" y="1179"/>
                    <a:pt x="1408" y="1179"/>
                  </a:cubicBezTo>
                  <a:cubicBezTo>
                    <a:pt x="1408" y="1147"/>
                    <a:pt x="1440" y="1130"/>
                    <a:pt x="1424" y="1097"/>
                  </a:cubicBezTo>
                  <a:lnTo>
                    <a:pt x="1440" y="1097"/>
                  </a:lnTo>
                  <a:cubicBezTo>
                    <a:pt x="1391" y="1081"/>
                    <a:pt x="1375" y="1048"/>
                    <a:pt x="1359" y="1032"/>
                  </a:cubicBezTo>
                  <a:lnTo>
                    <a:pt x="1359" y="1032"/>
                  </a:lnTo>
                  <a:cubicBezTo>
                    <a:pt x="1378" y="1042"/>
                    <a:pt x="1389" y="1044"/>
                    <a:pt x="1396" y="1044"/>
                  </a:cubicBezTo>
                  <a:cubicBezTo>
                    <a:pt x="1404" y="1044"/>
                    <a:pt x="1408" y="1041"/>
                    <a:pt x="1413" y="1041"/>
                  </a:cubicBezTo>
                  <a:cubicBezTo>
                    <a:pt x="1421" y="1041"/>
                    <a:pt x="1431" y="1046"/>
                    <a:pt x="1457" y="1065"/>
                  </a:cubicBezTo>
                  <a:cubicBezTo>
                    <a:pt x="1457" y="1065"/>
                    <a:pt x="1457" y="1058"/>
                    <a:pt x="1452" y="1053"/>
                  </a:cubicBezTo>
                  <a:lnTo>
                    <a:pt x="1452" y="1053"/>
                  </a:lnTo>
                  <a:cubicBezTo>
                    <a:pt x="1455" y="1055"/>
                    <a:pt x="1457" y="1059"/>
                    <a:pt x="1457" y="1065"/>
                  </a:cubicBezTo>
                  <a:lnTo>
                    <a:pt x="1457" y="1065"/>
                  </a:lnTo>
                  <a:cubicBezTo>
                    <a:pt x="1457" y="1032"/>
                    <a:pt x="1440" y="1032"/>
                    <a:pt x="1440" y="1016"/>
                  </a:cubicBezTo>
                  <a:cubicBezTo>
                    <a:pt x="1457" y="1016"/>
                    <a:pt x="1457" y="1032"/>
                    <a:pt x="1473" y="1032"/>
                  </a:cubicBezTo>
                  <a:cubicBezTo>
                    <a:pt x="1457" y="1016"/>
                    <a:pt x="1440" y="999"/>
                    <a:pt x="1440" y="983"/>
                  </a:cubicBezTo>
                  <a:lnTo>
                    <a:pt x="1440" y="983"/>
                  </a:lnTo>
                  <a:cubicBezTo>
                    <a:pt x="1457" y="999"/>
                    <a:pt x="1457" y="999"/>
                    <a:pt x="1457" y="999"/>
                  </a:cubicBezTo>
                  <a:cubicBezTo>
                    <a:pt x="1473" y="983"/>
                    <a:pt x="1424" y="934"/>
                    <a:pt x="1457" y="917"/>
                  </a:cubicBezTo>
                  <a:lnTo>
                    <a:pt x="1457" y="917"/>
                  </a:lnTo>
                  <a:cubicBezTo>
                    <a:pt x="1475" y="929"/>
                    <a:pt x="1482" y="933"/>
                    <a:pt x="1486" y="933"/>
                  </a:cubicBezTo>
                  <a:cubicBezTo>
                    <a:pt x="1490" y="933"/>
                    <a:pt x="1491" y="929"/>
                    <a:pt x="1500" y="929"/>
                  </a:cubicBezTo>
                  <a:cubicBezTo>
                    <a:pt x="1504" y="929"/>
                    <a:pt x="1511" y="930"/>
                    <a:pt x="1522" y="934"/>
                  </a:cubicBezTo>
                  <a:lnTo>
                    <a:pt x="1506" y="917"/>
                  </a:lnTo>
                  <a:lnTo>
                    <a:pt x="1490" y="917"/>
                  </a:lnTo>
                  <a:cubicBezTo>
                    <a:pt x="1490" y="901"/>
                    <a:pt x="1473" y="868"/>
                    <a:pt x="1490" y="868"/>
                  </a:cubicBezTo>
                  <a:lnTo>
                    <a:pt x="1473" y="868"/>
                  </a:lnTo>
                  <a:cubicBezTo>
                    <a:pt x="1473" y="852"/>
                    <a:pt x="1424" y="852"/>
                    <a:pt x="1440" y="836"/>
                  </a:cubicBezTo>
                  <a:cubicBezTo>
                    <a:pt x="1451" y="836"/>
                    <a:pt x="1455" y="828"/>
                    <a:pt x="1461" y="828"/>
                  </a:cubicBezTo>
                  <a:cubicBezTo>
                    <a:pt x="1464" y="828"/>
                    <a:pt x="1468" y="830"/>
                    <a:pt x="1473" y="836"/>
                  </a:cubicBezTo>
                  <a:cubicBezTo>
                    <a:pt x="1473" y="819"/>
                    <a:pt x="1457" y="803"/>
                    <a:pt x="1473" y="803"/>
                  </a:cubicBezTo>
                  <a:cubicBezTo>
                    <a:pt x="1490" y="803"/>
                    <a:pt x="1522" y="819"/>
                    <a:pt x="1522" y="819"/>
                  </a:cubicBezTo>
                  <a:cubicBezTo>
                    <a:pt x="1490" y="803"/>
                    <a:pt x="1522" y="786"/>
                    <a:pt x="1490" y="770"/>
                  </a:cubicBezTo>
                  <a:cubicBezTo>
                    <a:pt x="1506" y="770"/>
                    <a:pt x="1522" y="786"/>
                    <a:pt x="1522" y="786"/>
                  </a:cubicBezTo>
                  <a:lnTo>
                    <a:pt x="1506" y="770"/>
                  </a:lnTo>
                  <a:lnTo>
                    <a:pt x="1539" y="770"/>
                  </a:lnTo>
                  <a:cubicBezTo>
                    <a:pt x="1555" y="754"/>
                    <a:pt x="1490" y="754"/>
                    <a:pt x="1522" y="754"/>
                  </a:cubicBezTo>
                  <a:cubicBezTo>
                    <a:pt x="1539" y="737"/>
                    <a:pt x="1522" y="705"/>
                    <a:pt x="1539" y="688"/>
                  </a:cubicBezTo>
                  <a:cubicBezTo>
                    <a:pt x="1588" y="705"/>
                    <a:pt x="1555" y="721"/>
                    <a:pt x="1588" y="721"/>
                  </a:cubicBezTo>
                  <a:cubicBezTo>
                    <a:pt x="1588" y="688"/>
                    <a:pt x="1555" y="655"/>
                    <a:pt x="1588" y="623"/>
                  </a:cubicBezTo>
                  <a:lnTo>
                    <a:pt x="1571" y="623"/>
                  </a:lnTo>
                  <a:cubicBezTo>
                    <a:pt x="1547" y="615"/>
                    <a:pt x="1559" y="615"/>
                    <a:pt x="1573" y="615"/>
                  </a:cubicBezTo>
                  <a:cubicBezTo>
                    <a:pt x="1588" y="615"/>
                    <a:pt x="1604" y="615"/>
                    <a:pt x="1588" y="606"/>
                  </a:cubicBezTo>
                  <a:cubicBezTo>
                    <a:pt x="1599" y="606"/>
                    <a:pt x="1610" y="614"/>
                    <a:pt x="1616" y="614"/>
                  </a:cubicBezTo>
                  <a:cubicBezTo>
                    <a:pt x="1619" y="614"/>
                    <a:pt x="1621" y="612"/>
                    <a:pt x="1621" y="606"/>
                  </a:cubicBezTo>
                  <a:cubicBezTo>
                    <a:pt x="1637" y="606"/>
                    <a:pt x="1621" y="574"/>
                    <a:pt x="1621" y="541"/>
                  </a:cubicBezTo>
                  <a:cubicBezTo>
                    <a:pt x="1653" y="541"/>
                    <a:pt x="1653" y="525"/>
                    <a:pt x="1653" y="508"/>
                  </a:cubicBezTo>
                  <a:cubicBezTo>
                    <a:pt x="1653" y="508"/>
                    <a:pt x="1653" y="492"/>
                    <a:pt x="1637" y="492"/>
                  </a:cubicBezTo>
                  <a:cubicBezTo>
                    <a:pt x="1735" y="492"/>
                    <a:pt x="1621" y="410"/>
                    <a:pt x="1702" y="410"/>
                  </a:cubicBezTo>
                  <a:lnTo>
                    <a:pt x="1702" y="394"/>
                  </a:lnTo>
                  <a:cubicBezTo>
                    <a:pt x="1686" y="377"/>
                    <a:pt x="1686" y="377"/>
                    <a:pt x="1670" y="377"/>
                  </a:cubicBezTo>
                  <a:cubicBezTo>
                    <a:pt x="1657" y="377"/>
                    <a:pt x="1654" y="367"/>
                    <a:pt x="1653" y="363"/>
                  </a:cubicBezTo>
                  <a:lnTo>
                    <a:pt x="1653" y="363"/>
                  </a:lnTo>
                  <a:cubicBezTo>
                    <a:pt x="1656" y="377"/>
                    <a:pt x="1687" y="377"/>
                    <a:pt x="1702" y="377"/>
                  </a:cubicBezTo>
                  <a:cubicBezTo>
                    <a:pt x="1702" y="377"/>
                    <a:pt x="1686" y="361"/>
                    <a:pt x="1686" y="361"/>
                  </a:cubicBezTo>
                  <a:cubicBezTo>
                    <a:pt x="1735" y="361"/>
                    <a:pt x="1637" y="344"/>
                    <a:pt x="1670" y="328"/>
                  </a:cubicBezTo>
                  <a:lnTo>
                    <a:pt x="1670" y="328"/>
                  </a:lnTo>
                  <a:lnTo>
                    <a:pt x="1686" y="344"/>
                  </a:lnTo>
                  <a:cubicBezTo>
                    <a:pt x="1686" y="328"/>
                    <a:pt x="1670" y="312"/>
                    <a:pt x="1670" y="312"/>
                  </a:cubicBezTo>
                  <a:cubicBezTo>
                    <a:pt x="1702" y="312"/>
                    <a:pt x="1686" y="328"/>
                    <a:pt x="1702" y="328"/>
                  </a:cubicBezTo>
                  <a:cubicBezTo>
                    <a:pt x="1707" y="323"/>
                    <a:pt x="1706" y="318"/>
                    <a:pt x="1704" y="312"/>
                  </a:cubicBezTo>
                  <a:lnTo>
                    <a:pt x="1735" y="312"/>
                  </a:lnTo>
                  <a:lnTo>
                    <a:pt x="1768" y="295"/>
                  </a:lnTo>
                  <a:lnTo>
                    <a:pt x="1751" y="295"/>
                  </a:lnTo>
                  <a:cubicBezTo>
                    <a:pt x="1686" y="246"/>
                    <a:pt x="1751" y="263"/>
                    <a:pt x="1719" y="214"/>
                  </a:cubicBezTo>
                  <a:lnTo>
                    <a:pt x="1719" y="214"/>
                  </a:lnTo>
                  <a:cubicBezTo>
                    <a:pt x="1735" y="238"/>
                    <a:pt x="1739" y="242"/>
                    <a:pt x="1743" y="242"/>
                  </a:cubicBezTo>
                  <a:cubicBezTo>
                    <a:pt x="1745" y="242"/>
                    <a:pt x="1747" y="241"/>
                    <a:pt x="1751" y="241"/>
                  </a:cubicBezTo>
                  <a:cubicBezTo>
                    <a:pt x="1755" y="241"/>
                    <a:pt x="1760" y="242"/>
                    <a:pt x="1768" y="246"/>
                  </a:cubicBezTo>
                  <a:cubicBezTo>
                    <a:pt x="1780" y="246"/>
                    <a:pt x="1792" y="246"/>
                    <a:pt x="1797" y="253"/>
                  </a:cubicBezTo>
                  <a:lnTo>
                    <a:pt x="1797" y="253"/>
                  </a:lnTo>
                  <a:cubicBezTo>
                    <a:pt x="1795" y="233"/>
                    <a:pt x="1829" y="244"/>
                    <a:pt x="1801" y="230"/>
                  </a:cubicBezTo>
                  <a:cubicBezTo>
                    <a:pt x="1801" y="230"/>
                    <a:pt x="1801" y="223"/>
                    <a:pt x="1810" y="223"/>
                  </a:cubicBezTo>
                  <a:cubicBezTo>
                    <a:pt x="1815" y="223"/>
                    <a:pt x="1822" y="224"/>
                    <a:pt x="1833" y="230"/>
                  </a:cubicBezTo>
                  <a:cubicBezTo>
                    <a:pt x="1825" y="222"/>
                    <a:pt x="1817" y="222"/>
                    <a:pt x="1811" y="222"/>
                  </a:cubicBezTo>
                  <a:cubicBezTo>
                    <a:pt x="1805" y="222"/>
                    <a:pt x="1801" y="222"/>
                    <a:pt x="1801" y="214"/>
                  </a:cubicBezTo>
                  <a:cubicBezTo>
                    <a:pt x="1768" y="181"/>
                    <a:pt x="1850" y="197"/>
                    <a:pt x="1817" y="148"/>
                  </a:cubicBezTo>
                  <a:cubicBezTo>
                    <a:pt x="1801" y="115"/>
                    <a:pt x="1768" y="99"/>
                    <a:pt x="1768" y="66"/>
                  </a:cubicBezTo>
                  <a:lnTo>
                    <a:pt x="1768" y="66"/>
                  </a:lnTo>
                  <a:cubicBezTo>
                    <a:pt x="1784" y="83"/>
                    <a:pt x="1801" y="99"/>
                    <a:pt x="1801" y="99"/>
                  </a:cubicBezTo>
                  <a:cubicBezTo>
                    <a:pt x="1817" y="99"/>
                    <a:pt x="1817" y="83"/>
                    <a:pt x="1817" y="66"/>
                  </a:cubicBezTo>
                  <a:cubicBezTo>
                    <a:pt x="1801" y="66"/>
                    <a:pt x="1768" y="50"/>
                    <a:pt x="1768" y="50"/>
                  </a:cubicBezTo>
                  <a:cubicBezTo>
                    <a:pt x="1760" y="50"/>
                    <a:pt x="1756" y="51"/>
                    <a:pt x="1756" y="52"/>
                  </a:cubicBezTo>
                  <a:lnTo>
                    <a:pt x="1756" y="52"/>
                  </a:lnTo>
                  <a:cubicBezTo>
                    <a:pt x="1755" y="52"/>
                    <a:pt x="1753" y="51"/>
                    <a:pt x="1751" y="50"/>
                  </a:cubicBezTo>
                  <a:close/>
                  <a:moveTo>
                    <a:pt x="228" y="3701"/>
                  </a:moveTo>
                  <a:lnTo>
                    <a:pt x="213" y="3716"/>
                  </a:lnTo>
                  <a:cubicBezTo>
                    <a:pt x="234" y="3716"/>
                    <a:pt x="235" y="3710"/>
                    <a:pt x="228" y="37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16"/>
            <p:cNvSpPr/>
            <p:nvPr/>
          </p:nvSpPr>
          <p:spPr>
            <a:xfrm>
              <a:off x="2341371" y="-2172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"/>
                  </a:moveTo>
                  <a:cubicBezTo>
                    <a:pt x="0" y="1"/>
                    <a:pt x="0" y="17"/>
                    <a:pt x="0" y="17"/>
                  </a:cubicBezTo>
                  <a:lnTo>
                    <a:pt x="17" y="17"/>
                  </a:lnTo>
                  <a:cubicBezTo>
                    <a:pt x="17" y="17"/>
                    <a:pt x="17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16"/>
            <p:cNvSpPr/>
            <p:nvPr/>
          </p:nvSpPr>
          <p:spPr>
            <a:xfrm>
              <a:off x="2579238" y="-50066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16"/>
            <p:cNvSpPr/>
            <p:nvPr/>
          </p:nvSpPr>
          <p:spPr>
            <a:xfrm>
              <a:off x="2424814" y="-86663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16"/>
            <p:cNvSpPr/>
            <p:nvPr/>
          </p:nvSpPr>
          <p:spPr>
            <a:xfrm>
              <a:off x="2619449" y="-534644"/>
              <a:ext cx="3209" cy="189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0" y="0"/>
                  </a:moveTo>
                  <a:lnTo>
                    <a:pt x="17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16"/>
            <p:cNvSpPr/>
            <p:nvPr/>
          </p:nvSpPr>
          <p:spPr>
            <a:xfrm>
              <a:off x="2625679" y="-543894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16"/>
            <p:cNvSpPr/>
            <p:nvPr/>
          </p:nvSpPr>
          <p:spPr>
            <a:xfrm>
              <a:off x="2560737" y="-383240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16"/>
            <p:cNvSpPr/>
            <p:nvPr/>
          </p:nvSpPr>
          <p:spPr>
            <a:xfrm>
              <a:off x="2569988" y="-435722"/>
              <a:ext cx="3209" cy="3209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0"/>
                  </a:moveTo>
                  <a:cubicBezTo>
                    <a:pt x="1" y="0"/>
                    <a:pt x="1" y="0"/>
                    <a:pt x="1" y="17"/>
                  </a:cubicBezTo>
                  <a:cubicBezTo>
                    <a:pt x="1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16"/>
            <p:cNvSpPr/>
            <p:nvPr/>
          </p:nvSpPr>
          <p:spPr>
            <a:xfrm>
              <a:off x="2542237" y="-327549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16"/>
            <p:cNvSpPr/>
            <p:nvPr/>
          </p:nvSpPr>
          <p:spPr>
            <a:xfrm>
              <a:off x="2569988" y="-432701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16"/>
            <p:cNvSpPr/>
            <p:nvPr/>
          </p:nvSpPr>
          <p:spPr>
            <a:xfrm>
              <a:off x="2650409" y="-58410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16"/>
            <p:cNvSpPr/>
            <p:nvPr/>
          </p:nvSpPr>
          <p:spPr>
            <a:xfrm>
              <a:off x="2647200" y="-584105"/>
              <a:ext cx="189" cy="18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16"/>
            <p:cNvSpPr/>
            <p:nvPr/>
          </p:nvSpPr>
          <p:spPr>
            <a:xfrm>
              <a:off x="2647200" y="-58712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1" y="0"/>
                  </a:moveTo>
                  <a:lnTo>
                    <a:pt x="1" y="16"/>
                  </a:lnTo>
                  <a:cubicBezTo>
                    <a:pt x="1" y="1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16"/>
            <p:cNvSpPr/>
            <p:nvPr/>
          </p:nvSpPr>
          <p:spPr>
            <a:xfrm>
              <a:off x="2634929" y="-571834"/>
              <a:ext cx="9439" cy="3398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33" y="1"/>
                  </a:moveTo>
                  <a:cubicBezTo>
                    <a:pt x="49" y="17"/>
                    <a:pt x="0" y="17"/>
                    <a:pt x="17" y="17"/>
                  </a:cubicBezTo>
                  <a:lnTo>
                    <a:pt x="49" y="1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16"/>
            <p:cNvSpPr/>
            <p:nvPr/>
          </p:nvSpPr>
          <p:spPr>
            <a:xfrm>
              <a:off x="2594718" y="-568624"/>
              <a:ext cx="15669" cy="6419"/>
            </a:xfrm>
            <a:custGeom>
              <a:avLst/>
              <a:gdLst/>
              <a:ahLst/>
              <a:cxnLst/>
              <a:rect l="l" t="t" r="r" b="b"/>
              <a:pathLst>
                <a:path w="83" h="34" extrusionOk="0">
                  <a:moveTo>
                    <a:pt x="50" y="0"/>
                  </a:moveTo>
                  <a:cubicBezTo>
                    <a:pt x="1" y="0"/>
                    <a:pt x="82" y="17"/>
                    <a:pt x="66" y="33"/>
                  </a:cubicBezTo>
                  <a:lnTo>
                    <a:pt x="82" y="17"/>
                  </a:lnTo>
                  <a:cubicBezTo>
                    <a:pt x="66" y="17"/>
                    <a:pt x="50" y="17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16"/>
            <p:cNvSpPr/>
            <p:nvPr/>
          </p:nvSpPr>
          <p:spPr>
            <a:xfrm>
              <a:off x="2594718" y="-556354"/>
              <a:ext cx="3209" cy="3398"/>
            </a:xfrm>
            <a:custGeom>
              <a:avLst/>
              <a:gdLst/>
              <a:ahLst/>
              <a:cxnLst/>
              <a:rect l="l" t="t" r="r" b="b"/>
              <a:pathLst>
                <a:path w="17" h="18" extrusionOk="0">
                  <a:moveTo>
                    <a:pt x="1" y="1"/>
                  </a:moveTo>
                  <a:cubicBezTo>
                    <a:pt x="1" y="17"/>
                    <a:pt x="1" y="17"/>
                    <a:pt x="17" y="17"/>
                  </a:cubicBezTo>
                  <a:cubicBezTo>
                    <a:pt x="1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16"/>
            <p:cNvSpPr/>
            <p:nvPr/>
          </p:nvSpPr>
          <p:spPr>
            <a:xfrm>
              <a:off x="2557717" y="-482162"/>
              <a:ext cx="6230" cy="3398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0" y="1"/>
                  </a:moveTo>
                  <a:lnTo>
                    <a:pt x="33" y="17"/>
                  </a:lnTo>
                  <a:cubicBezTo>
                    <a:pt x="16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16"/>
            <p:cNvSpPr/>
            <p:nvPr/>
          </p:nvSpPr>
          <p:spPr>
            <a:xfrm>
              <a:off x="2582447" y="-457432"/>
              <a:ext cx="6230" cy="3209"/>
            </a:xfrm>
            <a:custGeom>
              <a:avLst/>
              <a:gdLst/>
              <a:ahLst/>
              <a:cxnLst/>
              <a:rect l="l" t="t" r="r" b="b"/>
              <a:pathLst>
                <a:path w="33" h="17" extrusionOk="0">
                  <a:moveTo>
                    <a:pt x="0" y="1"/>
                  </a:moveTo>
                  <a:lnTo>
                    <a:pt x="0" y="17"/>
                  </a:lnTo>
                  <a:lnTo>
                    <a:pt x="33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16"/>
            <p:cNvSpPr/>
            <p:nvPr/>
          </p:nvSpPr>
          <p:spPr>
            <a:xfrm>
              <a:off x="2542237" y="-463661"/>
              <a:ext cx="189" cy="33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16"/>
            <p:cNvSpPr/>
            <p:nvPr/>
          </p:nvSpPr>
          <p:spPr>
            <a:xfrm>
              <a:off x="2485602" y="-338121"/>
              <a:ext cx="7363" cy="4531"/>
            </a:xfrm>
            <a:custGeom>
              <a:avLst/>
              <a:gdLst/>
              <a:ahLst/>
              <a:cxnLst/>
              <a:rect l="l" t="t" r="r" b="b"/>
              <a:pathLst>
                <a:path w="39" h="24" extrusionOk="0">
                  <a:moveTo>
                    <a:pt x="5" y="0"/>
                  </a:moveTo>
                  <a:cubicBezTo>
                    <a:pt x="2" y="0"/>
                    <a:pt x="1" y="2"/>
                    <a:pt x="6" y="7"/>
                  </a:cubicBezTo>
                  <a:lnTo>
                    <a:pt x="38" y="23"/>
                  </a:lnTo>
                  <a:cubicBezTo>
                    <a:pt x="38" y="12"/>
                    <a:pt x="14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16"/>
            <p:cNvSpPr/>
            <p:nvPr/>
          </p:nvSpPr>
          <p:spPr>
            <a:xfrm>
              <a:off x="2461815" y="-281298"/>
              <a:ext cx="6419" cy="3209"/>
            </a:xfrm>
            <a:custGeom>
              <a:avLst/>
              <a:gdLst/>
              <a:ahLst/>
              <a:cxnLst/>
              <a:rect l="l" t="t" r="r" b="b"/>
              <a:pathLst>
                <a:path w="34" h="17" extrusionOk="0">
                  <a:moveTo>
                    <a:pt x="33" y="1"/>
                  </a:moveTo>
                  <a:cubicBezTo>
                    <a:pt x="17" y="1"/>
                    <a:pt x="1" y="1"/>
                    <a:pt x="17" y="17"/>
                  </a:cubicBezTo>
                  <a:cubicBezTo>
                    <a:pt x="17" y="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16"/>
            <p:cNvSpPr/>
            <p:nvPr/>
          </p:nvSpPr>
          <p:spPr>
            <a:xfrm>
              <a:off x="2381582" y="-126685"/>
              <a:ext cx="189" cy="320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8" name="Google Shape;2258;p16"/>
          <p:cNvSpPr/>
          <p:nvPr/>
        </p:nvSpPr>
        <p:spPr>
          <a:xfrm rot="10800000">
            <a:off x="3594968" y="1142601"/>
            <a:ext cx="547129" cy="452579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9" name="Google Shape;2259;p16"/>
          <p:cNvSpPr/>
          <p:nvPr/>
        </p:nvSpPr>
        <p:spPr>
          <a:xfrm>
            <a:off x="6368033" y="1174522"/>
            <a:ext cx="704675" cy="388738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0" name="Google Shape;2260;p16"/>
          <p:cNvSpPr/>
          <p:nvPr/>
        </p:nvSpPr>
        <p:spPr>
          <a:xfrm>
            <a:off x="900573" y="1130491"/>
            <a:ext cx="468450" cy="476801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1" name="Google Shape;2261;p16"/>
          <p:cNvSpPr txBox="1">
            <a:spLocks noGrp="1"/>
          </p:cNvSpPr>
          <p:nvPr>
            <p:ph type="title"/>
          </p:nvPr>
        </p:nvSpPr>
        <p:spPr>
          <a:xfrm>
            <a:off x="568425" y="327800"/>
            <a:ext cx="78879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62" name="Google Shape;2262;p16"/>
          <p:cNvSpPr txBox="1">
            <a:spLocks noGrp="1"/>
          </p:cNvSpPr>
          <p:nvPr>
            <p:ph type="body" idx="1"/>
          </p:nvPr>
        </p:nvSpPr>
        <p:spPr>
          <a:xfrm>
            <a:off x="687600" y="1706400"/>
            <a:ext cx="23292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63" name="Google Shape;2263;p16"/>
          <p:cNvSpPr txBox="1">
            <a:spLocks noGrp="1"/>
          </p:cNvSpPr>
          <p:nvPr>
            <p:ph type="body" idx="2"/>
          </p:nvPr>
        </p:nvSpPr>
        <p:spPr>
          <a:xfrm>
            <a:off x="3405600" y="1706400"/>
            <a:ext cx="23292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64" name="Google Shape;2264;p16"/>
          <p:cNvSpPr txBox="1">
            <a:spLocks noGrp="1"/>
          </p:cNvSpPr>
          <p:nvPr>
            <p:ph type="body" idx="3"/>
          </p:nvPr>
        </p:nvSpPr>
        <p:spPr>
          <a:xfrm>
            <a:off x="6127200" y="1706400"/>
            <a:ext cx="23292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2">
  <p:cSld name="CUSTOM_35">
    <p:spTree>
      <p:nvGrpSpPr>
        <p:cNvPr id="1" name="Shape 3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" name="Google Shape;3072;p61"/>
          <p:cNvSpPr/>
          <p:nvPr/>
        </p:nvSpPr>
        <p:spPr>
          <a:xfrm>
            <a:off x="2466750" y="1824250"/>
            <a:ext cx="4210500" cy="2331300"/>
          </a:xfrm>
          <a:prstGeom prst="roundRect">
            <a:avLst>
              <a:gd name="adj" fmla="val 7472"/>
            </a:avLst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73" name="Google Shape;3073;p61"/>
          <p:cNvSpPr txBox="1">
            <a:spLocks noGrp="1"/>
          </p:cNvSpPr>
          <p:nvPr>
            <p:ph type="title"/>
          </p:nvPr>
        </p:nvSpPr>
        <p:spPr>
          <a:xfrm>
            <a:off x="2150700" y="471650"/>
            <a:ext cx="4842600" cy="11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74" name="Google Shape;3074;p61"/>
          <p:cNvSpPr/>
          <p:nvPr/>
        </p:nvSpPr>
        <p:spPr>
          <a:xfrm>
            <a:off x="2466750" y="1824250"/>
            <a:ext cx="4210500" cy="1165500"/>
          </a:xfrm>
          <a:prstGeom prst="roundRect">
            <a:avLst>
              <a:gd name="adj" fmla="val 119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75" name="Google Shape;3075;p61"/>
          <p:cNvSpPr txBox="1">
            <a:spLocks noGrp="1"/>
          </p:cNvSpPr>
          <p:nvPr>
            <p:ph type="body" idx="1"/>
          </p:nvPr>
        </p:nvSpPr>
        <p:spPr>
          <a:xfrm>
            <a:off x="2753100" y="1941280"/>
            <a:ext cx="36378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76" name="Google Shape;3076;p61"/>
          <p:cNvSpPr txBox="1">
            <a:spLocks noGrp="1"/>
          </p:cNvSpPr>
          <p:nvPr>
            <p:ph type="body" idx="2"/>
          </p:nvPr>
        </p:nvSpPr>
        <p:spPr>
          <a:xfrm>
            <a:off x="2753100" y="3100921"/>
            <a:ext cx="36378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77" name="Google Shape;3077;p61"/>
          <p:cNvSpPr/>
          <p:nvPr/>
        </p:nvSpPr>
        <p:spPr>
          <a:xfrm>
            <a:off x="7804610" y="3383687"/>
            <a:ext cx="1493800" cy="1571376"/>
          </a:xfrm>
          <a:custGeom>
            <a:avLst/>
            <a:gdLst/>
            <a:ahLst/>
            <a:cxnLst/>
            <a:rect l="l" t="t" r="r" b="b"/>
            <a:pathLst>
              <a:path w="43018" h="45252" extrusionOk="0">
                <a:moveTo>
                  <a:pt x="8136" y="27131"/>
                </a:moveTo>
                <a:cubicBezTo>
                  <a:pt x="9052" y="27131"/>
                  <a:pt x="10051" y="27410"/>
                  <a:pt x="10755" y="27934"/>
                </a:cubicBezTo>
                <a:cubicBezTo>
                  <a:pt x="11802" y="28686"/>
                  <a:pt x="12637" y="29734"/>
                  <a:pt x="13406" y="30929"/>
                </a:cubicBezTo>
                <a:cubicBezTo>
                  <a:pt x="13161" y="31044"/>
                  <a:pt x="12899" y="31125"/>
                  <a:pt x="12637" y="31207"/>
                </a:cubicBezTo>
                <a:cubicBezTo>
                  <a:pt x="11950" y="31433"/>
                  <a:pt x="10907" y="31697"/>
                  <a:pt x="9811" y="31697"/>
                </a:cubicBezTo>
                <a:cubicBezTo>
                  <a:pt x="9000" y="31697"/>
                  <a:pt x="8160" y="31552"/>
                  <a:pt x="7416" y="31142"/>
                </a:cubicBezTo>
                <a:cubicBezTo>
                  <a:pt x="6270" y="30536"/>
                  <a:pt x="5566" y="29030"/>
                  <a:pt x="5975" y="28130"/>
                </a:cubicBezTo>
                <a:cubicBezTo>
                  <a:pt x="6172" y="27704"/>
                  <a:pt x="6581" y="27393"/>
                  <a:pt x="7186" y="27246"/>
                </a:cubicBezTo>
                <a:cubicBezTo>
                  <a:pt x="7481" y="27164"/>
                  <a:pt x="7808" y="27131"/>
                  <a:pt x="8136" y="27131"/>
                </a:cubicBezTo>
                <a:close/>
                <a:moveTo>
                  <a:pt x="8365" y="1"/>
                </a:moveTo>
                <a:cubicBezTo>
                  <a:pt x="7841" y="1"/>
                  <a:pt x="7316" y="25"/>
                  <a:pt x="6794" y="74"/>
                </a:cubicBezTo>
                <a:cubicBezTo>
                  <a:pt x="5451" y="189"/>
                  <a:pt x="4453" y="1400"/>
                  <a:pt x="4584" y="2742"/>
                </a:cubicBezTo>
                <a:cubicBezTo>
                  <a:pt x="4707" y="4019"/>
                  <a:pt x="5770" y="4964"/>
                  <a:pt x="7012" y="4964"/>
                </a:cubicBezTo>
                <a:cubicBezTo>
                  <a:pt x="7091" y="4964"/>
                  <a:pt x="7171" y="4960"/>
                  <a:pt x="7252" y="4952"/>
                </a:cubicBezTo>
                <a:cubicBezTo>
                  <a:pt x="7618" y="4918"/>
                  <a:pt x="7984" y="4902"/>
                  <a:pt x="8350" y="4902"/>
                </a:cubicBezTo>
                <a:cubicBezTo>
                  <a:pt x="14507" y="4902"/>
                  <a:pt x="20469" y="9617"/>
                  <a:pt x="21705" y="15673"/>
                </a:cubicBezTo>
                <a:cubicBezTo>
                  <a:pt x="22638" y="20191"/>
                  <a:pt x="20854" y="25069"/>
                  <a:pt x="17515" y="28261"/>
                </a:cubicBezTo>
                <a:cubicBezTo>
                  <a:pt x="16500" y="26673"/>
                  <a:pt x="15272" y="25134"/>
                  <a:pt x="13636" y="23956"/>
                </a:cubicBezTo>
                <a:cubicBezTo>
                  <a:pt x="12079" y="22827"/>
                  <a:pt x="10057" y="22216"/>
                  <a:pt x="8102" y="22216"/>
                </a:cubicBezTo>
                <a:cubicBezTo>
                  <a:pt x="7363" y="22216"/>
                  <a:pt x="6634" y="22303"/>
                  <a:pt x="5942" y="22483"/>
                </a:cubicBezTo>
                <a:cubicBezTo>
                  <a:pt x="3896" y="23023"/>
                  <a:pt x="2325" y="24300"/>
                  <a:pt x="1507" y="26084"/>
                </a:cubicBezTo>
                <a:cubicBezTo>
                  <a:pt x="1" y="29374"/>
                  <a:pt x="1605" y="33581"/>
                  <a:pt x="5075" y="35463"/>
                </a:cubicBezTo>
                <a:cubicBezTo>
                  <a:pt x="6465" y="36222"/>
                  <a:pt x="8085" y="36603"/>
                  <a:pt x="9829" y="36603"/>
                </a:cubicBezTo>
                <a:cubicBezTo>
                  <a:pt x="11207" y="36603"/>
                  <a:pt x="12662" y="36365"/>
                  <a:pt x="14143" y="35889"/>
                </a:cubicBezTo>
                <a:cubicBezTo>
                  <a:pt x="14749" y="35692"/>
                  <a:pt x="15354" y="35463"/>
                  <a:pt x="15944" y="35185"/>
                </a:cubicBezTo>
                <a:cubicBezTo>
                  <a:pt x="18202" y="38786"/>
                  <a:pt x="22065" y="43320"/>
                  <a:pt x="27794" y="44826"/>
                </a:cubicBezTo>
                <a:cubicBezTo>
                  <a:pt x="28875" y="45120"/>
                  <a:pt x="30004" y="45251"/>
                  <a:pt x="31166" y="45251"/>
                </a:cubicBezTo>
                <a:cubicBezTo>
                  <a:pt x="35717" y="45251"/>
                  <a:pt x="40513" y="43058"/>
                  <a:pt x="42477" y="38458"/>
                </a:cubicBezTo>
                <a:cubicBezTo>
                  <a:pt x="43017" y="37214"/>
                  <a:pt x="42428" y="35774"/>
                  <a:pt x="41184" y="35250"/>
                </a:cubicBezTo>
                <a:cubicBezTo>
                  <a:pt x="40866" y="35112"/>
                  <a:pt x="40536" y="35047"/>
                  <a:pt x="40212" y="35047"/>
                </a:cubicBezTo>
                <a:cubicBezTo>
                  <a:pt x="39264" y="35047"/>
                  <a:pt x="38362" y="35604"/>
                  <a:pt x="37959" y="36543"/>
                </a:cubicBezTo>
                <a:cubicBezTo>
                  <a:pt x="36894" y="39051"/>
                  <a:pt x="33931" y="40342"/>
                  <a:pt x="31141" y="40342"/>
                </a:cubicBezTo>
                <a:cubicBezTo>
                  <a:pt x="30416" y="40342"/>
                  <a:pt x="29703" y="40255"/>
                  <a:pt x="29038" y="40079"/>
                </a:cubicBezTo>
                <a:cubicBezTo>
                  <a:pt x="24848" y="38966"/>
                  <a:pt x="21869" y="35381"/>
                  <a:pt x="20085" y="32549"/>
                </a:cubicBezTo>
                <a:cubicBezTo>
                  <a:pt x="21705" y="31174"/>
                  <a:pt x="23113" y="29489"/>
                  <a:pt x="24226" y="27557"/>
                </a:cubicBezTo>
                <a:cubicBezTo>
                  <a:pt x="26583" y="23530"/>
                  <a:pt x="27402" y="18964"/>
                  <a:pt x="26534" y="14691"/>
                </a:cubicBezTo>
                <a:cubicBezTo>
                  <a:pt x="25650" y="10419"/>
                  <a:pt x="23097" y="6523"/>
                  <a:pt x="19348" y="3757"/>
                </a:cubicBezTo>
                <a:cubicBezTo>
                  <a:pt x="16050" y="1309"/>
                  <a:pt x="12207" y="1"/>
                  <a:pt x="836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8" name="Google Shape;3078;p61"/>
          <p:cNvSpPr/>
          <p:nvPr/>
        </p:nvSpPr>
        <p:spPr>
          <a:xfrm>
            <a:off x="151775" y="631773"/>
            <a:ext cx="1015776" cy="1712255"/>
          </a:xfrm>
          <a:custGeom>
            <a:avLst/>
            <a:gdLst/>
            <a:ahLst/>
            <a:cxnLst/>
            <a:rect l="l" t="t" r="r" b="b"/>
            <a:pathLst>
              <a:path w="29252" h="49309" extrusionOk="0">
                <a:moveTo>
                  <a:pt x="13423" y="15819"/>
                </a:moveTo>
                <a:cubicBezTo>
                  <a:pt x="13455" y="16015"/>
                  <a:pt x="13488" y="16195"/>
                  <a:pt x="13521" y="16391"/>
                </a:cubicBezTo>
                <a:cubicBezTo>
                  <a:pt x="13799" y="18110"/>
                  <a:pt x="13554" y="18978"/>
                  <a:pt x="13325" y="19125"/>
                </a:cubicBezTo>
                <a:cubicBezTo>
                  <a:pt x="13307" y="19132"/>
                  <a:pt x="13284" y="19136"/>
                  <a:pt x="13257" y="19136"/>
                </a:cubicBezTo>
                <a:cubicBezTo>
                  <a:pt x="13041" y="19136"/>
                  <a:pt x="12572" y="18907"/>
                  <a:pt x="12441" y="18601"/>
                </a:cubicBezTo>
                <a:cubicBezTo>
                  <a:pt x="12146" y="17930"/>
                  <a:pt x="12441" y="16899"/>
                  <a:pt x="13112" y="16130"/>
                </a:cubicBezTo>
                <a:cubicBezTo>
                  <a:pt x="13210" y="16015"/>
                  <a:pt x="13308" y="15917"/>
                  <a:pt x="13423" y="15819"/>
                </a:cubicBezTo>
                <a:close/>
                <a:moveTo>
                  <a:pt x="4499" y="0"/>
                </a:moveTo>
                <a:cubicBezTo>
                  <a:pt x="3699" y="0"/>
                  <a:pt x="2904" y="93"/>
                  <a:pt x="2128" y="285"/>
                </a:cubicBezTo>
                <a:cubicBezTo>
                  <a:pt x="803" y="596"/>
                  <a:pt x="1" y="1922"/>
                  <a:pt x="328" y="3248"/>
                </a:cubicBezTo>
                <a:cubicBezTo>
                  <a:pt x="592" y="4362"/>
                  <a:pt x="1592" y="5120"/>
                  <a:pt x="2700" y="5120"/>
                </a:cubicBezTo>
                <a:cubicBezTo>
                  <a:pt x="2895" y="5120"/>
                  <a:pt x="3093" y="5097"/>
                  <a:pt x="3291" y="5048"/>
                </a:cubicBezTo>
                <a:cubicBezTo>
                  <a:pt x="3693" y="4950"/>
                  <a:pt x="4099" y="4904"/>
                  <a:pt x="4503" y="4904"/>
                </a:cubicBezTo>
                <a:cubicBezTo>
                  <a:pt x="6723" y="4904"/>
                  <a:pt x="8882" y="6282"/>
                  <a:pt x="10198" y="7847"/>
                </a:cubicBezTo>
                <a:cubicBezTo>
                  <a:pt x="10902" y="8715"/>
                  <a:pt x="11508" y="9697"/>
                  <a:pt x="12015" y="10859"/>
                </a:cubicBezTo>
                <a:cubicBezTo>
                  <a:pt x="11049" y="11366"/>
                  <a:pt x="10165" y="12037"/>
                  <a:pt x="9429" y="12872"/>
                </a:cubicBezTo>
                <a:cubicBezTo>
                  <a:pt x="7465" y="15098"/>
                  <a:pt x="6875" y="18110"/>
                  <a:pt x="7923" y="20549"/>
                </a:cubicBezTo>
                <a:cubicBezTo>
                  <a:pt x="8594" y="22104"/>
                  <a:pt x="10018" y="23332"/>
                  <a:pt x="11704" y="23823"/>
                </a:cubicBezTo>
                <a:cubicBezTo>
                  <a:pt x="12222" y="23970"/>
                  <a:pt x="12744" y="24043"/>
                  <a:pt x="13256" y="24043"/>
                </a:cubicBezTo>
                <a:cubicBezTo>
                  <a:pt x="14279" y="24043"/>
                  <a:pt x="15261" y="23752"/>
                  <a:pt x="16091" y="23184"/>
                </a:cubicBezTo>
                <a:cubicBezTo>
                  <a:pt x="17531" y="22202"/>
                  <a:pt x="19086" y="20091"/>
                  <a:pt x="18366" y="15622"/>
                </a:cubicBezTo>
                <a:cubicBezTo>
                  <a:pt x="18317" y="15344"/>
                  <a:pt x="18268" y="15066"/>
                  <a:pt x="18219" y="14804"/>
                </a:cubicBezTo>
                <a:lnTo>
                  <a:pt x="18219" y="14804"/>
                </a:lnTo>
                <a:cubicBezTo>
                  <a:pt x="18775" y="14935"/>
                  <a:pt x="19332" y="15147"/>
                  <a:pt x="19823" y="15442"/>
                </a:cubicBezTo>
                <a:cubicBezTo>
                  <a:pt x="22000" y="16719"/>
                  <a:pt x="23588" y="19387"/>
                  <a:pt x="23948" y="22431"/>
                </a:cubicBezTo>
                <a:cubicBezTo>
                  <a:pt x="24275" y="25116"/>
                  <a:pt x="23784" y="28160"/>
                  <a:pt x="22458" y="31745"/>
                </a:cubicBezTo>
                <a:cubicBezTo>
                  <a:pt x="20641" y="36672"/>
                  <a:pt x="17777" y="41321"/>
                  <a:pt x="14208" y="45184"/>
                </a:cubicBezTo>
                <a:cubicBezTo>
                  <a:pt x="13292" y="46182"/>
                  <a:pt x="13357" y="47737"/>
                  <a:pt x="14356" y="48654"/>
                </a:cubicBezTo>
                <a:cubicBezTo>
                  <a:pt x="14814" y="49096"/>
                  <a:pt x="15420" y="49309"/>
                  <a:pt x="16009" y="49309"/>
                </a:cubicBezTo>
                <a:cubicBezTo>
                  <a:pt x="16680" y="49309"/>
                  <a:pt x="17335" y="49047"/>
                  <a:pt x="17809" y="48523"/>
                </a:cubicBezTo>
                <a:cubicBezTo>
                  <a:pt x="21820" y="44185"/>
                  <a:pt x="25012" y="38980"/>
                  <a:pt x="27058" y="33448"/>
                </a:cubicBezTo>
                <a:cubicBezTo>
                  <a:pt x="28662" y="29110"/>
                  <a:pt x="29251" y="25312"/>
                  <a:pt x="28826" y="21842"/>
                </a:cubicBezTo>
                <a:cubicBezTo>
                  <a:pt x="28269" y="17243"/>
                  <a:pt x="25830" y="13249"/>
                  <a:pt x="22294" y="11203"/>
                </a:cubicBezTo>
                <a:cubicBezTo>
                  <a:pt x="20592" y="10204"/>
                  <a:pt x="18693" y="9730"/>
                  <a:pt x="16844" y="9713"/>
                </a:cubicBezTo>
                <a:cubicBezTo>
                  <a:pt x="16091" y="7765"/>
                  <a:pt x="15141" y="6112"/>
                  <a:pt x="13963" y="4704"/>
                </a:cubicBezTo>
                <a:cubicBezTo>
                  <a:pt x="11467" y="1717"/>
                  <a:pt x="7936" y="0"/>
                  <a:pt x="44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3">
  <p:cSld name="CUSTOM_36">
    <p:spTree>
      <p:nvGrpSpPr>
        <p:cNvPr id="1" name="Shape 3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" name="Google Shape;3080;p62"/>
          <p:cNvSpPr/>
          <p:nvPr/>
        </p:nvSpPr>
        <p:spPr>
          <a:xfrm>
            <a:off x="1961813" y="2373675"/>
            <a:ext cx="2442600" cy="995100"/>
          </a:xfrm>
          <a:prstGeom prst="roundRect">
            <a:avLst>
              <a:gd name="adj" fmla="val 11978"/>
            </a:avLst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81" name="Google Shape;3081;p62"/>
          <p:cNvSpPr txBox="1">
            <a:spLocks noGrp="1"/>
          </p:cNvSpPr>
          <p:nvPr>
            <p:ph type="body" idx="1"/>
          </p:nvPr>
        </p:nvSpPr>
        <p:spPr>
          <a:xfrm>
            <a:off x="2165663" y="2516625"/>
            <a:ext cx="2034900" cy="6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82" name="Google Shape;3082;p62"/>
          <p:cNvSpPr/>
          <p:nvPr/>
        </p:nvSpPr>
        <p:spPr>
          <a:xfrm>
            <a:off x="936400" y="2373675"/>
            <a:ext cx="1025400" cy="995100"/>
          </a:xfrm>
          <a:prstGeom prst="roundRect">
            <a:avLst>
              <a:gd name="adj" fmla="val 12094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83" name="Google Shape;3083;p62"/>
          <p:cNvSpPr/>
          <p:nvPr/>
        </p:nvSpPr>
        <p:spPr>
          <a:xfrm>
            <a:off x="1154938" y="2636650"/>
            <a:ext cx="588324" cy="469158"/>
          </a:xfrm>
          <a:custGeom>
            <a:avLst/>
            <a:gdLst/>
            <a:ahLst/>
            <a:cxnLst/>
            <a:rect l="l" t="t" r="r" b="b"/>
            <a:pathLst>
              <a:path w="36440" h="29059" extrusionOk="0">
                <a:moveTo>
                  <a:pt x="30766" y="0"/>
                </a:moveTo>
                <a:lnTo>
                  <a:pt x="13056" y="17710"/>
                </a:lnTo>
                <a:lnTo>
                  <a:pt x="5675" y="10328"/>
                </a:lnTo>
                <a:lnTo>
                  <a:pt x="0" y="16002"/>
                </a:lnTo>
                <a:lnTo>
                  <a:pt x="13056" y="29058"/>
                </a:lnTo>
                <a:lnTo>
                  <a:pt x="36440" y="5675"/>
                </a:lnTo>
                <a:lnTo>
                  <a:pt x="3076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4" name="Google Shape;3084;p62"/>
          <p:cNvSpPr/>
          <p:nvPr/>
        </p:nvSpPr>
        <p:spPr>
          <a:xfrm>
            <a:off x="4739588" y="2373675"/>
            <a:ext cx="1025400" cy="995100"/>
          </a:xfrm>
          <a:prstGeom prst="roundRect">
            <a:avLst>
              <a:gd name="adj" fmla="val 1209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85" name="Google Shape;3085;p62"/>
          <p:cNvSpPr/>
          <p:nvPr/>
        </p:nvSpPr>
        <p:spPr>
          <a:xfrm>
            <a:off x="4949312" y="2576963"/>
            <a:ext cx="588285" cy="588518"/>
          </a:xfrm>
          <a:custGeom>
            <a:avLst/>
            <a:gdLst/>
            <a:ahLst/>
            <a:cxnLst/>
            <a:rect l="l" t="t" r="r" b="b"/>
            <a:pathLst>
              <a:path w="40425" h="40441" extrusionOk="0">
                <a:moveTo>
                  <a:pt x="8705" y="0"/>
                </a:moveTo>
                <a:lnTo>
                  <a:pt x="1" y="8705"/>
                </a:lnTo>
                <a:lnTo>
                  <a:pt x="11517" y="20221"/>
                </a:lnTo>
                <a:lnTo>
                  <a:pt x="1" y="31720"/>
                </a:lnTo>
                <a:lnTo>
                  <a:pt x="8705" y="40441"/>
                </a:lnTo>
                <a:lnTo>
                  <a:pt x="20221" y="28925"/>
                </a:lnTo>
                <a:lnTo>
                  <a:pt x="31720" y="40441"/>
                </a:lnTo>
                <a:lnTo>
                  <a:pt x="40424" y="31720"/>
                </a:lnTo>
                <a:lnTo>
                  <a:pt x="28925" y="20221"/>
                </a:lnTo>
                <a:lnTo>
                  <a:pt x="40424" y="8705"/>
                </a:lnTo>
                <a:lnTo>
                  <a:pt x="31720" y="0"/>
                </a:lnTo>
                <a:lnTo>
                  <a:pt x="20221" y="11517"/>
                </a:lnTo>
                <a:lnTo>
                  <a:pt x="870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6" name="Google Shape;3086;p62"/>
          <p:cNvSpPr txBox="1">
            <a:spLocks noGrp="1"/>
          </p:cNvSpPr>
          <p:nvPr>
            <p:ph type="title"/>
          </p:nvPr>
        </p:nvSpPr>
        <p:spPr>
          <a:xfrm>
            <a:off x="1638150" y="738850"/>
            <a:ext cx="5867700" cy="11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87" name="Google Shape;3087;p62"/>
          <p:cNvSpPr/>
          <p:nvPr/>
        </p:nvSpPr>
        <p:spPr>
          <a:xfrm>
            <a:off x="7822290" y="738844"/>
            <a:ext cx="1622248" cy="1804450"/>
          </a:xfrm>
          <a:custGeom>
            <a:avLst/>
            <a:gdLst/>
            <a:ahLst/>
            <a:cxnLst/>
            <a:rect l="l" t="t" r="r" b="b"/>
            <a:pathLst>
              <a:path w="46717" h="51964" extrusionOk="0">
                <a:moveTo>
                  <a:pt x="4018" y="1"/>
                </a:moveTo>
                <a:cubicBezTo>
                  <a:pt x="2862" y="1"/>
                  <a:pt x="1820" y="815"/>
                  <a:pt x="1588" y="1990"/>
                </a:cubicBezTo>
                <a:cubicBezTo>
                  <a:pt x="655" y="6770"/>
                  <a:pt x="1" y="11418"/>
                  <a:pt x="2276" y="15592"/>
                </a:cubicBezTo>
                <a:cubicBezTo>
                  <a:pt x="3864" y="18522"/>
                  <a:pt x="6843" y="20847"/>
                  <a:pt x="10657" y="22123"/>
                </a:cubicBezTo>
                <a:cubicBezTo>
                  <a:pt x="13456" y="23073"/>
                  <a:pt x="16304" y="23384"/>
                  <a:pt x="19070" y="23695"/>
                </a:cubicBezTo>
                <a:cubicBezTo>
                  <a:pt x="19397" y="23727"/>
                  <a:pt x="19725" y="23777"/>
                  <a:pt x="20052" y="23809"/>
                </a:cubicBezTo>
                <a:cubicBezTo>
                  <a:pt x="24193" y="24284"/>
                  <a:pt x="28531" y="24971"/>
                  <a:pt x="32296" y="26772"/>
                </a:cubicBezTo>
                <a:cubicBezTo>
                  <a:pt x="36159" y="28605"/>
                  <a:pt x="39007" y="31535"/>
                  <a:pt x="40071" y="34793"/>
                </a:cubicBezTo>
                <a:cubicBezTo>
                  <a:pt x="41806" y="39998"/>
                  <a:pt x="38549" y="43108"/>
                  <a:pt x="36453" y="44499"/>
                </a:cubicBezTo>
                <a:cubicBezTo>
                  <a:pt x="34833" y="45563"/>
                  <a:pt x="32950" y="46447"/>
                  <a:pt x="31134" y="47282"/>
                </a:cubicBezTo>
                <a:cubicBezTo>
                  <a:pt x="29906" y="47855"/>
                  <a:pt x="29366" y="49311"/>
                  <a:pt x="29939" y="50555"/>
                </a:cubicBezTo>
                <a:cubicBezTo>
                  <a:pt x="30364" y="51439"/>
                  <a:pt x="31248" y="51963"/>
                  <a:pt x="32165" y="51963"/>
                </a:cubicBezTo>
                <a:cubicBezTo>
                  <a:pt x="32525" y="51963"/>
                  <a:pt x="32869" y="51898"/>
                  <a:pt x="33212" y="51734"/>
                </a:cubicBezTo>
                <a:cubicBezTo>
                  <a:pt x="35193" y="50817"/>
                  <a:pt x="37239" y="49868"/>
                  <a:pt x="39171" y="48591"/>
                </a:cubicBezTo>
                <a:cubicBezTo>
                  <a:pt x="44638" y="44957"/>
                  <a:pt x="46716" y="39228"/>
                  <a:pt x="44736" y="33254"/>
                </a:cubicBezTo>
                <a:cubicBezTo>
                  <a:pt x="43246" y="28736"/>
                  <a:pt x="39482" y="24759"/>
                  <a:pt x="34407" y="22336"/>
                </a:cubicBezTo>
                <a:cubicBezTo>
                  <a:pt x="30004" y="20241"/>
                  <a:pt x="25175" y="19455"/>
                  <a:pt x="20625" y="18931"/>
                </a:cubicBezTo>
                <a:cubicBezTo>
                  <a:pt x="20281" y="18899"/>
                  <a:pt x="19954" y="18850"/>
                  <a:pt x="19626" y="18817"/>
                </a:cubicBezTo>
                <a:cubicBezTo>
                  <a:pt x="17008" y="18522"/>
                  <a:pt x="14520" y="18244"/>
                  <a:pt x="12228" y="17475"/>
                </a:cubicBezTo>
                <a:cubicBezTo>
                  <a:pt x="10706" y="16951"/>
                  <a:pt x="7939" y="15723"/>
                  <a:pt x="6597" y="13252"/>
                </a:cubicBezTo>
                <a:cubicBezTo>
                  <a:pt x="5108" y="10502"/>
                  <a:pt x="5648" y="6802"/>
                  <a:pt x="6401" y="2923"/>
                </a:cubicBezTo>
                <a:cubicBezTo>
                  <a:pt x="6663" y="1597"/>
                  <a:pt x="5795" y="304"/>
                  <a:pt x="4469" y="42"/>
                </a:cubicBezTo>
                <a:cubicBezTo>
                  <a:pt x="4318" y="14"/>
                  <a:pt x="4167" y="1"/>
                  <a:pt x="401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62"/>
          <p:cNvSpPr/>
          <p:nvPr/>
        </p:nvSpPr>
        <p:spPr>
          <a:xfrm>
            <a:off x="-607740" y="3846687"/>
            <a:ext cx="1493800" cy="1571376"/>
          </a:xfrm>
          <a:custGeom>
            <a:avLst/>
            <a:gdLst/>
            <a:ahLst/>
            <a:cxnLst/>
            <a:rect l="l" t="t" r="r" b="b"/>
            <a:pathLst>
              <a:path w="43018" h="45252" extrusionOk="0">
                <a:moveTo>
                  <a:pt x="8136" y="27131"/>
                </a:moveTo>
                <a:cubicBezTo>
                  <a:pt x="9052" y="27131"/>
                  <a:pt x="10051" y="27410"/>
                  <a:pt x="10755" y="27934"/>
                </a:cubicBezTo>
                <a:cubicBezTo>
                  <a:pt x="11802" y="28686"/>
                  <a:pt x="12637" y="29734"/>
                  <a:pt x="13406" y="30929"/>
                </a:cubicBezTo>
                <a:cubicBezTo>
                  <a:pt x="13161" y="31044"/>
                  <a:pt x="12899" y="31125"/>
                  <a:pt x="12637" y="31207"/>
                </a:cubicBezTo>
                <a:cubicBezTo>
                  <a:pt x="11950" y="31433"/>
                  <a:pt x="10907" y="31697"/>
                  <a:pt x="9811" y="31697"/>
                </a:cubicBezTo>
                <a:cubicBezTo>
                  <a:pt x="9000" y="31697"/>
                  <a:pt x="8160" y="31552"/>
                  <a:pt x="7416" y="31142"/>
                </a:cubicBezTo>
                <a:cubicBezTo>
                  <a:pt x="6270" y="30536"/>
                  <a:pt x="5566" y="29030"/>
                  <a:pt x="5975" y="28130"/>
                </a:cubicBezTo>
                <a:cubicBezTo>
                  <a:pt x="6172" y="27704"/>
                  <a:pt x="6581" y="27393"/>
                  <a:pt x="7186" y="27246"/>
                </a:cubicBezTo>
                <a:cubicBezTo>
                  <a:pt x="7481" y="27164"/>
                  <a:pt x="7808" y="27131"/>
                  <a:pt x="8136" y="27131"/>
                </a:cubicBezTo>
                <a:close/>
                <a:moveTo>
                  <a:pt x="8365" y="1"/>
                </a:moveTo>
                <a:cubicBezTo>
                  <a:pt x="7841" y="1"/>
                  <a:pt x="7316" y="25"/>
                  <a:pt x="6794" y="74"/>
                </a:cubicBezTo>
                <a:cubicBezTo>
                  <a:pt x="5451" y="189"/>
                  <a:pt x="4453" y="1400"/>
                  <a:pt x="4584" y="2742"/>
                </a:cubicBezTo>
                <a:cubicBezTo>
                  <a:pt x="4707" y="4019"/>
                  <a:pt x="5770" y="4964"/>
                  <a:pt x="7012" y="4964"/>
                </a:cubicBezTo>
                <a:cubicBezTo>
                  <a:pt x="7091" y="4964"/>
                  <a:pt x="7171" y="4960"/>
                  <a:pt x="7252" y="4952"/>
                </a:cubicBezTo>
                <a:cubicBezTo>
                  <a:pt x="7618" y="4918"/>
                  <a:pt x="7984" y="4902"/>
                  <a:pt x="8350" y="4902"/>
                </a:cubicBezTo>
                <a:cubicBezTo>
                  <a:pt x="14507" y="4902"/>
                  <a:pt x="20469" y="9617"/>
                  <a:pt x="21705" y="15673"/>
                </a:cubicBezTo>
                <a:cubicBezTo>
                  <a:pt x="22638" y="20191"/>
                  <a:pt x="20854" y="25069"/>
                  <a:pt x="17515" y="28261"/>
                </a:cubicBezTo>
                <a:cubicBezTo>
                  <a:pt x="16500" y="26673"/>
                  <a:pt x="15272" y="25134"/>
                  <a:pt x="13636" y="23956"/>
                </a:cubicBezTo>
                <a:cubicBezTo>
                  <a:pt x="12079" y="22827"/>
                  <a:pt x="10057" y="22216"/>
                  <a:pt x="8102" y="22216"/>
                </a:cubicBezTo>
                <a:cubicBezTo>
                  <a:pt x="7363" y="22216"/>
                  <a:pt x="6634" y="22303"/>
                  <a:pt x="5942" y="22483"/>
                </a:cubicBezTo>
                <a:cubicBezTo>
                  <a:pt x="3896" y="23023"/>
                  <a:pt x="2325" y="24300"/>
                  <a:pt x="1507" y="26084"/>
                </a:cubicBezTo>
                <a:cubicBezTo>
                  <a:pt x="1" y="29374"/>
                  <a:pt x="1605" y="33581"/>
                  <a:pt x="5075" y="35463"/>
                </a:cubicBezTo>
                <a:cubicBezTo>
                  <a:pt x="6465" y="36222"/>
                  <a:pt x="8085" y="36603"/>
                  <a:pt x="9829" y="36603"/>
                </a:cubicBezTo>
                <a:cubicBezTo>
                  <a:pt x="11207" y="36603"/>
                  <a:pt x="12662" y="36365"/>
                  <a:pt x="14143" y="35889"/>
                </a:cubicBezTo>
                <a:cubicBezTo>
                  <a:pt x="14749" y="35692"/>
                  <a:pt x="15354" y="35463"/>
                  <a:pt x="15944" y="35185"/>
                </a:cubicBezTo>
                <a:cubicBezTo>
                  <a:pt x="18202" y="38786"/>
                  <a:pt x="22065" y="43320"/>
                  <a:pt x="27794" y="44826"/>
                </a:cubicBezTo>
                <a:cubicBezTo>
                  <a:pt x="28875" y="45120"/>
                  <a:pt x="30004" y="45251"/>
                  <a:pt x="31166" y="45251"/>
                </a:cubicBezTo>
                <a:cubicBezTo>
                  <a:pt x="35717" y="45251"/>
                  <a:pt x="40513" y="43058"/>
                  <a:pt x="42477" y="38458"/>
                </a:cubicBezTo>
                <a:cubicBezTo>
                  <a:pt x="43017" y="37214"/>
                  <a:pt x="42428" y="35774"/>
                  <a:pt x="41184" y="35250"/>
                </a:cubicBezTo>
                <a:cubicBezTo>
                  <a:pt x="40866" y="35112"/>
                  <a:pt x="40536" y="35047"/>
                  <a:pt x="40212" y="35047"/>
                </a:cubicBezTo>
                <a:cubicBezTo>
                  <a:pt x="39264" y="35047"/>
                  <a:pt x="38362" y="35604"/>
                  <a:pt x="37959" y="36543"/>
                </a:cubicBezTo>
                <a:cubicBezTo>
                  <a:pt x="36894" y="39051"/>
                  <a:pt x="33931" y="40342"/>
                  <a:pt x="31141" y="40342"/>
                </a:cubicBezTo>
                <a:cubicBezTo>
                  <a:pt x="30416" y="40342"/>
                  <a:pt x="29703" y="40255"/>
                  <a:pt x="29038" y="40079"/>
                </a:cubicBezTo>
                <a:cubicBezTo>
                  <a:pt x="24848" y="38966"/>
                  <a:pt x="21869" y="35381"/>
                  <a:pt x="20085" y="32549"/>
                </a:cubicBezTo>
                <a:cubicBezTo>
                  <a:pt x="21705" y="31174"/>
                  <a:pt x="23113" y="29489"/>
                  <a:pt x="24226" y="27557"/>
                </a:cubicBezTo>
                <a:cubicBezTo>
                  <a:pt x="26583" y="23530"/>
                  <a:pt x="27402" y="18964"/>
                  <a:pt x="26534" y="14691"/>
                </a:cubicBezTo>
                <a:cubicBezTo>
                  <a:pt x="25650" y="10419"/>
                  <a:pt x="23097" y="6523"/>
                  <a:pt x="19348" y="3757"/>
                </a:cubicBezTo>
                <a:cubicBezTo>
                  <a:pt x="16050" y="1309"/>
                  <a:pt x="12207" y="1"/>
                  <a:pt x="83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9" name="Google Shape;3089;p62"/>
          <p:cNvSpPr/>
          <p:nvPr/>
        </p:nvSpPr>
        <p:spPr>
          <a:xfrm>
            <a:off x="5764988" y="2373675"/>
            <a:ext cx="2442600" cy="995100"/>
          </a:xfrm>
          <a:prstGeom prst="roundRect">
            <a:avLst>
              <a:gd name="adj" fmla="val 11978"/>
            </a:avLst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90" name="Google Shape;3090;p62"/>
          <p:cNvSpPr txBox="1">
            <a:spLocks noGrp="1"/>
          </p:cNvSpPr>
          <p:nvPr>
            <p:ph type="body" idx="2"/>
          </p:nvPr>
        </p:nvSpPr>
        <p:spPr>
          <a:xfrm>
            <a:off x="5968838" y="2516625"/>
            <a:ext cx="2034900" cy="6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" type="twoColTx">
  <p:cSld name="TITLE_AND_TWO_COLUMNS"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" name="Google Shape;2266;p17"/>
          <p:cNvSpPr/>
          <p:nvPr/>
        </p:nvSpPr>
        <p:spPr>
          <a:xfrm>
            <a:off x="5992812" y="639715"/>
            <a:ext cx="2715887" cy="4023511"/>
          </a:xfrm>
          <a:custGeom>
            <a:avLst/>
            <a:gdLst/>
            <a:ahLst/>
            <a:cxnLst/>
            <a:rect l="l" t="t" r="r" b="b"/>
            <a:pathLst>
              <a:path w="34086" h="34086" extrusionOk="0">
                <a:moveTo>
                  <a:pt x="1" y="1"/>
                </a:moveTo>
                <a:lnTo>
                  <a:pt x="1" y="34085"/>
                </a:lnTo>
                <a:lnTo>
                  <a:pt x="28750" y="34085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7" name="Google Shape;2267;p17"/>
          <p:cNvSpPr/>
          <p:nvPr/>
        </p:nvSpPr>
        <p:spPr>
          <a:xfrm>
            <a:off x="5916163" y="528526"/>
            <a:ext cx="2715808" cy="4023511"/>
          </a:xfrm>
          <a:custGeom>
            <a:avLst/>
            <a:gdLst/>
            <a:ahLst/>
            <a:cxnLst/>
            <a:rect l="l" t="t" r="r" b="b"/>
            <a:pathLst>
              <a:path w="34085" h="34086" extrusionOk="0">
                <a:moveTo>
                  <a:pt x="0" y="1"/>
                </a:moveTo>
                <a:lnTo>
                  <a:pt x="0" y="34086"/>
                </a:lnTo>
                <a:lnTo>
                  <a:pt x="28770" y="34086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8" name="Google Shape;2268;p17"/>
          <p:cNvSpPr/>
          <p:nvPr/>
        </p:nvSpPr>
        <p:spPr>
          <a:xfrm rot="1542882">
            <a:off x="8357751" y="282771"/>
            <a:ext cx="170157" cy="518401"/>
          </a:xfrm>
          <a:custGeom>
            <a:avLst/>
            <a:gdLst/>
            <a:ahLst/>
            <a:cxnLst/>
            <a:rect l="l" t="t" r="r" b="b"/>
            <a:pathLst>
              <a:path w="12981" h="39548" extrusionOk="0">
                <a:moveTo>
                  <a:pt x="5126" y="0"/>
                </a:moveTo>
                <a:cubicBezTo>
                  <a:pt x="4630" y="0"/>
                  <a:pt x="4132" y="71"/>
                  <a:pt x="3651" y="217"/>
                </a:cubicBezTo>
                <a:cubicBezTo>
                  <a:pt x="1654" y="855"/>
                  <a:pt x="246" y="2639"/>
                  <a:pt x="33" y="4718"/>
                </a:cubicBezTo>
                <a:cubicBezTo>
                  <a:pt x="0" y="5193"/>
                  <a:pt x="17" y="5667"/>
                  <a:pt x="17" y="6126"/>
                </a:cubicBezTo>
                <a:lnTo>
                  <a:pt x="17" y="7762"/>
                </a:lnTo>
                <a:cubicBezTo>
                  <a:pt x="17" y="7795"/>
                  <a:pt x="17" y="7828"/>
                  <a:pt x="17" y="7861"/>
                </a:cubicBezTo>
                <a:lnTo>
                  <a:pt x="17" y="11233"/>
                </a:lnTo>
                <a:lnTo>
                  <a:pt x="17" y="18828"/>
                </a:lnTo>
                <a:lnTo>
                  <a:pt x="17" y="27159"/>
                </a:lnTo>
                <a:lnTo>
                  <a:pt x="17" y="32544"/>
                </a:lnTo>
                <a:cubicBezTo>
                  <a:pt x="17" y="33232"/>
                  <a:pt x="33" y="33919"/>
                  <a:pt x="197" y="34607"/>
                </a:cubicBezTo>
                <a:cubicBezTo>
                  <a:pt x="672" y="36637"/>
                  <a:pt x="2161" y="38290"/>
                  <a:pt x="4076" y="39075"/>
                </a:cubicBezTo>
                <a:cubicBezTo>
                  <a:pt x="4837" y="39393"/>
                  <a:pt x="5657" y="39547"/>
                  <a:pt x="6477" y="39547"/>
                </a:cubicBezTo>
                <a:cubicBezTo>
                  <a:pt x="7686" y="39547"/>
                  <a:pt x="8896" y="39212"/>
                  <a:pt x="9920" y="38568"/>
                </a:cubicBezTo>
                <a:cubicBezTo>
                  <a:pt x="11688" y="37455"/>
                  <a:pt x="12801" y="35556"/>
                  <a:pt x="12948" y="33461"/>
                </a:cubicBezTo>
                <a:cubicBezTo>
                  <a:pt x="12981" y="33068"/>
                  <a:pt x="12964" y="32659"/>
                  <a:pt x="12964" y="32250"/>
                </a:cubicBezTo>
                <a:lnTo>
                  <a:pt x="12964" y="29827"/>
                </a:lnTo>
                <a:lnTo>
                  <a:pt x="12964" y="22134"/>
                </a:lnTo>
                <a:lnTo>
                  <a:pt x="12964" y="13933"/>
                </a:lnTo>
                <a:lnTo>
                  <a:pt x="12964" y="9072"/>
                </a:lnTo>
                <a:lnTo>
                  <a:pt x="12964" y="8843"/>
                </a:lnTo>
                <a:cubicBezTo>
                  <a:pt x="12964" y="8376"/>
                  <a:pt x="12600" y="8143"/>
                  <a:pt x="12236" y="8143"/>
                </a:cubicBezTo>
                <a:cubicBezTo>
                  <a:pt x="11872" y="8143"/>
                  <a:pt x="11508" y="8376"/>
                  <a:pt x="11508" y="8843"/>
                </a:cubicBezTo>
                <a:lnTo>
                  <a:pt x="11508" y="12215"/>
                </a:lnTo>
                <a:lnTo>
                  <a:pt x="11508" y="19793"/>
                </a:lnTo>
                <a:lnTo>
                  <a:pt x="11508" y="27912"/>
                </a:lnTo>
                <a:lnTo>
                  <a:pt x="11508" y="32806"/>
                </a:lnTo>
                <a:lnTo>
                  <a:pt x="11508" y="33085"/>
                </a:lnTo>
                <a:cubicBezTo>
                  <a:pt x="11508" y="33870"/>
                  <a:pt x="11311" y="34672"/>
                  <a:pt x="10967" y="35343"/>
                </a:cubicBezTo>
                <a:cubicBezTo>
                  <a:pt x="10575" y="36113"/>
                  <a:pt x="9985" y="36784"/>
                  <a:pt x="9314" y="37242"/>
                </a:cubicBezTo>
                <a:cubicBezTo>
                  <a:pt x="8921" y="37504"/>
                  <a:pt x="8528" y="37701"/>
                  <a:pt x="8168" y="37815"/>
                </a:cubicBezTo>
                <a:cubicBezTo>
                  <a:pt x="7956" y="37897"/>
                  <a:pt x="7743" y="37946"/>
                  <a:pt x="7514" y="37995"/>
                </a:cubicBezTo>
                <a:cubicBezTo>
                  <a:pt x="7219" y="38061"/>
                  <a:pt x="7170" y="38077"/>
                  <a:pt x="6875" y="38093"/>
                </a:cubicBezTo>
                <a:cubicBezTo>
                  <a:pt x="6777" y="38102"/>
                  <a:pt x="6675" y="38106"/>
                  <a:pt x="6570" y="38106"/>
                </a:cubicBezTo>
                <a:cubicBezTo>
                  <a:pt x="6466" y="38106"/>
                  <a:pt x="6360" y="38102"/>
                  <a:pt x="6253" y="38093"/>
                </a:cubicBezTo>
                <a:cubicBezTo>
                  <a:pt x="6122" y="38093"/>
                  <a:pt x="6008" y="38077"/>
                  <a:pt x="5877" y="38077"/>
                </a:cubicBezTo>
                <a:cubicBezTo>
                  <a:pt x="5860" y="38077"/>
                  <a:pt x="5828" y="38061"/>
                  <a:pt x="5811" y="38061"/>
                </a:cubicBezTo>
                <a:cubicBezTo>
                  <a:pt x="5746" y="38061"/>
                  <a:pt x="5680" y="38044"/>
                  <a:pt x="5615" y="38028"/>
                </a:cubicBezTo>
                <a:cubicBezTo>
                  <a:pt x="5386" y="37995"/>
                  <a:pt x="5173" y="37930"/>
                  <a:pt x="4960" y="37864"/>
                </a:cubicBezTo>
                <a:cubicBezTo>
                  <a:pt x="4846" y="37831"/>
                  <a:pt x="4715" y="37782"/>
                  <a:pt x="4600" y="37750"/>
                </a:cubicBezTo>
                <a:cubicBezTo>
                  <a:pt x="4600" y="37733"/>
                  <a:pt x="4551" y="37717"/>
                  <a:pt x="4535" y="37717"/>
                </a:cubicBezTo>
                <a:cubicBezTo>
                  <a:pt x="4485" y="37701"/>
                  <a:pt x="4436" y="37668"/>
                  <a:pt x="4371" y="37635"/>
                </a:cubicBezTo>
                <a:cubicBezTo>
                  <a:pt x="4174" y="37537"/>
                  <a:pt x="3978" y="37439"/>
                  <a:pt x="3798" y="37324"/>
                </a:cubicBezTo>
                <a:cubicBezTo>
                  <a:pt x="3700" y="37259"/>
                  <a:pt x="3585" y="37177"/>
                  <a:pt x="3487" y="37111"/>
                </a:cubicBezTo>
                <a:cubicBezTo>
                  <a:pt x="3487" y="37111"/>
                  <a:pt x="3454" y="37079"/>
                  <a:pt x="3438" y="37079"/>
                </a:cubicBezTo>
                <a:cubicBezTo>
                  <a:pt x="3389" y="37029"/>
                  <a:pt x="3340" y="36997"/>
                  <a:pt x="3291" y="36948"/>
                </a:cubicBezTo>
                <a:cubicBezTo>
                  <a:pt x="3127" y="36817"/>
                  <a:pt x="2963" y="36669"/>
                  <a:pt x="2816" y="36506"/>
                </a:cubicBezTo>
                <a:cubicBezTo>
                  <a:pt x="2734" y="36407"/>
                  <a:pt x="2652" y="36326"/>
                  <a:pt x="2587" y="36227"/>
                </a:cubicBezTo>
                <a:cubicBezTo>
                  <a:pt x="2554" y="36195"/>
                  <a:pt x="2538" y="36178"/>
                  <a:pt x="2505" y="36145"/>
                </a:cubicBezTo>
                <a:cubicBezTo>
                  <a:pt x="2505" y="36129"/>
                  <a:pt x="2439" y="36047"/>
                  <a:pt x="2423" y="36031"/>
                </a:cubicBezTo>
                <a:cubicBezTo>
                  <a:pt x="1736" y="35065"/>
                  <a:pt x="1474" y="34083"/>
                  <a:pt x="1474" y="32937"/>
                </a:cubicBezTo>
                <a:lnTo>
                  <a:pt x="1474" y="28534"/>
                </a:lnTo>
                <a:lnTo>
                  <a:pt x="1474" y="20628"/>
                </a:lnTo>
                <a:lnTo>
                  <a:pt x="1474" y="12673"/>
                </a:lnTo>
                <a:lnTo>
                  <a:pt x="1474" y="8532"/>
                </a:lnTo>
                <a:cubicBezTo>
                  <a:pt x="1490" y="8499"/>
                  <a:pt x="1490" y="8466"/>
                  <a:pt x="1490" y="8434"/>
                </a:cubicBezTo>
                <a:lnTo>
                  <a:pt x="1490" y="5405"/>
                </a:lnTo>
                <a:cubicBezTo>
                  <a:pt x="1490" y="4783"/>
                  <a:pt x="1523" y="4358"/>
                  <a:pt x="1752" y="3752"/>
                </a:cubicBezTo>
                <a:cubicBezTo>
                  <a:pt x="1768" y="3736"/>
                  <a:pt x="1785" y="3670"/>
                  <a:pt x="1801" y="3654"/>
                </a:cubicBezTo>
                <a:cubicBezTo>
                  <a:pt x="1817" y="3605"/>
                  <a:pt x="1850" y="3556"/>
                  <a:pt x="1866" y="3523"/>
                </a:cubicBezTo>
                <a:cubicBezTo>
                  <a:pt x="1916" y="3425"/>
                  <a:pt x="1965" y="3327"/>
                  <a:pt x="2030" y="3228"/>
                </a:cubicBezTo>
                <a:cubicBezTo>
                  <a:pt x="2161" y="3016"/>
                  <a:pt x="2243" y="2901"/>
                  <a:pt x="2374" y="2754"/>
                </a:cubicBezTo>
                <a:cubicBezTo>
                  <a:pt x="2685" y="2394"/>
                  <a:pt x="2914" y="2214"/>
                  <a:pt x="3291" y="1984"/>
                </a:cubicBezTo>
                <a:cubicBezTo>
                  <a:pt x="3700" y="1739"/>
                  <a:pt x="3962" y="1641"/>
                  <a:pt x="4453" y="1526"/>
                </a:cubicBezTo>
                <a:cubicBezTo>
                  <a:pt x="4660" y="1482"/>
                  <a:pt x="4933" y="1461"/>
                  <a:pt x="5218" y="1461"/>
                </a:cubicBezTo>
                <a:cubicBezTo>
                  <a:pt x="5360" y="1461"/>
                  <a:pt x="5506" y="1466"/>
                  <a:pt x="5648" y="1477"/>
                </a:cubicBezTo>
                <a:cubicBezTo>
                  <a:pt x="5795" y="1493"/>
                  <a:pt x="5713" y="1493"/>
                  <a:pt x="5680" y="1493"/>
                </a:cubicBezTo>
                <a:cubicBezTo>
                  <a:pt x="5729" y="1493"/>
                  <a:pt x="5779" y="1510"/>
                  <a:pt x="5828" y="1510"/>
                </a:cubicBezTo>
                <a:cubicBezTo>
                  <a:pt x="5959" y="1542"/>
                  <a:pt x="6073" y="1575"/>
                  <a:pt x="6204" y="1608"/>
                </a:cubicBezTo>
                <a:cubicBezTo>
                  <a:pt x="6302" y="1624"/>
                  <a:pt x="6384" y="1657"/>
                  <a:pt x="6482" y="1690"/>
                </a:cubicBezTo>
                <a:cubicBezTo>
                  <a:pt x="6515" y="1706"/>
                  <a:pt x="6548" y="1722"/>
                  <a:pt x="6581" y="1739"/>
                </a:cubicBezTo>
                <a:cubicBezTo>
                  <a:pt x="6597" y="1739"/>
                  <a:pt x="6712" y="1788"/>
                  <a:pt x="6712" y="1788"/>
                </a:cubicBezTo>
                <a:cubicBezTo>
                  <a:pt x="6924" y="1886"/>
                  <a:pt x="7104" y="2001"/>
                  <a:pt x="7284" y="2115"/>
                </a:cubicBezTo>
                <a:cubicBezTo>
                  <a:pt x="7317" y="2148"/>
                  <a:pt x="7465" y="2246"/>
                  <a:pt x="7448" y="2246"/>
                </a:cubicBezTo>
                <a:cubicBezTo>
                  <a:pt x="7546" y="2312"/>
                  <a:pt x="7628" y="2394"/>
                  <a:pt x="7710" y="2459"/>
                </a:cubicBezTo>
                <a:cubicBezTo>
                  <a:pt x="8528" y="3245"/>
                  <a:pt x="8872" y="4210"/>
                  <a:pt x="8872" y="5324"/>
                </a:cubicBezTo>
                <a:lnTo>
                  <a:pt x="8872" y="10431"/>
                </a:lnTo>
                <a:lnTo>
                  <a:pt x="8872" y="18337"/>
                </a:lnTo>
                <a:cubicBezTo>
                  <a:pt x="8872" y="19777"/>
                  <a:pt x="8839" y="21217"/>
                  <a:pt x="8872" y="22658"/>
                </a:cubicBezTo>
                <a:cubicBezTo>
                  <a:pt x="8856" y="22674"/>
                  <a:pt x="8856" y="22691"/>
                  <a:pt x="8856" y="22723"/>
                </a:cubicBezTo>
                <a:lnTo>
                  <a:pt x="8856" y="25571"/>
                </a:lnTo>
                <a:cubicBezTo>
                  <a:pt x="8856" y="25981"/>
                  <a:pt x="8872" y="26373"/>
                  <a:pt x="8856" y="26783"/>
                </a:cubicBezTo>
                <a:cubicBezTo>
                  <a:pt x="8856" y="27421"/>
                  <a:pt x="8627" y="27994"/>
                  <a:pt x="8168" y="28436"/>
                </a:cubicBezTo>
                <a:cubicBezTo>
                  <a:pt x="7906" y="28698"/>
                  <a:pt x="7595" y="28878"/>
                  <a:pt x="7268" y="28976"/>
                </a:cubicBezTo>
                <a:cubicBezTo>
                  <a:pt x="7154" y="29009"/>
                  <a:pt x="7039" y="29042"/>
                  <a:pt x="6924" y="29058"/>
                </a:cubicBezTo>
                <a:lnTo>
                  <a:pt x="6875" y="29058"/>
                </a:lnTo>
                <a:cubicBezTo>
                  <a:pt x="6826" y="29074"/>
                  <a:pt x="6793" y="29074"/>
                  <a:pt x="6744" y="29074"/>
                </a:cubicBezTo>
                <a:lnTo>
                  <a:pt x="6302" y="29074"/>
                </a:lnTo>
                <a:cubicBezTo>
                  <a:pt x="6286" y="29058"/>
                  <a:pt x="6270" y="29058"/>
                  <a:pt x="6237" y="29058"/>
                </a:cubicBezTo>
                <a:cubicBezTo>
                  <a:pt x="5795" y="28960"/>
                  <a:pt x="5582" y="28878"/>
                  <a:pt x="5222" y="28632"/>
                </a:cubicBezTo>
                <a:cubicBezTo>
                  <a:pt x="5222" y="28616"/>
                  <a:pt x="5173" y="28583"/>
                  <a:pt x="5173" y="28583"/>
                </a:cubicBezTo>
                <a:cubicBezTo>
                  <a:pt x="5124" y="28550"/>
                  <a:pt x="5075" y="28501"/>
                  <a:pt x="5026" y="28469"/>
                </a:cubicBezTo>
                <a:cubicBezTo>
                  <a:pt x="4960" y="28387"/>
                  <a:pt x="4895" y="28321"/>
                  <a:pt x="4829" y="28239"/>
                </a:cubicBezTo>
                <a:cubicBezTo>
                  <a:pt x="4829" y="28239"/>
                  <a:pt x="4796" y="28207"/>
                  <a:pt x="4780" y="28190"/>
                </a:cubicBezTo>
                <a:cubicBezTo>
                  <a:pt x="4765" y="28160"/>
                  <a:pt x="4708" y="28074"/>
                  <a:pt x="4699" y="28074"/>
                </a:cubicBezTo>
                <a:cubicBezTo>
                  <a:pt x="4699" y="28074"/>
                  <a:pt x="4698" y="28075"/>
                  <a:pt x="4698" y="28076"/>
                </a:cubicBezTo>
                <a:cubicBezTo>
                  <a:pt x="4633" y="27978"/>
                  <a:pt x="4584" y="27879"/>
                  <a:pt x="4535" y="27781"/>
                </a:cubicBezTo>
                <a:cubicBezTo>
                  <a:pt x="4518" y="27765"/>
                  <a:pt x="4485" y="27699"/>
                  <a:pt x="4485" y="27683"/>
                </a:cubicBezTo>
                <a:cubicBezTo>
                  <a:pt x="4469" y="27650"/>
                  <a:pt x="4453" y="27617"/>
                  <a:pt x="4453" y="27585"/>
                </a:cubicBezTo>
                <a:cubicBezTo>
                  <a:pt x="4420" y="27487"/>
                  <a:pt x="4387" y="27388"/>
                  <a:pt x="4371" y="27290"/>
                </a:cubicBezTo>
                <a:cubicBezTo>
                  <a:pt x="4355" y="27259"/>
                  <a:pt x="4325" y="27093"/>
                  <a:pt x="4322" y="27093"/>
                </a:cubicBezTo>
                <a:cubicBezTo>
                  <a:pt x="4322" y="27093"/>
                  <a:pt x="4322" y="27093"/>
                  <a:pt x="4322" y="27094"/>
                </a:cubicBezTo>
                <a:cubicBezTo>
                  <a:pt x="4322" y="26995"/>
                  <a:pt x="4305" y="26897"/>
                  <a:pt x="4305" y="26799"/>
                </a:cubicBezTo>
                <a:lnTo>
                  <a:pt x="4305" y="26734"/>
                </a:lnTo>
                <a:lnTo>
                  <a:pt x="4305" y="26210"/>
                </a:lnTo>
                <a:lnTo>
                  <a:pt x="4305" y="20563"/>
                </a:lnTo>
                <a:lnTo>
                  <a:pt x="4305" y="13066"/>
                </a:lnTo>
                <a:cubicBezTo>
                  <a:pt x="4305" y="11625"/>
                  <a:pt x="4354" y="10169"/>
                  <a:pt x="4305" y="8728"/>
                </a:cubicBezTo>
                <a:lnTo>
                  <a:pt x="4305" y="8663"/>
                </a:lnTo>
                <a:cubicBezTo>
                  <a:pt x="4305" y="8196"/>
                  <a:pt x="3941" y="7963"/>
                  <a:pt x="3577" y="7963"/>
                </a:cubicBezTo>
                <a:cubicBezTo>
                  <a:pt x="3213" y="7963"/>
                  <a:pt x="2849" y="8196"/>
                  <a:pt x="2849" y="8663"/>
                </a:cubicBezTo>
                <a:lnTo>
                  <a:pt x="2849" y="12493"/>
                </a:lnTo>
                <a:lnTo>
                  <a:pt x="2849" y="20170"/>
                </a:lnTo>
                <a:lnTo>
                  <a:pt x="2849" y="26128"/>
                </a:lnTo>
                <a:cubicBezTo>
                  <a:pt x="2849" y="26799"/>
                  <a:pt x="2849" y="27470"/>
                  <a:pt x="3094" y="28109"/>
                </a:cubicBezTo>
                <a:cubicBezTo>
                  <a:pt x="3682" y="29602"/>
                  <a:pt x="5111" y="30509"/>
                  <a:pt x="6616" y="30509"/>
                </a:cubicBezTo>
                <a:cubicBezTo>
                  <a:pt x="7124" y="30509"/>
                  <a:pt x="7640" y="30406"/>
                  <a:pt x="8136" y="30187"/>
                </a:cubicBezTo>
                <a:cubicBezTo>
                  <a:pt x="9052" y="29778"/>
                  <a:pt x="9740" y="28992"/>
                  <a:pt x="10083" y="28076"/>
                </a:cubicBezTo>
                <a:cubicBezTo>
                  <a:pt x="10296" y="27536"/>
                  <a:pt x="10313" y="26979"/>
                  <a:pt x="10313" y="26423"/>
                </a:cubicBezTo>
                <a:lnTo>
                  <a:pt x="10313" y="23214"/>
                </a:lnTo>
                <a:cubicBezTo>
                  <a:pt x="10313" y="23182"/>
                  <a:pt x="10329" y="23133"/>
                  <a:pt x="10329" y="23100"/>
                </a:cubicBezTo>
                <a:lnTo>
                  <a:pt x="10329" y="18959"/>
                </a:lnTo>
                <a:lnTo>
                  <a:pt x="10329" y="10889"/>
                </a:lnTo>
                <a:lnTo>
                  <a:pt x="10329" y="5373"/>
                </a:lnTo>
                <a:cubicBezTo>
                  <a:pt x="10329" y="4063"/>
                  <a:pt x="9953" y="2852"/>
                  <a:pt x="9101" y="1837"/>
                </a:cubicBezTo>
                <a:cubicBezTo>
                  <a:pt x="8128" y="654"/>
                  <a:pt x="6636" y="0"/>
                  <a:pt x="512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9" name="Google Shape;22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70" name="Google Shape;2270;p17"/>
          <p:cNvSpPr/>
          <p:nvPr/>
        </p:nvSpPr>
        <p:spPr>
          <a:xfrm>
            <a:off x="3114573" y="639715"/>
            <a:ext cx="2715887" cy="4023511"/>
          </a:xfrm>
          <a:custGeom>
            <a:avLst/>
            <a:gdLst/>
            <a:ahLst/>
            <a:cxnLst/>
            <a:rect l="l" t="t" r="r" b="b"/>
            <a:pathLst>
              <a:path w="34086" h="34086" extrusionOk="0">
                <a:moveTo>
                  <a:pt x="1" y="1"/>
                </a:moveTo>
                <a:lnTo>
                  <a:pt x="1" y="34085"/>
                </a:lnTo>
                <a:lnTo>
                  <a:pt x="28750" y="34085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1" name="Google Shape;2271;p17"/>
          <p:cNvSpPr/>
          <p:nvPr/>
        </p:nvSpPr>
        <p:spPr>
          <a:xfrm>
            <a:off x="3037925" y="528526"/>
            <a:ext cx="2715808" cy="4023511"/>
          </a:xfrm>
          <a:custGeom>
            <a:avLst/>
            <a:gdLst/>
            <a:ahLst/>
            <a:cxnLst/>
            <a:rect l="l" t="t" r="r" b="b"/>
            <a:pathLst>
              <a:path w="34085" h="34086" extrusionOk="0">
                <a:moveTo>
                  <a:pt x="0" y="1"/>
                </a:moveTo>
                <a:lnTo>
                  <a:pt x="0" y="34086"/>
                </a:lnTo>
                <a:lnTo>
                  <a:pt x="28770" y="34086"/>
                </a:lnTo>
                <a:lnTo>
                  <a:pt x="34085" y="29231"/>
                </a:lnTo>
                <a:lnTo>
                  <a:pt x="3408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2" name="Google Shape;2272;p17"/>
          <p:cNvSpPr/>
          <p:nvPr/>
        </p:nvSpPr>
        <p:spPr>
          <a:xfrm>
            <a:off x="154621" y="4094277"/>
            <a:ext cx="734399" cy="747490"/>
          </a:xfrm>
          <a:custGeom>
            <a:avLst/>
            <a:gdLst/>
            <a:ahLst/>
            <a:cxnLst/>
            <a:rect l="l" t="t" r="r" b="b"/>
            <a:pathLst>
              <a:path w="21149" h="21526" extrusionOk="0">
                <a:moveTo>
                  <a:pt x="10574" y="4911"/>
                </a:moveTo>
                <a:cubicBezTo>
                  <a:pt x="13701" y="4911"/>
                  <a:pt x="16238" y="7547"/>
                  <a:pt x="16238" y="10771"/>
                </a:cubicBezTo>
                <a:cubicBezTo>
                  <a:pt x="16238" y="13996"/>
                  <a:pt x="13701" y="16615"/>
                  <a:pt x="10574" y="16615"/>
                </a:cubicBezTo>
                <a:cubicBezTo>
                  <a:pt x="7448" y="16615"/>
                  <a:pt x="4911" y="13996"/>
                  <a:pt x="4911" y="10771"/>
                </a:cubicBezTo>
                <a:cubicBezTo>
                  <a:pt x="4911" y="7547"/>
                  <a:pt x="7448" y="4911"/>
                  <a:pt x="10574" y="4911"/>
                </a:cubicBezTo>
                <a:close/>
                <a:moveTo>
                  <a:pt x="10574" y="1"/>
                </a:moveTo>
                <a:cubicBezTo>
                  <a:pt x="4747" y="1"/>
                  <a:pt x="0" y="4829"/>
                  <a:pt x="0" y="10771"/>
                </a:cubicBezTo>
                <a:cubicBezTo>
                  <a:pt x="0" y="16697"/>
                  <a:pt x="4747" y="21525"/>
                  <a:pt x="10574" y="21525"/>
                </a:cubicBezTo>
                <a:cubicBezTo>
                  <a:pt x="16402" y="21525"/>
                  <a:pt x="21148" y="16697"/>
                  <a:pt x="21148" y="10771"/>
                </a:cubicBezTo>
                <a:cubicBezTo>
                  <a:pt x="21148" y="4829"/>
                  <a:pt x="16402" y="1"/>
                  <a:pt x="105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3" name="Google Shape;2273;p17"/>
          <p:cNvSpPr/>
          <p:nvPr/>
        </p:nvSpPr>
        <p:spPr>
          <a:xfrm>
            <a:off x="8670749" y="-430400"/>
            <a:ext cx="581576" cy="1247140"/>
          </a:xfrm>
          <a:custGeom>
            <a:avLst/>
            <a:gdLst/>
            <a:ahLst/>
            <a:cxnLst/>
            <a:rect l="l" t="t" r="r" b="b"/>
            <a:pathLst>
              <a:path w="18170" h="38964" extrusionOk="0">
                <a:moveTo>
                  <a:pt x="2796" y="0"/>
                </a:moveTo>
                <a:cubicBezTo>
                  <a:pt x="1959" y="0"/>
                  <a:pt x="1144" y="436"/>
                  <a:pt x="688" y="1217"/>
                </a:cubicBezTo>
                <a:cubicBezTo>
                  <a:pt x="0" y="2380"/>
                  <a:pt x="377" y="3885"/>
                  <a:pt x="1555" y="4573"/>
                </a:cubicBezTo>
                <a:lnTo>
                  <a:pt x="11655" y="10531"/>
                </a:lnTo>
                <a:cubicBezTo>
                  <a:pt x="12408" y="10973"/>
                  <a:pt x="12735" y="11873"/>
                  <a:pt x="12424" y="12692"/>
                </a:cubicBezTo>
                <a:lnTo>
                  <a:pt x="3781" y="35640"/>
                </a:lnTo>
                <a:cubicBezTo>
                  <a:pt x="3307" y="36901"/>
                  <a:pt x="3945" y="38325"/>
                  <a:pt x="5222" y="38800"/>
                </a:cubicBezTo>
                <a:cubicBezTo>
                  <a:pt x="5500" y="38898"/>
                  <a:pt x="5795" y="38963"/>
                  <a:pt x="6089" y="38963"/>
                </a:cubicBezTo>
                <a:cubicBezTo>
                  <a:pt x="7071" y="38963"/>
                  <a:pt x="8004" y="38358"/>
                  <a:pt x="8381" y="37359"/>
                </a:cubicBezTo>
                <a:lnTo>
                  <a:pt x="17024" y="14427"/>
                </a:lnTo>
                <a:cubicBezTo>
                  <a:pt x="18169" y="11366"/>
                  <a:pt x="16974" y="7945"/>
                  <a:pt x="14159" y="6292"/>
                </a:cubicBezTo>
                <a:lnTo>
                  <a:pt x="4043" y="350"/>
                </a:lnTo>
                <a:cubicBezTo>
                  <a:pt x="3652" y="113"/>
                  <a:pt x="3221" y="0"/>
                  <a:pt x="279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4" name="Google Shape;2274;p17"/>
          <p:cNvSpPr/>
          <p:nvPr/>
        </p:nvSpPr>
        <p:spPr>
          <a:xfrm rot="1542882">
            <a:off x="5479513" y="282771"/>
            <a:ext cx="170157" cy="518401"/>
          </a:xfrm>
          <a:custGeom>
            <a:avLst/>
            <a:gdLst/>
            <a:ahLst/>
            <a:cxnLst/>
            <a:rect l="l" t="t" r="r" b="b"/>
            <a:pathLst>
              <a:path w="12981" h="39548" extrusionOk="0">
                <a:moveTo>
                  <a:pt x="5126" y="0"/>
                </a:moveTo>
                <a:cubicBezTo>
                  <a:pt x="4630" y="0"/>
                  <a:pt x="4132" y="71"/>
                  <a:pt x="3651" y="217"/>
                </a:cubicBezTo>
                <a:cubicBezTo>
                  <a:pt x="1654" y="855"/>
                  <a:pt x="246" y="2639"/>
                  <a:pt x="33" y="4718"/>
                </a:cubicBezTo>
                <a:cubicBezTo>
                  <a:pt x="0" y="5193"/>
                  <a:pt x="17" y="5667"/>
                  <a:pt x="17" y="6126"/>
                </a:cubicBezTo>
                <a:lnTo>
                  <a:pt x="17" y="7762"/>
                </a:lnTo>
                <a:cubicBezTo>
                  <a:pt x="17" y="7795"/>
                  <a:pt x="17" y="7828"/>
                  <a:pt x="17" y="7861"/>
                </a:cubicBezTo>
                <a:lnTo>
                  <a:pt x="17" y="11233"/>
                </a:lnTo>
                <a:lnTo>
                  <a:pt x="17" y="18828"/>
                </a:lnTo>
                <a:lnTo>
                  <a:pt x="17" y="27159"/>
                </a:lnTo>
                <a:lnTo>
                  <a:pt x="17" y="32544"/>
                </a:lnTo>
                <a:cubicBezTo>
                  <a:pt x="17" y="33232"/>
                  <a:pt x="33" y="33919"/>
                  <a:pt x="197" y="34607"/>
                </a:cubicBezTo>
                <a:cubicBezTo>
                  <a:pt x="672" y="36637"/>
                  <a:pt x="2161" y="38290"/>
                  <a:pt x="4076" y="39075"/>
                </a:cubicBezTo>
                <a:cubicBezTo>
                  <a:pt x="4837" y="39393"/>
                  <a:pt x="5657" y="39547"/>
                  <a:pt x="6477" y="39547"/>
                </a:cubicBezTo>
                <a:cubicBezTo>
                  <a:pt x="7686" y="39547"/>
                  <a:pt x="8896" y="39212"/>
                  <a:pt x="9920" y="38568"/>
                </a:cubicBezTo>
                <a:cubicBezTo>
                  <a:pt x="11688" y="37455"/>
                  <a:pt x="12801" y="35556"/>
                  <a:pt x="12948" y="33461"/>
                </a:cubicBezTo>
                <a:cubicBezTo>
                  <a:pt x="12981" y="33068"/>
                  <a:pt x="12964" y="32659"/>
                  <a:pt x="12964" y="32250"/>
                </a:cubicBezTo>
                <a:lnTo>
                  <a:pt x="12964" y="29827"/>
                </a:lnTo>
                <a:lnTo>
                  <a:pt x="12964" y="22134"/>
                </a:lnTo>
                <a:lnTo>
                  <a:pt x="12964" y="13933"/>
                </a:lnTo>
                <a:lnTo>
                  <a:pt x="12964" y="9072"/>
                </a:lnTo>
                <a:lnTo>
                  <a:pt x="12964" y="8843"/>
                </a:lnTo>
                <a:cubicBezTo>
                  <a:pt x="12964" y="8376"/>
                  <a:pt x="12600" y="8143"/>
                  <a:pt x="12236" y="8143"/>
                </a:cubicBezTo>
                <a:cubicBezTo>
                  <a:pt x="11872" y="8143"/>
                  <a:pt x="11508" y="8376"/>
                  <a:pt x="11508" y="8843"/>
                </a:cubicBezTo>
                <a:lnTo>
                  <a:pt x="11508" y="12215"/>
                </a:lnTo>
                <a:lnTo>
                  <a:pt x="11508" y="19793"/>
                </a:lnTo>
                <a:lnTo>
                  <a:pt x="11508" y="27912"/>
                </a:lnTo>
                <a:lnTo>
                  <a:pt x="11508" y="32806"/>
                </a:lnTo>
                <a:lnTo>
                  <a:pt x="11508" y="33085"/>
                </a:lnTo>
                <a:cubicBezTo>
                  <a:pt x="11508" y="33870"/>
                  <a:pt x="11311" y="34672"/>
                  <a:pt x="10967" y="35343"/>
                </a:cubicBezTo>
                <a:cubicBezTo>
                  <a:pt x="10575" y="36113"/>
                  <a:pt x="9985" y="36784"/>
                  <a:pt x="9314" y="37242"/>
                </a:cubicBezTo>
                <a:cubicBezTo>
                  <a:pt x="8921" y="37504"/>
                  <a:pt x="8528" y="37701"/>
                  <a:pt x="8168" y="37815"/>
                </a:cubicBezTo>
                <a:cubicBezTo>
                  <a:pt x="7956" y="37897"/>
                  <a:pt x="7743" y="37946"/>
                  <a:pt x="7514" y="37995"/>
                </a:cubicBezTo>
                <a:cubicBezTo>
                  <a:pt x="7219" y="38061"/>
                  <a:pt x="7170" y="38077"/>
                  <a:pt x="6875" y="38093"/>
                </a:cubicBezTo>
                <a:cubicBezTo>
                  <a:pt x="6777" y="38102"/>
                  <a:pt x="6675" y="38106"/>
                  <a:pt x="6570" y="38106"/>
                </a:cubicBezTo>
                <a:cubicBezTo>
                  <a:pt x="6466" y="38106"/>
                  <a:pt x="6360" y="38102"/>
                  <a:pt x="6253" y="38093"/>
                </a:cubicBezTo>
                <a:cubicBezTo>
                  <a:pt x="6122" y="38093"/>
                  <a:pt x="6008" y="38077"/>
                  <a:pt x="5877" y="38077"/>
                </a:cubicBezTo>
                <a:cubicBezTo>
                  <a:pt x="5860" y="38077"/>
                  <a:pt x="5828" y="38061"/>
                  <a:pt x="5811" y="38061"/>
                </a:cubicBezTo>
                <a:cubicBezTo>
                  <a:pt x="5746" y="38061"/>
                  <a:pt x="5680" y="38044"/>
                  <a:pt x="5615" y="38028"/>
                </a:cubicBezTo>
                <a:cubicBezTo>
                  <a:pt x="5386" y="37995"/>
                  <a:pt x="5173" y="37930"/>
                  <a:pt x="4960" y="37864"/>
                </a:cubicBezTo>
                <a:cubicBezTo>
                  <a:pt x="4846" y="37831"/>
                  <a:pt x="4715" y="37782"/>
                  <a:pt x="4600" y="37750"/>
                </a:cubicBezTo>
                <a:cubicBezTo>
                  <a:pt x="4600" y="37733"/>
                  <a:pt x="4551" y="37717"/>
                  <a:pt x="4535" y="37717"/>
                </a:cubicBezTo>
                <a:cubicBezTo>
                  <a:pt x="4485" y="37701"/>
                  <a:pt x="4436" y="37668"/>
                  <a:pt x="4371" y="37635"/>
                </a:cubicBezTo>
                <a:cubicBezTo>
                  <a:pt x="4174" y="37537"/>
                  <a:pt x="3978" y="37439"/>
                  <a:pt x="3798" y="37324"/>
                </a:cubicBezTo>
                <a:cubicBezTo>
                  <a:pt x="3700" y="37259"/>
                  <a:pt x="3585" y="37177"/>
                  <a:pt x="3487" y="37111"/>
                </a:cubicBezTo>
                <a:cubicBezTo>
                  <a:pt x="3487" y="37111"/>
                  <a:pt x="3454" y="37079"/>
                  <a:pt x="3438" y="37079"/>
                </a:cubicBezTo>
                <a:cubicBezTo>
                  <a:pt x="3389" y="37029"/>
                  <a:pt x="3340" y="36997"/>
                  <a:pt x="3291" y="36948"/>
                </a:cubicBezTo>
                <a:cubicBezTo>
                  <a:pt x="3127" y="36817"/>
                  <a:pt x="2963" y="36669"/>
                  <a:pt x="2816" y="36506"/>
                </a:cubicBezTo>
                <a:cubicBezTo>
                  <a:pt x="2734" y="36407"/>
                  <a:pt x="2652" y="36326"/>
                  <a:pt x="2587" y="36227"/>
                </a:cubicBezTo>
                <a:cubicBezTo>
                  <a:pt x="2554" y="36195"/>
                  <a:pt x="2538" y="36178"/>
                  <a:pt x="2505" y="36145"/>
                </a:cubicBezTo>
                <a:cubicBezTo>
                  <a:pt x="2505" y="36129"/>
                  <a:pt x="2439" y="36047"/>
                  <a:pt x="2423" y="36031"/>
                </a:cubicBezTo>
                <a:cubicBezTo>
                  <a:pt x="1736" y="35065"/>
                  <a:pt x="1474" y="34083"/>
                  <a:pt x="1474" y="32937"/>
                </a:cubicBezTo>
                <a:lnTo>
                  <a:pt x="1474" y="28534"/>
                </a:lnTo>
                <a:lnTo>
                  <a:pt x="1474" y="20628"/>
                </a:lnTo>
                <a:lnTo>
                  <a:pt x="1474" y="12673"/>
                </a:lnTo>
                <a:lnTo>
                  <a:pt x="1474" y="8532"/>
                </a:lnTo>
                <a:cubicBezTo>
                  <a:pt x="1490" y="8499"/>
                  <a:pt x="1490" y="8466"/>
                  <a:pt x="1490" y="8434"/>
                </a:cubicBezTo>
                <a:lnTo>
                  <a:pt x="1490" y="5405"/>
                </a:lnTo>
                <a:cubicBezTo>
                  <a:pt x="1490" y="4783"/>
                  <a:pt x="1523" y="4358"/>
                  <a:pt x="1752" y="3752"/>
                </a:cubicBezTo>
                <a:cubicBezTo>
                  <a:pt x="1768" y="3736"/>
                  <a:pt x="1785" y="3670"/>
                  <a:pt x="1801" y="3654"/>
                </a:cubicBezTo>
                <a:cubicBezTo>
                  <a:pt x="1817" y="3605"/>
                  <a:pt x="1850" y="3556"/>
                  <a:pt x="1866" y="3523"/>
                </a:cubicBezTo>
                <a:cubicBezTo>
                  <a:pt x="1916" y="3425"/>
                  <a:pt x="1965" y="3327"/>
                  <a:pt x="2030" y="3228"/>
                </a:cubicBezTo>
                <a:cubicBezTo>
                  <a:pt x="2161" y="3016"/>
                  <a:pt x="2243" y="2901"/>
                  <a:pt x="2374" y="2754"/>
                </a:cubicBezTo>
                <a:cubicBezTo>
                  <a:pt x="2685" y="2394"/>
                  <a:pt x="2914" y="2214"/>
                  <a:pt x="3291" y="1984"/>
                </a:cubicBezTo>
                <a:cubicBezTo>
                  <a:pt x="3700" y="1739"/>
                  <a:pt x="3962" y="1641"/>
                  <a:pt x="4453" y="1526"/>
                </a:cubicBezTo>
                <a:cubicBezTo>
                  <a:pt x="4660" y="1482"/>
                  <a:pt x="4933" y="1461"/>
                  <a:pt x="5218" y="1461"/>
                </a:cubicBezTo>
                <a:cubicBezTo>
                  <a:pt x="5360" y="1461"/>
                  <a:pt x="5506" y="1466"/>
                  <a:pt x="5648" y="1477"/>
                </a:cubicBezTo>
                <a:cubicBezTo>
                  <a:pt x="5795" y="1493"/>
                  <a:pt x="5713" y="1493"/>
                  <a:pt x="5680" y="1493"/>
                </a:cubicBezTo>
                <a:cubicBezTo>
                  <a:pt x="5729" y="1493"/>
                  <a:pt x="5779" y="1510"/>
                  <a:pt x="5828" y="1510"/>
                </a:cubicBezTo>
                <a:cubicBezTo>
                  <a:pt x="5959" y="1542"/>
                  <a:pt x="6073" y="1575"/>
                  <a:pt x="6204" y="1608"/>
                </a:cubicBezTo>
                <a:cubicBezTo>
                  <a:pt x="6302" y="1624"/>
                  <a:pt x="6384" y="1657"/>
                  <a:pt x="6482" y="1690"/>
                </a:cubicBezTo>
                <a:cubicBezTo>
                  <a:pt x="6515" y="1706"/>
                  <a:pt x="6548" y="1722"/>
                  <a:pt x="6581" y="1739"/>
                </a:cubicBezTo>
                <a:cubicBezTo>
                  <a:pt x="6597" y="1739"/>
                  <a:pt x="6712" y="1788"/>
                  <a:pt x="6712" y="1788"/>
                </a:cubicBezTo>
                <a:cubicBezTo>
                  <a:pt x="6924" y="1886"/>
                  <a:pt x="7104" y="2001"/>
                  <a:pt x="7284" y="2115"/>
                </a:cubicBezTo>
                <a:cubicBezTo>
                  <a:pt x="7317" y="2148"/>
                  <a:pt x="7465" y="2246"/>
                  <a:pt x="7448" y="2246"/>
                </a:cubicBezTo>
                <a:cubicBezTo>
                  <a:pt x="7546" y="2312"/>
                  <a:pt x="7628" y="2394"/>
                  <a:pt x="7710" y="2459"/>
                </a:cubicBezTo>
                <a:cubicBezTo>
                  <a:pt x="8528" y="3245"/>
                  <a:pt x="8872" y="4210"/>
                  <a:pt x="8872" y="5324"/>
                </a:cubicBezTo>
                <a:lnTo>
                  <a:pt x="8872" y="10431"/>
                </a:lnTo>
                <a:lnTo>
                  <a:pt x="8872" y="18337"/>
                </a:lnTo>
                <a:cubicBezTo>
                  <a:pt x="8872" y="19777"/>
                  <a:pt x="8839" y="21217"/>
                  <a:pt x="8872" y="22658"/>
                </a:cubicBezTo>
                <a:cubicBezTo>
                  <a:pt x="8856" y="22674"/>
                  <a:pt x="8856" y="22691"/>
                  <a:pt x="8856" y="22723"/>
                </a:cubicBezTo>
                <a:lnTo>
                  <a:pt x="8856" y="25571"/>
                </a:lnTo>
                <a:cubicBezTo>
                  <a:pt x="8856" y="25981"/>
                  <a:pt x="8872" y="26373"/>
                  <a:pt x="8856" y="26783"/>
                </a:cubicBezTo>
                <a:cubicBezTo>
                  <a:pt x="8856" y="27421"/>
                  <a:pt x="8627" y="27994"/>
                  <a:pt x="8168" y="28436"/>
                </a:cubicBezTo>
                <a:cubicBezTo>
                  <a:pt x="7906" y="28698"/>
                  <a:pt x="7595" y="28878"/>
                  <a:pt x="7268" y="28976"/>
                </a:cubicBezTo>
                <a:cubicBezTo>
                  <a:pt x="7154" y="29009"/>
                  <a:pt x="7039" y="29042"/>
                  <a:pt x="6924" y="29058"/>
                </a:cubicBezTo>
                <a:lnTo>
                  <a:pt x="6875" y="29058"/>
                </a:lnTo>
                <a:cubicBezTo>
                  <a:pt x="6826" y="29074"/>
                  <a:pt x="6793" y="29074"/>
                  <a:pt x="6744" y="29074"/>
                </a:cubicBezTo>
                <a:lnTo>
                  <a:pt x="6302" y="29074"/>
                </a:lnTo>
                <a:cubicBezTo>
                  <a:pt x="6286" y="29058"/>
                  <a:pt x="6270" y="29058"/>
                  <a:pt x="6237" y="29058"/>
                </a:cubicBezTo>
                <a:cubicBezTo>
                  <a:pt x="5795" y="28960"/>
                  <a:pt x="5582" y="28878"/>
                  <a:pt x="5222" y="28632"/>
                </a:cubicBezTo>
                <a:cubicBezTo>
                  <a:pt x="5222" y="28616"/>
                  <a:pt x="5173" y="28583"/>
                  <a:pt x="5173" y="28583"/>
                </a:cubicBezTo>
                <a:cubicBezTo>
                  <a:pt x="5124" y="28550"/>
                  <a:pt x="5075" y="28501"/>
                  <a:pt x="5026" y="28469"/>
                </a:cubicBezTo>
                <a:cubicBezTo>
                  <a:pt x="4960" y="28387"/>
                  <a:pt x="4895" y="28321"/>
                  <a:pt x="4829" y="28239"/>
                </a:cubicBezTo>
                <a:cubicBezTo>
                  <a:pt x="4829" y="28239"/>
                  <a:pt x="4796" y="28207"/>
                  <a:pt x="4780" y="28190"/>
                </a:cubicBezTo>
                <a:cubicBezTo>
                  <a:pt x="4765" y="28160"/>
                  <a:pt x="4708" y="28074"/>
                  <a:pt x="4699" y="28074"/>
                </a:cubicBezTo>
                <a:cubicBezTo>
                  <a:pt x="4699" y="28074"/>
                  <a:pt x="4698" y="28075"/>
                  <a:pt x="4698" y="28076"/>
                </a:cubicBezTo>
                <a:cubicBezTo>
                  <a:pt x="4633" y="27978"/>
                  <a:pt x="4584" y="27879"/>
                  <a:pt x="4535" y="27781"/>
                </a:cubicBezTo>
                <a:cubicBezTo>
                  <a:pt x="4518" y="27765"/>
                  <a:pt x="4485" y="27699"/>
                  <a:pt x="4485" y="27683"/>
                </a:cubicBezTo>
                <a:cubicBezTo>
                  <a:pt x="4469" y="27650"/>
                  <a:pt x="4453" y="27617"/>
                  <a:pt x="4453" y="27585"/>
                </a:cubicBezTo>
                <a:cubicBezTo>
                  <a:pt x="4420" y="27487"/>
                  <a:pt x="4387" y="27388"/>
                  <a:pt x="4371" y="27290"/>
                </a:cubicBezTo>
                <a:cubicBezTo>
                  <a:pt x="4355" y="27259"/>
                  <a:pt x="4325" y="27093"/>
                  <a:pt x="4322" y="27093"/>
                </a:cubicBezTo>
                <a:cubicBezTo>
                  <a:pt x="4322" y="27093"/>
                  <a:pt x="4322" y="27093"/>
                  <a:pt x="4322" y="27094"/>
                </a:cubicBezTo>
                <a:cubicBezTo>
                  <a:pt x="4322" y="26995"/>
                  <a:pt x="4305" y="26897"/>
                  <a:pt x="4305" y="26799"/>
                </a:cubicBezTo>
                <a:lnTo>
                  <a:pt x="4305" y="26734"/>
                </a:lnTo>
                <a:lnTo>
                  <a:pt x="4305" y="26210"/>
                </a:lnTo>
                <a:lnTo>
                  <a:pt x="4305" y="20563"/>
                </a:lnTo>
                <a:lnTo>
                  <a:pt x="4305" y="13066"/>
                </a:lnTo>
                <a:cubicBezTo>
                  <a:pt x="4305" y="11625"/>
                  <a:pt x="4354" y="10169"/>
                  <a:pt x="4305" y="8728"/>
                </a:cubicBezTo>
                <a:lnTo>
                  <a:pt x="4305" y="8663"/>
                </a:lnTo>
                <a:cubicBezTo>
                  <a:pt x="4305" y="8196"/>
                  <a:pt x="3941" y="7963"/>
                  <a:pt x="3577" y="7963"/>
                </a:cubicBezTo>
                <a:cubicBezTo>
                  <a:pt x="3213" y="7963"/>
                  <a:pt x="2849" y="8196"/>
                  <a:pt x="2849" y="8663"/>
                </a:cubicBezTo>
                <a:lnTo>
                  <a:pt x="2849" y="12493"/>
                </a:lnTo>
                <a:lnTo>
                  <a:pt x="2849" y="20170"/>
                </a:lnTo>
                <a:lnTo>
                  <a:pt x="2849" y="26128"/>
                </a:lnTo>
                <a:cubicBezTo>
                  <a:pt x="2849" y="26799"/>
                  <a:pt x="2849" y="27470"/>
                  <a:pt x="3094" y="28109"/>
                </a:cubicBezTo>
                <a:cubicBezTo>
                  <a:pt x="3682" y="29602"/>
                  <a:pt x="5111" y="30509"/>
                  <a:pt x="6616" y="30509"/>
                </a:cubicBezTo>
                <a:cubicBezTo>
                  <a:pt x="7124" y="30509"/>
                  <a:pt x="7640" y="30406"/>
                  <a:pt x="8136" y="30187"/>
                </a:cubicBezTo>
                <a:cubicBezTo>
                  <a:pt x="9052" y="29778"/>
                  <a:pt x="9740" y="28992"/>
                  <a:pt x="10083" y="28076"/>
                </a:cubicBezTo>
                <a:cubicBezTo>
                  <a:pt x="10296" y="27536"/>
                  <a:pt x="10313" y="26979"/>
                  <a:pt x="10313" y="26423"/>
                </a:cubicBezTo>
                <a:lnTo>
                  <a:pt x="10313" y="23214"/>
                </a:lnTo>
                <a:cubicBezTo>
                  <a:pt x="10313" y="23182"/>
                  <a:pt x="10329" y="23133"/>
                  <a:pt x="10329" y="23100"/>
                </a:cubicBezTo>
                <a:lnTo>
                  <a:pt x="10329" y="18959"/>
                </a:lnTo>
                <a:lnTo>
                  <a:pt x="10329" y="10889"/>
                </a:lnTo>
                <a:lnTo>
                  <a:pt x="10329" y="5373"/>
                </a:lnTo>
                <a:cubicBezTo>
                  <a:pt x="10329" y="4063"/>
                  <a:pt x="9953" y="2852"/>
                  <a:pt x="9101" y="1837"/>
                </a:cubicBezTo>
                <a:cubicBezTo>
                  <a:pt x="8128" y="654"/>
                  <a:pt x="6636" y="0"/>
                  <a:pt x="512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5" name="Google Shape;2275;p17"/>
          <p:cNvSpPr txBox="1">
            <a:spLocks noGrp="1"/>
          </p:cNvSpPr>
          <p:nvPr>
            <p:ph type="title"/>
          </p:nvPr>
        </p:nvSpPr>
        <p:spPr>
          <a:xfrm>
            <a:off x="429600" y="586650"/>
            <a:ext cx="2482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76" name="Google Shape;2276;p17"/>
          <p:cNvSpPr txBox="1">
            <a:spLocks noGrp="1"/>
          </p:cNvSpPr>
          <p:nvPr>
            <p:ph type="body" idx="1"/>
          </p:nvPr>
        </p:nvSpPr>
        <p:spPr>
          <a:xfrm>
            <a:off x="3131150" y="1272751"/>
            <a:ext cx="2482800" cy="31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77" name="Google Shape;2277;p17"/>
          <p:cNvSpPr txBox="1">
            <a:spLocks noGrp="1"/>
          </p:cNvSpPr>
          <p:nvPr>
            <p:ph type="subTitle" idx="2"/>
          </p:nvPr>
        </p:nvSpPr>
        <p:spPr>
          <a:xfrm>
            <a:off x="3131150" y="603575"/>
            <a:ext cx="2482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278" name="Google Shape;2278;p17"/>
          <p:cNvSpPr txBox="1">
            <a:spLocks noGrp="1"/>
          </p:cNvSpPr>
          <p:nvPr>
            <p:ph type="body" idx="3"/>
          </p:nvPr>
        </p:nvSpPr>
        <p:spPr>
          <a:xfrm>
            <a:off x="6032675" y="1272751"/>
            <a:ext cx="2482800" cy="31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79" name="Google Shape;2279;p17"/>
          <p:cNvSpPr txBox="1">
            <a:spLocks noGrp="1"/>
          </p:cNvSpPr>
          <p:nvPr>
            <p:ph type="subTitle" idx="4"/>
          </p:nvPr>
        </p:nvSpPr>
        <p:spPr>
          <a:xfrm>
            <a:off x="6032675" y="603575"/>
            <a:ext cx="2482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2" type="titleOnly">
  <p:cSld name="TITLE_ONLY"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82" name="Google Shape;2282;p18"/>
          <p:cNvSpPr/>
          <p:nvPr/>
        </p:nvSpPr>
        <p:spPr>
          <a:xfrm rot="5400000">
            <a:off x="-207610" y="-846231"/>
            <a:ext cx="1622248" cy="1804450"/>
          </a:xfrm>
          <a:custGeom>
            <a:avLst/>
            <a:gdLst/>
            <a:ahLst/>
            <a:cxnLst/>
            <a:rect l="l" t="t" r="r" b="b"/>
            <a:pathLst>
              <a:path w="46717" h="51964" extrusionOk="0">
                <a:moveTo>
                  <a:pt x="4018" y="1"/>
                </a:moveTo>
                <a:cubicBezTo>
                  <a:pt x="2862" y="1"/>
                  <a:pt x="1820" y="815"/>
                  <a:pt x="1588" y="1990"/>
                </a:cubicBezTo>
                <a:cubicBezTo>
                  <a:pt x="655" y="6770"/>
                  <a:pt x="1" y="11418"/>
                  <a:pt x="2276" y="15592"/>
                </a:cubicBezTo>
                <a:cubicBezTo>
                  <a:pt x="3864" y="18522"/>
                  <a:pt x="6843" y="20847"/>
                  <a:pt x="10657" y="22123"/>
                </a:cubicBezTo>
                <a:cubicBezTo>
                  <a:pt x="13456" y="23073"/>
                  <a:pt x="16304" y="23384"/>
                  <a:pt x="19070" y="23695"/>
                </a:cubicBezTo>
                <a:cubicBezTo>
                  <a:pt x="19397" y="23727"/>
                  <a:pt x="19725" y="23777"/>
                  <a:pt x="20052" y="23809"/>
                </a:cubicBezTo>
                <a:cubicBezTo>
                  <a:pt x="24193" y="24284"/>
                  <a:pt x="28531" y="24971"/>
                  <a:pt x="32296" y="26772"/>
                </a:cubicBezTo>
                <a:cubicBezTo>
                  <a:pt x="36159" y="28605"/>
                  <a:pt x="39007" y="31535"/>
                  <a:pt x="40071" y="34793"/>
                </a:cubicBezTo>
                <a:cubicBezTo>
                  <a:pt x="41806" y="39998"/>
                  <a:pt x="38549" y="43108"/>
                  <a:pt x="36453" y="44499"/>
                </a:cubicBezTo>
                <a:cubicBezTo>
                  <a:pt x="34833" y="45563"/>
                  <a:pt x="32950" y="46447"/>
                  <a:pt x="31134" y="47282"/>
                </a:cubicBezTo>
                <a:cubicBezTo>
                  <a:pt x="29906" y="47855"/>
                  <a:pt x="29366" y="49311"/>
                  <a:pt x="29939" y="50555"/>
                </a:cubicBezTo>
                <a:cubicBezTo>
                  <a:pt x="30364" y="51439"/>
                  <a:pt x="31248" y="51963"/>
                  <a:pt x="32165" y="51963"/>
                </a:cubicBezTo>
                <a:cubicBezTo>
                  <a:pt x="32525" y="51963"/>
                  <a:pt x="32869" y="51898"/>
                  <a:pt x="33212" y="51734"/>
                </a:cubicBezTo>
                <a:cubicBezTo>
                  <a:pt x="35193" y="50817"/>
                  <a:pt x="37239" y="49868"/>
                  <a:pt x="39171" y="48591"/>
                </a:cubicBezTo>
                <a:cubicBezTo>
                  <a:pt x="44638" y="44957"/>
                  <a:pt x="46716" y="39228"/>
                  <a:pt x="44736" y="33254"/>
                </a:cubicBezTo>
                <a:cubicBezTo>
                  <a:pt x="43246" y="28736"/>
                  <a:pt x="39482" y="24759"/>
                  <a:pt x="34407" y="22336"/>
                </a:cubicBezTo>
                <a:cubicBezTo>
                  <a:pt x="30004" y="20241"/>
                  <a:pt x="25175" y="19455"/>
                  <a:pt x="20625" y="18931"/>
                </a:cubicBezTo>
                <a:cubicBezTo>
                  <a:pt x="20281" y="18899"/>
                  <a:pt x="19954" y="18850"/>
                  <a:pt x="19626" y="18817"/>
                </a:cubicBezTo>
                <a:cubicBezTo>
                  <a:pt x="17008" y="18522"/>
                  <a:pt x="14520" y="18244"/>
                  <a:pt x="12228" y="17475"/>
                </a:cubicBezTo>
                <a:cubicBezTo>
                  <a:pt x="10706" y="16951"/>
                  <a:pt x="7939" y="15723"/>
                  <a:pt x="6597" y="13252"/>
                </a:cubicBezTo>
                <a:cubicBezTo>
                  <a:pt x="5108" y="10502"/>
                  <a:pt x="5648" y="6802"/>
                  <a:pt x="6401" y="2923"/>
                </a:cubicBezTo>
                <a:cubicBezTo>
                  <a:pt x="6663" y="1597"/>
                  <a:pt x="5795" y="304"/>
                  <a:pt x="4469" y="42"/>
                </a:cubicBezTo>
                <a:cubicBezTo>
                  <a:pt x="4318" y="14"/>
                  <a:pt x="4167" y="1"/>
                  <a:pt x="40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3" name="Google Shape;2283;p18"/>
          <p:cNvSpPr/>
          <p:nvPr/>
        </p:nvSpPr>
        <p:spPr>
          <a:xfrm>
            <a:off x="3687001" y="4663237"/>
            <a:ext cx="1552902" cy="856666"/>
          </a:xfrm>
          <a:custGeom>
            <a:avLst/>
            <a:gdLst/>
            <a:ahLst/>
            <a:cxnLst/>
            <a:rect l="l" t="t" r="r" b="b"/>
            <a:pathLst>
              <a:path w="44720" h="24670" extrusionOk="0">
                <a:moveTo>
                  <a:pt x="29055" y="12082"/>
                </a:moveTo>
                <a:lnTo>
                  <a:pt x="29055" y="12082"/>
                </a:lnTo>
                <a:cubicBezTo>
                  <a:pt x="29742" y="14489"/>
                  <a:pt x="29464" y="17124"/>
                  <a:pt x="28204" y="19154"/>
                </a:cubicBezTo>
                <a:cubicBezTo>
                  <a:pt x="28007" y="19448"/>
                  <a:pt x="27876" y="19612"/>
                  <a:pt x="27778" y="19694"/>
                </a:cubicBezTo>
                <a:cubicBezTo>
                  <a:pt x="27664" y="19612"/>
                  <a:pt x="27484" y="19465"/>
                  <a:pt x="27320" y="19219"/>
                </a:cubicBezTo>
                <a:cubicBezTo>
                  <a:pt x="26158" y="17566"/>
                  <a:pt x="26338" y="14963"/>
                  <a:pt x="27696" y="13277"/>
                </a:cubicBezTo>
                <a:cubicBezTo>
                  <a:pt x="28073" y="12819"/>
                  <a:pt x="28531" y="12426"/>
                  <a:pt x="29055" y="12082"/>
                </a:cubicBezTo>
                <a:close/>
                <a:moveTo>
                  <a:pt x="18772" y="1"/>
                </a:moveTo>
                <a:cubicBezTo>
                  <a:pt x="14855" y="1"/>
                  <a:pt x="10855" y="1355"/>
                  <a:pt x="7563" y="3849"/>
                </a:cubicBezTo>
                <a:cubicBezTo>
                  <a:pt x="2571" y="7647"/>
                  <a:pt x="1" y="13801"/>
                  <a:pt x="1163" y="19170"/>
                </a:cubicBezTo>
                <a:cubicBezTo>
                  <a:pt x="1419" y="20324"/>
                  <a:pt x="2444" y="21106"/>
                  <a:pt x="3580" y="21106"/>
                </a:cubicBezTo>
                <a:cubicBezTo>
                  <a:pt x="3749" y="21106"/>
                  <a:pt x="3921" y="21089"/>
                  <a:pt x="4093" y="21052"/>
                </a:cubicBezTo>
                <a:cubicBezTo>
                  <a:pt x="5419" y="20758"/>
                  <a:pt x="6254" y="19448"/>
                  <a:pt x="5959" y="18122"/>
                </a:cubicBezTo>
                <a:cubicBezTo>
                  <a:pt x="5075" y="14047"/>
                  <a:pt x="7612" y="9987"/>
                  <a:pt x="10542" y="7761"/>
                </a:cubicBezTo>
                <a:cubicBezTo>
                  <a:pt x="12969" y="5909"/>
                  <a:pt x="15902" y="4911"/>
                  <a:pt x="18751" y="4911"/>
                </a:cubicBezTo>
                <a:cubicBezTo>
                  <a:pt x="19226" y="4911"/>
                  <a:pt x="19699" y="4939"/>
                  <a:pt x="20167" y="4995"/>
                </a:cubicBezTo>
                <a:cubicBezTo>
                  <a:pt x="22540" y="5273"/>
                  <a:pt x="24783" y="6337"/>
                  <a:pt x="26452" y="7925"/>
                </a:cubicBezTo>
                <a:cubicBezTo>
                  <a:pt x="25487" y="8530"/>
                  <a:pt x="24603" y="9300"/>
                  <a:pt x="23882" y="10184"/>
                </a:cubicBezTo>
                <a:cubicBezTo>
                  <a:pt x="21116" y="13588"/>
                  <a:pt x="20871" y="18564"/>
                  <a:pt x="23293" y="22035"/>
                </a:cubicBezTo>
                <a:cubicBezTo>
                  <a:pt x="24472" y="23720"/>
                  <a:pt x="26125" y="24670"/>
                  <a:pt x="27811" y="24670"/>
                </a:cubicBezTo>
                <a:cubicBezTo>
                  <a:pt x="28040" y="24670"/>
                  <a:pt x="28253" y="24653"/>
                  <a:pt x="28482" y="24621"/>
                </a:cubicBezTo>
                <a:cubicBezTo>
                  <a:pt x="30004" y="24392"/>
                  <a:pt x="31314" y="23426"/>
                  <a:pt x="32361" y="21756"/>
                </a:cubicBezTo>
                <a:cubicBezTo>
                  <a:pt x="34309" y="18630"/>
                  <a:pt x="34817" y="14751"/>
                  <a:pt x="33884" y="11133"/>
                </a:cubicBezTo>
                <a:lnTo>
                  <a:pt x="33884" y="11133"/>
                </a:lnTo>
                <a:cubicBezTo>
                  <a:pt x="33900" y="11149"/>
                  <a:pt x="33916" y="11149"/>
                  <a:pt x="33949" y="11149"/>
                </a:cubicBezTo>
                <a:cubicBezTo>
                  <a:pt x="36257" y="11575"/>
                  <a:pt x="38450" y="13163"/>
                  <a:pt x="39809" y="15405"/>
                </a:cubicBezTo>
                <a:cubicBezTo>
                  <a:pt x="40272" y="16170"/>
                  <a:pt x="41083" y="16588"/>
                  <a:pt x="41914" y="16588"/>
                </a:cubicBezTo>
                <a:cubicBezTo>
                  <a:pt x="42346" y="16588"/>
                  <a:pt x="42784" y="16475"/>
                  <a:pt x="43181" y="16240"/>
                </a:cubicBezTo>
                <a:cubicBezTo>
                  <a:pt x="44343" y="15536"/>
                  <a:pt x="44720" y="14014"/>
                  <a:pt x="44016" y="12868"/>
                </a:cubicBezTo>
                <a:cubicBezTo>
                  <a:pt x="41937" y="9431"/>
                  <a:pt x="38500" y="6992"/>
                  <a:pt x="34817" y="6321"/>
                </a:cubicBezTo>
                <a:cubicBezTo>
                  <a:pt x="34100" y="6194"/>
                  <a:pt x="33377" y="6129"/>
                  <a:pt x="32660" y="6129"/>
                </a:cubicBezTo>
                <a:cubicBezTo>
                  <a:pt x="32263" y="6129"/>
                  <a:pt x="31868" y="6149"/>
                  <a:pt x="31477" y="6190"/>
                </a:cubicBezTo>
                <a:cubicBezTo>
                  <a:pt x="28989" y="2900"/>
                  <a:pt x="25012" y="624"/>
                  <a:pt x="20740" y="117"/>
                </a:cubicBezTo>
                <a:cubicBezTo>
                  <a:pt x="20089" y="39"/>
                  <a:pt x="19431" y="1"/>
                  <a:pt x="187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4" name="Google Shape;2284;p18"/>
          <p:cNvSpPr txBox="1">
            <a:spLocks noGrp="1"/>
          </p:cNvSpPr>
          <p:nvPr>
            <p:ph type="title"/>
          </p:nvPr>
        </p:nvSpPr>
        <p:spPr>
          <a:xfrm>
            <a:off x="671350" y="432925"/>
            <a:ext cx="7801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85" name="Google Shape;2285;p18"/>
          <p:cNvSpPr txBox="1">
            <a:spLocks noGrp="1"/>
          </p:cNvSpPr>
          <p:nvPr>
            <p:ph type="body" idx="1"/>
          </p:nvPr>
        </p:nvSpPr>
        <p:spPr>
          <a:xfrm>
            <a:off x="934400" y="1948375"/>
            <a:ext cx="3461700" cy="26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86" name="Google Shape;2286;p18"/>
          <p:cNvSpPr txBox="1">
            <a:spLocks noGrp="1"/>
          </p:cNvSpPr>
          <p:nvPr>
            <p:ph type="subTitle" idx="2"/>
          </p:nvPr>
        </p:nvSpPr>
        <p:spPr>
          <a:xfrm>
            <a:off x="934375" y="1275775"/>
            <a:ext cx="34617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287" name="Google Shape;2287;p18"/>
          <p:cNvSpPr/>
          <p:nvPr/>
        </p:nvSpPr>
        <p:spPr>
          <a:xfrm>
            <a:off x="671350" y="1230625"/>
            <a:ext cx="170700" cy="3390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288" name="Google Shape;2288;p18"/>
          <p:cNvSpPr txBox="1">
            <a:spLocks noGrp="1"/>
          </p:cNvSpPr>
          <p:nvPr>
            <p:ph type="body" idx="3"/>
          </p:nvPr>
        </p:nvSpPr>
        <p:spPr>
          <a:xfrm>
            <a:off x="5010950" y="1948375"/>
            <a:ext cx="3461700" cy="26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89" name="Google Shape;2289;p18"/>
          <p:cNvSpPr txBox="1">
            <a:spLocks noGrp="1"/>
          </p:cNvSpPr>
          <p:nvPr>
            <p:ph type="subTitle" idx="4"/>
          </p:nvPr>
        </p:nvSpPr>
        <p:spPr>
          <a:xfrm>
            <a:off x="5010925" y="1275775"/>
            <a:ext cx="34617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290" name="Google Shape;2290;p18"/>
          <p:cNvSpPr/>
          <p:nvPr/>
        </p:nvSpPr>
        <p:spPr>
          <a:xfrm>
            <a:off x="4747900" y="1230625"/>
            <a:ext cx="170700" cy="33906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3">
  <p:cSld name="ONE_COLUMN_TEXT">
    <p:spTree>
      <p:nvGrpSpPr>
        <p:cNvPr id="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93" name="Google Shape;2293;p19"/>
          <p:cNvSpPr/>
          <p:nvPr/>
        </p:nvSpPr>
        <p:spPr>
          <a:xfrm rot="2169030">
            <a:off x="-201460" y="4454625"/>
            <a:ext cx="1641590" cy="680173"/>
          </a:xfrm>
          <a:custGeom>
            <a:avLst/>
            <a:gdLst/>
            <a:ahLst/>
            <a:cxnLst/>
            <a:rect l="l" t="t" r="r" b="b"/>
            <a:pathLst>
              <a:path w="47273" h="19587" extrusionOk="0">
                <a:moveTo>
                  <a:pt x="44443" y="0"/>
                </a:moveTo>
                <a:cubicBezTo>
                  <a:pt x="44372" y="0"/>
                  <a:pt x="44300" y="3"/>
                  <a:pt x="44228" y="9"/>
                </a:cubicBezTo>
                <a:cubicBezTo>
                  <a:pt x="42886" y="140"/>
                  <a:pt x="41887" y="1335"/>
                  <a:pt x="42018" y="2677"/>
                </a:cubicBezTo>
                <a:cubicBezTo>
                  <a:pt x="42247" y="5231"/>
                  <a:pt x="42313" y="7866"/>
                  <a:pt x="41314" y="9945"/>
                </a:cubicBezTo>
                <a:cubicBezTo>
                  <a:pt x="40218" y="12171"/>
                  <a:pt x="37746" y="13808"/>
                  <a:pt x="34865" y="14234"/>
                </a:cubicBezTo>
                <a:cubicBezTo>
                  <a:pt x="34332" y="14310"/>
                  <a:pt x="33783" y="14348"/>
                  <a:pt x="33220" y="14348"/>
                </a:cubicBezTo>
                <a:cubicBezTo>
                  <a:pt x="31006" y="14348"/>
                  <a:pt x="28588" y="13759"/>
                  <a:pt x="26108" y="12597"/>
                </a:cubicBezTo>
                <a:cubicBezTo>
                  <a:pt x="25322" y="12237"/>
                  <a:pt x="24553" y="11827"/>
                  <a:pt x="23735" y="11386"/>
                </a:cubicBezTo>
                <a:cubicBezTo>
                  <a:pt x="21901" y="10420"/>
                  <a:pt x="20003" y="9405"/>
                  <a:pt x="17826" y="8832"/>
                </a:cubicBezTo>
                <a:cubicBezTo>
                  <a:pt x="16629" y="8514"/>
                  <a:pt x="15399" y="8361"/>
                  <a:pt x="14167" y="8361"/>
                </a:cubicBezTo>
                <a:cubicBezTo>
                  <a:pt x="8811" y="8361"/>
                  <a:pt x="3429" y="11242"/>
                  <a:pt x="688" y="15887"/>
                </a:cubicBezTo>
                <a:cubicBezTo>
                  <a:pt x="0" y="17049"/>
                  <a:pt x="393" y="18555"/>
                  <a:pt x="1572" y="19242"/>
                </a:cubicBezTo>
                <a:cubicBezTo>
                  <a:pt x="1964" y="19472"/>
                  <a:pt x="2390" y="19586"/>
                  <a:pt x="2816" y="19586"/>
                </a:cubicBezTo>
                <a:cubicBezTo>
                  <a:pt x="3650" y="19586"/>
                  <a:pt x="4469" y="19144"/>
                  <a:pt x="4927" y="18375"/>
                </a:cubicBezTo>
                <a:cubicBezTo>
                  <a:pt x="6760" y="15245"/>
                  <a:pt x="10505" y="13274"/>
                  <a:pt x="14153" y="13274"/>
                </a:cubicBezTo>
                <a:cubicBezTo>
                  <a:pt x="14969" y="13274"/>
                  <a:pt x="15781" y="13372"/>
                  <a:pt x="16565" y="13579"/>
                </a:cubicBezTo>
                <a:cubicBezTo>
                  <a:pt x="18202" y="14004"/>
                  <a:pt x="19773" y="14839"/>
                  <a:pt x="21427" y="15723"/>
                </a:cubicBezTo>
                <a:cubicBezTo>
                  <a:pt x="22261" y="16165"/>
                  <a:pt x="23129" y="16640"/>
                  <a:pt x="24046" y="17049"/>
                </a:cubicBezTo>
                <a:cubicBezTo>
                  <a:pt x="27165" y="18505"/>
                  <a:pt x="30304" y="19262"/>
                  <a:pt x="33240" y="19262"/>
                </a:cubicBezTo>
                <a:cubicBezTo>
                  <a:pt x="34032" y="19262"/>
                  <a:pt x="34810" y="19206"/>
                  <a:pt x="35569" y="19095"/>
                </a:cubicBezTo>
                <a:cubicBezTo>
                  <a:pt x="40038" y="18440"/>
                  <a:pt x="43933" y="15756"/>
                  <a:pt x="45717" y="12089"/>
                </a:cubicBezTo>
                <a:cubicBezTo>
                  <a:pt x="47272" y="8930"/>
                  <a:pt x="47207" y="5493"/>
                  <a:pt x="46896" y="2236"/>
                </a:cubicBezTo>
                <a:cubicBezTo>
                  <a:pt x="46788" y="949"/>
                  <a:pt x="45711" y="0"/>
                  <a:pt x="4444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4" name="Google Shape;2294;p19"/>
          <p:cNvSpPr/>
          <p:nvPr/>
        </p:nvSpPr>
        <p:spPr>
          <a:xfrm>
            <a:off x="8637292" y="72970"/>
            <a:ext cx="1072030" cy="886772"/>
          </a:xfrm>
          <a:custGeom>
            <a:avLst/>
            <a:gdLst/>
            <a:ahLst/>
            <a:cxnLst/>
            <a:rect l="l" t="t" r="r" b="b"/>
            <a:pathLst>
              <a:path w="30872" h="25537" extrusionOk="0">
                <a:moveTo>
                  <a:pt x="25617" y="5272"/>
                </a:moveTo>
                <a:cubicBezTo>
                  <a:pt x="24913" y="10281"/>
                  <a:pt x="23653" y="15207"/>
                  <a:pt x="21885" y="19922"/>
                </a:cubicBezTo>
                <a:cubicBezTo>
                  <a:pt x="21672" y="20495"/>
                  <a:pt x="21508" y="20625"/>
                  <a:pt x="21508" y="20625"/>
                </a:cubicBezTo>
                <a:cubicBezTo>
                  <a:pt x="21508" y="20625"/>
                  <a:pt x="21463" y="20638"/>
                  <a:pt x="21355" y="20638"/>
                </a:cubicBezTo>
                <a:cubicBezTo>
                  <a:pt x="21165" y="20638"/>
                  <a:pt x="20784" y="20599"/>
                  <a:pt x="20117" y="20380"/>
                </a:cubicBezTo>
                <a:cubicBezTo>
                  <a:pt x="15403" y="18841"/>
                  <a:pt x="10787" y="16599"/>
                  <a:pt x="6318" y="14422"/>
                </a:cubicBezTo>
                <a:cubicBezTo>
                  <a:pt x="6073" y="14307"/>
                  <a:pt x="5844" y="14176"/>
                  <a:pt x="5664" y="14062"/>
                </a:cubicBezTo>
                <a:cubicBezTo>
                  <a:pt x="6138" y="13800"/>
                  <a:pt x="6629" y="13538"/>
                  <a:pt x="7104" y="13276"/>
                </a:cubicBezTo>
                <a:cubicBezTo>
                  <a:pt x="10460" y="11459"/>
                  <a:pt x="13635" y="9757"/>
                  <a:pt x="17023" y="8365"/>
                </a:cubicBezTo>
                <a:cubicBezTo>
                  <a:pt x="19839" y="7203"/>
                  <a:pt x="22720" y="6172"/>
                  <a:pt x="25617" y="5272"/>
                </a:cubicBezTo>
                <a:close/>
                <a:moveTo>
                  <a:pt x="26921" y="1"/>
                </a:moveTo>
                <a:cubicBezTo>
                  <a:pt x="26142" y="1"/>
                  <a:pt x="25473" y="202"/>
                  <a:pt x="25109" y="312"/>
                </a:cubicBezTo>
                <a:cubicBezTo>
                  <a:pt x="21754" y="1311"/>
                  <a:pt x="18415" y="2489"/>
                  <a:pt x="15157" y="3815"/>
                </a:cubicBezTo>
                <a:cubicBezTo>
                  <a:pt x="11540" y="5305"/>
                  <a:pt x="8086" y="7171"/>
                  <a:pt x="4763" y="8971"/>
                </a:cubicBezTo>
                <a:cubicBezTo>
                  <a:pt x="4010" y="9380"/>
                  <a:pt x="3274" y="9773"/>
                  <a:pt x="2521" y="10182"/>
                </a:cubicBezTo>
                <a:cubicBezTo>
                  <a:pt x="311" y="11361"/>
                  <a:pt x="0" y="13014"/>
                  <a:pt x="16" y="13898"/>
                </a:cubicBezTo>
                <a:cubicBezTo>
                  <a:pt x="66" y="16566"/>
                  <a:pt x="2930" y="18236"/>
                  <a:pt x="4174" y="18841"/>
                </a:cubicBezTo>
                <a:cubicBezTo>
                  <a:pt x="8774" y="21084"/>
                  <a:pt x="13553" y="23392"/>
                  <a:pt x="18578" y="25045"/>
                </a:cubicBezTo>
                <a:cubicBezTo>
                  <a:pt x="19626" y="25389"/>
                  <a:pt x="20526" y="25536"/>
                  <a:pt x="21328" y="25536"/>
                </a:cubicBezTo>
                <a:cubicBezTo>
                  <a:pt x="24487" y="25536"/>
                  <a:pt x="25895" y="23244"/>
                  <a:pt x="26484" y="21657"/>
                </a:cubicBezTo>
                <a:cubicBezTo>
                  <a:pt x="28481" y="16304"/>
                  <a:pt x="29873" y="10706"/>
                  <a:pt x="30609" y="5043"/>
                </a:cubicBezTo>
                <a:cubicBezTo>
                  <a:pt x="30871" y="3111"/>
                  <a:pt x="30396" y="1671"/>
                  <a:pt x="29234" y="770"/>
                </a:cubicBezTo>
                <a:cubicBezTo>
                  <a:pt x="28475" y="177"/>
                  <a:pt x="27650" y="1"/>
                  <a:pt x="2692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5" name="Google Shape;2295;p19"/>
          <p:cNvSpPr txBox="1">
            <a:spLocks noGrp="1"/>
          </p:cNvSpPr>
          <p:nvPr>
            <p:ph type="title"/>
          </p:nvPr>
        </p:nvSpPr>
        <p:spPr>
          <a:xfrm>
            <a:off x="721375" y="318450"/>
            <a:ext cx="77013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96" name="Google Shape;2296;p19"/>
          <p:cNvSpPr/>
          <p:nvPr/>
        </p:nvSpPr>
        <p:spPr>
          <a:xfrm>
            <a:off x="642975" y="1180152"/>
            <a:ext cx="3909718" cy="3663193"/>
          </a:xfrm>
          <a:custGeom>
            <a:avLst/>
            <a:gdLst/>
            <a:ahLst/>
            <a:cxnLst/>
            <a:rect l="l" t="t" r="r" b="b"/>
            <a:pathLst>
              <a:path w="35509" h="33270" extrusionOk="0">
                <a:moveTo>
                  <a:pt x="712" y="1"/>
                </a:moveTo>
                <a:lnTo>
                  <a:pt x="1" y="33269"/>
                </a:lnTo>
                <a:lnTo>
                  <a:pt x="35508" y="33269"/>
                </a:lnTo>
                <a:lnTo>
                  <a:pt x="3479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7" name="Google Shape;2297;p19"/>
          <p:cNvSpPr/>
          <p:nvPr/>
        </p:nvSpPr>
        <p:spPr>
          <a:xfrm>
            <a:off x="721372" y="1180152"/>
            <a:ext cx="3752929" cy="3662313"/>
          </a:xfrm>
          <a:custGeom>
            <a:avLst/>
            <a:gdLst/>
            <a:ahLst/>
            <a:cxnLst/>
            <a:rect l="l" t="t" r="r" b="b"/>
            <a:pathLst>
              <a:path w="34085" h="33262" extrusionOk="0">
                <a:moveTo>
                  <a:pt x="0" y="1"/>
                </a:moveTo>
                <a:lnTo>
                  <a:pt x="0" y="32432"/>
                </a:lnTo>
                <a:lnTo>
                  <a:pt x="481" y="32474"/>
                </a:lnTo>
                <a:cubicBezTo>
                  <a:pt x="5987" y="33000"/>
                  <a:pt x="11512" y="33262"/>
                  <a:pt x="17038" y="33262"/>
                </a:cubicBezTo>
                <a:cubicBezTo>
                  <a:pt x="22727" y="33262"/>
                  <a:pt x="28417" y="32984"/>
                  <a:pt x="34085" y="32432"/>
                </a:cubicBezTo>
                <a:lnTo>
                  <a:pt x="3408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8" name="Google Shape;2298;p19"/>
          <p:cNvSpPr/>
          <p:nvPr/>
        </p:nvSpPr>
        <p:spPr>
          <a:xfrm rot="163902">
            <a:off x="4135671" y="1050526"/>
            <a:ext cx="164104" cy="499960"/>
          </a:xfrm>
          <a:custGeom>
            <a:avLst/>
            <a:gdLst/>
            <a:ahLst/>
            <a:cxnLst/>
            <a:rect l="l" t="t" r="r" b="b"/>
            <a:pathLst>
              <a:path w="12981" h="39548" extrusionOk="0">
                <a:moveTo>
                  <a:pt x="5126" y="0"/>
                </a:moveTo>
                <a:cubicBezTo>
                  <a:pt x="4630" y="0"/>
                  <a:pt x="4132" y="71"/>
                  <a:pt x="3651" y="217"/>
                </a:cubicBezTo>
                <a:cubicBezTo>
                  <a:pt x="1654" y="855"/>
                  <a:pt x="246" y="2639"/>
                  <a:pt x="33" y="4718"/>
                </a:cubicBezTo>
                <a:cubicBezTo>
                  <a:pt x="0" y="5193"/>
                  <a:pt x="17" y="5667"/>
                  <a:pt x="17" y="6126"/>
                </a:cubicBezTo>
                <a:lnTo>
                  <a:pt x="17" y="7762"/>
                </a:lnTo>
                <a:cubicBezTo>
                  <a:pt x="17" y="7795"/>
                  <a:pt x="17" y="7828"/>
                  <a:pt x="17" y="7861"/>
                </a:cubicBezTo>
                <a:lnTo>
                  <a:pt x="17" y="11233"/>
                </a:lnTo>
                <a:lnTo>
                  <a:pt x="17" y="18828"/>
                </a:lnTo>
                <a:lnTo>
                  <a:pt x="17" y="27159"/>
                </a:lnTo>
                <a:lnTo>
                  <a:pt x="17" y="32544"/>
                </a:lnTo>
                <a:cubicBezTo>
                  <a:pt x="17" y="33232"/>
                  <a:pt x="33" y="33919"/>
                  <a:pt x="197" y="34607"/>
                </a:cubicBezTo>
                <a:cubicBezTo>
                  <a:pt x="672" y="36637"/>
                  <a:pt x="2161" y="38290"/>
                  <a:pt x="4076" y="39075"/>
                </a:cubicBezTo>
                <a:cubicBezTo>
                  <a:pt x="4837" y="39393"/>
                  <a:pt x="5657" y="39547"/>
                  <a:pt x="6477" y="39547"/>
                </a:cubicBezTo>
                <a:cubicBezTo>
                  <a:pt x="7686" y="39547"/>
                  <a:pt x="8896" y="39212"/>
                  <a:pt x="9920" y="38568"/>
                </a:cubicBezTo>
                <a:cubicBezTo>
                  <a:pt x="11688" y="37455"/>
                  <a:pt x="12801" y="35556"/>
                  <a:pt x="12948" y="33461"/>
                </a:cubicBezTo>
                <a:cubicBezTo>
                  <a:pt x="12981" y="33068"/>
                  <a:pt x="12964" y="32659"/>
                  <a:pt x="12964" y="32250"/>
                </a:cubicBezTo>
                <a:lnTo>
                  <a:pt x="12964" y="29827"/>
                </a:lnTo>
                <a:lnTo>
                  <a:pt x="12964" y="22134"/>
                </a:lnTo>
                <a:lnTo>
                  <a:pt x="12964" y="13933"/>
                </a:lnTo>
                <a:lnTo>
                  <a:pt x="12964" y="9072"/>
                </a:lnTo>
                <a:lnTo>
                  <a:pt x="12964" y="8843"/>
                </a:lnTo>
                <a:cubicBezTo>
                  <a:pt x="12964" y="8376"/>
                  <a:pt x="12600" y="8143"/>
                  <a:pt x="12236" y="8143"/>
                </a:cubicBezTo>
                <a:cubicBezTo>
                  <a:pt x="11872" y="8143"/>
                  <a:pt x="11508" y="8376"/>
                  <a:pt x="11508" y="8843"/>
                </a:cubicBezTo>
                <a:lnTo>
                  <a:pt x="11508" y="12215"/>
                </a:lnTo>
                <a:lnTo>
                  <a:pt x="11508" y="19793"/>
                </a:lnTo>
                <a:lnTo>
                  <a:pt x="11508" y="27912"/>
                </a:lnTo>
                <a:lnTo>
                  <a:pt x="11508" y="32806"/>
                </a:lnTo>
                <a:lnTo>
                  <a:pt x="11508" y="33085"/>
                </a:lnTo>
                <a:cubicBezTo>
                  <a:pt x="11508" y="33870"/>
                  <a:pt x="11311" y="34672"/>
                  <a:pt x="10967" y="35343"/>
                </a:cubicBezTo>
                <a:cubicBezTo>
                  <a:pt x="10575" y="36113"/>
                  <a:pt x="9985" y="36784"/>
                  <a:pt x="9314" y="37242"/>
                </a:cubicBezTo>
                <a:cubicBezTo>
                  <a:pt x="8921" y="37504"/>
                  <a:pt x="8528" y="37701"/>
                  <a:pt x="8168" y="37815"/>
                </a:cubicBezTo>
                <a:cubicBezTo>
                  <a:pt x="7956" y="37897"/>
                  <a:pt x="7743" y="37946"/>
                  <a:pt x="7514" y="37995"/>
                </a:cubicBezTo>
                <a:cubicBezTo>
                  <a:pt x="7219" y="38061"/>
                  <a:pt x="7170" y="38077"/>
                  <a:pt x="6875" y="38093"/>
                </a:cubicBezTo>
                <a:cubicBezTo>
                  <a:pt x="6777" y="38102"/>
                  <a:pt x="6675" y="38106"/>
                  <a:pt x="6570" y="38106"/>
                </a:cubicBezTo>
                <a:cubicBezTo>
                  <a:pt x="6466" y="38106"/>
                  <a:pt x="6360" y="38102"/>
                  <a:pt x="6253" y="38093"/>
                </a:cubicBezTo>
                <a:cubicBezTo>
                  <a:pt x="6122" y="38093"/>
                  <a:pt x="6008" y="38077"/>
                  <a:pt x="5877" y="38077"/>
                </a:cubicBezTo>
                <a:cubicBezTo>
                  <a:pt x="5860" y="38077"/>
                  <a:pt x="5828" y="38061"/>
                  <a:pt x="5811" y="38061"/>
                </a:cubicBezTo>
                <a:cubicBezTo>
                  <a:pt x="5746" y="38061"/>
                  <a:pt x="5680" y="38044"/>
                  <a:pt x="5615" y="38028"/>
                </a:cubicBezTo>
                <a:cubicBezTo>
                  <a:pt x="5386" y="37995"/>
                  <a:pt x="5173" y="37930"/>
                  <a:pt x="4960" y="37864"/>
                </a:cubicBezTo>
                <a:cubicBezTo>
                  <a:pt x="4846" y="37831"/>
                  <a:pt x="4715" y="37782"/>
                  <a:pt x="4600" y="37750"/>
                </a:cubicBezTo>
                <a:cubicBezTo>
                  <a:pt x="4600" y="37733"/>
                  <a:pt x="4551" y="37717"/>
                  <a:pt x="4535" y="37717"/>
                </a:cubicBezTo>
                <a:cubicBezTo>
                  <a:pt x="4485" y="37701"/>
                  <a:pt x="4436" y="37668"/>
                  <a:pt x="4371" y="37635"/>
                </a:cubicBezTo>
                <a:cubicBezTo>
                  <a:pt x="4174" y="37537"/>
                  <a:pt x="3978" y="37439"/>
                  <a:pt x="3798" y="37324"/>
                </a:cubicBezTo>
                <a:cubicBezTo>
                  <a:pt x="3700" y="37259"/>
                  <a:pt x="3585" y="37177"/>
                  <a:pt x="3487" y="37111"/>
                </a:cubicBezTo>
                <a:cubicBezTo>
                  <a:pt x="3487" y="37111"/>
                  <a:pt x="3454" y="37079"/>
                  <a:pt x="3438" y="37079"/>
                </a:cubicBezTo>
                <a:cubicBezTo>
                  <a:pt x="3389" y="37029"/>
                  <a:pt x="3340" y="36997"/>
                  <a:pt x="3291" y="36948"/>
                </a:cubicBezTo>
                <a:cubicBezTo>
                  <a:pt x="3127" y="36817"/>
                  <a:pt x="2963" y="36669"/>
                  <a:pt x="2816" y="36506"/>
                </a:cubicBezTo>
                <a:cubicBezTo>
                  <a:pt x="2734" y="36407"/>
                  <a:pt x="2652" y="36326"/>
                  <a:pt x="2587" y="36227"/>
                </a:cubicBezTo>
                <a:cubicBezTo>
                  <a:pt x="2554" y="36195"/>
                  <a:pt x="2538" y="36178"/>
                  <a:pt x="2505" y="36145"/>
                </a:cubicBezTo>
                <a:cubicBezTo>
                  <a:pt x="2505" y="36129"/>
                  <a:pt x="2439" y="36047"/>
                  <a:pt x="2423" y="36031"/>
                </a:cubicBezTo>
                <a:cubicBezTo>
                  <a:pt x="1736" y="35065"/>
                  <a:pt x="1474" y="34083"/>
                  <a:pt x="1474" y="32937"/>
                </a:cubicBezTo>
                <a:lnTo>
                  <a:pt x="1474" y="28534"/>
                </a:lnTo>
                <a:lnTo>
                  <a:pt x="1474" y="20628"/>
                </a:lnTo>
                <a:lnTo>
                  <a:pt x="1474" y="12673"/>
                </a:lnTo>
                <a:lnTo>
                  <a:pt x="1474" y="8532"/>
                </a:lnTo>
                <a:cubicBezTo>
                  <a:pt x="1490" y="8499"/>
                  <a:pt x="1490" y="8466"/>
                  <a:pt x="1490" y="8434"/>
                </a:cubicBezTo>
                <a:lnTo>
                  <a:pt x="1490" y="5405"/>
                </a:lnTo>
                <a:cubicBezTo>
                  <a:pt x="1490" y="4783"/>
                  <a:pt x="1523" y="4358"/>
                  <a:pt x="1752" y="3752"/>
                </a:cubicBezTo>
                <a:cubicBezTo>
                  <a:pt x="1768" y="3736"/>
                  <a:pt x="1785" y="3670"/>
                  <a:pt x="1801" y="3654"/>
                </a:cubicBezTo>
                <a:cubicBezTo>
                  <a:pt x="1817" y="3605"/>
                  <a:pt x="1850" y="3556"/>
                  <a:pt x="1866" y="3523"/>
                </a:cubicBezTo>
                <a:cubicBezTo>
                  <a:pt x="1916" y="3425"/>
                  <a:pt x="1965" y="3327"/>
                  <a:pt x="2030" y="3228"/>
                </a:cubicBezTo>
                <a:cubicBezTo>
                  <a:pt x="2161" y="3016"/>
                  <a:pt x="2243" y="2901"/>
                  <a:pt x="2374" y="2754"/>
                </a:cubicBezTo>
                <a:cubicBezTo>
                  <a:pt x="2685" y="2394"/>
                  <a:pt x="2914" y="2214"/>
                  <a:pt x="3291" y="1984"/>
                </a:cubicBezTo>
                <a:cubicBezTo>
                  <a:pt x="3700" y="1739"/>
                  <a:pt x="3962" y="1641"/>
                  <a:pt x="4453" y="1526"/>
                </a:cubicBezTo>
                <a:cubicBezTo>
                  <a:pt x="4660" y="1482"/>
                  <a:pt x="4933" y="1461"/>
                  <a:pt x="5218" y="1461"/>
                </a:cubicBezTo>
                <a:cubicBezTo>
                  <a:pt x="5360" y="1461"/>
                  <a:pt x="5506" y="1466"/>
                  <a:pt x="5648" y="1477"/>
                </a:cubicBezTo>
                <a:cubicBezTo>
                  <a:pt x="5795" y="1493"/>
                  <a:pt x="5713" y="1493"/>
                  <a:pt x="5680" y="1493"/>
                </a:cubicBezTo>
                <a:cubicBezTo>
                  <a:pt x="5729" y="1493"/>
                  <a:pt x="5779" y="1510"/>
                  <a:pt x="5828" y="1510"/>
                </a:cubicBezTo>
                <a:cubicBezTo>
                  <a:pt x="5959" y="1542"/>
                  <a:pt x="6073" y="1575"/>
                  <a:pt x="6204" y="1608"/>
                </a:cubicBezTo>
                <a:cubicBezTo>
                  <a:pt x="6302" y="1624"/>
                  <a:pt x="6384" y="1657"/>
                  <a:pt x="6482" y="1690"/>
                </a:cubicBezTo>
                <a:cubicBezTo>
                  <a:pt x="6515" y="1706"/>
                  <a:pt x="6548" y="1722"/>
                  <a:pt x="6581" y="1739"/>
                </a:cubicBezTo>
                <a:cubicBezTo>
                  <a:pt x="6597" y="1739"/>
                  <a:pt x="6712" y="1788"/>
                  <a:pt x="6712" y="1788"/>
                </a:cubicBezTo>
                <a:cubicBezTo>
                  <a:pt x="6924" y="1886"/>
                  <a:pt x="7104" y="2001"/>
                  <a:pt x="7284" y="2115"/>
                </a:cubicBezTo>
                <a:cubicBezTo>
                  <a:pt x="7317" y="2148"/>
                  <a:pt x="7465" y="2246"/>
                  <a:pt x="7448" y="2246"/>
                </a:cubicBezTo>
                <a:cubicBezTo>
                  <a:pt x="7546" y="2312"/>
                  <a:pt x="7628" y="2394"/>
                  <a:pt x="7710" y="2459"/>
                </a:cubicBezTo>
                <a:cubicBezTo>
                  <a:pt x="8528" y="3245"/>
                  <a:pt x="8872" y="4210"/>
                  <a:pt x="8872" y="5324"/>
                </a:cubicBezTo>
                <a:lnTo>
                  <a:pt x="8872" y="10431"/>
                </a:lnTo>
                <a:lnTo>
                  <a:pt x="8872" y="18337"/>
                </a:lnTo>
                <a:cubicBezTo>
                  <a:pt x="8872" y="19777"/>
                  <a:pt x="8839" y="21217"/>
                  <a:pt x="8872" y="22658"/>
                </a:cubicBezTo>
                <a:cubicBezTo>
                  <a:pt x="8856" y="22674"/>
                  <a:pt x="8856" y="22691"/>
                  <a:pt x="8856" y="22723"/>
                </a:cubicBezTo>
                <a:lnTo>
                  <a:pt x="8856" y="25571"/>
                </a:lnTo>
                <a:cubicBezTo>
                  <a:pt x="8856" y="25981"/>
                  <a:pt x="8872" y="26373"/>
                  <a:pt x="8856" y="26783"/>
                </a:cubicBezTo>
                <a:cubicBezTo>
                  <a:pt x="8856" y="27421"/>
                  <a:pt x="8627" y="27994"/>
                  <a:pt x="8168" y="28436"/>
                </a:cubicBezTo>
                <a:cubicBezTo>
                  <a:pt x="7906" y="28698"/>
                  <a:pt x="7595" y="28878"/>
                  <a:pt x="7268" y="28976"/>
                </a:cubicBezTo>
                <a:cubicBezTo>
                  <a:pt x="7154" y="29009"/>
                  <a:pt x="7039" y="29042"/>
                  <a:pt x="6924" y="29058"/>
                </a:cubicBezTo>
                <a:lnTo>
                  <a:pt x="6875" y="29058"/>
                </a:lnTo>
                <a:cubicBezTo>
                  <a:pt x="6826" y="29074"/>
                  <a:pt x="6793" y="29074"/>
                  <a:pt x="6744" y="29074"/>
                </a:cubicBezTo>
                <a:lnTo>
                  <a:pt x="6302" y="29074"/>
                </a:lnTo>
                <a:cubicBezTo>
                  <a:pt x="6286" y="29058"/>
                  <a:pt x="6270" y="29058"/>
                  <a:pt x="6237" y="29058"/>
                </a:cubicBezTo>
                <a:cubicBezTo>
                  <a:pt x="5795" y="28960"/>
                  <a:pt x="5582" y="28878"/>
                  <a:pt x="5222" y="28632"/>
                </a:cubicBezTo>
                <a:cubicBezTo>
                  <a:pt x="5222" y="28616"/>
                  <a:pt x="5173" y="28583"/>
                  <a:pt x="5173" y="28583"/>
                </a:cubicBezTo>
                <a:cubicBezTo>
                  <a:pt x="5124" y="28550"/>
                  <a:pt x="5075" y="28501"/>
                  <a:pt x="5026" y="28469"/>
                </a:cubicBezTo>
                <a:cubicBezTo>
                  <a:pt x="4960" y="28387"/>
                  <a:pt x="4895" y="28321"/>
                  <a:pt x="4829" y="28239"/>
                </a:cubicBezTo>
                <a:cubicBezTo>
                  <a:pt x="4829" y="28239"/>
                  <a:pt x="4796" y="28207"/>
                  <a:pt x="4780" y="28190"/>
                </a:cubicBezTo>
                <a:cubicBezTo>
                  <a:pt x="4765" y="28160"/>
                  <a:pt x="4708" y="28074"/>
                  <a:pt x="4699" y="28074"/>
                </a:cubicBezTo>
                <a:cubicBezTo>
                  <a:pt x="4699" y="28074"/>
                  <a:pt x="4698" y="28075"/>
                  <a:pt x="4698" y="28076"/>
                </a:cubicBezTo>
                <a:cubicBezTo>
                  <a:pt x="4633" y="27978"/>
                  <a:pt x="4584" y="27879"/>
                  <a:pt x="4535" y="27781"/>
                </a:cubicBezTo>
                <a:cubicBezTo>
                  <a:pt x="4518" y="27765"/>
                  <a:pt x="4485" y="27699"/>
                  <a:pt x="4485" y="27683"/>
                </a:cubicBezTo>
                <a:cubicBezTo>
                  <a:pt x="4469" y="27650"/>
                  <a:pt x="4453" y="27617"/>
                  <a:pt x="4453" y="27585"/>
                </a:cubicBezTo>
                <a:cubicBezTo>
                  <a:pt x="4420" y="27487"/>
                  <a:pt x="4387" y="27388"/>
                  <a:pt x="4371" y="27290"/>
                </a:cubicBezTo>
                <a:cubicBezTo>
                  <a:pt x="4355" y="27259"/>
                  <a:pt x="4325" y="27093"/>
                  <a:pt x="4322" y="27093"/>
                </a:cubicBezTo>
                <a:cubicBezTo>
                  <a:pt x="4322" y="27093"/>
                  <a:pt x="4322" y="27093"/>
                  <a:pt x="4322" y="27094"/>
                </a:cubicBezTo>
                <a:cubicBezTo>
                  <a:pt x="4322" y="26995"/>
                  <a:pt x="4305" y="26897"/>
                  <a:pt x="4305" y="26799"/>
                </a:cubicBezTo>
                <a:lnTo>
                  <a:pt x="4305" y="26734"/>
                </a:lnTo>
                <a:lnTo>
                  <a:pt x="4305" y="26210"/>
                </a:lnTo>
                <a:lnTo>
                  <a:pt x="4305" y="20563"/>
                </a:lnTo>
                <a:lnTo>
                  <a:pt x="4305" y="13066"/>
                </a:lnTo>
                <a:cubicBezTo>
                  <a:pt x="4305" y="11625"/>
                  <a:pt x="4354" y="10169"/>
                  <a:pt x="4305" y="8728"/>
                </a:cubicBezTo>
                <a:lnTo>
                  <a:pt x="4305" y="8663"/>
                </a:lnTo>
                <a:cubicBezTo>
                  <a:pt x="4305" y="8196"/>
                  <a:pt x="3941" y="7963"/>
                  <a:pt x="3577" y="7963"/>
                </a:cubicBezTo>
                <a:cubicBezTo>
                  <a:pt x="3213" y="7963"/>
                  <a:pt x="2849" y="8196"/>
                  <a:pt x="2849" y="8663"/>
                </a:cubicBezTo>
                <a:lnTo>
                  <a:pt x="2849" y="12493"/>
                </a:lnTo>
                <a:lnTo>
                  <a:pt x="2849" y="20170"/>
                </a:lnTo>
                <a:lnTo>
                  <a:pt x="2849" y="26128"/>
                </a:lnTo>
                <a:cubicBezTo>
                  <a:pt x="2849" y="26799"/>
                  <a:pt x="2849" y="27470"/>
                  <a:pt x="3094" y="28109"/>
                </a:cubicBezTo>
                <a:cubicBezTo>
                  <a:pt x="3682" y="29602"/>
                  <a:pt x="5111" y="30509"/>
                  <a:pt x="6616" y="30509"/>
                </a:cubicBezTo>
                <a:cubicBezTo>
                  <a:pt x="7124" y="30509"/>
                  <a:pt x="7640" y="30406"/>
                  <a:pt x="8136" y="30187"/>
                </a:cubicBezTo>
                <a:cubicBezTo>
                  <a:pt x="9052" y="29778"/>
                  <a:pt x="9740" y="28992"/>
                  <a:pt x="10083" y="28076"/>
                </a:cubicBezTo>
                <a:cubicBezTo>
                  <a:pt x="10296" y="27536"/>
                  <a:pt x="10313" y="26979"/>
                  <a:pt x="10313" y="26423"/>
                </a:cubicBezTo>
                <a:lnTo>
                  <a:pt x="10313" y="23214"/>
                </a:lnTo>
                <a:cubicBezTo>
                  <a:pt x="10313" y="23182"/>
                  <a:pt x="10329" y="23133"/>
                  <a:pt x="10329" y="23100"/>
                </a:cubicBezTo>
                <a:lnTo>
                  <a:pt x="10329" y="18959"/>
                </a:lnTo>
                <a:lnTo>
                  <a:pt x="10329" y="10889"/>
                </a:lnTo>
                <a:lnTo>
                  <a:pt x="10329" y="5373"/>
                </a:lnTo>
                <a:cubicBezTo>
                  <a:pt x="10329" y="4063"/>
                  <a:pt x="9953" y="2852"/>
                  <a:pt x="9101" y="1837"/>
                </a:cubicBezTo>
                <a:cubicBezTo>
                  <a:pt x="8128" y="654"/>
                  <a:pt x="6636" y="0"/>
                  <a:pt x="512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9" name="Google Shape;2299;p19"/>
          <p:cNvSpPr txBox="1">
            <a:spLocks noGrp="1"/>
          </p:cNvSpPr>
          <p:nvPr>
            <p:ph type="body" idx="1"/>
          </p:nvPr>
        </p:nvSpPr>
        <p:spPr>
          <a:xfrm>
            <a:off x="893725" y="1928575"/>
            <a:ext cx="3417900" cy="2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00" name="Google Shape;2300;p19"/>
          <p:cNvSpPr txBox="1">
            <a:spLocks noGrp="1"/>
          </p:cNvSpPr>
          <p:nvPr>
            <p:ph type="subTitle" idx="2"/>
          </p:nvPr>
        </p:nvSpPr>
        <p:spPr>
          <a:xfrm>
            <a:off x="893700" y="1337574"/>
            <a:ext cx="3417900" cy="5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  <p:sp>
        <p:nvSpPr>
          <p:cNvPr id="2301" name="Google Shape;2301;p19"/>
          <p:cNvSpPr/>
          <p:nvPr/>
        </p:nvSpPr>
        <p:spPr>
          <a:xfrm>
            <a:off x="4591313" y="1180152"/>
            <a:ext cx="3909718" cy="3663193"/>
          </a:xfrm>
          <a:custGeom>
            <a:avLst/>
            <a:gdLst/>
            <a:ahLst/>
            <a:cxnLst/>
            <a:rect l="l" t="t" r="r" b="b"/>
            <a:pathLst>
              <a:path w="35509" h="33270" extrusionOk="0">
                <a:moveTo>
                  <a:pt x="712" y="1"/>
                </a:moveTo>
                <a:lnTo>
                  <a:pt x="1" y="33269"/>
                </a:lnTo>
                <a:lnTo>
                  <a:pt x="35508" y="33269"/>
                </a:lnTo>
                <a:lnTo>
                  <a:pt x="3479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2" name="Google Shape;2302;p19"/>
          <p:cNvSpPr/>
          <p:nvPr/>
        </p:nvSpPr>
        <p:spPr>
          <a:xfrm>
            <a:off x="4669710" y="1180152"/>
            <a:ext cx="3752929" cy="3662313"/>
          </a:xfrm>
          <a:custGeom>
            <a:avLst/>
            <a:gdLst/>
            <a:ahLst/>
            <a:cxnLst/>
            <a:rect l="l" t="t" r="r" b="b"/>
            <a:pathLst>
              <a:path w="34085" h="33262" extrusionOk="0">
                <a:moveTo>
                  <a:pt x="0" y="1"/>
                </a:moveTo>
                <a:lnTo>
                  <a:pt x="0" y="32432"/>
                </a:lnTo>
                <a:lnTo>
                  <a:pt x="481" y="32474"/>
                </a:lnTo>
                <a:cubicBezTo>
                  <a:pt x="5987" y="33000"/>
                  <a:pt x="11512" y="33262"/>
                  <a:pt x="17038" y="33262"/>
                </a:cubicBezTo>
                <a:cubicBezTo>
                  <a:pt x="22727" y="33262"/>
                  <a:pt x="28417" y="32984"/>
                  <a:pt x="34085" y="32432"/>
                </a:cubicBezTo>
                <a:lnTo>
                  <a:pt x="3408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3" name="Google Shape;2303;p19"/>
          <p:cNvSpPr/>
          <p:nvPr/>
        </p:nvSpPr>
        <p:spPr>
          <a:xfrm rot="163902">
            <a:off x="8084009" y="1050526"/>
            <a:ext cx="164104" cy="499960"/>
          </a:xfrm>
          <a:custGeom>
            <a:avLst/>
            <a:gdLst/>
            <a:ahLst/>
            <a:cxnLst/>
            <a:rect l="l" t="t" r="r" b="b"/>
            <a:pathLst>
              <a:path w="12981" h="39548" extrusionOk="0">
                <a:moveTo>
                  <a:pt x="5126" y="0"/>
                </a:moveTo>
                <a:cubicBezTo>
                  <a:pt x="4630" y="0"/>
                  <a:pt x="4132" y="71"/>
                  <a:pt x="3651" y="217"/>
                </a:cubicBezTo>
                <a:cubicBezTo>
                  <a:pt x="1654" y="855"/>
                  <a:pt x="246" y="2639"/>
                  <a:pt x="33" y="4718"/>
                </a:cubicBezTo>
                <a:cubicBezTo>
                  <a:pt x="0" y="5193"/>
                  <a:pt x="17" y="5667"/>
                  <a:pt x="17" y="6126"/>
                </a:cubicBezTo>
                <a:lnTo>
                  <a:pt x="17" y="7762"/>
                </a:lnTo>
                <a:cubicBezTo>
                  <a:pt x="17" y="7795"/>
                  <a:pt x="17" y="7828"/>
                  <a:pt x="17" y="7861"/>
                </a:cubicBezTo>
                <a:lnTo>
                  <a:pt x="17" y="11233"/>
                </a:lnTo>
                <a:lnTo>
                  <a:pt x="17" y="18828"/>
                </a:lnTo>
                <a:lnTo>
                  <a:pt x="17" y="27159"/>
                </a:lnTo>
                <a:lnTo>
                  <a:pt x="17" y="32544"/>
                </a:lnTo>
                <a:cubicBezTo>
                  <a:pt x="17" y="33232"/>
                  <a:pt x="33" y="33919"/>
                  <a:pt x="197" y="34607"/>
                </a:cubicBezTo>
                <a:cubicBezTo>
                  <a:pt x="672" y="36637"/>
                  <a:pt x="2161" y="38290"/>
                  <a:pt x="4076" y="39075"/>
                </a:cubicBezTo>
                <a:cubicBezTo>
                  <a:pt x="4837" y="39393"/>
                  <a:pt x="5657" y="39547"/>
                  <a:pt x="6477" y="39547"/>
                </a:cubicBezTo>
                <a:cubicBezTo>
                  <a:pt x="7686" y="39547"/>
                  <a:pt x="8896" y="39212"/>
                  <a:pt x="9920" y="38568"/>
                </a:cubicBezTo>
                <a:cubicBezTo>
                  <a:pt x="11688" y="37455"/>
                  <a:pt x="12801" y="35556"/>
                  <a:pt x="12948" y="33461"/>
                </a:cubicBezTo>
                <a:cubicBezTo>
                  <a:pt x="12981" y="33068"/>
                  <a:pt x="12964" y="32659"/>
                  <a:pt x="12964" y="32250"/>
                </a:cubicBezTo>
                <a:lnTo>
                  <a:pt x="12964" y="29827"/>
                </a:lnTo>
                <a:lnTo>
                  <a:pt x="12964" y="22134"/>
                </a:lnTo>
                <a:lnTo>
                  <a:pt x="12964" y="13933"/>
                </a:lnTo>
                <a:lnTo>
                  <a:pt x="12964" y="9072"/>
                </a:lnTo>
                <a:lnTo>
                  <a:pt x="12964" y="8843"/>
                </a:lnTo>
                <a:cubicBezTo>
                  <a:pt x="12964" y="8376"/>
                  <a:pt x="12600" y="8143"/>
                  <a:pt x="12236" y="8143"/>
                </a:cubicBezTo>
                <a:cubicBezTo>
                  <a:pt x="11872" y="8143"/>
                  <a:pt x="11508" y="8376"/>
                  <a:pt x="11508" y="8843"/>
                </a:cubicBezTo>
                <a:lnTo>
                  <a:pt x="11508" y="12215"/>
                </a:lnTo>
                <a:lnTo>
                  <a:pt x="11508" y="19793"/>
                </a:lnTo>
                <a:lnTo>
                  <a:pt x="11508" y="27912"/>
                </a:lnTo>
                <a:lnTo>
                  <a:pt x="11508" y="32806"/>
                </a:lnTo>
                <a:lnTo>
                  <a:pt x="11508" y="33085"/>
                </a:lnTo>
                <a:cubicBezTo>
                  <a:pt x="11508" y="33870"/>
                  <a:pt x="11311" y="34672"/>
                  <a:pt x="10967" y="35343"/>
                </a:cubicBezTo>
                <a:cubicBezTo>
                  <a:pt x="10575" y="36113"/>
                  <a:pt x="9985" y="36784"/>
                  <a:pt x="9314" y="37242"/>
                </a:cubicBezTo>
                <a:cubicBezTo>
                  <a:pt x="8921" y="37504"/>
                  <a:pt x="8528" y="37701"/>
                  <a:pt x="8168" y="37815"/>
                </a:cubicBezTo>
                <a:cubicBezTo>
                  <a:pt x="7956" y="37897"/>
                  <a:pt x="7743" y="37946"/>
                  <a:pt x="7514" y="37995"/>
                </a:cubicBezTo>
                <a:cubicBezTo>
                  <a:pt x="7219" y="38061"/>
                  <a:pt x="7170" y="38077"/>
                  <a:pt x="6875" y="38093"/>
                </a:cubicBezTo>
                <a:cubicBezTo>
                  <a:pt x="6777" y="38102"/>
                  <a:pt x="6675" y="38106"/>
                  <a:pt x="6570" y="38106"/>
                </a:cubicBezTo>
                <a:cubicBezTo>
                  <a:pt x="6466" y="38106"/>
                  <a:pt x="6360" y="38102"/>
                  <a:pt x="6253" y="38093"/>
                </a:cubicBezTo>
                <a:cubicBezTo>
                  <a:pt x="6122" y="38093"/>
                  <a:pt x="6008" y="38077"/>
                  <a:pt x="5877" y="38077"/>
                </a:cubicBezTo>
                <a:cubicBezTo>
                  <a:pt x="5860" y="38077"/>
                  <a:pt x="5828" y="38061"/>
                  <a:pt x="5811" y="38061"/>
                </a:cubicBezTo>
                <a:cubicBezTo>
                  <a:pt x="5746" y="38061"/>
                  <a:pt x="5680" y="38044"/>
                  <a:pt x="5615" y="38028"/>
                </a:cubicBezTo>
                <a:cubicBezTo>
                  <a:pt x="5386" y="37995"/>
                  <a:pt x="5173" y="37930"/>
                  <a:pt x="4960" y="37864"/>
                </a:cubicBezTo>
                <a:cubicBezTo>
                  <a:pt x="4846" y="37831"/>
                  <a:pt x="4715" y="37782"/>
                  <a:pt x="4600" y="37750"/>
                </a:cubicBezTo>
                <a:cubicBezTo>
                  <a:pt x="4600" y="37733"/>
                  <a:pt x="4551" y="37717"/>
                  <a:pt x="4535" y="37717"/>
                </a:cubicBezTo>
                <a:cubicBezTo>
                  <a:pt x="4485" y="37701"/>
                  <a:pt x="4436" y="37668"/>
                  <a:pt x="4371" y="37635"/>
                </a:cubicBezTo>
                <a:cubicBezTo>
                  <a:pt x="4174" y="37537"/>
                  <a:pt x="3978" y="37439"/>
                  <a:pt x="3798" y="37324"/>
                </a:cubicBezTo>
                <a:cubicBezTo>
                  <a:pt x="3700" y="37259"/>
                  <a:pt x="3585" y="37177"/>
                  <a:pt x="3487" y="37111"/>
                </a:cubicBezTo>
                <a:cubicBezTo>
                  <a:pt x="3487" y="37111"/>
                  <a:pt x="3454" y="37079"/>
                  <a:pt x="3438" y="37079"/>
                </a:cubicBezTo>
                <a:cubicBezTo>
                  <a:pt x="3389" y="37029"/>
                  <a:pt x="3340" y="36997"/>
                  <a:pt x="3291" y="36948"/>
                </a:cubicBezTo>
                <a:cubicBezTo>
                  <a:pt x="3127" y="36817"/>
                  <a:pt x="2963" y="36669"/>
                  <a:pt x="2816" y="36506"/>
                </a:cubicBezTo>
                <a:cubicBezTo>
                  <a:pt x="2734" y="36407"/>
                  <a:pt x="2652" y="36326"/>
                  <a:pt x="2587" y="36227"/>
                </a:cubicBezTo>
                <a:cubicBezTo>
                  <a:pt x="2554" y="36195"/>
                  <a:pt x="2538" y="36178"/>
                  <a:pt x="2505" y="36145"/>
                </a:cubicBezTo>
                <a:cubicBezTo>
                  <a:pt x="2505" y="36129"/>
                  <a:pt x="2439" y="36047"/>
                  <a:pt x="2423" y="36031"/>
                </a:cubicBezTo>
                <a:cubicBezTo>
                  <a:pt x="1736" y="35065"/>
                  <a:pt x="1474" y="34083"/>
                  <a:pt x="1474" y="32937"/>
                </a:cubicBezTo>
                <a:lnTo>
                  <a:pt x="1474" y="28534"/>
                </a:lnTo>
                <a:lnTo>
                  <a:pt x="1474" y="20628"/>
                </a:lnTo>
                <a:lnTo>
                  <a:pt x="1474" y="12673"/>
                </a:lnTo>
                <a:lnTo>
                  <a:pt x="1474" y="8532"/>
                </a:lnTo>
                <a:cubicBezTo>
                  <a:pt x="1490" y="8499"/>
                  <a:pt x="1490" y="8466"/>
                  <a:pt x="1490" y="8434"/>
                </a:cubicBezTo>
                <a:lnTo>
                  <a:pt x="1490" y="5405"/>
                </a:lnTo>
                <a:cubicBezTo>
                  <a:pt x="1490" y="4783"/>
                  <a:pt x="1523" y="4358"/>
                  <a:pt x="1752" y="3752"/>
                </a:cubicBezTo>
                <a:cubicBezTo>
                  <a:pt x="1768" y="3736"/>
                  <a:pt x="1785" y="3670"/>
                  <a:pt x="1801" y="3654"/>
                </a:cubicBezTo>
                <a:cubicBezTo>
                  <a:pt x="1817" y="3605"/>
                  <a:pt x="1850" y="3556"/>
                  <a:pt x="1866" y="3523"/>
                </a:cubicBezTo>
                <a:cubicBezTo>
                  <a:pt x="1916" y="3425"/>
                  <a:pt x="1965" y="3327"/>
                  <a:pt x="2030" y="3228"/>
                </a:cubicBezTo>
                <a:cubicBezTo>
                  <a:pt x="2161" y="3016"/>
                  <a:pt x="2243" y="2901"/>
                  <a:pt x="2374" y="2754"/>
                </a:cubicBezTo>
                <a:cubicBezTo>
                  <a:pt x="2685" y="2394"/>
                  <a:pt x="2914" y="2214"/>
                  <a:pt x="3291" y="1984"/>
                </a:cubicBezTo>
                <a:cubicBezTo>
                  <a:pt x="3700" y="1739"/>
                  <a:pt x="3962" y="1641"/>
                  <a:pt x="4453" y="1526"/>
                </a:cubicBezTo>
                <a:cubicBezTo>
                  <a:pt x="4660" y="1482"/>
                  <a:pt x="4933" y="1461"/>
                  <a:pt x="5218" y="1461"/>
                </a:cubicBezTo>
                <a:cubicBezTo>
                  <a:pt x="5360" y="1461"/>
                  <a:pt x="5506" y="1466"/>
                  <a:pt x="5648" y="1477"/>
                </a:cubicBezTo>
                <a:cubicBezTo>
                  <a:pt x="5795" y="1493"/>
                  <a:pt x="5713" y="1493"/>
                  <a:pt x="5680" y="1493"/>
                </a:cubicBezTo>
                <a:cubicBezTo>
                  <a:pt x="5729" y="1493"/>
                  <a:pt x="5779" y="1510"/>
                  <a:pt x="5828" y="1510"/>
                </a:cubicBezTo>
                <a:cubicBezTo>
                  <a:pt x="5959" y="1542"/>
                  <a:pt x="6073" y="1575"/>
                  <a:pt x="6204" y="1608"/>
                </a:cubicBezTo>
                <a:cubicBezTo>
                  <a:pt x="6302" y="1624"/>
                  <a:pt x="6384" y="1657"/>
                  <a:pt x="6482" y="1690"/>
                </a:cubicBezTo>
                <a:cubicBezTo>
                  <a:pt x="6515" y="1706"/>
                  <a:pt x="6548" y="1722"/>
                  <a:pt x="6581" y="1739"/>
                </a:cubicBezTo>
                <a:cubicBezTo>
                  <a:pt x="6597" y="1739"/>
                  <a:pt x="6712" y="1788"/>
                  <a:pt x="6712" y="1788"/>
                </a:cubicBezTo>
                <a:cubicBezTo>
                  <a:pt x="6924" y="1886"/>
                  <a:pt x="7104" y="2001"/>
                  <a:pt x="7284" y="2115"/>
                </a:cubicBezTo>
                <a:cubicBezTo>
                  <a:pt x="7317" y="2148"/>
                  <a:pt x="7465" y="2246"/>
                  <a:pt x="7448" y="2246"/>
                </a:cubicBezTo>
                <a:cubicBezTo>
                  <a:pt x="7546" y="2312"/>
                  <a:pt x="7628" y="2394"/>
                  <a:pt x="7710" y="2459"/>
                </a:cubicBezTo>
                <a:cubicBezTo>
                  <a:pt x="8528" y="3245"/>
                  <a:pt x="8872" y="4210"/>
                  <a:pt x="8872" y="5324"/>
                </a:cubicBezTo>
                <a:lnTo>
                  <a:pt x="8872" y="10431"/>
                </a:lnTo>
                <a:lnTo>
                  <a:pt x="8872" y="18337"/>
                </a:lnTo>
                <a:cubicBezTo>
                  <a:pt x="8872" y="19777"/>
                  <a:pt x="8839" y="21217"/>
                  <a:pt x="8872" y="22658"/>
                </a:cubicBezTo>
                <a:cubicBezTo>
                  <a:pt x="8856" y="22674"/>
                  <a:pt x="8856" y="22691"/>
                  <a:pt x="8856" y="22723"/>
                </a:cubicBezTo>
                <a:lnTo>
                  <a:pt x="8856" y="25571"/>
                </a:lnTo>
                <a:cubicBezTo>
                  <a:pt x="8856" y="25981"/>
                  <a:pt x="8872" y="26373"/>
                  <a:pt x="8856" y="26783"/>
                </a:cubicBezTo>
                <a:cubicBezTo>
                  <a:pt x="8856" y="27421"/>
                  <a:pt x="8627" y="27994"/>
                  <a:pt x="8168" y="28436"/>
                </a:cubicBezTo>
                <a:cubicBezTo>
                  <a:pt x="7906" y="28698"/>
                  <a:pt x="7595" y="28878"/>
                  <a:pt x="7268" y="28976"/>
                </a:cubicBezTo>
                <a:cubicBezTo>
                  <a:pt x="7154" y="29009"/>
                  <a:pt x="7039" y="29042"/>
                  <a:pt x="6924" y="29058"/>
                </a:cubicBezTo>
                <a:lnTo>
                  <a:pt x="6875" y="29058"/>
                </a:lnTo>
                <a:cubicBezTo>
                  <a:pt x="6826" y="29074"/>
                  <a:pt x="6793" y="29074"/>
                  <a:pt x="6744" y="29074"/>
                </a:cubicBezTo>
                <a:lnTo>
                  <a:pt x="6302" y="29074"/>
                </a:lnTo>
                <a:cubicBezTo>
                  <a:pt x="6286" y="29058"/>
                  <a:pt x="6270" y="29058"/>
                  <a:pt x="6237" y="29058"/>
                </a:cubicBezTo>
                <a:cubicBezTo>
                  <a:pt x="5795" y="28960"/>
                  <a:pt x="5582" y="28878"/>
                  <a:pt x="5222" y="28632"/>
                </a:cubicBezTo>
                <a:cubicBezTo>
                  <a:pt x="5222" y="28616"/>
                  <a:pt x="5173" y="28583"/>
                  <a:pt x="5173" y="28583"/>
                </a:cubicBezTo>
                <a:cubicBezTo>
                  <a:pt x="5124" y="28550"/>
                  <a:pt x="5075" y="28501"/>
                  <a:pt x="5026" y="28469"/>
                </a:cubicBezTo>
                <a:cubicBezTo>
                  <a:pt x="4960" y="28387"/>
                  <a:pt x="4895" y="28321"/>
                  <a:pt x="4829" y="28239"/>
                </a:cubicBezTo>
                <a:cubicBezTo>
                  <a:pt x="4829" y="28239"/>
                  <a:pt x="4796" y="28207"/>
                  <a:pt x="4780" y="28190"/>
                </a:cubicBezTo>
                <a:cubicBezTo>
                  <a:pt x="4765" y="28160"/>
                  <a:pt x="4708" y="28074"/>
                  <a:pt x="4699" y="28074"/>
                </a:cubicBezTo>
                <a:cubicBezTo>
                  <a:pt x="4699" y="28074"/>
                  <a:pt x="4698" y="28075"/>
                  <a:pt x="4698" y="28076"/>
                </a:cubicBezTo>
                <a:cubicBezTo>
                  <a:pt x="4633" y="27978"/>
                  <a:pt x="4584" y="27879"/>
                  <a:pt x="4535" y="27781"/>
                </a:cubicBezTo>
                <a:cubicBezTo>
                  <a:pt x="4518" y="27765"/>
                  <a:pt x="4485" y="27699"/>
                  <a:pt x="4485" y="27683"/>
                </a:cubicBezTo>
                <a:cubicBezTo>
                  <a:pt x="4469" y="27650"/>
                  <a:pt x="4453" y="27617"/>
                  <a:pt x="4453" y="27585"/>
                </a:cubicBezTo>
                <a:cubicBezTo>
                  <a:pt x="4420" y="27487"/>
                  <a:pt x="4387" y="27388"/>
                  <a:pt x="4371" y="27290"/>
                </a:cubicBezTo>
                <a:cubicBezTo>
                  <a:pt x="4355" y="27259"/>
                  <a:pt x="4325" y="27093"/>
                  <a:pt x="4322" y="27093"/>
                </a:cubicBezTo>
                <a:cubicBezTo>
                  <a:pt x="4322" y="27093"/>
                  <a:pt x="4322" y="27093"/>
                  <a:pt x="4322" y="27094"/>
                </a:cubicBezTo>
                <a:cubicBezTo>
                  <a:pt x="4322" y="26995"/>
                  <a:pt x="4305" y="26897"/>
                  <a:pt x="4305" y="26799"/>
                </a:cubicBezTo>
                <a:lnTo>
                  <a:pt x="4305" y="26734"/>
                </a:lnTo>
                <a:lnTo>
                  <a:pt x="4305" y="26210"/>
                </a:lnTo>
                <a:lnTo>
                  <a:pt x="4305" y="20563"/>
                </a:lnTo>
                <a:lnTo>
                  <a:pt x="4305" y="13066"/>
                </a:lnTo>
                <a:cubicBezTo>
                  <a:pt x="4305" y="11625"/>
                  <a:pt x="4354" y="10169"/>
                  <a:pt x="4305" y="8728"/>
                </a:cubicBezTo>
                <a:lnTo>
                  <a:pt x="4305" y="8663"/>
                </a:lnTo>
                <a:cubicBezTo>
                  <a:pt x="4305" y="8196"/>
                  <a:pt x="3941" y="7963"/>
                  <a:pt x="3577" y="7963"/>
                </a:cubicBezTo>
                <a:cubicBezTo>
                  <a:pt x="3213" y="7963"/>
                  <a:pt x="2849" y="8196"/>
                  <a:pt x="2849" y="8663"/>
                </a:cubicBezTo>
                <a:lnTo>
                  <a:pt x="2849" y="12493"/>
                </a:lnTo>
                <a:lnTo>
                  <a:pt x="2849" y="20170"/>
                </a:lnTo>
                <a:lnTo>
                  <a:pt x="2849" y="26128"/>
                </a:lnTo>
                <a:cubicBezTo>
                  <a:pt x="2849" y="26799"/>
                  <a:pt x="2849" y="27470"/>
                  <a:pt x="3094" y="28109"/>
                </a:cubicBezTo>
                <a:cubicBezTo>
                  <a:pt x="3682" y="29602"/>
                  <a:pt x="5111" y="30509"/>
                  <a:pt x="6616" y="30509"/>
                </a:cubicBezTo>
                <a:cubicBezTo>
                  <a:pt x="7124" y="30509"/>
                  <a:pt x="7640" y="30406"/>
                  <a:pt x="8136" y="30187"/>
                </a:cubicBezTo>
                <a:cubicBezTo>
                  <a:pt x="9052" y="29778"/>
                  <a:pt x="9740" y="28992"/>
                  <a:pt x="10083" y="28076"/>
                </a:cubicBezTo>
                <a:cubicBezTo>
                  <a:pt x="10296" y="27536"/>
                  <a:pt x="10313" y="26979"/>
                  <a:pt x="10313" y="26423"/>
                </a:cubicBezTo>
                <a:lnTo>
                  <a:pt x="10313" y="23214"/>
                </a:lnTo>
                <a:cubicBezTo>
                  <a:pt x="10313" y="23182"/>
                  <a:pt x="10329" y="23133"/>
                  <a:pt x="10329" y="23100"/>
                </a:cubicBezTo>
                <a:lnTo>
                  <a:pt x="10329" y="18959"/>
                </a:lnTo>
                <a:lnTo>
                  <a:pt x="10329" y="10889"/>
                </a:lnTo>
                <a:lnTo>
                  <a:pt x="10329" y="5373"/>
                </a:lnTo>
                <a:cubicBezTo>
                  <a:pt x="10329" y="4063"/>
                  <a:pt x="9953" y="2852"/>
                  <a:pt x="9101" y="1837"/>
                </a:cubicBezTo>
                <a:cubicBezTo>
                  <a:pt x="8128" y="654"/>
                  <a:pt x="6636" y="0"/>
                  <a:pt x="512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4" name="Google Shape;2304;p19"/>
          <p:cNvSpPr txBox="1">
            <a:spLocks noGrp="1"/>
          </p:cNvSpPr>
          <p:nvPr>
            <p:ph type="body" idx="3"/>
          </p:nvPr>
        </p:nvSpPr>
        <p:spPr>
          <a:xfrm>
            <a:off x="4842069" y="1928575"/>
            <a:ext cx="3417900" cy="2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05" name="Google Shape;2305;p19"/>
          <p:cNvSpPr txBox="1">
            <a:spLocks noGrp="1"/>
          </p:cNvSpPr>
          <p:nvPr>
            <p:ph type="subTitle" idx="4"/>
          </p:nvPr>
        </p:nvSpPr>
        <p:spPr>
          <a:xfrm>
            <a:off x="4842031" y="1337574"/>
            <a:ext cx="3417900" cy="5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 No Image">
  <p:cSld name="MAIN_POINT"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2308" name="Google Shape;2308;p20"/>
          <p:cNvGrpSpPr/>
          <p:nvPr/>
        </p:nvGrpSpPr>
        <p:grpSpPr>
          <a:xfrm>
            <a:off x="1031843" y="224932"/>
            <a:ext cx="7500855" cy="4693622"/>
            <a:chOff x="1861525" y="1437925"/>
            <a:chExt cx="4006225" cy="2506875"/>
          </a:xfrm>
        </p:grpSpPr>
        <p:sp>
          <p:nvSpPr>
            <p:cNvPr id="2309" name="Google Shape;2309;p20"/>
            <p:cNvSpPr/>
            <p:nvPr/>
          </p:nvSpPr>
          <p:spPr>
            <a:xfrm>
              <a:off x="1868075" y="1437925"/>
              <a:ext cx="3983700" cy="2506450"/>
            </a:xfrm>
            <a:custGeom>
              <a:avLst/>
              <a:gdLst/>
              <a:ahLst/>
              <a:cxnLst/>
              <a:rect l="l" t="t" r="r" b="b"/>
              <a:pathLst>
                <a:path w="159348" h="100258" extrusionOk="0">
                  <a:moveTo>
                    <a:pt x="0" y="1"/>
                  </a:moveTo>
                  <a:lnTo>
                    <a:pt x="0" y="100258"/>
                  </a:lnTo>
                  <a:lnTo>
                    <a:pt x="159348" y="100258"/>
                  </a:lnTo>
                  <a:lnTo>
                    <a:pt x="1593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20"/>
            <p:cNvSpPr/>
            <p:nvPr/>
          </p:nvSpPr>
          <p:spPr>
            <a:xfrm>
              <a:off x="1902850" y="1472700"/>
              <a:ext cx="3914550" cy="2436900"/>
            </a:xfrm>
            <a:custGeom>
              <a:avLst/>
              <a:gdLst/>
              <a:ahLst/>
              <a:cxnLst/>
              <a:rect l="l" t="t" r="r" b="b"/>
              <a:pathLst>
                <a:path w="156582" h="97476" extrusionOk="0">
                  <a:moveTo>
                    <a:pt x="0" y="1"/>
                  </a:moveTo>
                  <a:lnTo>
                    <a:pt x="0" y="97476"/>
                  </a:lnTo>
                  <a:lnTo>
                    <a:pt x="156582" y="97476"/>
                  </a:lnTo>
                  <a:lnTo>
                    <a:pt x="1565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20"/>
            <p:cNvSpPr/>
            <p:nvPr/>
          </p:nvSpPr>
          <p:spPr>
            <a:xfrm>
              <a:off x="1902850" y="3810950"/>
              <a:ext cx="98650" cy="98650"/>
            </a:xfrm>
            <a:custGeom>
              <a:avLst/>
              <a:gdLst/>
              <a:ahLst/>
              <a:cxnLst/>
              <a:rect l="l" t="t" r="r" b="b"/>
              <a:pathLst>
                <a:path w="3946" h="3946" extrusionOk="0">
                  <a:moveTo>
                    <a:pt x="3945" y="1"/>
                  </a:moveTo>
                  <a:lnTo>
                    <a:pt x="0" y="3946"/>
                  </a:lnTo>
                  <a:lnTo>
                    <a:pt x="622" y="3946"/>
                  </a:lnTo>
                  <a:lnTo>
                    <a:pt x="3945" y="1"/>
                  </a:lnTo>
                  <a:close/>
                </a:path>
              </a:pathLst>
            </a:custGeom>
            <a:solidFill>
              <a:srgbClr val="9D7F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20"/>
            <p:cNvSpPr/>
            <p:nvPr/>
          </p:nvSpPr>
          <p:spPr>
            <a:xfrm>
              <a:off x="5718775" y="3810950"/>
              <a:ext cx="98625" cy="98650"/>
            </a:xfrm>
            <a:custGeom>
              <a:avLst/>
              <a:gdLst/>
              <a:ahLst/>
              <a:cxnLst/>
              <a:rect l="l" t="t" r="r" b="b"/>
              <a:pathLst>
                <a:path w="3945" h="3946" extrusionOk="0">
                  <a:moveTo>
                    <a:pt x="0" y="1"/>
                  </a:moveTo>
                  <a:lnTo>
                    <a:pt x="3552" y="3946"/>
                  </a:lnTo>
                  <a:lnTo>
                    <a:pt x="3945" y="3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D7F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20"/>
            <p:cNvSpPr/>
            <p:nvPr/>
          </p:nvSpPr>
          <p:spPr>
            <a:xfrm>
              <a:off x="2001475" y="1570925"/>
              <a:ext cx="3717300" cy="2240050"/>
            </a:xfrm>
            <a:custGeom>
              <a:avLst/>
              <a:gdLst/>
              <a:ahLst/>
              <a:cxnLst/>
              <a:rect l="l" t="t" r="r" b="b"/>
              <a:pathLst>
                <a:path w="148692" h="89602" extrusionOk="0">
                  <a:moveTo>
                    <a:pt x="0" y="0"/>
                  </a:moveTo>
                  <a:lnTo>
                    <a:pt x="0" y="89602"/>
                  </a:lnTo>
                  <a:lnTo>
                    <a:pt x="148692" y="89602"/>
                  </a:lnTo>
                  <a:lnTo>
                    <a:pt x="1486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20"/>
            <p:cNvSpPr/>
            <p:nvPr/>
          </p:nvSpPr>
          <p:spPr>
            <a:xfrm>
              <a:off x="1861525" y="3812600"/>
              <a:ext cx="4006225" cy="47475"/>
            </a:xfrm>
            <a:custGeom>
              <a:avLst/>
              <a:gdLst/>
              <a:ahLst/>
              <a:cxnLst/>
              <a:rect l="l" t="t" r="r" b="b"/>
              <a:pathLst>
                <a:path w="160249" h="1899" extrusionOk="0">
                  <a:moveTo>
                    <a:pt x="5598" y="0"/>
                  </a:moveTo>
                  <a:lnTo>
                    <a:pt x="0" y="1899"/>
                  </a:lnTo>
                  <a:lnTo>
                    <a:pt x="160248" y="1899"/>
                  </a:lnTo>
                  <a:lnTo>
                    <a:pt x="154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20"/>
            <p:cNvSpPr/>
            <p:nvPr/>
          </p:nvSpPr>
          <p:spPr>
            <a:xfrm>
              <a:off x="1861525" y="3860050"/>
              <a:ext cx="4006225" cy="84750"/>
            </a:xfrm>
            <a:custGeom>
              <a:avLst/>
              <a:gdLst/>
              <a:ahLst/>
              <a:cxnLst/>
              <a:rect l="l" t="t" r="r" b="b"/>
              <a:pathLst>
                <a:path w="160249" h="3390" extrusionOk="0">
                  <a:moveTo>
                    <a:pt x="0" y="1"/>
                  </a:moveTo>
                  <a:lnTo>
                    <a:pt x="0" y="3389"/>
                  </a:lnTo>
                  <a:lnTo>
                    <a:pt x="160248" y="3389"/>
                  </a:lnTo>
                  <a:lnTo>
                    <a:pt x="1602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16" name="Google Shape;2316;p20"/>
          <p:cNvSpPr txBox="1">
            <a:spLocks noGrp="1"/>
          </p:cNvSpPr>
          <p:nvPr>
            <p:ph type="title"/>
          </p:nvPr>
        </p:nvSpPr>
        <p:spPr>
          <a:xfrm>
            <a:off x="1634400" y="537900"/>
            <a:ext cx="5914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17" name="Google Shape;2317;p20"/>
          <p:cNvSpPr txBox="1">
            <a:spLocks noGrp="1"/>
          </p:cNvSpPr>
          <p:nvPr>
            <p:ph type="body" idx="1"/>
          </p:nvPr>
        </p:nvSpPr>
        <p:spPr>
          <a:xfrm>
            <a:off x="1634400" y="1311700"/>
            <a:ext cx="5914800" cy="31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18" name="Google Shape;2318;p20"/>
          <p:cNvSpPr/>
          <p:nvPr/>
        </p:nvSpPr>
        <p:spPr>
          <a:xfrm>
            <a:off x="7343315" y="-6"/>
            <a:ext cx="1622248" cy="1804450"/>
          </a:xfrm>
          <a:custGeom>
            <a:avLst/>
            <a:gdLst/>
            <a:ahLst/>
            <a:cxnLst/>
            <a:rect l="l" t="t" r="r" b="b"/>
            <a:pathLst>
              <a:path w="46717" h="51964" extrusionOk="0">
                <a:moveTo>
                  <a:pt x="4018" y="1"/>
                </a:moveTo>
                <a:cubicBezTo>
                  <a:pt x="2862" y="1"/>
                  <a:pt x="1820" y="815"/>
                  <a:pt x="1588" y="1990"/>
                </a:cubicBezTo>
                <a:cubicBezTo>
                  <a:pt x="655" y="6770"/>
                  <a:pt x="1" y="11418"/>
                  <a:pt x="2276" y="15592"/>
                </a:cubicBezTo>
                <a:cubicBezTo>
                  <a:pt x="3864" y="18522"/>
                  <a:pt x="6843" y="20847"/>
                  <a:pt x="10657" y="22123"/>
                </a:cubicBezTo>
                <a:cubicBezTo>
                  <a:pt x="13456" y="23073"/>
                  <a:pt x="16304" y="23384"/>
                  <a:pt x="19070" y="23695"/>
                </a:cubicBezTo>
                <a:cubicBezTo>
                  <a:pt x="19397" y="23727"/>
                  <a:pt x="19725" y="23777"/>
                  <a:pt x="20052" y="23809"/>
                </a:cubicBezTo>
                <a:cubicBezTo>
                  <a:pt x="24193" y="24284"/>
                  <a:pt x="28531" y="24971"/>
                  <a:pt x="32296" y="26772"/>
                </a:cubicBezTo>
                <a:cubicBezTo>
                  <a:pt x="36159" y="28605"/>
                  <a:pt x="39007" y="31535"/>
                  <a:pt x="40071" y="34793"/>
                </a:cubicBezTo>
                <a:cubicBezTo>
                  <a:pt x="41806" y="39998"/>
                  <a:pt x="38549" y="43108"/>
                  <a:pt x="36453" y="44499"/>
                </a:cubicBezTo>
                <a:cubicBezTo>
                  <a:pt x="34833" y="45563"/>
                  <a:pt x="32950" y="46447"/>
                  <a:pt x="31134" y="47282"/>
                </a:cubicBezTo>
                <a:cubicBezTo>
                  <a:pt x="29906" y="47855"/>
                  <a:pt x="29366" y="49311"/>
                  <a:pt x="29939" y="50555"/>
                </a:cubicBezTo>
                <a:cubicBezTo>
                  <a:pt x="30364" y="51439"/>
                  <a:pt x="31248" y="51963"/>
                  <a:pt x="32165" y="51963"/>
                </a:cubicBezTo>
                <a:cubicBezTo>
                  <a:pt x="32525" y="51963"/>
                  <a:pt x="32869" y="51898"/>
                  <a:pt x="33212" y="51734"/>
                </a:cubicBezTo>
                <a:cubicBezTo>
                  <a:pt x="35193" y="50817"/>
                  <a:pt x="37239" y="49868"/>
                  <a:pt x="39171" y="48591"/>
                </a:cubicBezTo>
                <a:cubicBezTo>
                  <a:pt x="44638" y="44957"/>
                  <a:pt x="46716" y="39228"/>
                  <a:pt x="44736" y="33254"/>
                </a:cubicBezTo>
                <a:cubicBezTo>
                  <a:pt x="43246" y="28736"/>
                  <a:pt x="39482" y="24759"/>
                  <a:pt x="34407" y="22336"/>
                </a:cubicBezTo>
                <a:cubicBezTo>
                  <a:pt x="30004" y="20241"/>
                  <a:pt x="25175" y="19455"/>
                  <a:pt x="20625" y="18931"/>
                </a:cubicBezTo>
                <a:cubicBezTo>
                  <a:pt x="20281" y="18899"/>
                  <a:pt x="19954" y="18850"/>
                  <a:pt x="19626" y="18817"/>
                </a:cubicBezTo>
                <a:cubicBezTo>
                  <a:pt x="17008" y="18522"/>
                  <a:pt x="14520" y="18244"/>
                  <a:pt x="12228" y="17475"/>
                </a:cubicBezTo>
                <a:cubicBezTo>
                  <a:pt x="10706" y="16951"/>
                  <a:pt x="7939" y="15723"/>
                  <a:pt x="6597" y="13252"/>
                </a:cubicBezTo>
                <a:cubicBezTo>
                  <a:pt x="5108" y="10502"/>
                  <a:pt x="5648" y="6802"/>
                  <a:pt x="6401" y="2923"/>
                </a:cubicBezTo>
                <a:cubicBezTo>
                  <a:pt x="6663" y="1597"/>
                  <a:pt x="5795" y="304"/>
                  <a:pt x="4469" y="42"/>
                </a:cubicBezTo>
                <a:cubicBezTo>
                  <a:pt x="4318" y="14"/>
                  <a:pt x="4167" y="1"/>
                  <a:pt x="401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9" name="Google Shape;2319;p20"/>
          <p:cNvSpPr/>
          <p:nvPr/>
        </p:nvSpPr>
        <p:spPr>
          <a:xfrm>
            <a:off x="140035" y="2885287"/>
            <a:ext cx="1493800" cy="1571376"/>
          </a:xfrm>
          <a:custGeom>
            <a:avLst/>
            <a:gdLst/>
            <a:ahLst/>
            <a:cxnLst/>
            <a:rect l="l" t="t" r="r" b="b"/>
            <a:pathLst>
              <a:path w="43018" h="45252" extrusionOk="0">
                <a:moveTo>
                  <a:pt x="8136" y="27131"/>
                </a:moveTo>
                <a:cubicBezTo>
                  <a:pt x="9052" y="27131"/>
                  <a:pt x="10051" y="27410"/>
                  <a:pt x="10755" y="27934"/>
                </a:cubicBezTo>
                <a:cubicBezTo>
                  <a:pt x="11802" y="28686"/>
                  <a:pt x="12637" y="29734"/>
                  <a:pt x="13406" y="30929"/>
                </a:cubicBezTo>
                <a:cubicBezTo>
                  <a:pt x="13161" y="31044"/>
                  <a:pt x="12899" y="31125"/>
                  <a:pt x="12637" y="31207"/>
                </a:cubicBezTo>
                <a:cubicBezTo>
                  <a:pt x="11950" y="31433"/>
                  <a:pt x="10907" y="31697"/>
                  <a:pt x="9811" y="31697"/>
                </a:cubicBezTo>
                <a:cubicBezTo>
                  <a:pt x="9000" y="31697"/>
                  <a:pt x="8160" y="31552"/>
                  <a:pt x="7416" y="31142"/>
                </a:cubicBezTo>
                <a:cubicBezTo>
                  <a:pt x="6270" y="30536"/>
                  <a:pt x="5566" y="29030"/>
                  <a:pt x="5975" y="28130"/>
                </a:cubicBezTo>
                <a:cubicBezTo>
                  <a:pt x="6172" y="27704"/>
                  <a:pt x="6581" y="27393"/>
                  <a:pt x="7186" y="27246"/>
                </a:cubicBezTo>
                <a:cubicBezTo>
                  <a:pt x="7481" y="27164"/>
                  <a:pt x="7808" y="27131"/>
                  <a:pt x="8136" y="27131"/>
                </a:cubicBezTo>
                <a:close/>
                <a:moveTo>
                  <a:pt x="8365" y="1"/>
                </a:moveTo>
                <a:cubicBezTo>
                  <a:pt x="7841" y="1"/>
                  <a:pt x="7316" y="25"/>
                  <a:pt x="6794" y="74"/>
                </a:cubicBezTo>
                <a:cubicBezTo>
                  <a:pt x="5451" y="189"/>
                  <a:pt x="4453" y="1400"/>
                  <a:pt x="4584" y="2742"/>
                </a:cubicBezTo>
                <a:cubicBezTo>
                  <a:pt x="4707" y="4019"/>
                  <a:pt x="5770" y="4964"/>
                  <a:pt x="7012" y="4964"/>
                </a:cubicBezTo>
                <a:cubicBezTo>
                  <a:pt x="7091" y="4964"/>
                  <a:pt x="7171" y="4960"/>
                  <a:pt x="7252" y="4952"/>
                </a:cubicBezTo>
                <a:cubicBezTo>
                  <a:pt x="7618" y="4918"/>
                  <a:pt x="7984" y="4902"/>
                  <a:pt x="8350" y="4902"/>
                </a:cubicBezTo>
                <a:cubicBezTo>
                  <a:pt x="14507" y="4902"/>
                  <a:pt x="20469" y="9617"/>
                  <a:pt x="21705" y="15673"/>
                </a:cubicBezTo>
                <a:cubicBezTo>
                  <a:pt x="22638" y="20191"/>
                  <a:pt x="20854" y="25069"/>
                  <a:pt x="17515" y="28261"/>
                </a:cubicBezTo>
                <a:cubicBezTo>
                  <a:pt x="16500" y="26673"/>
                  <a:pt x="15272" y="25134"/>
                  <a:pt x="13636" y="23956"/>
                </a:cubicBezTo>
                <a:cubicBezTo>
                  <a:pt x="12079" y="22827"/>
                  <a:pt x="10057" y="22216"/>
                  <a:pt x="8102" y="22216"/>
                </a:cubicBezTo>
                <a:cubicBezTo>
                  <a:pt x="7363" y="22216"/>
                  <a:pt x="6634" y="22303"/>
                  <a:pt x="5942" y="22483"/>
                </a:cubicBezTo>
                <a:cubicBezTo>
                  <a:pt x="3896" y="23023"/>
                  <a:pt x="2325" y="24300"/>
                  <a:pt x="1507" y="26084"/>
                </a:cubicBezTo>
                <a:cubicBezTo>
                  <a:pt x="1" y="29374"/>
                  <a:pt x="1605" y="33581"/>
                  <a:pt x="5075" y="35463"/>
                </a:cubicBezTo>
                <a:cubicBezTo>
                  <a:pt x="6465" y="36222"/>
                  <a:pt x="8085" y="36603"/>
                  <a:pt x="9829" y="36603"/>
                </a:cubicBezTo>
                <a:cubicBezTo>
                  <a:pt x="11207" y="36603"/>
                  <a:pt x="12662" y="36365"/>
                  <a:pt x="14143" y="35889"/>
                </a:cubicBezTo>
                <a:cubicBezTo>
                  <a:pt x="14749" y="35692"/>
                  <a:pt x="15354" y="35463"/>
                  <a:pt x="15944" y="35185"/>
                </a:cubicBezTo>
                <a:cubicBezTo>
                  <a:pt x="18202" y="38786"/>
                  <a:pt x="22065" y="43320"/>
                  <a:pt x="27794" y="44826"/>
                </a:cubicBezTo>
                <a:cubicBezTo>
                  <a:pt x="28875" y="45120"/>
                  <a:pt x="30004" y="45251"/>
                  <a:pt x="31166" y="45251"/>
                </a:cubicBezTo>
                <a:cubicBezTo>
                  <a:pt x="35717" y="45251"/>
                  <a:pt x="40513" y="43058"/>
                  <a:pt x="42477" y="38458"/>
                </a:cubicBezTo>
                <a:cubicBezTo>
                  <a:pt x="43017" y="37214"/>
                  <a:pt x="42428" y="35774"/>
                  <a:pt x="41184" y="35250"/>
                </a:cubicBezTo>
                <a:cubicBezTo>
                  <a:pt x="40866" y="35112"/>
                  <a:pt x="40536" y="35047"/>
                  <a:pt x="40212" y="35047"/>
                </a:cubicBezTo>
                <a:cubicBezTo>
                  <a:pt x="39264" y="35047"/>
                  <a:pt x="38362" y="35604"/>
                  <a:pt x="37959" y="36543"/>
                </a:cubicBezTo>
                <a:cubicBezTo>
                  <a:pt x="36894" y="39051"/>
                  <a:pt x="33931" y="40342"/>
                  <a:pt x="31141" y="40342"/>
                </a:cubicBezTo>
                <a:cubicBezTo>
                  <a:pt x="30416" y="40342"/>
                  <a:pt x="29703" y="40255"/>
                  <a:pt x="29038" y="40079"/>
                </a:cubicBezTo>
                <a:cubicBezTo>
                  <a:pt x="24848" y="38966"/>
                  <a:pt x="21869" y="35381"/>
                  <a:pt x="20085" y="32549"/>
                </a:cubicBezTo>
                <a:cubicBezTo>
                  <a:pt x="21705" y="31174"/>
                  <a:pt x="23113" y="29489"/>
                  <a:pt x="24226" y="27557"/>
                </a:cubicBezTo>
                <a:cubicBezTo>
                  <a:pt x="26583" y="23530"/>
                  <a:pt x="27402" y="18964"/>
                  <a:pt x="26534" y="14691"/>
                </a:cubicBezTo>
                <a:cubicBezTo>
                  <a:pt x="25650" y="10419"/>
                  <a:pt x="23097" y="6523"/>
                  <a:pt x="19348" y="3757"/>
                </a:cubicBezTo>
                <a:cubicBezTo>
                  <a:pt x="16050" y="1309"/>
                  <a:pt x="12207" y="1"/>
                  <a:pt x="83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ynaPuff"/>
              <a:buNone/>
              <a:defRPr sz="2000" b="0" i="0" u="none" strike="noStrike" cap="none">
                <a:solidFill>
                  <a:schemeClr val="dk1"/>
                </a:solidFill>
                <a:latin typeface="DynaPuff"/>
                <a:ea typeface="DynaPuff"/>
                <a:cs typeface="DynaPuff"/>
                <a:sym typeface="DynaPuf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●"/>
              <a:defRPr sz="11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○"/>
              <a:defRPr sz="11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■"/>
              <a:defRPr sz="11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●"/>
              <a:defRPr sz="11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○"/>
              <a:defRPr sz="11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■"/>
              <a:defRPr sz="11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●"/>
              <a:defRPr sz="11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○"/>
              <a:defRPr sz="11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■"/>
              <a:defRPr sz="11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9" name="Google Shape;9;p11"/>
          <p:cNvGrpSpPr/>
          <p:nvPr/>
        </p:nvGrpSpPr>
        <p:grpSpPr>
          <a:xfrm>
            <a:off x="-339510" y="-591915"/>
            <a:ext cx="9823029" cy="6327316"/>
            <a:chOff x="781200" y="561800"/>
            <a:chExt cx="1458050" cy="939175"/>
          </a:xfrm>
        </p:grpSpPr>
        <p:sp>
          <p:nvSpPr>
            <p:cNvPr id="10" name="Google Shape;10;p11"/>
            <p:cNvSpPr/>
            <p:nvPr/>
          </p:nvSpPr>
          <p:spPr>
            <a:xfrm>
              <a:off x="802475" y="561800"/>
              <a:ext cx="1650" cy="939175"/>
            </a:xfrm>
            <a:custGeom>
              <a:avLst/>
              <a:gdLst/>
              <a:ahLst/>
              <a:cxnLst/>
              <a:rect l="l" t="t" r="r" b="b"/>
              <a:pathLst>
                <a:path w="66" h="37567" extrusionOk="0">
                  <a:moveTo>
                    <a:pt x="0" y="1"/>
                  </a:moveTo>
                  <a:lnTo>
                    <a:pt x="0" y="1867"/>
                  </a:lnTo>
                  <a:lnTo>
                    <a:pt x="66" y="1867"/>
                  </a:lnTo>
                  <a:lnTo>
                    <a:pt x="66" y="1"/>
                  </a:lnTo>
                  <a:close/>
                  <a:moveTo>
                    <a:pt x="0" y="3716"/>
                  </a:moveTo>
                  <a:lnTo>
                    <a:pt x="0" y="5566"/>
                  </a:lnTo>
                  <a:lnTo>
                    <a:pt x="66" y="5566"/>
                  </a:lnTo>
                  <a:lnTo>
                    <a:pt x="66" y="3716"/>
                  </a:lnTo>
                  <a:close/>
                  <a:moveTo>
                    <a:pt x="0" y="7415"/>
                  </a:moveTo>
                  <a:lnTo>
                    <a:pt x="0" y="9265"/>
                  </a:lnTo>
                  <a:lnTo>
                    <a:pt x="66" y="9265"/>
                  </a:lnTo>
                  <a:lnTo>
                    <a:pt x="66" y="7415"/>
                  </a:lnTo>
                  <a:close/>
                  <a:moveTo>
                    <a:pt x="0" y="11115"/>
                  </a:moveTo>
                  <a:lnTo>
                    <a:pt x="0" y="12981"/>
                  </a:lnTo>
                  <a:lnTo>
                    <a:pt x="66" y="12981"/>
                  </a:lnTo>
                  <a:lnTo>
                    <a:pt x="66" y="11115"/>
                  </a:lnTo>
                  <a:close/>
                  <a:moveTo>
                    <a:pt x="0" y="14830"/>
                  </a:moveTo>
                  <a:lnTo>
                    <a:pt x="0" y="16680"/>
                  </a:lnTo>
                  <a:lnTo>
                    <a:pt x="66" y="16680"/>
                  </a:lnTo>
                  <a:lnTo>
                    <a:pt x="66" y="14830"/>
                  </a:lnTo>
                  <a:close/>
                  <a:moveTo>
                    <a:pt x="0" y="18530"/>
                  </a:moveTo>
                  <a:lnTo>
                    <a:pt x="0" y="20379"/>
                  </a:lnTo>
                  <a:lnTo>
                    <a:pt x="66" y="20379"/>
                  </a:lnTo>
                  <a:lnTo>
                    <a:pt x="66" y="18530"/>
                  </a:lnTo>
                  <a:close/>
                  <a:moveTo>
                    <a:pt x="0" y="22229"/>
                  </a:moveTo>
                  <a:lnTo>
                    <a:pt x="0" y="24079"/>
                  </a:lnTo>
                  <a:lnTo>
                    <a:pt x="66" y="24079"/>
                  </a:lnTo>
                  <a:lnTo>
                    <a:pt x="66" y="22229"/>
                  </a:lnTo>
                  <a:close/>
                  <a:moveTo>
                    <a:pt x="0" y="25945"/>
                  </a:moveTo>
                  <a:lnTo>
                    <a:pt x="0" y="27794"/>
                  </a:lnTo>
                  <a:lnTo>
                    <a:pt x="66" y="27794"/>
                  </a:lnTo>
                  <a:lnTo>
                    <a:pt x="66" y="25945"/>
                  </a:lnTo>
                  <a:close/>
                  <a:moveTo>
                    <a:pt x="0" y="29644"/>
                  </a:moveTo>
                  <a:lnTo>
                    <a:pt x="0" y="31494"/>
                  </a:lnTo>
                  <a:lnTo>
                    <a:pt x="66" y="31494"/>
                  </a:lnTo>
                  <a:lnTo>
                    <a:pt x="66" y="29644"/>
                  </a:lnTo>
                  <a:close/>
                  <a:moveTo>
                    <a:pt x="0" y="33343"/>
                  </a:moveTo>
                  <a:lnTo>
                    <a:pt x="0" y="35193"/>
                  </a:lnTo>
                  <a:lnTo>
                    <a:pt x="66" y="35193"/>
                  </a:lnTo>
                  <a:lnTo>
                    <a:pt x="66" y="33343"/>
                  </a:lnTo>
                  <a:close/>
                  <a:moveTo>
                    <a:pt x="0" y="37059"/>
                  </a:moveTo>
                  <a:lnTo>
                    <a:pt x="0" y="37566"/>
                  </a:lnTo>
                  <a:lnTo>
                    <a:pt x="66" y="37566"/>
                  </a:lnTo>
                  <a:lnTo>
                    <a:pt x="66" y="3705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11"/>
            <p:cNvSpPr/>
            <p:nvPr/>
          </p:nvSpPr>
          <p:spPr>
            <a:xfrm>
              <a:off x="982125" y="561800"/>
              <a:ext cx="1650" cy="939175"/>
            </a:xfrm>
            <a:custGeom>
              <a:avLst/>
              <a:gdLst/>
              <a:ahLst/>
              <a:cxnLst/>
              <a:rect l="l" t="t" r="r" b="b"/>
              <a:pathLst>
                <a:path w="66" h="37567" extrusionOk="0">
                  <a:moveTo>
                    <a:pt x="0" y="1"/>
                  </a:moveTo>
                  <a:lnTo>
                    <a:pt x="0" y="1867"/>
                  </a:lnTo>
                  <a:lnTo>
                    <a:pt x="66" y="1867"/>
                  </a:lnTo>
                  <a:lnTo>
                    <a:pt x="66" y="1"/>
                  </a:lnTo>
                  <a:close/>
                  <a:moveTo>
                    <a:pt x="0" y="3716"/>
                  </a:moveTo>
                  <a:lnTo>
                    <a:pt x="0" y="5566"/>
                  </a:lnTo>
                  <a:lnTo>
                    <a:pt x="66" y="5566"/>
                  </a:lnTo>
                  <a:lnTo>
                    <a:pt x="66" y="3716"/>
                  </a:lnTo>
                  <a:close/>
                  <a:moveTo>
                    <a:pt x="0" y="7415"/>
                  </a:moveTo>
                  <a:lnTo>
                    <a:pt x="0" y="9265"/>
                  </a:lnTo>
                  <a:lnTo>
                    <a:pt x="66" y="9265"/>
                  </a:lnTo>
                  <a:lnTo>
                    <a:pt x="66" y="7415"/>
                  </a:lnTo>
                  <a:close/>
                  <a:moveTo>
                    <a:pt x="0" y="11115"/>
                  </a:moveTo>
                  <a:lnTo>
                    <a:pt x="0" y="12981"/>
                  </a:lnTo>
                  <a:lnTo>
                    <a:pt x="66" y="12981"/>
                  </a:lnTo>
                  <a:lnTo>
                    <a:pt x="66" y="11115"/>
                  </a:lnTo>
                  <a:close/>
                  <a:moveTo>
                    <a:pt x="0" y="14830"/>
                  </a:moveTo>
                  <a:lnTo>
                    <a:pt x="0" y="16680"/>
                  </a:lnTo>
                  <a:lnTo>
                    <a:pt x="66" y="16680"/>
                  </a:lnTo>
                  <a:lnTo>
                    <a:pt x="66" y="14830"/>
                  </a:lnTo>
                  <a:close/>
                  <a:moveTo>
                    <a:pt x="0" y="18530"/>
                  </a:moveTo>
                  <a:lnTo>
                    <a:pt x="0" y="20379"/>
                  </a:lnTo>
                  <a:lnTo>
                    <a:pt x="66" y="20379"/>
                  </a:lnTo>
                  <a:lnTo>
                    <a:pt x="66" y="18530"/>
                  </a:lnTo>
                  <a:close/>
                  <a:moveTo>
                    <a:pt x="0" y="22229"/>
                  </a:moveTo>
                  <a:lnTo>
                    <a:pt x="0" y="24079"/>
                  </a:lnTo>
                  <a:lnTo>
                    <a:pt x="66" y="24079"/>
                  </a:lnTo>
                  <a:lnTo>
                    <a:pt x="66" y="22229"/>
                  </a:lnTo>
                  <a:close/>
                  <a:moveTo>
                    <a:pt x="0" y="25945"/>
                  </a:moveTo>
                  <a:lnTo>
                    <a:pt x="0" y="27794"/>
                  </a:lnTo>
                  <a:lnTo>
                    <a:pt x="66" y="27794"/>
                  </a:lnTo>
                  <a:lnTo>
                    <a:pt x="66" y="25945"/>
                  </a:lnTo>
                  <a:close/>
                  <a:moveTo>
                    <a:pt x="0" y="29644"/>
                  </a:moveTo>
                  <a:lnTo>
                    <a:pt x="0" y="31494"/>
                  </a:lnTo>
                  <a:lnTo>
                    <a:pt x="66" y="31494"/>
                  </a:lnTo>
                  <a:lnTo>
                    <a:pt x="66" y="29644"/>
                  </a:lnTo>
                  <a:close/>
                  <a:moveTo>
                    <a:pt x="0" y="33343"/>
                  </a:moveTo>
                  <a:lnTo>
                    <a:pt x="0" y="35193"/>
                  </a:lnTo>
                  <a:lnTo>
                    <a:pt x="66" y="35193"/>
                  </a:lnTo>
                  <a:lnTo>
                    <a:pt x="66" y="33343"/>
                  </a:lnTo>
                  <a:close/>
                  <a:moveTo>
                    <a:pt x="0" y="37059"/>
                  </a:moveTo>
                  <a:lnTo>
                    <a:pt x="0" y="37566"/>
                  </a:lnTo>
                  <a:lnTo>
                    <a:pt x="66" y="37566"/>
                  </a:lnTo>
                  <a:lnTo>
                    <a:pt x="66" y="3705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1"/>
            <p:cNvSpPr/>
            <p:nvPr/>
          </p:nvSpPr>
          <p:spPr>
            <a:xfrm>
              <a:off x="1161350" y="561800"/>
              <a:ext cx="1675" cy="939175"/>
            </a:xfrm>
            <a:custGeom>
              <a:avLst/>
              <a:gdLst/>
              <a:ahLst/>
              <a:cxnLst/>
              <a:rect l="l" t="t" r="r" b="b"/>
              <a:pathLst>
                <a:path w="67" h="37567" extrusionOk="0">
                  <a:moveTo>
                    <a:pt x="1" y="1"/>
                  </a:moveTo>
                  <a:lnTo>
                    <a:pt x="1" y="1867"/>
                  </a:lnTo>
                  <a:lnTo>
                    <a:pt x="66" y="1867"/>
                  </a:lnTo>
                  <a:lnTo>
                    <a:pt x="66" y="1"/>
                  </a:lnTo>
                  <a:close/>
                  <a:moveTo>
                    <a:pt x="1" y="3716"/>
                  </a:moveTo>
                  <a:lnTo>
                    <a:pt x="1" y="5566"/>
                  </a:lnTo>
                  <a:lnTo>
                    <a:pt x="66" y="5566"/>
                  </a:lnTo>
                  <a:lnTo>
                    <a:pt x="66" y="3716"/>
                  </a:lnTo>
                  <a:close/>
                  <a:moveTo>
                    <a:pt x="1" y="7415"/>
                  </a:moveTo>
                  <a:lnTo>
                    <a:pt x="1" y="9265"/>
                  </a:lnTo>
                  <a:lnTo>
                    <a:pt x="66" y="9265"/>
                  </a:lnTo>
                  <a:lnTo>
                    <a:pt x="66" y="7415"/>
                  </a:lnTo>
                  <a:close/>
                  <a:moveTo>
                    <a:pt x="1" y="11115"/>
                  </a:moveTo>
                  <a:lnTo>
                    <a:pt x="1" y="12981"/>
                  </a:lnTo>
                  <a:lnTo>
                    <a:pt x="66" y="12981"/>
                  </a:lnTo>
                  <a:lnTo>
                    <a:pt x="66" y="11115"/>
                  </a:lnTo>
                  <a:close/>
                  <a:moveTo>
                    <a:pt x="1" y="14830"/>
                  </a:moveTo>
                  <a:lnTo>
                    <a:pt x="1" y="16680"/>
                  </a:lnTo>
                  <a:lnTo>
                    <a:pt x="66" y="16680"/>
                  </a:lnTo>
                  <a:lnTo>
                    <a:pt x="66" y="14830"/>
                  </a:lnTo>
                  <a:close/>
                  <a:moveTo>
                    <a:pt x="1" y="18530"/>
                  </a:moveTo>
                  <a:lnTo>
                    <a:pt x="1" y="20379"/>
                  </a:lnTo>
                  <a:lnTo>
                    <a:pt x="66" y="20379"/>
                  </a:lnTo>
                  <a:lnTo>
                    <a:pt x="66" y="18530"/>
                  </a:lnTo>
                  <a:close/>
                  <a:moveTo>
                    <a:pt x="1" y="22229"/>
                  </a:moveTo>
                  <a:lnTo>
                    <a:pt x="1" y="24079"/>
                  </a:lnTo>
                  <a:lnTo>
                    <a:pt x="66" y="24079"/>
                  </a:lnTo>
                  <a:lnTo>
                    <a:pt x="66" y="22229"/>
                  </a:lnTo>
                  <a:close/>
                  <a:moveTo>
                    <a:pt x="1" y="25945"/>
                  </a:moveTo>
                  <a:lnTo>
                    <a:pt x="1" y="27794"/>
                  </a:lnTo>
                  <a:lnTo>
                    <a:pt x="66" y="27794"/>
                  </a:lnTo>
                  <a:lnTo>
                    <a:pt x="66" y="25945"/>
                  </a:lnTo>
                  <a:close/>
                  <a:moveTo>
                    <a:pt x="1" y="29644"/>
                  </a:moveTo>
                  <a:lnTo>
                    <a:pt x="1" y="31494"/>
                  </a:lnTo>
                  <a:lnTo>
                    <a:pt x="66" y="31494"/>
                  </a:lnTo>
                  <a:lnTo>
                    <a:pt x="66" y="29644"/>
                  </a:lnTo>
                  <a:close/>
                  <a:moveTo>
                    <a:pt x="1" y="33343"/>
                  </a:moveTo>
                  <a:lnTo>
                    <a:pt x="1" y="35193"/>
                  </a:lnTo>
                  <a:lnTo>
                    <a:pt x="66" y="35193"/>
                  </a:lnTo>
                  <a:lnTo>
                    <a:pt x="66" y="33343"/>
                  </a:lnTo>
                  <a:close/>
                  <a:moveTo>
                    <a:pt x="1" y="37059"/>
                  </a:moveTo>
                  <a:lnTo>
                    <a:pt x="1" y="37566"/>
                  </a:lnTo>
                  <a:lnTo>
                    <a:pt x="66" y="37566"/>
                  </a:lnTo>
                  <a:lnTo>
                    <a:pt x="66" y="3705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1"/>
            <p:cNvSpPr/>
            <p:nvPr/>
          </p:nvSpPr>
          <p:spPr>
            <a:xfrm>
              <a:off x="1341000" y="561800"/>
              <a:ext cx="1250" cy="939175"/>
            </a:xfrm>
            <a:custGeom>
              <a:avLst/>
              <a:gdLst/>
              <a:ahLst/>
              <a:cxnLst/>
              <a:rect l="l" t="t" r="r" b="b"/>
              <a:pathLst>
                <a:path w="50" h="37567" extrusionOk="0">
                  <a:moveTo>
                    <a:pt x="0" y="1"/>
                  </a:moveTo>
                  <a:lnTo>
                    <a:pt x="0" y="1867"/>
                  </a:lnTo>
                  <a:lnTo>
                    <a:pt x="50" y="1867"/>
                  </a:lnTo>
                  <a:lnTo>
                    <a:pt x="50" y="1"/>
                  </a:lnTo>
                  <a:close/>
                  <a:moveTo>
                    <a:pt x="0" y="3716"/>
                  </a:moveTo>
                  <a:lnTo>
                    <a:pt x="0" y="5566"/>
                  </a:lnTo>
                  <a:lnTo>
                    <a:pt x="50" y="5566"/>
                  </a:lnTo>
                  <a:lnTo>
                    <a:pt x="50" y="3716"/>
                  </a:lnTo>
                  <a:close/>
                  <a:moveTo>
                    <a:pt x="0" y="7415"/>
                  </a:moveTo>
                  <a:lnTo>
                    <a:pt x="0" y="9265"/>
                  </a:lnTo>
                  <a:lnTo>
                    <a:pt x="50" y="9265"/>
                  </a:lnTo>
                  <a:lnTo>
                    <a:pt x="50" y="7415"/>
                  </a:lnTo>
                  <a:close/>
                  <a:moveTo>
                    <a:pt x="0" y="11115"/>
                  </a:moveTo>
                  <a:lnTo>
                    <a:pt x="0" y="12981"/>
                  </a:lnTo>
                  <a:lnTo>
                    <a:pt x="50" y="12981"/>
                  </a:lnTo>
                  <a:lnTo>
                    <a:pt x="50" y="11115"/>
                  </a:lnTo>
                  <a:close/>
                  <a:moveTo>
                    <a:pt x="0" y="14830"/>
                  </a:moveTo>
                  <a:lnTo>
                    <a:pt x="0" y="16680"/>
                  </a:lnTo>
                  <a:lnTo>
                    <a:pt x="50" y="16680"/>
                  </a:lnTo>
                  <a:lnTo>
                    <a:pt x="50" y="14830"/>
                  </a:lnTo>
                  <a:close/>
                  <a:moveTo>
                    <a:pt x="0" y="18530"/>
                  </a:moveTo>
                  <a:lnTo>
                    <a:pt x="0" y="20379"/>
                  </a:lnTo>
                  <a:lnTo>
                    <a:pt x="50" y="20379"/>
                  </a:lnTo>
                  <a:lnTo>
                    <a:pt x="50" y="18530"/>
                  </a:lnTo>
                  <a:close/>
                  <a:moveTo>
                    <a:pt x="0" y="22229"/>
                  </a:moveTo>
                  <a:lnTo>
                    <a:pt x="0" y="24079"/>
                  </a:lnTo>
                  <a:lnTo>
                    <a:pt x="50" y="24079"/>
                  </a:lnTo>
                  <a:lnTo>
                    <a:pt x="50" y="22229"/>
                  </a:lnTo>
                  <a:close/>
                  <a:moveTo>
                    <a:pt x="0" y="25945"/>
                  </a:moveTo>
                  <a:lnTo>
                    <a:pt x="0" y="27794"/>
                  </a:lnTo>
                  <a:lnTo>
                    <a:pt x="50" y="27794"/>
                  </a:lnTo>
                  <a:lnTo>
                    <a:pt x="50" y="25945"/>
                  </a:lnTo>
                  <a:close/>
                  <a:moveTo>
                    <a:pt x="0" y="29644"/>
                  </a:moveTo>
                  <a:lnTo>
                    <a:pt x="0" y="31494"/>
                  </a:lnTo>
                  <a:lnTo>
                    <a:pt x="50" y="31494"/>
                  </a:lnTo>
                  <a:lnTo>
                    <a:pt x="50" y="29644"/>
                  </a:lnTo>
                  <a:close/>
                  <a:moveTo>
                    <a:pt x="0" y="33343"/>
                  </a:moveTo>
                  <a:lnTo>
                    <a:pt x="0" y="35193"/>
                  </a:lnTo>
                  <a:lnTo>
                    <a:pt x="50" y="35193"/>
                  </a:lnTo>
                  <a:lnTo>
                    <a:pt x="50" y="33343"/>
                  </a:lnTo>
                  <a:close/>
                  <a:moveTo>
                    <a:pt x="0" y="37059"/>
                  </a:moveTo>
                  <a:lnTo>
                    <a:pt x="0" y="37566"/>
                  </a:lnTo>
                  <a:lnTo>
                    <a:pt x="50" y="37566"/>
                  </a:lnTo>
                  <a:lnTo>
                    <a:pt x="50" y="3705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1"/>
            <p:cNvSpPr/>
            <p:nvPr/>
          </p:nvSpPr>
          <p:spPr>
            <a:xfrm>
              <a:off x="1520225" y="561800"/>
              <a:ext cx="1675" cy="939175"/>
            </a:xfrm>
            <a:custGeom>
              <a:avLst/>
              <a:gdLst/>
              <a:ahLst/>
              <a:cxnLst/>
              <a:rect l="l" t="t" r="r" b="b"/>
              <a:pathLst>
                <a:path w="67" h="37567" extrusionOk="0">
                  <a:moveTo>
                    <a:pt x="1" y="1"/>
                  </a:moveTo>
                  <a:lnTo>
                    <a:pt x="1" y="1867"/>
                  </a:lnTo>
                  <a:lnTo>
                    <a:pt x="66" y="1867"/>
                  </a:lnTo>
                  <a:lnTo>
                    <a:pt x="66" y="1"/>
                  </a:lnTo>
                  <a:close/>
                  <a:moveTo>
                    <a:pt x="1" y="3716"/>
                  </a:moveTo>
                  <a:lnTo>
                    <a:pt x="1" y="5566"/>
                  </a:lnTo>
                  <a:lnTo>
                    <a:pt x="66" y="5566"/>
                  </a:lnTo>
                  <a:lnTo>
                    <a:pt x="66" y="3716"/>
                  </a:lnTo>
                  <a:close/>
                  <a:moveTo>
                    <a:pt x="1" y="7415"/>
                  </a:moveTo>
                  <a:lnTo>
                    <a:pt x="1" y="9265"/>
                  </a:lnTo>
                  <a:lnTo>
                    <a:pt x="66" y="9265"/>
                  </a:lnTo>
                  <a:lnTo>
                    <a:pt x="66" y="7415"/>
                  </a:lnTo>
                  <a:close/>
                  <a:moveTo>
                    <a:pt x="1" y="11115"/>
                  </a:moveTo>
                  <a:lnTo>
                    <a:pt x="1" y="12981"/>
                  </a:lnTo>
                  <a:lnTo>
                    <a:pt x="66" y="12981"/>
                  </a:lnTo>
                  <a:lnTo>
                    <a:pt x="66" y="11115"/>
                  </a:lnTo>
                  <a:close/>
                  <a:moveTo>
                    <a:pt x="1" y="14830"/>
                  </a:moveTo>
                  <a:lnTo>
                    <a:pt x="1" y="16680"/>
                  </a:lnTo>
                  <a:lnTo>
                    <a:pt x="66" y="16680"/>
                  </a:lnTo>
                  <a:lnTo>
                    <a:pt x="66" y="14830"/>
                  </a:lnTo>
                  <a:close/>
                  <a:moveTo>
                    <a:pt x="1" y="18530"/>
                  </a:moveTo>
                  <a:lnTo>
                    <a:pt x="1" y="20379"/>
                  </a:lnTo>
                  <a:lnTo>
                    <a:pt x="66" y="20379"/>
                  </a:lnTo>
                  <a:lnTo>
                    <a:pt x="66" y="18530"/>
                  </a:lnTo>
                  <a:close/>
                  <a:moveTo>
                    <a:pt x="1" y="22229"/>
                  </a:moveTo>
                  <a:lnTo>
                    <a:pt x="1" y="24079"/>
                  </a:lnTo>
                  <a:lnTo>
                    <a:pt x="66" y="24079"/>
                  </a:lnTo>
                  <a:lnTo>
                    <a:pt x="66" y="22229"/>
                  </a:lnTo>
                  <a:close/>
                  <a:moveTo>
                    <a:pt x="1" y="25945"/>
                  </a:moveTo>
                  <a:lnTo>
                    <a:pt x="1" y="27794"/>
                  </a:lnTo>
                  <a:lnTo>
                    <a:pt x="66" y="27794"/>
                  </a:lnTo>
                  <a:lnTo>
                    <a:pt x="66" y="25945"/>
                  </a:lnTo>
                  <a:close/>
                  <a:moveTo>
                    <a:pt x="1" y="29644"/>
                  </a:moveTo>
                  <a:lnTo>
                    <a:pt x="1" y="31494"/>
                  </a:lnTo>
                  <a:lnTo>
                    <a:pt x="66" y="31494"/>
                  </a:lnTo>
                  <a:lnTo>
                    <a:pt x="66" y="29644"/>
                  </a:lnTo>
                  <a:close/>
                  <a:moveTo>
                    <a:pt x="1" y="33343"/>
                  </a:moveTo>
                  <a:lnTo>
                    <a:pt x="1" y="35193"/>
                  </a:lnTo>
                  <a:lnTo>
                    <a:pt x="66" y="35193"/>
                  </a:lnTo>
                  <a:lnTo>
                    <a:pt x="66" y="33343"/>
                  </a:lnTo>
                  <a:close/>
                  <a:moveTo>
                    <a:pt x="1" y="37059"/>
                  </a:moveTo>
                  <a:lnTo>
                    <a:pt x="1" y="37566"/>
                  </a:lnTo>
                  <a:lnTo>
                    <a:pt x="66" y="37566"/>
                  </a:lnTo>
                  <a:lnTo>
                    <a:pt x="66" y="3705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1"/>
            <p:cNvSpPr/>
            <p:nvPr/>
          </p:nvSpPr>
          <p:spPr>
            <a:xfrm>
              <a:off x="1699875" y="561800"/>
              <a:ext cx="1250" cy="939175"/>
            </a:xfrm>
            <a:custGeom>
              <a:avLst/>
              <a:gdLst/>
              <a:ahLst/>
              <a:cxnLst/>
              <a:rect l="l" t="t" r="r" b="b"/>
              <a:pathLst>
                <a:path w="50" h="37567" extrusionOk="0">
                  <a:moveTo>
                    <a:pt x="1" y="1"/>
                  </a:moveTo>
                  <a:lnTo>
                    <a:pt x="1" y="1867"/>
                  </a:lnTo>
                  <a:lnTo>
                    <a:pt x="50" y="1867"/>
                  </a:lnTo>
                  <a:lnTo>
                    <a:pt x="50" y="1"/>
                  </a:lnTo>
                  <a:close/>
                  <a:moveTo>
                    <a:pt x="1" y="3716"/>
                  </a:moveTo>
                  <a:lnTo>
                    <a:pt x="1" y="5566"/>
                  </a:lnTo>
                  <a:lnTo>
                    <a:pt x="50" y="5566"/>
                  </a:lnTo>
                  <a:lnTo>
                    <a:pt x="50" y="3716"/>
                  </a:lnTo>
                  <a:close/>
                  <a:moveTo>
                    <a:pt x="1" y="7415"/>
                  </a:moveTo>
                  <a:lnTo>
                    <a:pt x="1" y="9265"/>
                  </a:lnTo>
                  <a:lnTo>
                    <a:pt x="50" y="9265"/>
                  </a:lnTo>
                  <a:lnTo>
                    <a:pt x="50" y="7415"/>
                  </a:lnTo>
                  <a:close/>
                  <a:moveTo>
                    <a:pt x="1" y="11115"/>
                  </a:moveTo>
                  <a:lnTo>
                    <a:pt x="1" y="12981"/>
                  </a:lnTo>
                  <a:lnTo>
                    <a:pt x="50" y="12981"/>
                  </a:lnTo>
                  <a:lnTo>
                    <a:pt x="50" y="11115"/>
                  </a:lnTo>
                  <a:close/>
                  <a:moveTo>
                    <a:pt x="1" y="14830"/>
                  </a:moveTo>
                  <a:lnTo>
                    <a:pt x="1" y="16680"/>
                  </a:lnTo>
                  <a:lnTo>
                    <a:pt x="50" y="16680"/>
                  </a:lnTo>
                  <a:lnTo>
                    <a:pt x="50" y="14830"/>
                  </a:lnTo>
                  <a:close/>
                  <a:moveTo>
                    <a:pt x="1" y="18530"/>
                  </a:moveTo>
                  <a:lnTo>
                    <a:pt x="1" y="20379"/>
                  </a:lnTo>
                  <a:lnTo>
                    <a:pt x="50" y="20379"/>
                  </a:lnTo>
                  <a:lnTo>
                    <a:pt x="50" y="18530"/>
                  </a:lnTo>
                  <a:close/>
                  <a:moveTo>
                    <a:pt x="1" y="22229"/>
                  </a:moveTo>
                  <a:lnTo>
                    <a:pt x="1" y="24079"/>
                  </a:lnTo>
                  <a:lnTo>
                    <a:pt x="50" y="24079"/>
                  </a:lnTo>
                  <a:lnTo>
                    <a:pt x="50" y="22229"/>
                  </a:lnTo>
                  <a:close/>
                  <a:moveTo>
                    <a:pt x="1" y="25945"/>
                  </a:moveTo>
                  <a:lnTo>
                    <a:pt x="1" y="27794"/>
                  </a:lnTo>
                  <a:lnTo>
                    <a:pt x="50" y="27794"/>
                  </a:lnTo>
                  <a:lnTo>
                    <a:pt x="50" y="25945"/>
                  </a:lnTo>
                  <a:close/>
                  <a:moveTo>
                    <a:pt x="1" y="29644"/>
                  </a:moveTo>
                  <a:lnTo>
                    <a:pt x="1" y="31494"/>
                  </a:lnTo>
                  <a:lnTo>
                    <a:pt x="50" y="31494"/>
                  </a:lnTo>
                  <a:lnTo>
                    <a:pt x="50" y="29644"/>
                  </a:lnTo>
                  <a:close/>
                  <a:moveTo>
                    <a:pt x="1" y="33343"/>
                  </a:moveTo>
                  <a:lnTo>
                    <a:pt x="1" y="35193"/>
                  </a:lnTo>
                  <a:lnTo>
                    <a:pt x="50" y="35193"/>
                  </a:lnTo>
                  <a:lnTo>
                    <a:pt x="50" y="33343"/>
                  </a:lnTo>
                  <a:close/>
                  <a:moveTo>
                    <a:pt x="1" y="37059"/>
                  </a:moveTo>
                  <a:lnTo>
                    <a:pt x="1" y="37566"/>
                  </a:lnTo>
                  <a:lnTo>
                    <a:pt x="50" y="37566"/>
                  </a:lnTo>
                  <a:lnTo>
                    <a:pt x="50" y="3705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1"/>
            <p:cNvSpPr/>
            <p:nvPr/>
          </p:nvSpPr>
          <p:spPr>
            <a:xfrm>
              <a:off x="1879125" y="561800"/>
              <a:ext cx="1250" cy="939175"/>
            </a:xfrm>
            <a:custGeom>
              <a:avLst/>
              <a:gdLst/>
              <a:ahLst/>
              <a:cxnLst/>
              <a:rect l="l" t="t" r="r" b="b"/>
              <a:pathLst>
                <a:path w="50" h="37567" extrusionOk="0">
                  <a:moveTo>
                    <a:pt x="0" y="1"/>
                  </a:moveTo>
                  <a:lnTo>
                    <a:pt x="0" y="1867"/>
                  </a:lnTo>
                  <a:lnTo>
                    <a:pt x="49" y="1867"/>
                  </a:lnTo>
                  <a:lnTo>
                    <a:pt x="49" y="1"/>
                  </a:lnTo>
                  <a:close/>
                  <a:moveTo>
                    <a:pt x="0" y="3716"/>
                  </a:moveTo>
                  <a:lnTo>
                    <a:pt x="0" y="5566"/>
                  </a:lnTo>
                  <a:lnTo>
                    <a:pt x="49" y="5566"/>
                  </a:lnTo>
                  <a:lnTo>
                    <a:pt x="49" y="3716"/>
                  </a:lnTo>
                  <a:close/>
                  <a:moveTo>
                    <a:pt x="0" y="7415"/>
                  </a:moveTo>
                  <a:lnTo>
                    <a:pt x="0" y="9265"/>
                  </a:lnTo>
                  <a:lnTo>
                    <a:pt x="49" y="9265"/>
                  </a:lnTo>
                  <a:lnTo>
                    <a:pt x="49" y="7415"/>
                  </a:lnTo>
                  <a:close/>
                  <a:moveTo>
                    <a:pt x="0" y="11115"/>
                  </a:moveTo>
                  <a:lnTo>
                    <a:pt x="0" y="12981"/>
                  </a:lnTo>
                  <a:lnTo>
                    <a:pt x="49" y="12981"/>
                  </a:lnTo>
                  <a:lnTo>
                    <a:pt x="49" y="11115"/>
                  </a:lnTo>
                  <a:close/>
                  <a:moveTo>
                    <a:pt x="0" y="14830"/>
                  </a:moveTo>
                  <a:lnTo>
                    <a:pt x="0" y="16680"/>
                  </a:lnTo>
                  <a:lnTo>
                    <a:pt x="49" y="16680"/>
                  </a:lnTo>
                  <a:lnTo>
                    <a:pt x="49" y="14830"/>
                  </a:lnTo>
                  <a:close/>
                  <a:moveTo>
                    <a:pt x="0" y="18530"/>
                  </a:moveTo>
                  <a:lnTo>
                    <a:pt x="0" y="20379"/>
                  </a:lnTo>
                  <a:lnTo>
                    <a:pt x="49" y="20379"/>
                  </a:lnTo>
                  <a:lnTo>
                    <a:pt x="49" y="18530"/>
                  </a:lnTo>
                  <a:close/>
                  <a:moveTo>
                    <a:pt x="0" y="22229"/>
                  </a:moveTo>
                  <a:lnTo>
                    <a:pt x="0" y="24079"/>
                  </a:lnTo>
                  <a:lnTo>
                    <a:pt x="49" y="24079"/>
                  </a:lnTo>
                  <a:lnTo>
                    <a:pt x="49" y="22229"/>
                  </a:lnTo>
                  <a:close/>
                  <a:moveTo>
                    <a:pt x="0" y="25945"/>
                  </a:moveTo>
                  <a:lnTo>
                    <a:pt x="0" y="27794"/>
                  </a:lnTo>
                  <a:lnTo>
                    <a:pt x="49" y="27794"/>
                  </a:lnTo>
                  <a:lnTo>
                    <a:pt x="49" y="25945"/>
                  </a:lnTo>
                  <a:close/>
                  <a:moveTo>
                    <a:pt x="0" y="29644"/>
                  </a:moveTo>
                  <a:lnTo>
                    <a:pt x="0" y="31494"/>
                  </a:lnTo>
                  <a:lnTo>
                    <a:pt x="49" y="31494"/>
                  </a:lnTo>
                  <a:lnTo>
                    <a:pt x="49" y="29644"/>
                  </a:lnTo>
                  <a:close/>
                  <a:moveTo>
                    <a:pt x="0" y="33343"/>
                  </a:moveTo>
                  <a:lnTo>
                    <a:pt x="0" y="35193"/>
                  </a:lnTo>
                  <a:lnTo>
                    <a:pt x="49" y="35193"/>
                  </a:lnTo>
                  <a:lnTo>
                    <a:pt x="49" y="33343"/>
                  </a:lnTo>
                  <a:close/>
                  <a:moveTo>
                    <a:pt x="0" y="37059"/>
                  </a:moveTo>
                  <a:lnTo>
                    <a:pt x="0" y="37566"/>
                  </a:lnTo>
                  <a:lnTo>
                    <a:pt x="49" y="37566"/>
                  </a:lnTo>
                  <a:lnTo>
                    <a:pt x="49" y="3705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1"/>
            <p:cNvSpPr/>
            <p:nvPr/>
          </p:nvSpPr>
          <p:spPr>
            <a:xfrm>
              <a:off x="2058350" y="561800"/>
              <a:ext cx="1650" cy="939175"/>
            </a:xfrm>
            <a:custGeom>
              <a:avLst/>
              <a:gdLst/>
              <a:ahLst/>
              <a:cxnLst/>
              <a:rect l="l" t="t" r="r" b="b"/>
              <a:pathLst>
                <a:path w="66" h="37567" extrusionOk="0">
                  <a:moveTo>
                    <a:pt x="1" y="1"/>
                  </a:moveTo>
                  <a:lnTo>
                    <a:pt x="1" y="1867"/>
                  </a:lnTo>
                  <a:lnTo>
                    <a:pt x="66" y="1867"/>
                  </a:lnTo>
                  <a:lnTo>
                    <a:pt x="66" y="1"/>
                  </a:lnTo>
                  <a:close/>
                  <a:moveTo>
                    <a:pt x="1" y="3716"/>
                  </a:moveTo>
                  <a:lnTo>
                    <a:pt x="1" y="5566"/>
                  </a:lnTo>
                  <a:lnTo>
                    <a:pt x="66" y="5566"/>
                  </a:lnTo>
                  <a:lnTo>
                    <a:pt x="66" y="3716"/>
                  </a:lnTo>
                  <a:close/>
                  <a:moveTo>
                    <a:pt x="1" y="7415"/>
                  </a:moveTo>
                  <a:lnTo>
                    <a:pt x="1" y="9265"/>
                  </a:lnTo>
                  <a:lnTo>
                    <a:pt x="66" y="9265"/>
                  </a:lnTo>
                  <a:lnTo>
                    <a:pt x="66" y="7415"/>
                  </a:lnTo>
                  <a:close/>
                  <a:moveTo>
                    <a:pt x="1" y="11115"/>
                  </a:moveTo>
                  <a:lnTo>
                    <a:pt x="1" y="12981"/>
                  </a:lnTo>
                  <a:lnTo>
                    <a:pt x="66" y="12981"/>
                  </a:lnTo>
                  <a:lnTo>
                    <a:pt x="66" y="11115"/>
                  </a:lnTo>
                  <a:close/>
                  <a:moveTo>
                    <a:pt x="1" y="14830"/>
                  </a:moveTo>
                  <a:lnTo>
                    <a:pt x="1" y="16680"/>
                  </a:lnTo>
                  <a:lnTo>
                    <a:pt x="66" y="16680"/>
                  </a:lnTo>
                  <a:lnTo>
                    <a:pt x="66" y="14830"/>
                  </a:lnTo>
                  <a:close/>
                  <a:moveTo>
                    <a:pt x="1" y="18530"/>
                  </a:moveTo>
                  <a:lnTo>
                    <a:pt x="1" y="20379"/>
                  </a:lnTo>
                  <a:lnTo>
                    <a:pt x="66" y="20379"/>
                  </a:lnTo>
                  <a:lnTo>
                    <a:pt x="66" y="18530"/>
                  </a:lnTo>
                  <a:close/>
                  <a:moveTo>
                    <a:pt x="1" y="22229"/>
                  </a:moveTo>
                  <a:lnTo>
                    <a:pt x="1" y="24079"/>
                  </a:lnTo>
                  <a:lnTo>
                    <a:pt x="66" y="24079"/>
                  </a:lnTo>
                  <a:lnTo>
                    <a:pt x="66" y="22229"/>
                  </a:lnTo>
                  <a:close/>
                  <a:moveTo>
                    <a:pt x="1" y="25945"/>
                  </a:moveTo>
                  <a:lnTo>
                    <a:pt x="1" y="27794"/>
                  </a:lnTo>
                  <a:lnTo>
                    <a:pt x="66" y="27794"/>
                  </a:lnTo>
                  <a:lnTo>
                    <a:pt x="66" y="25945"/>
                  </a:lnTo>
                  <a:close/>
                  <a:moveTo>
                    <a:pt x="1" y="29644"/>
                  </a:moveTo>
                  <a:lnTo>
                    <a:pt x="1" y="31494"/>
                  </a:lnTo>
                  <a:lnTo>
                    <a:pt x="66" y="31494"/>
                  </a:lnTo>
                  <a:lnTo>
                    <a:pt x="66" y="29644"/>
                  </a:lnTo>
                  <a:close/>
                  <a:moveTo>
                    <a:pt x="1" y="33343"/>
                  </a:moveTo>
                  <a:lnTo>
                    <a:pt x="1" y="35193"/>
                  </a:lnTo>
                  <a:lnTo>
                    <a:pt x="66" y="35193"/>
                  </a:lnTo>
                  <a:lnTo>
                    <a:pt x="66" y="33343"/>
                  </a:lnTo>
                  <a:close/>
                  <a:moveTo>
                    <a:pt x="1" y="37059"/>
                  </a:moveTo>
                  <a:lnTo>
                    <a:pt x="1" y="37566"/>
                  </a:lnTo>
                  <a:lnTo>
                    <a:pt x="66" y="37566"/>
                  </a:lnTo>
                  <a:lnTo>
                    <a:pt x="66" y="3705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1"/>
            <p:cNvSpPr/>
            <p:nvPr/>
          </p:nvSpPr>
          <p:spPr>
            <a:xfrm>
              <a:off x="2238000" y="561800"/>
              <a:ext cx="1250" cy="939175"/>
            </a:xfrm>
            <a:custGeom>
              <a:avLst/>
              <a:gdLst/>
              <a:ahLst/>
              <a:cxnLst/>
              <a:rect l="l" t="t" r="r" b="b"/>
              <a:pathLst>
                <a:path w="50" h="37567" extrusionOk="0">
                  <a:moveTo>
                    <a:pt x="0" y="1"/>
                  </a:moveTo>
                  <a:lnTo>
                    <a:pt x="0" y="1867"/>
                  </a:lnTo>
                  <a:lnTo>
                    <a:pt x="49" y="1867"/>
                  </a:lnTo>
                  <a:lnTo>
                    <a:pt x="49" y="1"/>
                  </a:lnTo>
                  <a:close/>
                  <a:moveTo>
                    <a:pt x="0" y="3716"/>
                  </a:moveTo>
                  <a:lnTo>
                    <a:pt x="0" y="5566"/>
                  </a:lnTo>
                  <a:lnTo>
                    <a:pt x="49" y="5566"/>
                  </a:lnTo>
                  <a:lnTo>
                    <a:pt x="49" y="3716"/>
                  </a:lnTo>
                  <a:close/>
                  <a:moveTo>
                    <a:pt x="0" y="7415"/>
                  </a:moveTo>
                  <a:lnTo>
                    <a:pt x="0" y="9265"/>
                  </a:lnTo>
                  <a:lnTo>
                    <a:pt x="49" y="9265"/>
                  </a:lnTo>
                  <a:lnTo>
                    <a:pt x="49" y="7415"/>
                  </a:lnTo>
                  <a:close/>
                  <a:moveTo>
                    <a:pt x="0" y="11115"/>
                  </a:moveTo>
                  <a:lnTo>
                    <a:pt x="0" y="12981"/>
                  </a:lnTo>
                  <a:lnTo>
                    <a:pt x="49" y="12981"/>
                  </a:lnTo>
                  <a:lnTo>
                    <a:pt x="49" y="11115"/>
                  </a:lnTo>
                  <a:close/>
                  <a:moveTo>
                    <a:pt x="0" y="14830"/>
                  </a:moveTo>
                  <a:lnTo>
                    <a:pt x="0" y="16680"/>
                  </a:lnTo>
                  <a:lnTo>
                    <a:pt x="49" y="16680"/>
                  </a:lnTo>
                  <a:lnTo>
                    <a:pt x="49" y="14830"/>
                  </a:lnTo>
                  <a:close/>
                  <a:moveTo>
                    <a:pt x="0" y="18530"/>
                  </a:moveTo>
                  <a:lnTo>
                    <a:pt x="0" y="20379"/>
                  </a:lnTo>
                  <a:lnTo>
                    <a:pt x="49" y="20379"/>
                  </a:lnTo>
                  <a:lnTo>
                    <a:pt x="49" y="18530"/>
                  </a:lnTo>
                  <a:close/>
                  <a:moveTo>
                    <a:pt x="0" y="22229"/>
                  </a:moveTo>
                  <a:lnTo>
                    <a:pt x="0" y="24079"/>
                  </a:lnTo>
                  <a:lnTo>
                    <a:pt x="49" y="24079"/>
                  </a:lnTo>
                  <a:lnTo>
                    <a:pt x="49" y="22229"/>
                  </a:lnTo>
                  <a:close/>
                  <a:moveTo>
                    <a:pt x="0" y="25945"/>
                  </a:moveTo>
                  <a:lnTo>
                    <a:pt x="0" y="27794"/>
                  </a:lnTo>
                  <a:lnTo>
                    <a:pt x="49" y="27794"/>
                  </a:lnTo>
                  <a:lnTo>
                    <a:pt x="49" y="25945"/>
                  </a:lnTo>
                  <a:close/>
                  <a:moveTo>
                    <a:pt x="0" y="29644"/>
                  </a:moveTo>
                  <a:lnTo>
                    <a:pt x="0" y="31494"/>
                  </a:lnTo>
                  <a:lnTo>
                    <a:pt x="49" y="31494"/>
                  </a:lnTo>
                  <a:lnTo>
                    <a:pt x="49" y="29644"/>
                  </a:lnTo>
                  <a:close/>
                  <a:moveTo>
                    <a:pt x="0" y="33343"/>
                  </a:moveTo>
                  <a:lnTo>
                    <a:pt x="0" y="35193"/>
                  </a:lnTo>
                  <a:lnTo>
                    <a:pt x="49" y="35193"/>
                  </a:lnTo>
                  <a:lnTo>
                    <a:pt x="49" y="33343"/>
                  </a:lnTo>
                  <a:close/>
                  <a:moveTo>
                    <a:pt x="0" y="37059"/>
                  </a:moveTo>
                  <a:lnTo>
                    <a:pt x="0" y="37566"/>
                  </a:lnTo>
                  <a:lnTo>
                    <a:pt x="49" y="37566"/>
                  </a:lnTo>
                  <a:lnTo>
                    <a:pt x="49" y="3705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1"/>
            <p:cNvSpPr/>
            <p:nvPr/>
          </p:nvSpPr>
          <p:spPr>
            <a:xfrm>
              <a:off x="781200" y="603125"/>
              <a:ext cx="1435125" cy="1675"/>
            </a:xfrm>
            <a:custGeom>
              <a:avLst/>
              <a:gdLst/>
              <a:ahLst/>
              <a:cxnLst/>
              <a:rect l="l" t="t" r="r" b="b"/>
              <a:pathLst>
                <a:path w="57405" h="67" extrusionOk="0">
                  <a:moveTo>
                    <a:pt x="0" y="1"/>
                  </a:moveTo>
                  <a:lnTo>
                    <a:pt x="0" y="66"/>
                  </a:lnTo>
                  <a:lnTo>
                    <a:pt x="1850" y="66"/>
                  </a:lnTo>
                  <a:lnTo>
                    <a:pt x="1850" y="1"/>
                  </a:lnTo>
                  <a:close/>
                  <a:moveTo>
                    <a:pt x="3700" y="1"/>
                  </a:moveTo>
                  <a:lnTo>
                    <a:pt x="3700" y="66"/>
                  </a:lnTo>
                  <a:lnTo>
                    <a:pt x="5549" y="66"/>
                  </a:lnTo>
                  <a:lnTo>
                    <a:pt x="5549" y="1"/>
                  </a:lnTo>
                  <a:close/>
                  <a:moveTo>
                    <a:pt x="7399" y="1"/>
                  </a:moveTo>
                  <a:lnTo>
                    <a:pt x="7399" y="66"/>
                  </a:lnTo>
                  <a:lnTo>
                    <a:pt x="9249" y="66"/>
                  </a:lnTo>
                  <a:lnTo>
                    <a:pt x="9249" y="1"/>
                  </a:lnTo>
                  <a:close/>
                  <a:moveTo>
                    <a:pt x="11098" y="1"/>
                  </a:moveTo>
                  <a:lnTo>
                    <a:pt x="11098" y="66"/>
                  </a:lnTo>
                  <a:lnTo>
                    <a:pt x="12964" y="66"/>
                  </a:lnTo>
                  <a:lnTo>
                    <a:pt x="12964" y="1"/>
                  </a:lnTo>
                  <a:close/>
                  <a:moveTo>
                    <a:pt x="14814" y="1"/>
                  </a:moveTo>
                  <a:lnTo>
                    <a:pt x="14814" y="66"/>
                  </a:lnTo>
                  <a:lnTo>
                    <a:pt x="16663" y="66"/>
                  </a:lnTo>
                  <a:lnTo>
                    <a:pt x="16663" y="1"/>
                  </a:lnTo>
                  <a:close/>
                  <a:moveTo>
                    <a:pt x="18513" y="1"/>
                  </a:moveTo>
                  <a:lnTo>
                    <a:pt x="18513" y="66"/>
                  </a:lnTo>
                  <a:lnTo>
                    <a:pt x="20363" y="66"/>
                  </a:lnTo>
                  <a:lnTo>
                    <a:pt x="20363" y="1"/>
                  </a:lnTo>
                  <a:close/>
                  <a:moveTo>
                    <a:pt x="22212" y="1"/>
                  </a:moveTo>
                  <a:lnTo>
                    <a:pt x="22212" y="66"/>
                  </a:lnTo>
                  <a:lnTo>
                    <a:pt x="24078" y="66"/>
                  </a:lnTo>
                  <a:lnTo>
                    <a:pt x="24078" y="1"/>
                  </a:lnTo>
                  <a:close/>
                  <a:moveTo>
                    <a:pt x="25928" y="1"/>
                  </a:moveTo>
                  <a:lnTo>
                    <a:pt x="25928" y="66"/>
                  </a:lnTo>
                  <a:lnTo>
                    <a:pt x="27778" y="66"/>
                  </a:lnTo>
                  <a:lnTo>
                    <a:pt x="27778" y="1"/>
                  </a:lnTo>
                  <a:close/>
                  <a:moveTo>
                    <a:pt x="29627" y="1"/>
                  </a:moveTo>
                  <a:lnTo>
                    <a:pt x="29627" y="66"/>
                  </a:lnTo>
                  <a:lnTo>
                    <a:pt x="31477" y="66"/>
                  </a:lnTo>
                  <a:lnTo>
                    <a:pt x="31477" y="1"/>
                  </a:lnTo>
                  <a:close/>
                  <a:moveTo>
                    <a:pt x="33327" y="1"/>
                  </a:moveTo>
                  <a:lnTo>
                    <a:pt x="33327" y="66"/>
                  </a:lnTo>
                  <a:lnTo>
                    <a:pt x="35193" y="66"/>
                  </a:lnTo>
                  <a:lnTo>
                    <a:pt x="35193" y="1"/>
                  </a:lnTo>
                  <a:close/>
                  <a:moveTo>
                    <a:pt x="37042" y="1"/>
                  </a:moveTo>
                  <a:lnTo>
                    <a:pt x="37042" y="66"/>
                  </a:lnTo>
                  <a:lnTo>
                    <a:pt x="38892" y="66"/>
                  </a:lnTo>
                  <a:lnTo>
                    <a:pt x="38892" y="1"/>
                  </a:lnTo>
                  <a:close/>
                  <a:moveTo>
                    <a:pt x="40742" y="1"/>
                  </a:moveTo>
                  <a:lnTo>
                    <a:pt x="40742" y="66"/>
                  </a:lnTo>
                  <a:lnTo>
                    <a:pt x="42591" y="66"/>
                  </a:lnTo>
                  <a:lnTo>
                    <a:pt x="42591" y="1"/>
                  </a:lnTo>
                  <a:close/>
                  <a:moveTo>
                    <a:pt x="44441" y="1"/>
                  </a:moveTo>
                  <a:lnTo>
                    <a:pt x="44441" y="66"/>
                  </a:lnTo>
                  <a:lnTo>
                    <a:pt x="46307" y="66"/>
                  </a:lnTo>
                  <a:lnTo>
                    <a:pt x="46307" y="1"/>
                  </a:lnTo>
                  <a:close/>
                  <a:moveTo>
                    <a:pt x="48157" y="1"/>
                  </a:moveTo>
                  <a:lnTo>
                    <a:pt x="48157" y="66"/>
                  </a:lnTo>
                  <a:lnTo>
                    <a:pt x="50006" y="66"/>
                  </a:lnTo>
                  <a:lnTo>
                    <a:pt x="50006" y="1"/>
                  </a:lnTo>
                  <a:close/>
                  <a:moveTo>
                    <a:pt x="51856" y="1"/>
                  </a:moveTo>
                  <a:lnTo>
                    <a:pt x="51856" y="66"/>
                  </a:lnTo>
                  <a:lnTo>
                    <a:pt x="53705" y="66"/>
                  </a:lnTo>
                  <a:lnTo>
                    <a:pt x="53705" y="1"/>
                  </a:lnTo>
                  <a:close/>
                  <a:moveTo>
                    <a:pt x="55555" y="1"/>
                  </a:moveTo>
                  <a:lnTo>
                    <a:pt x="55555" y="66"/>
                  </a:lnTo>
                  <a:lnTo>
                    <a:pt x="57405" y="66"/>
                  </a:lnTo>
                  <a:lnTo>
                    <a:pt x="574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1"/>
            <p:cNvSpPr/>
            <p:nvPr/>
          </p:nvSpPr>
          <p:spPr>
            <a:xfrm>
              <a:off x="781200" y="774175"/>
              <a:ext cx="1435125" cy="1675"/>
            </a:xfrm>
            <a:custGeom>
              <a:avLst/>
              <a:gdLst/>
              <a:ahLst/>
              <a:cxnLst/>
              <a:rect l="l" t="t" r="r" b="b"/>
              <a:pathLst>
                <a:path w="57405" h="67" extrusionOk="0">
                  <a:moveTo>
                    <a:pt x="0" y="1"/>
                  </a:moveTo>
                  <a:lnTo>
                    <a:pt x="0" y="66"/>
                  </a:lnTo>
                  <a:lnTo>
                    <a:pt x="1850" y="66"/>
                  </a:lnTo>
                  <a:lnTo>
                    <a:pt x="1850" y="1"/>
                  </a:lnTo>
                  <a:close/>
                  <a:moveTo>
                    <a:pt x="3700" y="1"/>
                  </a:moveTo>
                  <a:lnTo>
                    <a:pt x="3700" y="66"/>
                  </a:lnTo>
                  <a:lnTo>
                    <a:pt x="5549" y="66"/>
                  </a:lnTo>
                  <a:lnTo>
                    <a:pt x="5549" y="1"/>
                  </a:lnTo>
                  <a:close/>
                  <a:moveTo>
                    <a:pt x="7399" y="1"/>
                  </a:moveTo>
                  <a:lnTo>
                    <a:pt x="7399" y="66"/>
                  </a:lnTo>
                  <a:lnTo>
                    <a:pt x="9249" y="66"/>
                  </a:lnTo>
                  <a:lnTo>
                    <a:pt x="9249" y="1"/>
                  </a:lnTo>
                  <a:close/>
                  <a:moveTo>
                    <a:pt x="11098" y="1"/>
                  </a:moveTo>
                  <a:lnTo>
                    <a:pt x="11098" y="66"/>
                  </a:lnTo>
                  <a:lnTo>
                    <a:pt x="12964" y="66"/>
                  </a:lnTo>
                  <a:lnTo>
                    <a:pt x="12964" y="1"/>
                  </a:lnTo>
                  <a:close/>
                  <a:moveTo>
                    <a:pt x="14814" y="1"/>
                  </a:moveTo>
                  <a:lnTo>
                    <a:pt x="14814" y="66"/>
                  </a:lnTo>
                  <a:lnTo>
                    <a:pt x="16663" y="66"/>
                  </a:lnTo>
                  <a:lnTo>
                    <a:pt x="16663" y="1"/>
                  </a:lnTo>
                  <a:close/>
                  <a:moveTo>
                    <a:pt x="18513" y="1"/>
                  </a:moveTo>
                  <a:lnTo>
                    <a:pt x="18513" y="66"/>
                  </a:lnTo>
                  <a:lnTo>
                    <a:pt x="20363" y="66"/>
                  </a:lnTo>
                  <a:lnTo>
                    <a:pt x="20363" y="1"/>
                  </a:lnTo>
                  <a:close/>
                  <a:moveTo>
                    <a:pt x="22212" y="1"/>
                  </a:moveTo>
                  <a:lnTo>
                    <a:pt x="22212" y="66"/>
                  </a:lnTo>
                  <a:lnTo>
                    <a:pt x="24078" y="66"/>
                  </a:lnTo>
                  <a:lnTo>
                    <a:pt x="24078" y="1"/>
                  </a:lnTo>
                  <a:close/>
                  <a:moveTo>
                    <a:pt x="25928" y="1"/>
                  </a:moveTo>
                  <a:lnTo>
                    <a:pt x="25928" y="66"/>
                  </a:lnTo>
                  <a:lnTo>
                    <a:pt x="27778" y="66"/>
                  </a:lnTo>
                  <a:lnTo>
                    <a:pt x="27778" y="1"/>
                  </a:lnTo>
                  <a:close/>
                  <a:moveTo>
                    <a:pt x="29627" y="1"/>
                  </a:moveTo>
                  <a:lnTo>
                    <a:pt x="29627" y="66"/>
                  </a:lnTo>
                  <a:lnTo>
                    <a:pt x="31477" y="66"/>
                  </a:lnTo>
                  <a:lnTo>
                    <a:pt x="31477" y="1"/>
                  </a:lnTo>
                  <a:close/>
                  <a:moveTo>
                    <a:pt x="33327" y="1"/>
                  </a:moveTo>
                  <a:lnTo>
                    <a:pt x="33327" y="66"/>
                  </a:lnTo>
                  <a:lnTo>
                    <a:pt x="35193" y="66"/>
                  </a:lnTo>
                  <a:lnTo>
                    <a:pt x="35193" y="1"/>
                  </a:lnTo>
                  <a:close/>
                  <a:moveTo>
                    <a:pt x="37042" y="1"/>
                  </a:moveTo>
                  <a:lnTo>
                    <a:pt x="37042" y="66"/>
                  </a:lnTo>
                  <a:lnTo>
                    <a:pt x="38892" y="66"/>
                  </a:lnTo>
                  <a:lnTo>
                    <a:pt x="38892" y="1"/>
                  </a:lnTo>
                  <a:close/>
                  <a:moveTo>
                    <a:pt x="40742" y="1"/>
                  </a:moveTo>
                  <a:lnTo>
                    <a:pt x="40742" y="66"/>
                  </a:lnTo>
                  <a:lnTo>
                    <a:pt x="42591" y="66"/>
                  </a:lnTo>
                  <a:lnTo>
                    <a:pt x="42591" y="1"/>
                  </a:lnTo>
                  <a:close/>
                  <a:moveTo>
                    <a:pt x="44441" y="1"/>
                  </a:moveTo>
                  <a:lnTo>
                    <a:pt x="44441" y="66"/>
                  </a:lnTo>
                  <a:lnTo>
                    <a:pt x="46307" y="66"/>
                  </a:lnTo>
                  <a:lnTo>
                    <a:pt x="46307" y="1"/>
                  </a:lnTo>
                  <a:close/>
                  <a:moveTo>
                    <a:pt x="48157" y="1"/>
                  </a:moveTo>
                  <a:lnTo>
                    <a:pt x="48157" y="66"/>
                  </a:lnTo>
                  <a:lnTo>
                    <a:pt x="50006" y="66"/>
                  </a:lnTo>
                  <a:lnTo>
                    <a:pt x="50006" y="1"/>
                  </a:lnTo>
                  <a:close/>
                  <a:moveTo>
                    <a:pt x="51856" y="1"/>
                  </a:moveTo>
                  <a:lnTo>
                    <a:pt x="51856" y="66"/>
                  </a:lnTo>
                  <a:lnTo>
                    <a:pt x="53705" y="66"/>
                  </a:lnTo>
                  <a:lnTo>
                    <a:pt x="53705" y="1"/>
                  </a:lnTo>
                  <a:close/>
                  <a:moveTo>
                    <a:pt x="55555" y="1"/>
                  </a:moveTo>
                  <a:lnTo>
                    <a:pt x="55555" y="66"/>
                  </a:lnTo>
                  <a:lnTo>
                    <a:pt x="57405" y="66"/>
                  </a:lnTo>
                  <a:lnTo>
                    <a:pt x="574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1"/>
            <p:cNvSpPr/>
            <p:nvPr/>
          </p:nvSpPr>
          <p:spPr>
            <a:xfrm>
              <a:off x="781200" y="945225"/>
              <a:ext cx="1435125" cy="1675"/>
            </a:xfrm>
            <a:custGeom>
              <a:avLst/>
              <a:gdLst/>
              <a:ahLst/>
              <a:cxnLst/>
              <a:rect l="l" t="t" r="r" b="b"/>
              <a:pathLst>
                <a:path w="57405" h="67" extrusionOk="0">
                  <a:moveTo>
                    <a:pt x="0" y="1"/>
                  </a:moveTo>
                  <a:lnTo>
                    <a:pt x="0" y="66"/>
                  </a:lnTo>
                  <a:lnTo>
                    <a:pt x="1850" y="66"/>
                  </a:lnTo>
                  <a:lnTo>
                    <a:pt x="1850" y="1"/>
                  </a:lnTo>
                  <a:close/>
                  <a:moveTo>
                    <a:pt x="3700" y="1"/>
                  </a:moveTo>
                  <a:lnTo>
                    <a:pt x="3700" y="66"/>
                  </a:lnTo>
                  <a:lnTo>
                    <a:pt x="5549" y="66"/>
                  </a:lnTo>
                  <a:lnTo>
                    <a:pt x="5549" y="1"/>
                  </a:lnTo>
                  <a:close/>
                  <a:moveTo>
                    <a:pt x="7399" y="1"/>
                  </a:moveTo>
                  <a:lnTo>
                    <a:pt x="7399" y="66"/>
                  </a:lnTo>
                  <a:lnTo>
                    <a:pt x="9249" y="66"/>
                  </a:lnTo>
                  <a:lnTo>
                    <a:pt x="9249" y="1"/>
                  </a:lnTo>
                  <a:close/>
                  <a:moveTo>
                    <a:pt x="11098" y="1"/>
                  </a:moveTo>
                  <a:lnTo>
                    <a:pt x="11098" y="66"/>
                  </a:lnTo>
                  <a:lnTo>
                    <a:pt x="12964" y="66"/>
                  </a:lnTo>
                  <a:lnTo>
                    <a:pt x="12964" y="1"/>
                  </a:lnTo>
                  <a:close/>
                  <a:moveTo>
                    <a:pt x="14814" y="1"/>
                  </a:moveTo>
                  <a:lnTo>
                    <a:pt x="14814" y="66"/>
                  </a:lnTo>
                  <a:lnTo>
                    <a:pt x="16663" y="66"/>
                  </a:lnTo>
                  <a:lnTo>
                    <a:pt x="16663" y="1"/>
                  </a:lnTo>
                  <a:close/>
                  <a:moveTo>
                    <a:pt x="18513" y="1"/>
                  </a:moveTo>
                  <a:lnTo>
                    <a:pt x="18513" y="66"/>
                  </a:lnTo>
                  <a:lnTo>
                    <a:pt x="20363" y="66"/>
                  </a:lnTo>
                  <a:lnTo>
                    <a:pt x="20363" y="1"/>
                  </a:lnTo>
                  <a:close/>
                  <a:moveTo>
                    <a:pt x="22212" y="1"/>
                  </a:moveTo>
                  <a:lnTo>
                    <a:pt x="22212" y="66"/>
                  </a:lnTo>
                  <a:lnTo>
                    <a:pt x="24078" y="66"/>
                  </a:lnTo>
                  <a:lnTo>
                    <a:pt x="24078" y="1"/>
                  </a:lnTo>
                  <a:close/>
                  <a:moveTo>
                    <a:pt x="25928" y="1"/>
                  </a:moveTo>
                  <a:lnTo>
                    <a:pt x="25928" y="66"/>
                  </a:lnTo>
                  <a:lnTo>
                    <a:pt x="27778" y="66"/>
                  </a:lnTo>
                  <a:lnTo>
                    <a:pt x="27778" y="1"/>
                  </a:lnTo>
                  <a:close/>
                  <a:moveTo>
                    <a:pt x="29627" y="1"/>
                  </a:moveTo>
                  <a:lnTo>
                    <a:pt x="29627" y="66"/>
                  </a:lnTo>
                  <a:lnTo>
                    <a:pt x="31477" y="66"/>
                  </a:lnTo>
                  <a:lnTo>
                    <a:pt x="31477" y="1"/>
                  </a:lnTo>
                  <a:close/>
                  <a:moveTo>
                    <a:pt x="33327" y="1"/>
                  </a:moveTo>
                  <a:lnTo>
                    <a:pt x="33327" y="66"/>
                  </a:lnTo>
                  <a:lnTo>
                    <a:pt x="35193" y="66"/>
                  </a:lnTo>
                  <a:lnTo>
                    <a:pt x="35193" y="1"/>
                  </a:lnTo>
                  <a:close/>
                  <a:moveTo>
                    <a:pt x="37042" y="1"/>
                  </a:moveTo>
                  <a:lnTo>
                    <a:pt x="37042" y="66"/>
                  </a:lnTo>
                  <a:lnTo>
                    <a:pt x="38892" y="66"/>
                  </a:lnTo>
                  <a:lnTo>
                    <a:pt x="38892" y="1"/>
                  </a:lnTo>
                  <a:close/>
                  <a:moveTo>
                    <a:pt x="40742" y="1"/>
                  </a:moveTo>
                  <a:lnTo>
                    <a:pt x="40742" y="66"/>
                  </a:lnTo>
                  <a:lnTo>
                    <a:pt x="42591" y="66"/>
                  </a:lnTo>
                  <a:lnTo>
                    <a:pt x="42591" y="1"/>
                  </a:lnTo>
                  <a:close/>
                  <a:moveTo>
                    <a:pt x="44441" y="1"/>
                  </a:moveTo>
                  <a:lnTo>
                    <a:pt x="44441" y="66"/>
                  </a:lnTo>
                  <a:lnTo>
                    <a:pt x="46307" y="66"/>
                  </a:lnTo>
                  <a:lnTo>
                    <a:pt x="46307" y="1"/>
                  </a:lnTo>
                  <a:close/>
                  <a:moveTo>
                    <a:pt x="48157" y="1"/>
                  </a:moveTo>
                  <a:lnTo>
                    <a:pt x="48157" y="66"/>
                  </a:lnTo>
                  <a:lnTo>
                    <a:pt x="50006" y="66"/>
                  </a:lnTo>
                  <a:lnTo>
                    <a:pt x="50006" y="1"/>
                  </a:lnTo>
                  <a:close/>
                  <a:moveTo>
                    <a:pt x="51856" y="1"/>
                  </a:moveTo>
                  <a:lnTo>
                    <a:pt x="51856" y="66"/>
                  </a:lnTo>
                  <a:lnTo>
                    <a:pt x="53705" y="66"/>
                  </a:lnTo>
                  <a:lnTo>
                    <a:pt x="53705" y="1"/>
                  </a:lnTo>
                  <a:close/>
                  <a:moveTo>
                    <a:pt x="55555" y="1"/>
                  </a:moveTo>
                  <a:lnTo>
                    <a:pt x="55555" y="66"/>
                  </a:lnTo>
                  <a:lnTo>
                    <a:pt x="57405" y="66"/>
                  </a:lnTo>
                  <a:lnTo>
                    <a:pt x="574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1"/>
            <p:cNvSpPr/>
            <p:nvPr/>
          </p:nvSpPr>
          <p:spPr>
            <a:xfrm>
              <a:off x="781200" y="1116275"/>
              <a:ext cx="1435125" cy="1675"/>
            </a:xfrm>
            <a:custGeom>
              <a:avLst/>
              <a:gdLst/>
              <a:ahLst/>
              <a:cxnLst/>
              <a:rect l="l" t="t" r="r" b="b"/>
              <a:pathLst>
                <a:path w="57405" h="67" extrusionOk="0">
                  <a:moveTo>
                    <a:pt x="0" y="1"/>
                  </a:moveTo>
                  <a:lnTo>
                    <a:pt x="0" y="66"/>
                  </a:lnTo>
                  <a:lnTo>
                    <a:pt x="1850" y="66"/>
                  </a:lnTo>
                  <a:lnTo>
                    <a:pt x="1850" y="1"/>
                  </a:lnTo>
                  <a:close/>
                  <a:moveTo>
                    <a:pt x="3700" y="1"/>
                  </a:moveTo>
                  <a:lnTo>
                    <a:pt x="3700" y="66"/>
                  </a:lnTo>
                  <a:lnTo>
                    <a:pt x="5549" y="66"/>
                  </a:lnTo>
                  <a:lnTo>
                    <a:pt x="5549" y="1"/>
                  </a:lnTo>
                  <a:close/>
                  <a:moveTo>
                    <a:pt x="7399" y="1"/>
                  </a:moveTo>
                  <a:lnTo>
                    <a:pt x="7399" y="66"/>
                  </a:lnTo>
                  <a:lnTo>
                    <a:pt x="9249" y="66"/>
                  </a:lnTo>
                  <a:lnTo>
                    <a:pt x="9249" y="1"/>
                  </a:lnTo>
                  <a:close/>
                  <a:moveTo>
                    <a:pt x="11098" y="1"/>
                  </a:moveTo>
                  <a:lnTo>
                    <a:pt x="11098" y="66"/>
                  </a:lnTo>
                  <a:lnTo>
                    <a:pt x="12964" y="66"/>
                  </a:lnTo>
                  <a:lnTo>
                    <a:pt x="12964" y="1"/>
                  </a:lnTo>
                  <a:close/>
                  <a:moveTo>
                    <a:pt x="14814" y="1"/>
                  </a:moveTo>
                  <a:lnTo>
                    <a:pt x="14814" y="66"/>
                  </a:lnTo>
                  <a:lnTo>
                    <a:pt x="16663" y="66"/>
                  </a:lnTo>
                  <a:lnTo>
                    <a:pt x="16663" y="1"/>
                  </a:lnTo>
                  <a:close/>
                  <a:moveTo>
                    <a:pt x="18513" y="1"/>
                  </a:moveTo>
                  <a:lnTo>
                    <a:pt x="18513" y="66"/>
                  </a:lnTo>
                  <a:lnTo>
                    <a:pt x="20363" y="66"/>
                  </a:lnTo>
                  <a:lnTo>
                    <a:pt x="20363" y="1"/>
                  </a:lnTo>
                  <a:close/>
                  <a:moveTo>
                    <a:pt x="22212" y="1"/>
                  </a:moveTo>
                  <a:lnTo>
                    <a:pt x="22212" y="66"/>
                  </a:lnTo>
                  <a:lnTo>
                    <a:pt x="24078" y="66"/>
                  </a:lnTo>
                  <a:lnTo>
                    <a:pt x="24078" y="1"/>
                  </a:lnTo>
                  <a:close/>
                  <a:moveTo>
                    <a:pt x="25928" y="1"/>
                  </a:moveTo>
                  <a:lnTo>
                    <a:pt x="25928" y="66"/>
                  </a:lnTo>
                  <a:lnTo>
                    <a:pt x="27778" y="66"/>
                  </a:lnTo>
                  <a:lnTo>
                    <a:pt x="27778" y="1"/>
                  </a:lnTo>
                  <a:close/>
                  <a:moveTo>
                    <a:pt x="29627" y="1"/>
                  </a:moveTo>
                  <a:lnTo>
                    <a:pt x="29627" y="66"/>
                  </a:lnTo>
                  <a:lnTo>
                    <a:pt x="31477" y="66"/>
                  </a:lnTo>
                  <a:lnTo>
                    <a:pt x="31477" y="1"/>
                  </a:lnTo>
                  <a:close/>
                  <a:moveTo>
                    <a:pt x="33327" y="1"/>
                  </a:moveTo>
                  <a:lnTo>
                    <a:pt x="33327" y="66"/>
                  </a:lnTo>
                  <a:lnTo>
                    <a:pt x="35193" y="66"/>
                  </a:lnTo>
                  <a:lnTo>
                    <a:pt x="35193" y="1"/>
                  </a:lnTo>
                  <a:close/>
                  <a:moveTo>
                    <a:pt x="37042" y="1"/>
                  </a:moveTo>
                  <a:lnTo>
                    <a:pt x="37042" y="66"/>
                  </a:lnTo>
                  <a:lnTo>
                    <a:pt x="38892" y="66"/>
                  </a:lnTo>
                  <a:lnTo>
                    <a:pt x="38892" y="1"/>
                  </a:lnTo>
                  <a:close/>
                  <a:moveTo>
                    <a:pt x="40742" y="1"/>
                  </a:moveTo>
                  <a:lnTo>
                    <a:pt x="40742" y="66"/>
                  </a:lnTo>
                  <a:lnTo>
                    <a:pt x="42591" y="66"/>
                  </a:lnTo>
                  <a:lnTo>
                    <a:pt x="42591" y="1"/>
                  </a:lnTo>
                  <a:close/>
                  <a:moveTo>
                    <a:pt x="44441" y="1"/>
                  </a:moveTo>
                  <a:lnTo>
                    <a:pt x="44441" y="66"/>
                  </a:lnTo>
                  <a:lnTo>
                    <a:pt x="46307" y="66"/>
                  </a:lnTo>
                  <a:lnTo>
                    <a:pt x="46307" y="1"/>
                  </a:lnTo>
                  <a:close/>
                  <a:moveTo>
                    <a:pt x="48157" y="1"/>
                  </a:moveTo>
                  <a:lnTo>
                    <a:pt x="48157" y="66"/>
                  </a:lnTo>
                  <a:lnTo>
                    <a:pt x="50006" y="66"/>
                  </a:lnTo>
                  <a:lnTo>
                    <a:pt x="50006" y="1"/>
                  </a:lnTo>
                  <a:close/>
                  <a:moveTo>
                    <a:pt x="51856" y="1"/>
                  </a:moveTo>
                  <a:lnTo>
                    <a:pt x="51856" y="66"/>
                  </a:lnTo>
                  <a:lnTo>
                    <a:pt x="53705" y="66"/>
                  </a:lnTo>
                  <a:lnTo>
                    <a:pt x="53705" y="1"/>
                  </a:lnTo>
                  <a:close/>
                  <a:moveTo>
                    <a:pt x="55555" y="1"/>
                  </a:moveTo>
                  <a:lnTo>
                    <a:pt x="55555" y="66"/>
                  </a:lnTo>
                  <a:lnTo>
                    <a:pt x="57405" y="66"/>
                  </a:lnTo>
                  <a:lnTo>
                    <a:pt x="574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1"/>
            <p:cNvSpPr/>
            <p:nvPr/>
          </p:nvSpPr>
          <p:spPr>
            <a:xfrm>
              <a:off x="781200" y="1287325"/>
              <a:ext cx="1435125" cy="1275"/>
            </a:xfrm>
            <a:custGeom>
              <a:avLst/>
              <a:gdLst/>
              <a:ahLst/>
              <a:cxnLst/>
              <a:rect l="l" t="t" r="r" b="b"/>
              <a:pathLst>
                <a:path w="57405" h="51" extrusionOk="0">
                  <a:moveTo>
                    <a:pt x="0" y="1"/>
                  </a:moveTo>
                  <a:lnTo>
                    <a:pt x="0" y="50"/>
                  </a:lnTo>
                  <a:lnTo>
                    <a:pt x="1850" y="50"/>
                  </a:lnTo>
                  <a:lnTo>
                    <a:pt x="1850" y="1"/>
                  </a:lnTo>
                  <a:close/>
                  <a:moveTo>
                    <a:pt x="3700" y="1"/>
                  </a:moveTo>
                  <a:lnTo>
                    <a:pt x="3700" y="50"/>
                  </a:lnTo>
                  <a:lnTo>
                    <a:pt x="5549" y="50"/>
                  </a:lnTo>
                  <a:lnTo>
                    <a:pt x="5549" y="1"/>
                  </a:lnTo>
                  <a:close/>
                  <a:moveTo>
                    <a:pt x="7399" y="1"/>
                  </a:moveTo>
                  <a:lnTo>
                    <a:pt x="7399" y="50"/>
                  </a:lnTo>
                  <a:lnTo>
                    <a:pt x="9249" y="50"/>
                  </a:lnTo>
                  <a:lnTo>
                    <a:pt x="9249" y="1"/>
                  </a:lnTo>
                  <a:close/>
                  <a:moveTo>
                    <a:pt x="11098" y="1"/>
                  </a:moveTo>
                  <a:lnTo>
                    <a:pt x="11098" y="50"/>
                  </a:lnTo>
                  <a:lnTo>
                    <a:pt x="12964" y="50"/>
                  </a:lnTo>
                  <a:lnTo>
                    <a:pt x="12964" y="1"/>
                  </a:lnTo>
                  <a:close/>
                  <a:moveTo>
                    <a:pt x="14814" y="1"/>
                  </a:moveTo>
                  <a:lnTo>
                    <a:pt x="14814" y="50"/>
                  </a:lnTo>
                  <a:lnTo>
                    <a:pt x="16663" y="50"/>
                  </a:lnTo>
                  <a:lnTo>
                    <a:pt x="16663" y="1"/>
                  </a:lnTo>
                  <a:close/>
                  <a:moveTo>
                    <a:pt x="18513" y="1"/>
                  </a:moveTo>
                  <a:lnTo>
                    <a:pt x="18513" y="50"/>
                  </a:lnTo>
                  <a:lnTo>
                    <a:pt x="20363" y="50"/>
                  </a:lnTo>
                  <a:lnTo>
                    <a:pt x="20363" y="1"/>
                  </a:lnTo>
                  <a:close/>
                  <a:moveTo>
                    <a:pt x="22212" y="1"/>
                  </a:moveTo>
                  <a:lnTo>
                    <a:pt x="22212" y="50"/>
                  </a:lnTo>
                  <a:lnTo>
                    <a:pt x="24078" y="50"/>
                  </a:lnTo>
                  <a:lnTo>
                    <a:pt x="24078" y="1"/>
                  </a:lnTo>
                  <a:close/>
                  <a:moveTo>
                    <a:pt x="25928" y="1"/>
                  </a:moveTo>
                  <a:lnTo>
                    <a:pt x="25928" y="50"/>
                  </a:lnTo>
                  <a:lnTo>
                    <a:pt x="27778" y="50"/>
                  </a:lnTo>
                  <a:lnTo>
                    <a:pt x="27778" y="1"/>
                  </a:lnTo>
                  <a:close/>
                  <a:moveTo>
                    <a:pt x="29627" y="1"/>
                  </a:moveTo>
                  <a:lnTo>
                    <a:pt x="29627" y="50"/>
                  </a:lnTo>
                  <a:lnTo>
                    <a:pt x="31477" y="50"/>
                  </a:lnTo>
                  <a:lnTo>
                    <a:pt x="31477" y="1"/>
                  </a:lnTo>
                  <a:close/>
                  <a:moveTo>
                    <a:pt x="33327" y="1"/>
                  </a:moveTo>
                  <a:lnTo>
                    <a:pt x="33327" y="50"/>
                  </a:lnTo>
                  <a:lnTo>
                    <a:pt x="35193" y="50"/>
                  </a:lnTo>
                  <a:lnTo>
                    <a:pt x="35193" y="1"/>
                  </a:lnTo>
                  <a:close/>
                  <a:moveTo>
                    <a:pt x="37042" y="1"/>
                  </a:moveTo>
                  <a:lnTo>
                    <a:pt x="37042" y="50"/>
                  </a:lnTo>
                  <a:lnTo>
                    <a:pt x="38892" y="50"/>
                  </a:lnTo>
                  <a:lnTo>
                    <a:pt x="38892" y="1"/>
                  </a:lnTo>
                  <a:close/>
                  <a:moveTo>
                    <a:pt x="40742" y="1"/>
                  </a:moveTo>
                  <a:lnTo>
                    <a:pt x="40742" y="50"/>
                  </a:lnTo>
                  <a:lnTo>
                    <a:pt x="42591" y="50"/>
                  </a:lnTo>
                  <a:lnTo>
                    <a:pt x="42591" y="1"/>
                  </a:lnTo>
                  <a:close/>
                  <a:moveTo>
                    <a:pt x="44441" y="1"/>
                  </a:moveTo>
                  <a:lnTo>
                    <a:pt x="44441" y="50"/>
                  </a:lnTo>
                  <a:lnTo>
                    <a:pt x="46307" y="50"/>
                  </a:lnTo>
                  <a:lnTo>
                    <a:pt x="46307" y="1"/>
                  </a:lnTo>
                  <a:close/>
                  <a:moveTo>
                    <a:pt x="48157" y="1"/>
                  </a:moveTo>
                  <a:lnTo>
                    <a:pt x="48157" y="50"/>
                  </a:lnTo>
                  <a:lnTo>
                    <a:pt x="50006" y="50"/>
                  </a:lnTo>
                  <a:lnTo>
                    <a:pt x="50006" y="1"/>
                  </a:lnTo>
                  <a:close/>
                  <a:moveTo>
                    <a:pt x="51856" y="1"/>
                  </a:moveTo>
                  <a:lnTo>
                    <a:pt x="51856" y="50"/>
                  </a:lnTo>
                  <a:lnTo>
                    <a:pt x="53705" y="50"/>
                  </a:lnTo>
                  <a:lnTo>
                    <a:pt x="53705" y="1"/>
                  </a:lnTo>
                  <a:close/>
                  <a:moveTo>
                    <a:pt x="55555" y="1"/>
                  </a:moveTo>
                  <a:lnTo>
                    <a:pt x="55555" y="50"/>
                  </a:lnTo>
                  <a:lnTo>
                    <a:pt x="57405" y="50"/>
                  </a:lnTo>
                  <a:lnTo>
                    <a:pt x="574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1"/>
            <p:cNvSpPr/>
            <p:nvPr/>
          </p:nvSpPr>
          <p:spPr>
            <a:xfrm>
              <a:off x="781200" y="1458375"/>
              <a:ext cx="1435125" cy="1275"/>
            </a:xfrm>
            <a:custGeom>
              <a:avLst/>
              <a:gdLst/>
              <a:ahLst/>
              <a:cxnLst/>
              <a:rect l="l" t="t" r="r" b="b"/>
              <a:pathLst>
                <a:path w="57405" h="51" extrusionOk="0">
                  <a:moveTo>
                    <a:pt x="0" y="1"/>
                  </a:moveTo>
                  <a:lnTo>
                    <a:pt x="0" y="50"/>
                  </a:lnTo>
                  <a:lnTo>
                    <a:pt x="1850" y="50"/>
                  </a:lnTo>
                  <a:lnTo>
                    <a:pt x="1850" y="1"/>
                  </a:lnTo>
                  <a:close/>
                  <a:moveTo>
                    <a:pt x="3700" y="1"/>
                  </a:moveTo>
                  <a:lnTo>
                    <a:pt x="3700" y="50"/>
                  </a:lnTo>
                  <a:lnTo>
                    <a:pt x="5549" y="50"/>
                  </a:lnTo>
                  <a:lnTo>
                    <a:pt x="5549" y="1"/>
                  </a:lnTo>
                  <a:close/>
                  <a:moveTo>
                    <a:pt x="7399" y="1"/>
                  </a:moveTo>
                  <a:lnTo>
                    <a:pt x="7399" y="50"/>
                  </a:lnTo>
                  <a:lnTo>
                    <a:pt x="9249" y="50"/>
                  </a:lnTo>
                  <a:lnTo>
                    <a:pt x="9249" y="1"/>
                  </a:lnTo>
                  <a:close/>
                  <a:moveTo>
                    <a:pt x="11098" y="1"/>
                  </a:moveTo>
                  <a:lnTo>
                    <a:pt x="11098" y="50"/>
                  </a:lnTo>
                  <a:lnTo>
                    <a:pt x="12964" y="50"/>
                  </a:lnTo>
                  <a:lnTo>
                    <a:pt x="12964" y="1"/>
                  </a:lnTo>
                  <a:close/>
                  <a:moveTo>
                    <a:pt x="14814" y="1"/>
                  </a:moveTo>
                  <a:lnTo>
                    <a:pt x="14814" y="50"/>
                  </a:lnTo>
                  <a:lnTo>
                    <a:pt x="16663" y="50"/>
                  </a:lnTo>
                  <a:lnTo>
                    <a:pt x="16663" y="1"/>
                  </a:lnTo>
                  <a:close/>
                  <a:moveTo>
                    <a:pt x="18513" y="1"/>
                  </a:moveTo>
                  <a:lnTo>
                    <a:pt x="18513" y="50"/>
                  </a:lnTo>
                  <a:lnTo>
                    <a:pt x="20363" y="50"/>
                  </a:lnTo>
                  <a:lnTo>
                    <a:pt x="20363" y="1"/>
                  </a:lnTo>
                  <a:close/>
                  <a:moveTo>
                    <a:pt x="22212" y="1"/>
                  </a:moveTo>
                  <a:lnTo>
                    <a:pt x="22212" y="50"/>
                  </a:lnTo>
                  <a:lnTo>
                    <a:pt x="24078" y="50"/>
                  </a:lnTo>
                  <a:lnTo>
                    <a:pt x="24078" y="1"/>
                  </a:lnTo>
                  <a:close/>
                  <a:moveTo>
                    <a:pt x="25928" y="1"/>
                  </a:moveTo>
                  <a:lnTo>
                    <a:pt x="25928" y="50"/>
                  </a:lnTo>
                  <a:lnTo>
                    <a:pt x="27778" y="50"/>
                  </a:lnTo>
                  <a:lnTo>
                    <a:pt x="27778" y="1"/>
                  </a:lnTo>
                  <a:close/>
                  <a:moveTo>
                    <a:pt x="29627" y="1"/>
                  </a:moveTo>
                  <a:lnTo>
                    <a:pt x="29627" y="50"/>
                  </a:lnTo>
                  <a:lnTo>
                    <a:pt x="31477" y="50"/>
                  </a:lnTo>
                  <a:lnTo>
                    <a:pt x="31477" y="1"/>
                  </a:lnTo>
                  <a:close/>
                  <a:moveTo>
                    <a:pt x="33327" y="1"/>
                  </a:moveTo>
                  <a:lnTo>
                    <a:pt x="33327" y="50"/>
                  </a:lnTo>
                  <a:lnTo>
                    <a:pt x="35193" y="50"/>
                  </a:lnTo>
                  <a:lnTo>
                    <a:pt x="35193" y="1"/>
                  </a:lnTo>
                  <a:close/>
                  <a:moveTo>
                    <a:pt x="37042" y="1"/>
                  </a:moveTo>
                  <a:lnTo>
                    <a:pt x="37042" y="50"/>
                  </a:lnTo>
                  <a:lnTo>
                    <a:pt x="38892" y="50"/>
                  </a:lnTo>
                  <a:lnTo>
                    <a:pt x="38892" y="1"/>
                  </a:lnTo>
                  <a:close/>
                  <a:moveTo>
                    <a:pt x="40742" y="1"/>
                  </a:moveTo>
                  <a:lnTo>
                    <a:pt x="40742" y="50"/>
                  </a:lnTo>
                  <a:lnTo>
                    <a:pt x="42591" y="50"/>
                  </a:lnTo>
                  <a:lnTo>
                    <a:pt x="42591" y="1"/>
                  </a:lnTo>
                  <a:close/>
                  <a:moveTo>
                    <a:pt x="44441" y="1"/>
                  </a:moveTo>
                  <a:lnTo>
                    <a:pt x="44441" y="50"/>
                  </a:lnTo>
                  <a:lnTo>
                    <a:pt x="46307" y="50"/>
                  </a:lnTo>
                  <a:lnTo>
                    <a:pt x="46307" y="1"/>
                  </a:lnTo>
                  <a:close/>
                  <a:moveTo>
                    <a:pt x="48157" y="1"/>
                  </a:moveTo>
                  <a:lnTo>
                    <a:pt x="48157" y="50"/>
                  </a:lnTo>
                  <a:lnTo>
                    <a:pt x="50006" y="50"/>
                  </a:lnTo>
                  <a:lnTo>
                    <a:pt x="50006" y="1"/>
                  </a:lnTo>
                  <a:close/>
                  <a:moveTo>
                    <a:pt x="51856" y="1"/>
                  </a:moveTo>
                  <a:lnTo>
                    <a:pt x="51856" y="50"/>
                  </a:lnTo>
                  <a:lnTo>
                    <a:pt x="53705" y="50"/>
                  </a:lnTo>
                  <a:lnTo>
                    <a:pt x="53705" y="1"/>
                  </a:lnTo>
                  <a:close/>
                  <a:moveTo>
                    <a:pt x="55555" y="1"/>
                  </a:moveTo>
                  <a:lnTo>
                    <a:pt x="55555" y="50"/>
                  </a:lnTo>
                  <a:lnTo>
                    <a:pt x="57405" y="50"/>
                  </a:lnTo>
                  <a:lnTo>
                    <a:pt x="574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" name="Google Shape;3095;p1"/>
          <p:cNvSpPr txBox="1">
            <a:spLocks noGrp="1"/>
          </p:cNvSpPr>
          <p:nvPr>
            <p:ph type="title"/>
          </p:nvPr>
        </p:nvSpPr>
        <p:spPr>
          <a:xfrm>
            <a:off x="514800" y="1254375"/>
            <a:ext cx="3520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 dirty="0"/>
              <a:t>CART CODERS – Web Development Showcase</a:t>
            </a:r>
            <a:endParaRPr dirty="0"/>
          </a:p>
        </p:txBody>
      </p:sp>
      <p:pic>
        <p:nvPicPr>
          <p:cNvPr id="3096" name="Google Shape;3096;p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179600" y="1404000"/>
            <a:ext cx="4622400" cy="2311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097" name="Google Shape;3097;p1"/>
          <p:cNvSpPr txBox="1">
            <a:spLocks noGrp="1"/>
          </p:cNvSpPr>
          <p:nvPr>
            <p:ph type="body" idx="1"/>
          </p:nvPr>
        </p:nvSpPr>
        <p:spPr>
          <a:xfrm>
            <a:off x="514800" y="2158350"/>
            <a:ext cx="3520800" cy="26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rPr lang="en-GB" dirty="0"/>
              <a:t>A front-end project demonstrating our proficiency in HTML5 and CSS3. This presentation highlights our attempt to replicate the </a:t>
            </a:r>
            <a:r>
              <a:rPr lang="en-GB" dirty="0" smtClean="0"/>
              <a:t>Amazon </a:t>
            </a:r>
            <a:r>
              <a:rPr lang="en-GB" dirty="0"/>
              <a:t>homepage, focusing on responsive design and UI replication without using JavaScript.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8" name="Google Shape;3158;p10"/>
          <p:cNvSpPr txBox="1">
            <a:spLocks noGrp="1"/>
          </p:cNvSpPr>
          <p:nvPr>
            <p:ph type="title"/>
          </p:nvPr>
        </p:nvSpPr>
        <p:spPr>
          <a:xfrm>
            <a:off x="514800" y="1254375"/>
            <a:ext cx="3520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 dirty="0"/>
              <a:t>Thank You / Q&amp;A</a:t>
            </a:r>
            <a:endParaRPr dirty="0"/>
          </a:p>
        </p:txBody>
      </p:sp>
      <p:pic>
        <p:nvPicPr>
          <p:cNvPr id="3159" name="Google Shape;3159;p1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179600" y="1404000"/>
            <a:ext cx="4622400" cy="2311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160" name="Google Shape;3160;p10"/>
          <p:cNvSpPr txBox="1">
            <a:spLocks noGrp="1"/>
          </p:cNvSpPr>
          <p:nvPr>
            <p:ph type="body" idx="1"/>
          </p:nvPr>
        </p:nvSpPr>
        <p:spPr>
          <a:xfrm>
            <a:off x="514800" y="2158350"/>
            <a:ext cx="3520800" cy="26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rPr lang="en-GB" dirty="0"/>
              <a:t>Thank you for your time and attention. We are now happy to answer any questions you may have about our </a:t>
            </a:r>
            <a:r>
              <a:rPr lang="en-GB" dirty="0" err="1" smtClean="0"/>
              <a:t>Lootcart</a:t>
            </a:r>
            <a:r>
              <a:rPr lang="en-GB" dirty="0" smtClean="0"/>
              <a:t> website </a:t>
            </a:r>
            <a:r>
              <a:rPr lang="en-GB" dirty="0"/>
              <a:t>project.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" name="Google Shape;3102;p2"/>
          <p:cNvSpPr txBox="1">
            <a:spLocks noGrp="1"/>
          </p:cNvSpPr>
          <p:nvPr>
            <p:ph type="title"/>
          </p:nvPr>
        </p:nvSpPr>
        <p:spPr>
          <a:xfrm>
            <a:off x="514800" y="1254375"/>
            <a:ext cx="35208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 dirty="0"/>
              <a:t>About the Website – </a:t>
            </a:r>
            <a:r>
              <a:rPr lang="en-GB" dirty="0" err="1" smtClean="0"/>
              <a:t>Lootcart</a:t>
            </a:r>
            <a:endParaRPr dirty="0"/>
          </a:p>
        </p:txBody>
      </p:sp>
      <p:pic>
        <p:nvPicPr>
          <p:cNvPr id="3103" name="Google Shape;3103;p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179600" y="1404000"/>
            <a:ext cx="4622400" cy="2311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104" name="Google Shape;3104;p2"/>
          <p:cNvSpPr txBox="1">
            <a:spLocks noGrp="1"/>
          </p:cNvSpPr>
          <p:nvPr>
            <p:ph type="body" idx="1"/>
          </p:nvPr>
        </p:nvSpPr>
        <p:spPr>
          <a:xfrm>
            <a:off x="514800" y="2158350"/>
            <a:ext cx="3520800" cy="26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rPr lang="en-GB"/>
              <a:t>Our project, the "Shopazon," is a static website built using HTML5 and CSS3. The primary objective was to recreate the visual layout and structure of Amazon's homepage, providing a practical exercise in front-end development and responsive design techniques. it’s similar to amazon website but we add some unique ideas.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9" name="Google Shape;3109;p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424925"/>
            <a:ext cx="2213100" cy="4426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110" name="Google Shape;3110;p3"/>
          <p:cNvSpPr txBox="1">
            <a:spLocks noGrp="1"/>
          </p:cNvSpPr>
          <p:nvPr>
            <p:ph type="title"/>
          </p:nvPr>
        </p:nvSpPr>
        <p:spPr>
          <a:xfrm>
            <a:off x="2504876" y="751775"/>
            <a:ext cx="6277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 dirty="0"/>
              <a:t>Project Goals</a:t>
            </a:r>
            <a:endParaRPr dirty="0"/>
          </a:p>
        </p:txBody>
      </p:sp>
      <p:sp>
        <p:nvSpPr>
          <p:cNvPr id="3111" name="Google Shape;3111;p3"/>
          <p:cNvSpPr txBox="1">
            <a:spLocks noGrp="1"/>
          </p:cNvSpPr>
          <p:nvPr>
            <p:ph type="body" idx="1"/>
          </p:nvPr>
        </p:nvSpPr>
        <p:spPr>
          <a:xfrm>
            <a:off x="2504891" y="1511077"/>
            <a:ext cx="6277800" cy="3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dirty="0"/>
              <a:t>The key goals for this project were:</a:t>
            </a:r>
            <a:endParaRPr dirty="0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 dirty="0"/>
              <a:t>Practicing responsive design principles to ensure compatibility across different screen sizes.</a:t>
            </a:r>
            <a:endParaRPr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dirty="0"/>
              <a:t>Understanding the process of replicating a real-world UI, focusing on design accuracy.</a:t>
            </a:r>
            <a:endParaRPr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dirty="0"/>
              <a:t>Mastering front-end development skills using only HTML and CSS, without relying on JavaScript.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6" name="Google Shape;3116;p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424925"/>
            <a:ext cx="2213100" cy="4426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117" name="Google Shape;3117;p4"/>
          <p:cNvSpPr txBox="1">
            <a:spLocks noGrp="1"/>
          </p:cNvSpPr>
          <p:nvPr>
            <p:ph type="title"/>
          </p:nvPr>
        </p:nvSpPr>
        <p:spPr>
          <a:xfrm>
            <a:off x="2504876" y="751775"/>
            <a:ext cx="6277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 dirty="0"/>
              <a:t>Key Features &amp; Functionalities</a:t>
            </a:r>
            <a:endParaRPr dirty="0"/>
          </a:p>
        </p:txBody>
      </p:sp>
      <p:sp>
        <p:nvSpPr>
          <p:cNvPr id="3118" name="Google Shape;3118;p4"/>
          <p:cNvSpPr txBox="1">
            <a:spLocks noGrp="1"/>
          </p:cNvSpPr>
          <p:nvPr>
            <p:ph type="body" idx="1"/>
          </p:nvPr>
        </p:nvSpPr>
        <p:spPr>
          <a:xfrm>
            <a:off x="2504891" y="1511077"/>
            <a:ext cx="6277800" cy="3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dirty="0" smtClean="0"/>
              <a:t>The </a:t>
            </a:r>
            <a:r>
              <a:rPr lang="en-GB" dirty="0" err="1" smtClean="0"/>
              <a:t>Lootcart</a:t>
            </a:r>
            <a:r>
              <a:rPr lang="en-GB" dirty="0" smtClean="0"/>
              <a:t> website </a:t>
            </a:r>
            <a:r>
              <a:rPr lang="en-GB" dirty="0"/>
              <a:t>includes the following features:</a:t>
            </a:r>
            <a:endParaRPr dirty="0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 dirty="0"/>
              <a:t>Header with a search bar and shopping cart icon, mimicking Amazon's top navigation.</a:t>
            </a:r>
            <a:endParaRPr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dirty="0"/>
              <a:t>Hero banner section with a prominent image, similar to the Amazon promotional area.</a:t>
            </a:r>
            <a:endParaRPr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dirty="0"/>
              <a:t>Product grid layout to display items, mirroring Amazon's product listing.</a:t>
            </a:r>
            <a:endParaRPr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dirty="0"/>
              <a:t>Detailed footer design with multiple link sections for categories and help.</a:t>
            </a:r>
            <a:endParaRPr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dirty="0"/>
              <a:t>Mobile responsiveness achieved through </a:t>
            </a:r>
            <a:r>
              <a:rPr lang="en-GB" dirty="0" err="1"/>
              <a:t>Flexbox</a:t>
            </a:r>
            <a:r>
              <a:rPr lang="en-GB" dirty="0"/>
              <a:t> and Media Queries.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3" name="Google Shape;3123;p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424925"/>
            <a:ext cx="2213100" cy="4426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124" name="Google Shape;3124;p5"/>
          <p:cNvSpPr txBox="1">
            <a:spLocks noGrp="1"/>
          </p:cNvSpPr>
          <p:nvPr>
            <p:ph type="title"/>
          </p:nvPr>
        </p:nvSpPr>
        <p:spPr>
          <a:xfrm>
            <a:off x="2504876" y="751775"/>
            <a:ext cx="6277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/>
              <a:t>Design Choices &amp; Tools Used</a:t>
            </a:r>
            <a:endParaRPr/>
          </a:p>
        </p:txBody>
      </p:sp>
      <p:sp>
        <p:nvSpPr>
          <p:cNvPr id="3125" name="Google Shape;3125;p5"/>
          <p:cNvSpPr txBox="1">
            <a:spLocks noGrp="1"/>
          </p:cNvSpPr>
          <p:nvPr>
            <p:ph type="body" idx="1"/>
          </p:nvPr>
        </p:nvSpPr>
        <p:spPr>
          <a:xfrm>
            <a:off x="2504891" y="1511077"/>
            <a:ext cx="6277800" cy="3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Key design decisions included: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Layout strategy focused on replicating Amazon's structure, using semantic HTML for clarity.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Modular CSS approach for maintainability and scalability.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Adherence to Amazon's design language, including color scheme and typography.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Tools used: VS Code, Chrome DevTools.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0" name="Google Shape;3130;p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424925"/>
            <a:ext cx="2213100" cy="4426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131" name="Google Shape;3131;p6"/>
          <p:cNvSpPr txBox="1">
            <a:spLocks noGrp="1"/>
          </p:cNvSpPr>
          <p:nvPr>
            <p:ph type="title"/>
          </p:nvPr>
        </p:nvSpPr>
        <p:spPr>
          <a:xfrm>
            <a:off x="2504876" y="751775"/>
            <a:ext cx="6277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/>
              <a:t>Responsive Design Implementation</a:t>
            </a:r>
            <a:endParaRPr/>
          </a:p>
        </p:txBody>
      </p:sp>
      <p:sp>
        <p:nvSpPr>
          <p:cNvPr id="3132" name="Google Shape;3132;p6"/>
          <p:cNvSpPr txBox="1">
            <a:spLocks noGrp="1"/>
          </p:cNvSpPr>
          <p:nvPr>
            <p:ph type="body" idx="1"/>
          </p:nvPr>
        </p:nvSpPr>
        <p:spPr>
          <a:xfrm>
            <a:off x="2504891" y="1511077"/>
            <a:ext cx="6277800" cy="3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We achieved responsiveness by using: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Flexbox for flexible layout and alignment of elements.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Media queries to adapt the layout and content based on screen size. This ensures optimal viewing on desktops, tablets, and mobile devices.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7" name="Google Shape;3137;p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42000" y="329350"/>
            <a:ext cx="6660000" cy="1665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138" name="Google Shape;3138;p7"/>
          <p:cNvSpPr txBox="1">
            <a:spLocks noGrp="1"/>
          </p:cNvSpPr>
          <p:nvPr>
            <p:ph type="title"/>
          </p:nvPr>
        </p:nvSpPr>
        <p:spPr>
          <a:xfrm>
            <a:off x="414000" y="2298150"/>
            <a:ext cx="24975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617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/>
              <a:t>Core UI Components Recap</a:t>
            </a:r>
            <a:endParaRPr/>
          </a:p>
        </p:txBody>
      </p:sp>
      <p:sp>
        <p:nvSpPr>
          <p:cNvPr id="3139" name="Google Shape;3139;p7"/>
          <p:cNvSpPr txBox="1">
            <a:spLocks noGrp="1"/>
          </p:cNvSpPr>
          <p:nvPr>
            <p:ph type="body" idx="1"/>
          </p:nvPr>
        </p:nvSpPr>
        <p:spPr>
          <a:xfrm>
            <a:off x="2999700" y="2279400"/>
            <a:ext cx="5730300" cy="24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The core UI components we focused on were: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Navigation header: Ensuring it remains consistent across all screen sizes.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Product display grid: Replicating Amazon's product grid layout.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Hover effects: Adding subtle visual feedback on interactive elements.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Structured footer links: Organizing links for easy navigation.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4" name="Google Shape;3144;p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1901045"/>
            <a:ext cx="2213100" cy="1473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145" name="Google Shape;3145;p8"/>
          <p:cNvSpPr txBox="1">
            <a:spLocks noGrp="1"/>
          </p:cNvSpPr>
          <p:nvPr>
            <p:ph type="title"/>
          </p:nvPr>
        </p:nvSpPr>
        <p:spPr>
          <a:xfrm>
            <a:off x="2504876" y="751775"/>
            <a:ext cx="6277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/>
              <a:t>Team Contributions</a:t>
            </a:r>
            <a:endParaRPr/>
          </a:p>
        </p:txBody>
      </p:sp>
      <p:sp>
        <p:nvSpPr>
          <p:cNvPr id="3146" name="Google Shape;3146;p8"/>
          <p:cNvSpPr txBox="1">
            <a:spLocks noGrp="1"/>
          </p:cNvSpPr>
          <p:nvPr>
            <p:ph type="body" idx="1"/>
          </p:nvPr>
        </p:nvSpPr>
        <p:spPr>
          <a:xfrm>
            <a:off x="2504891" y="1511077"/>
            <a:ext cx="6277800" cy="3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dirty="0" err="1"/>
              <a:t>Dhairya</a:t>
            </a:r>
            <a:r>
              <a:rPr lang="en-GB" dirty="0"/>
              <a:t>: Created website structure &amp; led project </a:t>
            </a:r>
            <a:r>
              <a:rPr lang="en-GB" dirty="0" smtClean="0"/>
              <a:t>coordination.</a:t>
            </a:r>
            <a:endParaRPr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dirty="0" err="1"/>
              <a:t>Pranahu</a:t>
            </a:r>
            <a:r>
              <a:rPr lang="en-GB" dirty="0"/>
              <a:t>: Contributed ideas &amp; presentation </a:t>
            </a:r>
            <a:r>
              <a:rPr lang="en-GB" dirty="0" smtClean="0"/>
              <a:t>communication.</a:t>
            </a:r>
            <a:endParaRPr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dirty="0" err="1"/>
              <a:t>Dhruv</a:t>
            </a:r>
            <a:r>
              <a:rPr lang="en-GB" dirty="0"/>
              <a:t>: Designed the presentation &amp; helped with </a:t>
            </a:r>
            <a:r>
              <a:rPr lang="en-GB" dirty="0" smtClean="0"/>
              <a:t>design.</a:t>
            </a:r>
            <a:endParaRPr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dirty="0" err="1"/>
              <a:t>Priyanshu</a:t>
            </a:r>
            <a:r>
              <a:rPr lang="en-GB" dirty="0"/>
              <a:t>: Added responsiveness &amp; </a:t>
            </a:r>
            <a:r>
              <a:rPr lang="en-GB" dirty="0" smtClean="0"/>
              <a:t>making memory game for discount.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1" name="Google Shape;3151;p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42000" y="329350"/>
            <a:ext cx="6660000" cy="1665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152" name="Google Shape;3152;p9"/>
          <p:cNvSpPr txBox="1">
            <a:spLocks noGrp="1"/>
          </p:cNvSpPr>
          <p:nvPr>
            <p:ph type="title"/>
          </p:nvPr>
        </p:nvSpPr>
        <p:spPr>
          <a:xfrm>
            <a:off x="414000" y="2298150"/>
            <a:ext cx="24975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617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/>
              <a:t>Lessons Learned</a:t>
            </a:r>
            <a:endParaRPr/>
          </a:p>
        </p:txBody>
      </p:sp>
      <p:sp>
        <p:nvSpPr>
          <p:cNvPr id="3153" name="Google Shape;3153;p9"/>
          <p:cNvSpPr txBox="1">
            <a:spLocks noGrp="1"/>
          </p:cNvSpPr>
          <p:nvPr>
            <p:ph type="body" idx="1"/>
          </p:nvPr>
        </p:nvSpPr>
        <p:spPr>
          <a:xfrm>
            <a:off x="2999700" y="2279400"/>
            <a:ext cx="5730300" cy="24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Through this project, we learned: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The importance of semantic HTML and modular CSS for maintainable code.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How to effectively use Flexbox and Media Queries for responsive design.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The challenges of replicating a complex UI without JavaScript.</a:t>
            </a:r>
            <a:endParaRPr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The value of team collaboration in web development projects.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oodle Delight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FFFFFF"/>
      </a:lt2>
      <a:accent1>
        <a:srgbClr val="92CDFA"/>
      </a:accent1>
      <a:accent2>
        <a:srgbClr val="FFC0CB"/>
      </a:accent2>
      <a:accent3>
        <a:srgbClr val="FCDB7E"/>
      </a:accent3>
      <a:accent4>
        <a:srgbClr val="4AD295"/>
      </a:accent4>
      <a:accent5>
        <a:srgbClr val="FD1622"/>
      </a:accent5>
      <a:accent6>
        <a:srgbClr val="F3F3F3"/>
      </a:accent6>
      <a:hlink>
        <a:srgbClr val="1273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502</Words>
  <Application>Microsoft Office PowerPoint</Application>
  <PresentationFormat>On-screen Show (16:9)</PresentationFormat>
  <Paragraphs>45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DM Sans</vt:lpstr>
      <vt:lpstr>Figtree</vt:lpstr>
      <vt:lpstr>Manrope</vt:lpstr>
      <vt:lpstr>DynaPuff</vt:lpstr>
      <vt:lpstr>DM Sans Medium</vt:lpstr>
      <vt:lpstr>Figtree SemiBold</vt:lpstr>
      <vt:lpstr>DM Sans SemiBold</vt:lpstr>
      <vt:lpstr>Doodle Delight</vt:lpstr>
      <vt:lpstr>CART CODERS – Web Development Showcase</vt:lpstr>
      <vt:lpstr>About the Website – Lootcart</vt:lpstr>
      <vt:lpstr>Project Goals</vt:lpstr>
      <vt:lpstr>Key Features &amp; Functionalities</vt:lpstr>
      <vt:lpstr>Design Choices &amp; Tools Used</vt:lpstr>
      <vt:lpstr>Responsive Design Implementation</vt:lpstr>
      <vt:lpstr>Core UI Components Recap</vt:lpstr>
      <vt:lpstr>Team Contributions</vt:lpstr>
      <vt:lpstr>Lessons Learned</vt:lpstr>
      <vt:lpstr>Thank You / 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CART CODERS – Web Development Showcase</dc:title>
  <dc:creator>HP</dc:creator>
  <cp:lastModifiedBy>HP</cp:lastModifiedBy>
  <cp:revision>2</cp:revision>
  <dcterms:modified xsi:type="dcterms:W3CDTF">2025-08-10T03:00:46Z</dcterms:modified>
</cp:coreProperties>
</file>